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14" grpId="0"/>
      <p:bldP spid="15" grpId="0" bldLvl="0" animBg="1"/>
      <p:bldP spid="16" grpId="0"/>
      <p:bldP spid="17" grpId="0"/>
      <p:bldP spid="18" grpId="0"/>
      <p:bldP spid="19" grpId="0" bldLvl="0" animBg="1"/>
      <p:bldP spid="21" grpId="0"/>
      <p:bldP spid="22" grpId="0"/>
      <p:bldP spid="23" grpId="0"/>
      <p:bldP spid="24" grpId="0" bldLvl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/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/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4" grpId="0" bldLvl="0" animBg="1"/>
      <p:bldP spid="27" grpId="0" bldLvl="0" animBg="1"/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 Box 120"/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/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Box 121"/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bldLvl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400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/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Line 70"/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20"/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/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/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Box 121"/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bldLvl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/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/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/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/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/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/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/>
          <p:cNvGrpSpPr/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/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/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/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/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/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/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/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78" grpId="0" bldLvl="0" animBg="1"/>
      <p:bldP spid="88" grpId="0" bldLvl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Màn hình rộng</PresentationFormat>
  <Paragraphs>113</Paragraphs>
  <Slides>14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iCiel Cadena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ĐẠI NHÂN</cp:lastModifiedBy>
  <cp:revision>2</cp:revision>
  <dcterms:created xsi:type="dcterms:W3CDTF">2023-11-07T02:11:20Z</dcterms:created>
  <dcterms:modified xsi:type="dcterms:W3CDTF">2024-12-08T02:30:11Z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1DEBBB25FA05491783854F2D88A09BEA_11</vt:lpwstr>
  </property>
  <property fmtid="{D5CDD505-2E9C-101B-9397-08002B2CF9AE}" pid="3" name="KSOProductBuildVer">
    <vt:lpwstr>1033-12.2.0.13266</vt:lpwstr>
  </property>
</Properties>
</file>