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609" r:id="rId2"/>
    <p:sldId id="646" r:id="rId3"/>
    <p:sldId id="607" r:id="rId4"/>
    <p:sldId id="643" r:id="rId5"/>
    <p:sldId id="630" r:id="rId6"/>
    <p:sldId id="633" r:id="rId7"/>
    <p:sldId id="632" r:id="rId8"/>
    <p:sldId id="635" r:id="rId9"/>
    <p:sldId id="638" r:id="rId10"/>
    <p:sldId id="610" r:id="rId11"/>
    <p:sldId id="644" r:id="rId12"/>
    <p:sldId id="647" r:id="rId13"/>
    <p:sldId id="648" r:id="rId14"/>
    <p:sldId id="649" r:id="rId15"/>
    <p:sldId id="618" r:id="rId16"/>
    <p:sldId id="6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426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 advClick="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 advClick="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 advClick="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2C7DBC8-ECF4-2DCD-DBAE-0B9458F889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367</Words>
  <Application>Microsoft Office PowerPoint</Application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맑은 고딕</vt:lpstr>
      <vt:lpstr>Arial</vt:lpstr>
      <vt:lpstr>Calibri</vt:lpstr>
      <vt:lpstr>Cambria</vt:lpstr>
      <vt:lpstr>等线</vt:lpstr>
      <vt:lpstr>等线 Light</vt:lpstr>
      <vt:lpstr>Times New Roman</vt:lpstr>
      <vt:lpstr>思源黑体 CN Medium</vt:lpstr>
      <vt:lpstr>方正少儿简体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30</cp:revision>
  <dcterms:created xsi:type="dcterms:W3CDTF">2023-10-05T14:31:30Z</dcterms:created>
  <dcterms:modified xsi:type="dcterms:W3CDTF">2024-12-29T05:27:50Z</dcterms:modified>
  <cp:category>9Slide.vn</cp:category>
</cp:coreProperties>
</file>