
<file path=[Content_Types].xml><?xml version="1.0" encoding="utf-8"?>
<Types xmlns="http://schemas.openxmlformats.org/package/2006/content-types">
  <Override PartName="/ppt/slideLayouts/slideLayout39.xml" ContentType="application/vnd.openxmlformats-officedocument.presentationml.slideLayout+xml"/>
  <Override PartName="/ppt/notesSlides/notesSlide2.xml" ContentType="application/vnd.openxmlformats-officedocument.presentationml.notesSlide+xml"/>
  <Override PartName="/ppt/theme/themeOverride12.xml" ContentType="application/vnd.openxmlformats-officedocument.themeOverr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theme/themeOverride15.xml" ContentType="application/vnd.openxmlformats-officedocument.themeOverr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Override13.xml" ContentType="application/vnd.openxmlformats-officedocument.themeOverrid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38.xml" ContentType="application/vnd.openxmlformats-officedocument.presentationml.slideLayout+xml"/>
  <Override PartName="/ppt/notesSlides/notesSlide1.xml" ContentType="application/vnd.openxmlformats-officedocument.presentationml.notesSlide+xml"/>
  <Override PartName="/ppt/theme/themeOverride8.xml" ContentType="application/vnd.openxmlformats-officedocument.themeOverride+xml"/>
  <Override PartName="/ppt/notesSlides/notesSlide3.xml" ContentType="application/vnd.openxmlformats-officedocument.presentationml.notesSl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theme/themeOverride4.xml" ContentType="application/vnd.openxmlformats-officedocument.themeOverr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Default Extension="wav" ContentType="audio/x-wav"/>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theme/themeOverride9.xml" ContentType="application/vnd.openxmlformats-officedocument.themeOverride+xml"/>
  <Override PartName="/ppt/notesSlides/notesSlide4.xml" ContentType="application/vnd.openxmlformats-officedocument.presentationml.notesSlide+xml"/>
  <Override PartName="/ppt/theme/themeOverride14.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Default Extension="svg" ContentType="image/sv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8" r:id="rId2"/>
  </p:sldMasterIdLst>
  <p:notesMasterIdLst>
    <p:notesMasterId r:id="rId21"/>
  </p:notesMasterIdLst>
  <p:sldIdLst>
    <p:sldId id="294" r:id="rId3"/>
    <p:sldId id="258" r:id="rId4"/>
    <p:sldId id="266" r:id="rId5"/>
    <p:sldId id="257" r:id="rId6"/>
    <p:sldId id="265" r:id="rId7"/>
    <p:sldId id="269" r:id="rId8"/>
    <p:sldId id="281" r:id="rId9"/>
    <p:sldId id="267" r:id="rId10"/>
    <p:sldId id="276" r:id="rId11"/>
    <p:sldId id="283" r:id="rId12"/>
    <p:sldId id="284" r:id="rId13"/>
    <p:sldId id="285" r:id="rId14"/>
    <p:sldId id="286" r:id="rId15"/>
    <p:sldId id="287" r:id="rId16"/>
    <p:sldId id="288" r:id="rId17"/>
    <p:sldId id="289" r:id="rId18"/>
    <p:sldId id="274" r:id="rId19"/>
    <p:sldId id="282"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7015" autoAdjust="0"/>
    <p:restoredTop sz="94660"/>
  </p:normalViewPr>
  <p:slideViewPr>
    <p:cSldViewPr snapToGrid="0">
      <p:cViewPr varScale="1">
        <p:scale>
          <a:sx n="73" d="100"/>
          <a:sy n="73" d="100"/>
        </p:scale>
        <p:origin x="-540"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A6058-D894-4F0C-9FFC-3E93363CC504}" type="datetimeFigureOut">
              <a:rPr lang="en-GB" smtClean="0"/>
              <a:pPr/>
              <a:t>16/10/2024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A59FD6-D9E5-4E37-A8FE-86FECE22D732}"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3400">
        <p14:reveal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1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3400">
        <p14:reveal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1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3400">
        <p14:reveal dir="r"/>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3400">
        <p14:reveal dir="r"/>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1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3400">
        <p14:reveal dir="r"/>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1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3400">
        <p14:reveal dir="r"/>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3400">
        <p14:reveal dir="r"/>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3400">
        <p14:reveal dir="r"/>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3400">
        <p14:reveal dir="r"/>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3400">
        <p14:reveal dir="r"/>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3400">
        <p14:reveal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3400">
        <p14:reveal dir="r"/>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3400">
        <p14:reveal dir="r"/>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3400">
        <p14:reveal dir="r"/>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3400">
        <p14:reveal dir="r"/>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3400">
        <p14:reveal dir="r"/>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3400">
        <p14:reveal dir="r"/>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3400">
        <p14:reveal dir="r"/>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3400">
        <p14:reveal dir="r"/>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3400">
        <p14:reveal dir="r"/>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标题和竖排文字">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3400">
        <p14:reveal dir="r"/>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竖排标题与文本">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3400">
        <p14:reveal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3400">
        <p14:reveal dir="r"/>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00" indent="0" algn="ctr">
              <a:buNone/>
              <a:defRPr>
                <a:solidFill>
                  <a:schemeClr val="tx1">
                    <a:tint val="75000"/>
                  </a:schemeClr>
                </a:solidFill>
              </a:defRPr>
            </a:lvl2pPr>
            <a:lvl3pPr marL="609600" indent="0" algn="ctr">
              <a:buNone/>
              <a:defRPr>
                <a:solidFill>
                  <a:schemeClr val="tx1">
                    <a:tint val="75000"/>
                  </a:schemeClr>
                </a:solidFill>
              </a:defRPr>
            </a:lvl3pPr>
            <a:lvl4pPr marL="914400" indent="0" algn="ctr">
              <a:buNone/>
              <a:defRPr>
                <a:solidFill>
                  <a:schemeClr val="tx1">
                    <a:tint val="75000"/>
                  </a:schemeClr>
                </a:solidFill>
              </a:defRPr>
            </a:lvl4pPr>
            <a:lvl5pPr marL="1219200" indent="0" algn="ctr">
              <a:buNone/>
              <a:defRPr>
                <a:solidFill>
                  <a:schemeClr val="tx1">
                    <a:tint val="75000"/>
                  </a:schemeClr>
                </a:solidFill>
              </a:defRPr>
            </a:lvl5pPr>
            <a:lvl6pPr marL="1524000" indent="0" algn="ctr">
              <a:buNone/>
              <a:defRPr>
                <a:solidFill>
                  <a:schemeClr val="tx1">
                    <a:tint val="75000"/>
                  </a:schemeClr>
                </a:solidFill>
              </a:defRPr>
            </a:lvl6pPr>
            <a:lvl7pPr marL="1828800" indent="0" algn="ctr">
              <a:buNone/>
              <a:defRPr>
                <a:solidFill>
                  <a:schemeClr val="tx1">
                    <a:tint val="75000"/>
                  </a:schemeClr>
                </a:solidFill>
              </a:defRPr>
            </a:lvl7pPr>
            <a:lvl8pPr marL="2133600" indent="0" algn="ctr">
              <a:buNone/>
              <a:defRPr>
                <a:solidFill>
                  <a:schemeClr val="tx1">
                    <a:tint val="75000"/>
                  </a:schemeClr>
                </a:solidFill>
              </a:defRPr>
            </a:lvl8pPr>
            <a:lvl9pPr marL="2438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3"/>
            <a:ext cx="5181600" cy="908050"/>
          </a:xfrm>
        </p:spPr>
        <p:txBody>
          <a:bodyPr anchor="t"/>
          <a:lstStyle>
            <a:lvl1pPr algn="l">
              <a:defRPr sz="2665"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5">
                <a:solidFill>
                  <a:schemeClr val="tx1">
                    <a:tint val="75000"/>
                  </a:schemeClr>
                </a:solidFill>
              </a:defRPr>
            </a:lvl1pPr>
            <a:lvl2pPr marL="304800" indent="0">
              <a:buNone/>
              <a:defRPr sz="1200">
                <a:solidFill>
                  <a:schemeClr val="tx1">
                    <a:tint val="75000"/>
                  </a:schemeClr>
                </a:solidFill>
              </a:defRPr>
            </a:lvl2pPr>
            <a:lvl3pPr marL="609600" indent="0">
              <a:buNone/>
              <a:defRPr sz="1065">
                <a:solidFill>
                  <a:schemeClr val="tx1">
                    <a:tint val="75000"/>
                  </a:schemeClr>
                </a:solidFill>
              </a:defRPr>
            </a:lvl3pPr>
            <a:lvl4pPr marL="914400" indent="0">
              <a:buNone/>
              <a:defRPr sz="935">
                <a:solidFill>
                  <a:schemeClr val="tx1">
                    <a:tint val="75000"/>
                  </a:schemeClr>
                </a:solidFill>
              </a:defRPr>
            </a:lvl4pPr>
            <a:lvl5pPr marL="1219200" indent="0">
              <a:buNone/>
              <a:defRPr sz="935">
                <a:solidFill>
                  <a:schemeClr val="tx1">
                    <a:tint val="75000"/>
                  </a:schemeClr>
                </a:solidFill>
              </a:defRPr>
            </a:lvl5pPr>
            <a:lvl6pPr marL="1524000" indent="0">
              <a:buNone/>
              <a:defRPr sz="935">
                <a:solidFill>
                  <a:schemeClr val="tx1">
                    <a:tint val="75000"/>
                  </a:schemeClr>
                </a:solidFill>
              </a:defRPr>
            </a:lvl6pPr>
            <a:lvl7pPr marL="1828800" indent="0">
              <a:buNone/>
              <a:defRPr sz="935">
                <a:solidFill>
                  <a:schemeClr val="tx1">
                    <a:tint val="75000"/>
                  </a:schemeClr>
                </a:solidFill>
              </a:defRPr>
            </a:lvl7pPr>
            <a:lvl8pPr marL="2133600" indent="0">
              <a:buNone/>
              <a:defRPr sz="935">
                <a:solidFill>
                  <a:schemeClr val="tx1">
                    <a:tint val="75000"/>
                  </a:schemeClr>
                </a:solidFill>
              </a:defRPr>
            </a:lvl8pPr>
            <a:lvl9pPr marL="2438400" indent="0">
              <a:buNone/>
              <a:defRPr sz="93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3" y="1023409"/>
            <a:ext cx="2694517"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6" name="Content Placeholder 5"/>
          <p:cNvSpPr>
            <a:spLocks noGrp="1"/>
          </p:cNvSpPr>
          <p:nvPr>
            <p:ph sz="quarter" idx="4"/>
          </p:nvPr>
        </p:nvSpPr>
        <p:spPr>
          <a:xfrm>
            <a:off x="3096683" y="1449917"/>
            <a:ext cx="2694517"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5" b="1"/>
            </a:lvl1pPr>
          </a:lstStyle>
          <a:p>
            <a:r>
              <a:rPr lang="en-US"/>
              <a:t>Click to edit Master title style</a:t>
            </a:r>
          </a:p>
        </p:txBody>
      </p:sp>
      <p:sp>
        <p:nvSpPr>
          <p:cNvPr id="3" name="Content Placeholder 2"/>
          <p:cNvSpPr>
            <a:spLocks noGrp="1"/>
          </p:cNvSpPr>
          <p:nvPr>
            <p:ph idx="1"/>
          </p:nvPr>
        </p:nvSpPr>
        <p:spPr>
          <a:xfrm>
            <a:off x="2383367" y="182033"/>
            <a:ext cx="3407833" cy="3902075"/>
          </a:xfrm>
        </p:spPr>
        <p:txBody>
          <a:bodyPr/>
          <a:lstStyle>
            <a:lvl1pPr>
              <a:defRPr sz="2135"/>
            </a:lvl1pPr>
            <a:lvl2pPr>
              <a:defRPr sz="1865"/>
            </a:lvl2pPr>
            <a:lvl3pPr>
              <a:defRPr sz="1600"/>
            </a:lvl3pPr>
            <a:lvl4pPr>
              <a:defRPr sz="1335"/>
            </a:lvl4pPr>
            <a:lvl5pPr>
              <a:defRPr sz="1335"/>
            </a:lvl5pPr>
            <a:lvl6pPr>
              <a:defRPr sz="1335"/>
            </a:lvl6pPr>
            <a:lvl7pPr>
              <a:defRPr sz="1335"/>
            </a:lvl7pPr>
            <a:lvl8pPr>
              <a:defRPr sz="1335"/>
            </a:lvl8pPr>
            <a:lvl9pPr>
              <a:defRPr sz="13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3"/>
            <a:ext cx="2005542" cy="31273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5"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5"/>
            </a:lvl1pPr>
            <a:lvl2pPr marL="304800" indent="0">
              <a:buNone/>
              <a:defRPr sz="1865"/>
            </a:lvl2pPr>
            <a:lvl3pPr marL="609600" indent="0">
              <a:buNone/>
              <a:defRPr sz="1600"/>
            </a:lvl3pPr>
            <a:lvl4pPr marL="914400" indent="0">
              <a:buNone/>
              <a:defRPr sz="1335"/>
            </a:lvl4pPr>
            <a:lvl5pPr marL="1219200" indent="0">
              <a:buNone/>
              <a:defRPr sz="1335"/>
            </a:lvl5pPr>
            <a:lvl6pPr marL="1524000" indent="0">
              <a:buNone/>
              <a:defRPr sz="1335"/>
            </a:lvl6pPr>
            <a:lvl7pPr marL="1828800" indent="0">
              <a:buNone/>
              <a:defRPr sz="1335"/>
            </a:lvl7pPr>
            <a:lvl8pPr marL="2133600" indent="0">
              <a:buNone/>
              <a:defRPr sz="1335"/>
            </a:lvl8pPr>
            <a:lvl9pPr marL="2438400" indent="0">
              <a:buNone/>
              <a:defRPr sz="1335"/>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3400">
        <p14:reveal dir="r"/>
      </p:transition>
    </mc:Choice>
    <mc:Fallback>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3400">
        <p14:reveal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3400">
        <p14:reveal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3400">
        <p14:reveal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1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3400">
        <p14:reveal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1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3400">
        <p14:reveal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1">
            <a:lum/>
          </a:blip>
          <a:srcRect/>
          <a:stretch>
            <a:fillRect/>
          </a:stretch>
        </a:blipFill>
        <a:effectLst/>
      </p:bgPr>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p:cNvPicPr>
            <a:picLocks noChangeAspect="1"/>
          </p:cNvPicPr>
          <p:nvPr userDrawn="1"/>
        </p:nvPicPr>
        <p:blipFill>
          <a:blip r:embed="rId32" cstate="print">
            <a:extLst>
              <a:ext uri="{28A0092B-C50C-407E-A947-70E740481C1C}">
                <a14:useLocalDpi xmlns:a14="http://schemas.microsoft.com/office/drawing/2010/main" xmlns="" val="0"/>
              </a:ext>
            </a:extLst>
          </a:blip>
          <a:stretch>
            <a:fillRect/>
          </a:stretch>
        </p:blipFill>
        <p:spPr>
          <a:xfrm>
            <a:off x="-1947421" y="180781"/>
            <a:ext cx="1808275" cy="18082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mc:AlternateContent xmlns:mc="http://schemas.openxmlformats.org/markup-compatibility/2006">
    <mc:Choice xmlns:p14="http://schemas.microsoft.com/office/powerpoint/2010/main" xmlns="" Requires="p14">
      <p:transition spd="slow" p14:dur="3400">
        <p14:reveal dir="r"/>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10/16/2024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609600" rtl="0" eaLnBrk="1" latinLnBrk="0" hangingPunct="1">
        <a:spcBef>
          <a:spcPct val="0"/>
        </a:spcBef>
        <a:buNone/>
        <a:defRPr sz="2935" kern="1200">
          <a:solidFill>
            <a:schemeClr val="tx1"/>
          </a:solidFill>
          <a:latin typeface="+mj-lt"/>
          <a:ea typeface="+mj-ea"/>
          <a:cs typeface="+mj-cs"/>
        </a:defRPr>
      </a:lvl1pPr>
    </p:titleStyle>
    <p:bodyStyle>
      <a:lvl1pPr marL="228600" indent="-228600" algn="l" defTabSz="609600" rtl="0" eaLnBrk="1" latinLnBrk="0" hangingPunct="1">
        <a:spcBef>
          <a:spcPct val="13000"/>
        </a:spcBef>
        <a:buFont typeface="Arial" panose="020B0604020202020204" pitchFamily="34" charset="0"/>
        <a:buChar char="•"/>
        <a:defRPr sz="2135" kern="1200">
          <a:solidFill>
            <a:schemeClr val="tx1"/>
          </a:solidFill>
          <a:latin typeface="+mn-lt"/>
          <a:ea typeface="+mn-ea"/>
          <a:cs typeface="+mn-cs"/>
        </a:defRPr>
      </a:lvl1pPr>
      <a:lvl2pPr marL="495300" indent="-190500" algn="l" defTabSz="609600" rtl="0" eaLnBrk="1" latinLnBrk="0" hangingPunct="1">
        <a:spcBef>
          <a:spcPct val="13000"/>
        </a:spcBef>
        <a:buFont typeface="Arial" panose="020B0604020202020204" pitchFamily="34" charset="0"/>
        <a:buChar char="–"/>
        <a:defRPr sz="1865" kern="1200">
          <a:solidFill>
            <a:schemeClr val="tx1"/>
          </a:solidFill>
          <a:latin typeface="+mn-lt"/>
          <a:ea typeface="+mn-ea"/>
          <a:cs typeface="+mn-cs"/>
        </a:defRPr>
      </a:lvl2pPr>
      <a:lvl3pPr marL="762000" indent="-152400" algn="l" defTabSz="609600" rtl="0" eaLnBrk="1" latinLnBrk="0" hangingPunct="1">
        <a:spcBef>
          <a:spcPct val="13000"/>
        </a:spcBef>
        <a:buFont typeface="Arial" panose="020B0604020202020204" pitchFamily="34" charset="0"/>
        <a:buChar char="•"/>
        <a:defRPr sz="1600" kern="1200">
          <a:solidFill>
            <a:schemeClr val="tx1"/>
          </a:solidFill>
          <a:latin typeface="+mn-lt"/>
          <a:ea typeface="+mn-ea"/>
          <a:cs typeface="+mn-cs"/>
        </a:defRPr>
      </a:lvl3pPr>
      <a:lvl4pPr marL="1066800" indent="-152400" algn="l" defTabSz="609600" rtl="0" eaLnBrk="1" latinLnBrk="0" hangingPunct="1">
        <a:spcBef>
          <a:spcPct val="13000"/>
        </a:spcBef>
        <a:buFont typeface="Arial" panose="020B0604020202020204" pitchFamily="34" charset="0"/>
        <a:buChar char="–"/>
        <a:defRPr sz="1335" kern="1200">
          <a:solidFill>
            <a:schemeClr val="tx1"/>
          </a:solidFill>
          <a:latin typeface="+mn-lt"/>
          <a:ea typeface="+mn-ea"/>
          <a:cs typeface="+mn-cs"/>
        </a:defRPr>
      </a:lvl4pPr>
      <a:lvl5pPr marL="1371600" indent="-152400" algn="l" defTabSz="609600" rtl="0" eaLnBrk="1" latinLnBrk="0" hangingPunct="1">
        <a:spcBef>
          <a:spcPct val="13000"/>
        </a:spcBef>
        <a:buFont typeface="Arial" panose="020B0604020202020204" pitchFamily="34" charset="0"/>
        <a:buChar char="»"/>
        <a:defRPr sz="1335" kern="1200">
          <a:solidFill>
            <a:schemeClr val="tx1"/>
          </a:solidFill>
          <a:latin typeface="+mn-lt"/>
          <a:ea typeface="+mn-ea"/>
          <a:cs typeface="+mn-cs"/>
        </a:defRPr>
      </a:lvl5pPr>
      <a:lvl6pPr marL="1676400" indent="-152400" algn="l" defTabSz="609600" rtl="0" eaLnBrk="1" latinLnBrk="0" hangingPunct="1">
        <a:spcBef>
          <a:spcPct val="13000"/>
        </a:spcBef>
        <a:buFont typeface="Arial" panose="020B0604020202020204" pitchFamily="34" charset="0"/>
        <a:buChar char="•"/>
        <a:defRPr sz="1335" kern="1200">
          <a:solidFill>
            <a:schemeClr val="tx1"/>
          </a:solidFill>
          <a:latin typeface="+mn-lt"/>
          <a:ea typeface="+mn-ea"/>
          <a:cs typeface="+mn-cs"/>
        </a:defRPr>
      </a:lvl6pPr>
      <a:lvl7pPr marL="1981200" indent="-152400" algn="l" defTabSz="609600" rtl="0" eaLnBrk="1" latinLnBrk="0" hangingPunct="1">
        <a:spcBef>
          <a:spcPct val="13000"/>
        </a:spcBef>
        <a:buFont typeface="Arial" panose="020B0604020202020204" pitchFamily="34" charset="0"/>
        <a:buChar char="•"/>
        <a:defRPr sz="1335" kern="1200">
          <a:solidFill>
            <a:schemeClr val="tx1"/>
          </a:solidFill>
          <a:latin typeface="+mn-lt"/>
          <a:ea typeface="+mn-ea"/>
          <a:cs typeface="+mn-cs"/>
        </a:defRPr>
      </a:lvl7pPr>
      <a:lvl8pPr marL="2286000" indent="-152400" algn="l" defTabSz="609600" rtl="0" eaLnBrk="1" latinLnBrk="0" hangingPunct="1">
        <a:spcBef>
          <a:spcPct val="13000"/>
        </a:spcBef>
        <a:buFont typeface="Arial" panose="020B0604020202020204" pitchFamily="34" charset="0"/>
        <a:buChar char="•"/>
        <a:defRPr sz="1335" kern="1200">
          <a:solidFill>
            <a:schemeClr val="tx1"/>
          </a:solidFill>
          <a:latin typeface="+mn-lt"/>
          <a:ea typeface="+mn-ea"/>
          <a:cs typeface="+mn-cs"/>
        </a:defRPr>
      </a:lvl8pPr>
      <a:lvl9pPr marL="2590800" indent="-152400" algn="l" defTabSz="609600" rtl="0" eaLnBrk="1" latinLnBrk="0" hangingPunct="1">
        <a:spcBef>
          <a:spcPct val="13000"/>
        </a:spcBef>
        <a:buFont typeface="Arial" panose="020B0604020202020204" pitchFamily="34" charset="0"/>
        <a:buChar char="•"/>
        <a:defRPr sz="1335" kern="1200">
          <a:solidFill>
            <a:schemeClr val="tx1"/>
          </a:solidFill>
          <a:latin typeface="+mn-lt"/>
          <a:ea typeface="+mn-ea"/>
          <a:cs typeface="+mn-cs"/>
        </a:defRPr>
      </a:lvl9pPr>
    </p:bodyStyle>
    <p:other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1.wav"/><Relationship Id="rId7" Type="http://schemas.openxmlformats.org/officeDocument/2006/relationships/image" Target="../media/image6.png"/><Relationship Id="rId2" Type="http://schemas.openxmlformats.org/officeDocument/2006/relationships/slideLayout" Target="../slideLayouts/slideLayout30.xml"/><Relationship Id="rId1" Type="http://schemas.openxmlformats.org/officeDocument/2006/relationships/video" Target="NULL"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hemeOverride" Target="../theme/themeOverride8.xml"/><Relationship Id="rId5" Type="http://schemas.openxmlformats.org/officeDocument/2006/relationships/image" Target="../media/image23.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7" Type="http://schemas.microsoft.com/office/2007/relationships/hdphoto" Target="../media/hdphoto3.wdp"/><Relationship Id="rId2" Type="http://schemas.openxmlformats.org/officeDocument/2006/relationships/slideLayout" Target="../slideLayouts/slideLayout7.xml"/><Relationship Id="rId1" Type="http://schemas.openxmlformats.org/officeDocument/2006/relationships/themeOverride" Target="../theme/themeOverride9.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hemeOverride" Target="../theme/themeOverride10.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hemeOverride" Target="../theme/themeOverride11.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12.xml"/><Relationship Id="rId5" Type="http://schemas.microsoft.com/office/2007/relationships/hdphoto" Target="../media/hdphoto1.wdp"/><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13.xml"/><Relationship Id="rId5" Type="http://schemas.microsoft.com/office/2007/relationships/hdphoto" Target="../media/hdphoto1.wdp"/><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14.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hemeOverride" Target="../theme/themeOverride15.xml"/><Relationship Id="rId6" Type="http://schemas.microsoft.com/office/2007/relationships/hdphoto" Target="../media/hdphoto2.wdp"/><Relationship Id="rId5" Type="http://schemas.openxmlformats.org/officeDocument/2006/relationships/image" Target="../media/image21.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xml"/><Relationship Id="rId7" Type="http://schemas.openxmlformats.org/officeDocument/2006/relationships/image" Target="../media/image19.svg"/><Relationship Id="rId12"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hemeOverride" Target="../theme/themeOverride4.xml"/><Relationship Id="rId6" Type="http://schemas.openxmlformats.org/officeDocument/2006/relationships/image" Target="../media/image16.png"/><Relationship Id="rId11" Type="http://schemas.openxmlformats.org/officeDocument/2006/relationships/image" Target="../media/image23.svg"/><Relationship Id="rId5" Type="http://schemas.microsoft.com/office/2007/relationships/hdphoto" Target="../media/hdphoto1.wdp"/><Relationship Id="rId10" Type="http://schemas.openxmlformats.org/officeDocument/2006/relationships/image" Target="../media/image18.png"/><Relationship Id="rId4" Type="http://schemas.openxmlformats.org/officeDocument/2006/relationships/image" Target="../media/image10.png"/><Relationship Id="rId9" Type="http://schemas.openxmlformats.org/officeDocument/2006/relationships/image" Target="../media/image21.sv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2.xml"/><Relationship Id="rId7" Type="http://schemas.openxmlformats.org/officeDocument/2006/relationships/image" Target="../media/image19.svg"/><Relationship Id="rId12"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openxmlformats.org/officeDocument/2006/relationships/image" Target="../media/image16.png"/><Relationship Id="rId11" Type="http://schemas.openxmlformats.org/officeDocument/2006/relationships/image" Target="../media/image23.svg"/><Relationship Id="rId5" Type="http://schemas.microsoft.com/office/2007/relationships/hdphoto" Target="../media/hdphoto1.wdp"/><Relationship Id="rId10" Type="http://schemas.openxmlformats.org/officeDocument/2006/relationships/image" Target="../media/image18.png"/><Relationship Id="rId4" Type="http://schemas.openxmlformats.org/officeDocument/2006/relationships/image" Target="../media/image10.png"/><Relationship Id="rId9" Type="http://schemas.openxmlformats.org/officeDocument/2006/relationships/image" Target="../media/image21.sv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hemeOverride" Target="../theme/themeOverride7.xml"/><Relationship Id="rId5" Type="http://schemas.openxmlformats.org/officeDocument/2006/relationships/image" Target="../media/image22.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P6626.WAV">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a:extLst>
              <a:ext uri="{28A0092B-C50C-407E-A947-70E740481C1C}">
                <a14:useLocalDpi xmlns:a14="http://schemas.microsoft.com/office/drawing/2010/main" xmlns="" val="0"/>
              </a:ext>
            </a:extLst>
          </a:blip>
          <a:srcRect/>
          <a:stretch>
            <a:fillRect/>
          </a:stretch>
        </p:blipFill>
        <p:spPr bwMode="auto">
          <a:xfrm>
            <a:off x="10180639" y="6370639"/>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2" name="Text Box 4"/>
          <p:cNvSpPr txBox="1">
            <a:spLocks noChangeArrowheads="1"/>
          </p:cNvSpPr>
          <p:nvPr/>
        </p:nvSpPr>
        <p:spPr bwMode="auto">
          <a:xfrm>
            <a:off x="1752599" y="84139"/>
            <a:ext cx="9690463"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4800" b="1" dirty="0" err="1">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a:t>
            </a:r>
            <a:r>
              <a:rPr lang="en-US" altLang="en-US" sz="4800" b="1"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800"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TH&amp;THCS ĐẠI CHÁNH</a:t>
            </a:r>
            <a:endParaRPr lang="en-US" altLang="en-US" sz="12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7893" name="WordArt 9"/>
          <p:cNvSpPr>
            <a:spLocks noChangeArrowheads="1" noChangeShapeType="1" noTextEdit="1"/>
          </p:cNvSpPr>
          <p:nvPr/>
        </p:nvSpPr>
        <p:spPr bwMode="auto">
          <a:xfrm>
            <a:off x="1738313" y="1066800"/>
            <a:ext cx="8915400" cy="6096000"/>
          </a:xfrm>
          <a:prstGeom prst="rect">
            <a:avLst/>
          </a:prstGeom>
        </p:spPr>
        <p:txBody>
          <a:bodyPr wrap="none" fromWordArt="1">
            <a:prstTxWarp prst="textArchUpPour">
              <a:avLst>
                <a:gd name="adj1" fmla="val 10725588"/>
                <a:gd name="adj2" fmla="val 77241"/>
              </a:avLst>
            </a:prstTxWarp>
          </a:bodyPr>
          <a:lstStyle/>
          <a:p>
            <a:pPr algn="ctr"/>
            <a:endParaRPr lang="en-US" sz="3600" kern="10" dirty="0">
              <a:ln w="12700">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algn="ctr" rotWithShape="0">
                  <a:srgbClr val="C0C0C0">
                    <a:alpha val="50000"/>
                  </a:srgbClr>
                </a:outerShdw>
              </a:effectLst>
              <a:latin typeface=".VnAristote" panose="020B7200000000000000" pitchFamily="34" charset="0"/>
            </a:endParaRPr>
          </a:p>
        </p:txBody>
      </p:sp>
      <p:sp>
        <p:nvSpPr>
          <p:cNvPr id="6" name="WordArt 7"/>
          <p:cNvSpPr>
            <a:spLocks noChangeArrowheads="1" noChangeShapeType="1" noTextEdit="1"/>
          </p:cNvSpPr>
          <p:nvPr/>
        </p:nvSpPr>
        <p:spPr bwMode="auto">
          <a:xfrm>
            <a:off x="3381103" y="1828800"/>
            <a:ext cx="5638800" cy="1447800"/>
          </a:xfrm>
          <a:prstGeom prst="rect">
            <a:avLst/>
          </a:prstGeom>
        </p:spPr>
        <p:txBody>
          <a:bodyPr wrap="none" fromWordArt="1">
            <a:prstTxWarp prst="textPlain">
              <a:avLst>
                <a:gd name="adj" fmla="val 50000"/>
              </a:avLst>
            </a:prstTxWarp>
          </a:bodyPr>
          <a:lstStyle/>
          <a:p>
            <a:pPr algn="ctr"/>
            <a:r>
              <a:rPr lang="en-US" sz="3600" kern="10" dirty="0">
                <a:ln w="22225">
                  <a:solidFill>
                    <a:srgbClr val="008000"/>
                  </a:solidFill>
                  <a:round/>
                </a:ln>
                <a:solidFill>
                  <a:srgbClr val="00B05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LỚP : </a:t>
            </a:r>
            <a:r>
              <a:rPr lang="en-US" sz="3600" kern="10" dirty="0" smtClean="0">
                <a:ln w="22225">
                  <a:solidFill>
                    <a:srgbClr val="008000"/>
                  </a:solidFill>
                  <a:round/>
                </a:ln>
                <a:solidFill>
                  <a:srgbClr val="00B05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5B</a:t>
            </a:r>
            <a:endParaRPr lang="en-US" sz="3600" kern="10" dirty="0">
              <a:ln w="22225">
                <a:solidFill>
                  <a:srgbClr val="008000"/>
                </a:solidFill>
                <a:round/>
              </a:ln>
              <a:solidFill>
                <a:srgbClr val="00B05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a:p>
            <a:pPr algn="ctr"/>
            <a:r>
              <a:rPr lang="en-US" sz="3600" kern="10" dirty="0">
                <a:ln w="22225">
                  <a:solidFill>
                    <a:srgbClr val="008000"/>
                  </a:solidFill>
                  <a:round/>
                </a:ln>
                <a:solidFill>
                  <a:srgbClr val="00B05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MÔN : TIẾNG VIỆT</a:t>
            </a:r>
          </a:p>
          <a:p>
            <a:pPr algn="ctr"/>
            <a:endParaRPr lang="en-US" sz="3600" kern="10" dirty="0">
              <a:ln w="22225">
                <a:solidFill>
                  <a:srgbClr val="008000"/>
                </a:solidFill>
                <a:round/>
              </a:ln>
              <a:solidFill>
                <a:srgbClr val="00B05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23560" name="Rectangle 9"/>
          <p:cNvSpPr>
            <a:spLocks noChangeArrowheads="1"/>
          </p:cNvSpPr>
          <p:nvPr/>
        </p:nvSpPr>
        <p:spPr bwMode="auto">
          <a:xfrm>
            <a:off x="0" y="0"/>
            <a:ext cx="12192000" cy="6858000"/>
          </a:xfrm>
          <a:prstGeom prst="rect">
            <a:avLst/>
          </a:prstGeom>
          <a:noFill/>
          <a:ln w="88900" cmpd="tri">
            <a:solidFill>
              <a:srgbClr val="0000FF"/>
            </a:solidFill>
            <a:miter lim="800000"/>
          </a:ln>
          <a:extLst>
            <a:ext uri="{909E8E84-426E-40DD-AFC4-6F175D3DCCD1}">
              <a14:hiddenFill xmlns:a14="http://schemas.microsoft.com/office/drawing/2010/main" xmlns="">
                <a:solidFill>
                  <a:srgbClr val="FFFFFF"/>
                </a:solidFill>
              </a14:hiddenFill>
            </a:ext>
          </a:extLst>
        </p:spPr>
        <p:txBody>
          <a:bodyPr wrap="none" anchor="ctr"/>
          <a:lstStyle>
            <a:lvl1pPr>
              <a:spcBef>
                <a:spcPts val="1000"/>
              </a:spcBef>
              <a:buClr>
                <a:schemeClr val="accent1"/>
              </a:buClr>
              <a:buSzPct val="80000"/>
              <a:buFont typeface="Wingdings 3" panose="05040102010807070707"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sz="2400">
              <a:solidFill>
                <a:srgbClr val="000000"/>
              </a:solidFill>
              <a:latin typeface="Times New Roman" panose="02020603050405020304" pitchFamily="18" charset="0"/>
              <a:cs typeface="Arial" panose="020B0604020202020204" pitchFamily="34" charset="0"/>
            </a:endParaRPr>
          </a:p>
        </p:txBody>
      </p:sp>
      <p:sp>
        <p:nvSpPr>
          <p:cNvPr id="23561" name="Rectangle 36"/>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ln>
          <a:extLst>
            <a:ext uri="{909E8E84-426E-40DD-AFC4-6F175D3DCCD1}">
              <a14:hiddenFill xmlns:a14="http://schemas.microsoft.com/office/drawing/2010/main" xmlns="">
                <a:solidFill>
                  <a:srgbClr val="FFFFFF"/>
                </a:solidFill>
              </a14:hiddenFill>
            </a:ext>
          </a:extLst>
        </p:spPr>
        <p:txBody>
          <a:bodyPr wrap="none" anchor="ctr"/>
          <a:lstStyle>
            <a:lvl1pPr>
              <a:spcBef>
                <a:spcPts val="1000"/>
              </a:spcBef>
              <a:buClr>
                <a:schemeClr val="accent1"/>
              </a:buClr>
              <a:buSzPct val="80000"/>
              <a:buFont typeface="Wingdings 3" panose="05040102010807070707"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vi-VN" altLang="en-US" sz="1400">
              <a:solidFill>
                <a:srgbClr val="000000"/>
              </a:solidFill>
              <a:latin typeface="Arial" panose="020B0604020202020204" pitchFamily="34" charset="0"/>
            </a:endParaRPr>
          </a:p>
        </p:txBody>
      </p:sp>
      <p:pic>
        <p:nvPicPr>
          <p:cNvPr id="23562" name="Picture 19"/>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176" y="-317"/>
            <a:ext cx="682625" cy="2481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2F4D71"/>
                  </a:outerShdw>
                </a:effectLst>
              </a14:hiddenEffects>
            </a:ext>
          </a:extLst>
        </p:spPr>
      </p:pic>
      <p:pic>
        <p:nvPicPr>
          <p:cNvPr id="23563" name="Picture 20"/>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1506201" y="3"/>
            <a:ext cx="682625" cy="2481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2F4D71"/>
                  </a:outerShdw>
                </a:effectLst>
              </a14:hiddenEffects>
            </a:ext>
          </a:extLst>
        </p:spPr>
      </p:pic>
      <p:pic>
        <p:nvPicPr>
          <p:cNvPr id="23564" name="Picture 3" descr="WhitecornerFlowe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17" y="5632451"/>
            <a:ext cx="12192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5" name="Picture 4" descr="WhitecornerFlowe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0820400" y="5480051"/>
            <a:ext cx="13716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par>
                          <p:cTn id="7" fill="hold">
                            <p:stCondLst>
                              <p:cond delay="0"/>
                            </p:stCondLst>
                            <p:childTnLst>
                              <p:par>
                                <p:cTn id="8" presetID="2" presetClass="entr" presetSubtype="2" repeatCount="indefinite" fill="remove" nodeType="afterEffect">
                                  <p:stCondLst>
                                    <p:cond delay="0"/>
                                  </p:stCondLst>
                                  <p:childTnLst>
                                    <p:set>
                                      <p:cBhvr>
                                        <p:cTn id="9" dur="1" fill="hold">
                                          <p:stCondLst>
                                            <p:cond delay="0"/>
                                          </p:stCondLst>
                                        </p:cTn>
                                        <p:tgtEl>
                                          <p:spTgt spid="37892">
                                            <p:txEl>
                                              <p:pRg st="0" end="0"/>
                                            </p:txEl>
                                          </p:spTgt>
                                        </p:tgtEl>
                                        <p:attrNameLst>
                                          <p:attrName>style.visibility</p:attrName>
                                        </p:attrNameLst>
                                      </p:cBhvr>
                                      <p:to>
                                        <p:strVal val="visible"/>
                                      </p:to>
                                    </p:set>
                                    <p:anim calcmode="lin" valueType="num">
                                      <p:cBhvr additive="base">
                                        <p:cTn id="10" dur="3000" fill="hold"/>
                                        <p:tgtEl>
                                          <p:spTgt spid="37892">
                                            <p:txEl>
                                              <p:pRg st="0" end="0"/>
                                            </p:txEl>
                                          </p:spTgt>
                                        </p:tgtEl>
                                        <p:attrNameLst>
                                          <p:attrName>ppt_x</p:attrName>
                                        </p:attrNameLst>
                                      </p:cBhvr>
                                      <p:tavLst>
                                        <p:tav tm="0">
                                          <p:val>
                                            <p:strVal val="1+#ppt_w/2"/>
                                          </p:val>
                                        </p:tav>
                                        <p:tav tm="100000">
                                          <p:val>
                                            <p:strVal val="#ppt_x"/>
                                          </p:val>
                                        </p:tav>
                                      </p:tavLst>
                                    </p:anim>
                                    <p:anim calcmode="lin" valueType="num">
                                      <p:cBhvr additive="base">
                                        <p:cTn id="11" dur="3000" fill="hold"/>
                                        <p:tgtEl>
                                          <p:spTgt spid="37892">
                                            <p:txEl>
                                              <p:pRg st="0" end="0"/>
                                            </p:txEl>
                                          </p:spTgt>
                                        </p:tgtEl>
                                        <p:attrNameLst>
                                          <p:attrName>ppt_y</p:attrName>
                                        </p:attrNameLst>
                                      </p:cBhvr>
                                      <p:tavLst>
                                        <p:tav tm="0">
                                          <p:val>
                                            <p:strVal val="#ppt_y"/>
                                          </p:val>
                                        </p:tav>
                                        <p:tav tm="100000">
                                          <p:val>
                                            <p:strVal val="#ppt_y"/>
                                          </p:val>
                                        </p:tav>
                                      </p:tavLst>
                                    </p:anim>
                                  </p:childTnLst>
                                </p:cTn>
                              </p:par>
                            </p:childTnLst>
                          </p:cTn>
                        </p:par>
                        <p:par>
                          <p:cTn id="12" fill="hold">
                            <p:stCondLst>
                              <p:cond delay="3000"/>
                            </p:stCondLst>
                            <p:childTnLst>
                              <p:par>
                                <p:cTn id="13" presetID="4" presetClass="entr" presetSubtype="16" fill="hold" grpId="0" nodeType="afterEffect">
                                  <p:stCondLst>
                                    <p:cond delay="0"/>
                                  </p:stCondLst>
                                  <p:childTnLst>
                                    <p:set>
                                      <p:cBhvr>
                                        <p:cTn id="14" dur="1" fill="hold">
                                          <p:stCondLst>
                                            <p:cond delay="0"/>
                                          </p:stCondLst>
                                        </p:cTn>
                                        <p:tgtEl>
                                          <p:spTgt spid="37892">
                                            <p:txEl>
                                              <p:pRg st="0" end="0"/>
                                            </p:txEl>
                                          </p:spTgt>
                                        </p:tgtEl>
                                        <p:attrNameLst>
                                          <p:attrName>style.visibility</p:attrName>
                                        </p:attrNameLst>
                                      </p:cBhvr>
                                      <p:to>
                                        <p:strVal val="visible"/>
                                      </p:to>
                                    </p:set>
                                    <p:animEffect transition="in" filter="box(in)">
                                      <p:cBhvr>
                                        <p:cTn id="15" dur="500"/>
                                        <p:tgtEl>
                                          <p:spTgt spid="37892">
                                            <p:txEl>
                                              <p:pRg st="0" end="0"/>
                                            </p:txEl>
                                          </p:spTgt>
                                        </p:tgtEl>
                                      </p:cBhvr>
                                    </p:animEffect>
                                  </p:childTnLst>
                                </p:cTn>
                              </p:par>
                            </p:childTnLst>
                          </p:cTn>
                        </p:par>
                        <p:par>
                          <p:cTn id="16" fill="hold">
                            <p:stCondLst>
                              <p:cond delay="3500"/>
                            </p:stCondLst>
                            <p:childTnLst>
                              <p:par>
                                <p:cTn id="17" presetID="12" presetClass="entr" presetSubtype="4" fill="hold" grpId="0" nodeType="afterEffect" nodePh="1">
                                  <p:stCondLst>
                                    <p:cond delay="0"/>
                                  </p:stCondLst>
                                  <p:endCondLst>
                                    <p:cond evt="begin" delay="0">
                                      <p:tn val="17"/>
                                    </p:cond>
                                  </p:endCondLst>
                                  <p:childTnLst>
                                    <p:set>
                                      <p:cBhvr>
                                        <p:cTn id="18" dur="1" fill="hold">
                                          <p:stCondLst>
                                            <p:cond delay="0"/>
                                          </p:stCondLst>
                                        </p:cTn>
                                        <p:tgtEl>
                                          <p:spTgt spid="37893"/>
                                        </p:tgtEl>
                                        <p:attrNameLst>
                                          <p:attrName>style.visibility</p:attrName>
                                        </p:attrNameLst>
                                      </p:cBhvr>
                                      <p:to>
                                        <p:strVal val="visible"/>
                                      </p:to>
                                    </p:set>
                                    <p:animEffect transition="in" filter="slide(fromBottom)">
                                      <p:cBhvr>
                                        <p:cTn id="19" dur="1000"/>
                                        <p:tgtEl>
                                          <p:spTgt spid="37893"/>
                                        </p:tgtEl>
                                      </p:cBhvr>
                                    </p:animEffect>
                                  </p:childTnLst>
                                </p:cTn>
                              </p:par>
                            </p:childTnLst>
                          </p:cTn>
                        </p:par>
                        <p:par>
                          <p:cTn id="20" fill="hold">
                            <p:stCondLst>
                              <p:cond delay="4500"/>
                            </p:stCondLst>
                            <p:childTnLst>
                              <p:par>
                                <p:cTn id="21" presetID="4"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showWhenStopped="0">
                <p:cTn id="24" fill="hold" display="0">
                  <p:stCondLst>
                    <p:cond delay="indefinite"/>
                  </p:stCondLst>
                  <p:endCondLst>
                    <p:cond evt="onPrev" delay="0">
                      <p:tgtEl>
                        <p:sldTgt/>
                      </p:tgtEl>
                    </p:cond>
                    <p:cond evt="onStopAudio" delay="0">
                      <p:tgtEl>
                        <p:sldTgt/>
                      </p:tgtEl>
                    </p:cond>
                  </p:endCondLst>
                </p:cTn>
                <p:tgtEl>
                  <p:spTgt spid="10"/>
                </p:tgtEl>
              </p:cMediaNode>
            </p:video>
          </p:childTnLst>
        </p:cTn>
      </p:par>
    </p:tnLst>
    <p:bldLst>
      <p:bldP spid="37892" grpId="0" build="allAtOnce"/>
      <p:bldP spid="37893"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Picture 13"/>
          <p:cNvPicPr>
            <a:picLocks noChangeAspect="1"/>
          </p:cNvPicPr>
          <p:nvPr/>
        </p:nvPicPr>
        <p:blipFill rotWithShape="1">
          <a:blip r:embed="rId3" cstate="print">
            <a:extLst>
              <a:ext uri="{BEBA8EAE-BF5A-486C-A8C5-ECC9F3942E4B}">
                <a14:imgProps xmlns:a14="http://schemas.microsoft.com/office/drawing/2010/main" xmlns="">
                  <a14:imgLayer r:embed="rId4">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xmlns="" val="0"/>
              </a:ext>
            </a:extLst>
          </a:blip>
          <a:srcRect l="6726" t="1754" r="23450" b="21053"/>
          <a:stretch>
            <a:fillRect/>
          </a:stretch>
        </p:blipFill>
        <p:spPr>
          <a:xfrm flipH="1">
            <a:off x="331261" y="2971858"/>
            <a:ext cx="2866966" cy="3405118"/>
          </a:xfrm>
          <a:prstGeom prst="rect">
            <a:avLst/>
          </a:prstGeom>
        </p:spPr>
      </p:pic>
      <p:sp>
        <p:nvSpPr>
          <p:cNvPr id="6" name="Rectangle 19"/>
          <p:cNvSpPr/>
          <p:nvPr/>
        </p:nvSpPr>
        <p:spPr>
          <a:xfrm>
            <a:off x="2790825" y="539043"/>
            <a:ext cx="8848725" cy="1813631"/>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1" fmla="*/ 505327 w 10479505"/>
              <a:gd name="connsiteY0-2" fmla="*/ 12032 h 1227221"/>
              <a:gd name="connsiteX1-3" fmla="*/ 10479505 w 10479505"/>
              <a:gd name="connsiteY1-4" fmla="*/ 0 h 1227221"/>
              <a:gd name="connsiteX2-5" fmla="*/ 10479505 w 10479505"/>
              <a:gd name="connsiteY2-6" fmla="*/ 1227221 h 1227221"/>
              <a:gd name="connsiteX3-7" fmla="*/ 0 w 10479505"/>
              <a:gd name="connsiteY3-8" fmla="*/ 1227221 h 1227221"/>
              <a:gd name="connsiteX4-9" fmla="*/ 505327 w 10479505"/>
              <a:gd name="connsiteY4-10" fmla="*/ 12032 h 1227221"/>
              <a:gd name="connsiteX0-11" fmla="*/ 505327 w 10479505"/>
              <a:gd name="connsiteY0-12" fmla="*/ 24063 h 1239252"/>
              <a:gd name="connsiteX1-13" fmla="*/ 10034337 w 10479505"/>
              <a:gd name="connsiteY1-14" fmla="*/ 0 h 1239252"/>
              <a:gd name="connsiteX2-15" fmla="*/ 10479505 w 10479505"/>
              <a:gd name="connsiteY2-16" fmla="*/ 1239252 h 1239252"/>
              <a:gd name="connsiteX3-17" fmla="*/ 0 w 10479505"/>
              <a:gd name="connsiteY3-18" fmla="*/ 1239252 h 1239252"/>
              <a:gd name="connsiteX4-19" fmla="*/ 505327 w 10479505"/>
              <a:gd name="connsiteY4-20" fmla="*/ 24063 h 1239252"/>
              <a:gd name="connsiteX0-21" fmla="*/ 505327 w 10479505"/>
              <a:gd name="connsiteY0-22" fmla="*/ 24063 h 1239252"/>
              <a:gd name="connsiteX1-23" fmla="*/ 10034337 w 10479505"/>
              <a:gd name="connsiteY1-24" fmla="*/ 0 h 1239252"/>
              <a:gd name="connsiteX2-25" fmla="*/ 10479505 w 10479505"/>
              <a:gd name="connsiteY2-26" fmla="*/ 1239252 h 1239252"/>
              <a:gd name="connsiteX3-27" fmla="*/ 0 w 10479505"/>
              <a:gd name="connsiteY3-28" fmla="*/ 1239252 h 1239252"/>
              <a:gd name="connsiteX4-29" fmla="*/ 505327 w 10479505"/>
              <a:gd name="connsiteY4-30" fmla="*/ 24063 h 1239252"/>
              <a:gd name="connsiteX0-31" fmla="*/ 505327 w 10479505"/>
              <a:gd name="connsiteY0-32" fmla="*/ 24063 h 1239252"/>
              <a:gd name="connsiteX1-33" fmla="*/ 10034337 w 10479505"/>
              <a:gd name="connsiteY1-34" fmla="*/ 0 h 1239252"/>
              <a:gd name="connsiteX2-35" fmla="*/ 10479505 w 10479505"/>
              <a:gd name="connsiteY2-36" fmla="*/ 1239252 h 1239252"/>
              <a:gd name="connsiteX3-37" fmla="*/ 0 w 10479505"/>
              <a:gd name="connsiteY3-38" fmla="*/ 1239252 h 1239252"/>
              <a:gd name="connsiteX4-39" fmla="*/ 144379 w 10479505"/>
              <a:gd name="connsiteY4-40" fmla="*/ 421105 h 1239252"/>
              <a:gd name="connsiteX5" fmla="*/ 505327 w 10479505"/>
              <a:gd name="connsiteY5" fmla="*/ 24063 h 1239252"/>
              <a:gd name="connsiteX0-41" fmla="*/ 505327 w 11112769"/>
              <a:gd name="connsiteY0-42" fmla="*/ 24063 h 1239252"/>
              <a:gd name="connsiteX1-43" fmla="*/ 10034337 w 11112769"/>
              <a:gd name="connsiteY1-44" fmla="*/ 0 h 1239252"/>
              <a:gd name="connsiteX2-45" fmla="*/ 9793705 w 11112769"/>
              <a:gd name="connsiteY2-46" fmla="*/ 914400 h 1239252"/>
              <a:gd name="connsiteX3-47" fmla="*/ 10479505 w 11112769"/>
              <a:gd name="connsiteY3-48" fmla="*/ 1239252 h 1239252"/>
              <a:gd name="connsiteX4-49" fmla="*/ 0 w 11112769"/>
              <a:gd name="connsiteY4-50" fmla="*/ 1239252 h 1239252"/>
              <a:gd name="connsiteX5-51" fmla="*/ 144379 w 11112769"/>
              <a:gd name="connsiteY5-52" fmla="*/ 421105 h 1239252"/>
              <a:gd name="connsiteX6" fmla="*/ 505327 w 11112769"/>
              <a:gd name="connsiteY6" fmla="*/ 24063 h 1239252"/>
              <a:gd name="connsiteX0-53" fmla="*/ 505327 w 11307093"/>
              <a:gd name="connsiteY0-54" fmla="*/ 24063 h 1239252"/>
              <a:gd name="connsiteX1-55" fmla="*/ 10034337 w 11307093"/>
              <a:gd name="connsiteY1-56" fmla="*/ 0 h 1239252"/>
              <a:gd name="connsiteX2-57" fmla="*/ 10635916 w 11307093"/>
              <a:gd name="connsiteY2-58" fmla="*/ 685800 h 1239252"/>
              <a:gd name="connsiteX3-59" fmla="*/ 10479505 w 11307093"/>
              <a:gd name="connsiteY3-60" fmla="*/ 1239252 h 1239252"/>
              <a:gd name="connsiteX4-61" fmla="*/ 0 w 11307093"/>
              <a:gd name="connsiteY4-62" fmla="*/ 1239252 h 1239252"/>
              <a:gd name="connsiteX5-63" fmla="*/ 144379 w 11307093"/>
              <a:gd name="connsiteY5-64" fmla="*/ 421105 h 1239252"/>
              <a:gd name="connsiteX6-65" fmla="*/ 505327 w 11307093"/>
              <a:gd name="connsiteY6-66" fmla="*/ 24063 h 1239252"/>
              <a:gd name="connsiteX0-67" fmla="*/ 505327 w 10936401"/>
              <a:gd name="connsiteY0-68" fmla="*/ 24063 h 1287378"/>
              <a:gd name="connsiteX1-69" fmla="*/ 10034337 w 10936401"/>
              <a:gd name="connsiteY1-70" fmla="*/ 0 h 1287378"/>
              <a:gd name="connsiteX2-71" fmla="*/ 10635916 w 10936401"/>
              <a:gd name="connsiteY2-72" fmla="*/ 685800 h 1287378"/>
              <a:gd name="connsiteX3-73" fmla="*/ 9613232 w 10936401"/>
              <a:gd name="connsiteY3-74" fmla="*/ 1287378 h 1287378"/>
              <a:gd name="connsiteX4-75" fmla="*/ 0 w 10936401"/>
              <a:gd name="connsiteY4-76" fmla="*/ 1239252 h 1287378"/>
              <a:gd name="connsiteX5-77" fmla="*/ 144379 w 10936401"/>
              <a:gd name="connsiteY5-78" fmla="*/ 421105 h 1287378"/>
              <a:gd name="connsiteX6-79" fmla="*/ 505327 w 10936401"/>
              <a:gd name="connsiteY6-80" fmla="*/ 24063 h 1287378"/>
              <a:gd name="connsiteX0-81" fmla="*/ 385078 w 10816152"/>
              <a:gd name="connsiteY0-82" fmla="*/ 24063 h 1287378"/>
              <a:gd name="connsiteX1-83" fmla="*/ 9914088 w 10816152"/>
              <a:gd name="connsiteY1-84" fmla="*/ 0 h 1287378"/>
              <a:gd name="connsiteX2-85" fmla="*/ 10515667 w 10816152"/>
              <a:gd name="connsiteY2-86" fmla="*/ 685800 h 1287378"/>
              <a:gd name="connsiteX3-87" fmla="*/ 9492983 w 10816152"/>
              <a:gd name="connsiteY3-88" fmla="*/ 1287378 h 1287378"/>
              <a:gd name="connsiteX4-89" fmla="*/ 48193 w 10816152"/>
              <a:gd name="connsiteY4-90" fmla="*/ 1215189 h 1287378"/>
              <a:gd name="connsiteX5-91" fmla="*/ 24130 w 10816152"/>
              <a:gd name="connsiteY5-92" fmla="*/ 421105 h 1287378"/>
              <a:gd name="connsiteX6-93" fmla="*/ 385078 w 10816152"/>
              <a:gd name="connsiteY6-94" fmla="*/ 24063 h 1287378"/>
              <a:gd name="connsiteX0-95" fmla="*/ 385078 w 10816152"/>
              <a:gd name="connsiteY0-96" fmla="*/ 24063 h 1287378"/>
              <a:gd name="connsiteX1-97" fmla="*/ 9914088 w 10816152"/>
              <a:gd name="connsiteY1-98" fmla="*/ 0 h 1287378"/>
              <a:gd name="connsiteX2-99" fmla="*/ 10515667 w 10816152"/>
              <a:gd name="connsiteY2-100" fmla="*/ 685800 h 1287378"/>
              <a:gd name="connsiteX3-101" fmla="*/ 9492983 w 10816152"/>
              <a:gd name="connsiteY3-102" fmla="*/ 1287378 h 1287378"/>
              <a:gd name="connsiteX4-103" fmla="*/ 48193 w 10816152"/>
              <a:gd name="connsiteY4-104" fmla="*/ 1215189 h 1287378"/>
              <a:gd name="connsiteX5-105" fmla="*/ 24130 w 10816152"/>
              <a:gd name="connsiteY5-106" fmla="*/ 421105 h 1287378"/>
              <a:gd name="connsiteX6-107" fmla="*/ 72255 w 10816152"/>
              <a:gd name="connsiteY6-108" fmla="*/ 132347 h 1287378"/>
              <a:gd name="connsiteX7" fmla="*/ 385078 w 10816152"/>
              <a:gd name="connsiteY7" fmla="*/ 24063 h 1287378"/>
              <a:gd name="connsiteX0-109" fmla="*/ 1073348 w 11504422"/>
              <a:gd name="connsiteY0-110" fmla="*/ 24063 h 1287378"/>
              <a:gd name="connsiteX1-111" fmla="*/ 10602358 w 11504422"/>
              <a:gd name="connsiteY1-112" fmla="*/ 0 h 1287378"/>
              <a:gd name="connsiteX2-113" fmla="*/ 11203937 w 11504422"/>
              <a:gd name="connsiteY2-114" fmla="*/ 685800 h 1287378"/>
              <a:gd name="connsiteX3-115" fmla="*/ 10181253 w 11504422"/>
              <a:gd name="connsiteY3-116" fmla="*/ 1287378 h 1287378"/>
              <a:gd name="connsiteX4-117" fmla="*/ 736463 w 11504422"/>
              <a:gd name="connsiteY4-118" fmla="*/ 1215189 h 1287378"/>
              <a:gd name="connsiteX5-119" fmla="*/ 604115 w 11504422"/>
              <a:gd name="connsiteY5-120" fmla="*/ 721894 h 1287378"/>
              <a:gd name="connsiteX6-121" fmla="*/ 712400 w 11504422"/>
              <a:gd name="connsiteY6-122" fmla="*/ 421105 h 1287378"/>
              <a:gd name="connsiteX7-123" fmla="*/ 760525 w 11504422"/>
              <a:gd name="connsiteY7-124" fmla="*/ 132347 h 1287378"/>
              <a:gd name="connsiteX8" fmla="*/ 1073348 w 11504422"/>
              <a:gd name="connsiteY8" fmla="*/ 24063 h 1287378"/>
              <a:gd name="connsiteX0-125" fmla="*/ 1129199 w 11560273"/>
              <a:gd name="connsiteY0-126" fmla="*/ 24063 h 1287378"/>
              <a:gd name="connsiteX1-127" fmla="*/ 10658209 w 11560273"/>
              <a:gd name="connsiteY1-128" fmla="*/ 0 h 1287378"/>
              <a:gd name="connsiteX2-129" fmla="*/ 11259788 w 11560273"/>
              <a:gd name="connsiteY2-130" fmla="*/ 685800 h 1287378"/>
              <a:gd name="connsiteX3-131" fmla="*/ 10237104 w 11560273"/>
              <a:gd name="connsiteY3-132" fmla="*/ 1287378 h 1287378"/>
              <a:gd name="connsiteX4-133" fmla="*/ 792314 w 11560273"/>
              <a:gd name="connsiteY4-134" fmla="*/ 1215189 h 1287378"/>
              <a:gd name="connsiteX5-135" fmla="*/ 635902 w 11560273"/>
              <a:gd name="connsiteY5-136" fmla="*/ 998621 h 1287378"/>
              <a:gd name="connsiteX6-137" fmla="*/ 659966 w 11560273"/>
              <a:gd name="connsiteY6-138" fmla="*/ 721894 h 1287378"/>
              <a:gd name="connsiteX7-139" fmla="*/ 768251 w 11560273"/>
              <a:gd name="connsiteY7-140" fmla="*/ 421105 h 1287378"/>
              <a:gd name="connsiteX8-141" fmla="*/ 816376 w 11560273"/>
              <a:gd name="connsiteY8-142" fmla="*/ 132347 h 1287378"/>
              <a:gd name="connsiteX9" fmla="*/ 1129199 w 11560273"/>
              <a:gd name="connsiteY9" fmla="*/ 24063 h 1287378"/>
              <a:gd name="connsiteX0-143" fmla="*/ 583590 w 11014664"/>
              <a:gd name="connsiteY0-144" fmla="*/ 24063 h 1287378"/>
              <a:gd name="connsiteX1-145" fmla="*/ 10112600 w 11014664"/>
              <a:gd name="connsiteY1-146" fmla="*/ 0 h 1287378"/>
              <a:gd name="connsiteX2-147" fmla="*/ 10714179 w 11014664"/>
              <a:gd name="connsiteY2-148" fmla="*/ 685800 h 1287378"/>
              <a:gd name="connsiteX3-149" fmla="*/ 9691495 w 11014664"/>
              <a:gd name="connsiteY3-150" fmla="*/ 1287378 h 1287378"/>
              <a:gd name="connsiteX4-151" fmla="*/ 1197200 w 11014664"/>
              <a:gd name="connsiteY4-152" fmla="*/ 1263315 h 1287378"/>
              <a:gd name="connsiteX5-153" fmla="*/ 90293 w 11014664"/>
              <a:gd name="connsiteY5-154" fmla="*/ 998621 h 1287378"/>
              <a:gd name="connsiteX6-155" fmla="*/ 114357 w 11014664"/>
              <a:gd name="connsiteY6-156" fmla="*/ 721894 h 1287378"/>
              <a:gd name="connsiteX7-157" fmla="*/ 222642 w 11014664"/>
              <a:gd name="connsiteY7-158" fmla="*/ 421105 h 1287378"/>
              <a:gd name="connsiteX8-159" fmla="*/ 270767 w 11014664"/>
              <a:gd name="connsiteY8-160" fmla="*/ 132347 h 1287378"/>
              <a:gd name="connsiteX9-161" fmla="*/ 583590 w 11014664"/>
              <a:gd name="connsiteY9-162" fmla="*/ 24063 h 128737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51" y="connsiteY5-52"/>
              </a:cxn>
              <a:cxn ang="0">
                <a:pos x="connsiteX6-65" y="connsiteY6-66"/>
              </a:cxn>
              <a:cxn ang="0">
                <a:pos x="connsiteX7-123" y="connsiteY7-124"/>
              </a:cxn>
              <a:cxn ang="0">
                <a:pos x="connsiteX8-141" y="connsiteY8-142"/>
              </a:cxn>
              <a:cxn ang="0">
                <a:pos x="connsiteX9-161" y="connsiteY9-162"/>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Hai cách kết bài đều nhấn mạnh ấn tượng về vẻ đẹp của phong cảnh. Mỗi cách kết bài đều có cái hay riêng. </a:t>
            </a:r>
            <a:endParaRPr kumimoji="0" lang="en-GB"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7" name="TextBox 6"/>
          <p:cNvSpPr txBox="1"/>
          <p:nvPr/>
        </p:nvSpPr>
        <p:spPr>
          <a:xfrm>
            <a:off x="4039657" y="2743697"/>
            <a:ext cx="7361768" cy="1077218"/>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Kết bài không mở rộng: </a:t>
            </a:r>
            <a:r>
              <a:rPr lang="vi-VN" sz="3200" dirty="0">
                <a:solidFill>
                  <a:prstClr val="black"/>
                </a:solidFill>
                <a:latin typeface="Cambria" panose="02040503050406030204" pitchFamily="18" charset="0"/>
                <a:ea typeface="Cambria" panose="02040503050406030204" pitchFamily="18" charset="0"/>
              </a:rPr>
              <a:t>ngắn gọn, súc tích, gây ấn tượng với người đọc. </a:t>
            </a:r>
            <a:endParaRPr kumimoji="0" lang="en-GB"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8" name="TextBox 7"/>
          <p:cNvSpPr txBox="1"/>
          <p:nvPr/>
        </p:nvSpPr>
        <p:spPr>
          <a:xfrm>
            <a:off x="4087282" y="4458197"/>
            <a:ext cx="7437968" cy="1569660"/>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Kết bài mở rộng: </a:t>
            </a:r>
            <a:r>
              <a:rPr lang="vi-VN" sz="3200" dirty="0">
                <a:solidFill>
                  <a:prstClr val="black"/>
                </a:solidFill>
                <a:latin typeface="Cambria" panose="02040503050406030204" pitchFamily="18" charset="0"/>
                <a:ea typeface="Cambria" panose="02040503050406030204" pitchFamily="18" charset="0"/>
              </a:rPr>
              <a:t>làm cho ý của kết bài phong phú hơn, tạo kết nối với người đọc dễ dàng hơn. </a:t>
            </a:r>
            <a:endParaRPr kumimoji="0" lang="en-GB"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5"/>
          <a:stretch>
            <a:fillRect/>
          </a:stretch>
        </p:blipFill>
        <p:spPr>
          <a:xfrm>
            <a:off x="0" y="158830"/>
            <a:ext cx="2395936" cy="1072989"/>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340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1" fmla="*/ 505327 w 10479505"/>
              <a:gd name="connsiteY0-2" fmla="*/ 12032 h 1227221"/>
              <a:gd name="connsiteX1-3" fmla="*/ 10479505 w 10479505"/>
              <a:gd name="connsiteY1-4" fmla="*/ 0 h 1227221"/>
              <a:gd name="connsiteX2-5" fmla="*/ 10479505 w 10479505"/>
              <a:gd name="connsiteY2-6" fmla="*/ 1227221 h 1227221"/>
              <a:gd name="connsiteX3-7" fmla="*/ 0 w 10479505"/>
              <a:gd name="connsiteY3-8" fmla="*/ 1227221 h 1227221"/>
              <a:gd name="connsiteX4-9" fmla="*/ 505327 w 10479505"/>
              <a:gd name="connsiteY4-10" fmla="*/ 12032 h 1227221"/>
              <a:gd name="connsiteX0-11" fmla="*/ 505327 w 10479505"/>
              <a:gd name="connsiteY0-12" fmla="*/ 24063 h 1239252"/>
              <a:gd name="connsiteX1-13" fmla="*/ 10034337 w 10479505"/>
              <a:gd name="connsiteY1-14" fmla="*/ 0 h 1239252"/>
              <a:gd name="connsiteX2-15" fmla="*/ 10479505 w 10479505"/>
              <a:gd name="connsiteY2-16" fmla="*/ 1239252 h 1239252"/>
              <a:gd name="connsiteX3-17" fmla="*/ 0 w 10479505"/>
              <a:gd name="connsiteY3-18" fmla="*/ 1239252 h 1239252"/>
              <a:gd name="connsiteX4-19" fmla="*/ 505327 w 10479505"/>
              <a:gd name="connsiteY4-20" fmla="*/ 24063 h 1239252"/>
              <a:gd name="connsiteX0-21" fmla="*/ 505327 w 10479505"/>
              <a:gd name="connsiteY0-22" fmla="*/ 24063 h 1239252"/>
              <a:gd name="connsiteX1-23" fmla="*/ 10034337 w 10479505"/>
              <a:gd name="connsiteY1-24" fmla="*/ 0 h 1239252"/>
              <a:gd name="connsiteX2-25" fmla="*/ 10479505 w 10479505"/>
              <a:gd name="connsiteY2-26" fmla="*/ 1239252 h 1239252"/>
              <a:gd name="connsiteX3-27" fmla="*/ 0 w 10479505"/>
              <a:gd name="connsiteY3-28" fmla="*/ 1239252 h 1239252"/>
              <a:gd name="connsiteX4-29" fmla="*/ 505327 w 10479505"/>
              <a:gd name="connsiteY4-30" fmla="*/ 24063 h 1239252"/>
              <a:gd name="connsiteX0-31" fmla="*/ 505327 w 10479505"/>
              <a:gd name="connsiteY0-32" fmla="*/ 24063 h 1239252"/>
              <a:gd name="connsiteX1-33" fmla="*/ 10034337 w 10479505"/>
              <a:gd name="connsiteY1-34" fmla="*/ 0 h 1239252"/>
              <a:gd name="connsiteX2-35" fmla="*/ 10479505 w 10479505"/>
              <a:gd name="connsiteY2-36" fmla="*/ 1239252 h 1239252"/>
              <a:gd name="connsiteX3-37" fmla="*/ 0 w 10479505"/>
              <a:gd name="connsiteY3-38" fmla="*/ 1239252 h 1239252"/>
              <a:gd name="connsiteX4-39" fmla="*/ 144379 w 10479505"/>
              <a:gd name="connsiteY4-40" fmla="*/ 421105 h 1239252"/>
              <a:gd name="connsiteX5" fmla="*/ 505327 w 10479505"/>
              <a:gd name="connsiteY5" fmla="*/ 24063 h 1239252"/>
              <a:gd name="connsiteX0-41" fmla="*/ 505327 w 11112769"/>
              <a:gd name="connsiteY0-42" fmla="*/ 24063 h 1239252"/>
              <a:gd name="connsiteX1-43" fmla="*/ 10034337 w 11112769"/>
              <a:gd name="connsiteY1-44" fmla="*/ 0 h 1239252"/>
              <a:gd name="connsiteX2-45" fmla="*/ 9793705 w 11112769"/>
              <a:gd name="connsiteY2-46" fmla="*/ 914400 h 1239252"/>
              <a:gd name="connsiteX3-47" fmla="*/ 10479505 w 11112769"/>
              <a:gd name="connsiteY3-48" fmla="*/ 1239252 h 1239252"/>
              <a:gd name="connsiteX4-49" fmla="*/ 0 w 11112769"/>
              <a:gd name="connsiteY4-50" fmla="*/ 1239252 h 1239252"/>
              <a:gd name="connsiteX5-51" fmla="*/ 144379 w 11112769"/>
              <a:gd name="connsiteY5-52" fmla="*/ 421105 h 1239252"/>
              <a:gd name="connsiteX6" fmla="*/ 505327 w 11112769"/>
              <a:gd name="connsiteY6" fmla="*/ 24063 h 1239252"/>
              <a:gd name="connsiteX0-53" fmla="*/ 505327 w 11307093"/>
              <a:gd name="connsiteY0-54" fmla="*/ 24063 h 1239252"/>
              <a:gd name="connsiteX1-55" fmla="*/ 10034337 w 11307093"/>
              <a:gd name="connsiteY1-56" fmla="*/ 0 h 1239252"/>
              <a:gd name="connsiteX2-57" fmla="*/ 10635916 w 11307093"/>
              <a:gd name="connsiteY2-58" fmla="*/ 685800 h 1239252"/>
              <a:gd name="connsiteX3-59" fmla="*/ 10479505 w 11307093"/>
              <a:gd name="connsiteY3-60" fmla="*/ 1239252 h 1239252"/>
              <a:gd name="connsiteX4-61" fmla="*/ 0 w 11307093"/>
              <a:gd name="connsiteY4-62" fmla="*/ 1239252 h 1239252"/>
              <a:gd name="connsiteX5-63" fmla="*/ 144379 w 11307093"/>
              <a:gd name="connsiteY5-64" fmla="*/ 421105 h 1239252"/>
              <a:gd name="connsiteX6-65" fmla="*/ 505327 w 11307093"/>
              <a:gd name="connsiteY6-66" fmla="*/ 24063 h 1239252"/>
              <a:gd name="connsiteX0-67" fmla="*/ 505327 w 10936401"/>
              <a:gd name="connsiteY0-68" fmla="*/ 24063 h 1287378"/>
              <a:gd name="connsiteX1-69" fmla="*/ 10034337 w 10936401"/>
              <a:gd name="connsiteY1-70" fmla="*/ 0 h 1287378"/>
              <a:gd name="connsiteX2-71" fmla="*/ 10635916 w 10936401"/>
              <a:gd name="connsiteY2-72" fmla="*/ 685800 h 1287378"/>
              <a:gd name="connsiteX3-73" fmla="*/ 9613232 w 10936401"/>
              <a:gd name="connsiteY3-74" fmla="*/ 1287378 h 1287378"/>
              <a:gd name="connsiteX4-75" fmla="*/ 0 w 10936401"/>
              <a:gd name="connsiteY4-76" fmla="*/ 1239252 h 1287378"/>
              <a:gd name="connsiteX5-77" fmla="*/ 144379 w 10936401"/>
              <a:gd name="connsiteY5-78" fmla="*/ 421105 h 1287378"/>
              <a:gd name="connsiteX6-79" fmla="*/ 505327 w 10936401"/>
              <a:gd name="connsiteY6-80" fmla="*/ 24063 h 1287378"/>
              <a:gd name="connsiteX0-81" fmla="*/ 385078 w 10816152"/>
              <a:gd name="connsiteY0-82" fmla="*/ 24063 h 1287378"/>
              <a:gd name="connsiteX1-83" fmla="*/ 9914088 w 10816152"/>
              <a:gd name="connsiteY1-84" fmla="*/ 0 h 1287378"/>
              <a:gd name="connsiteX2-85" fmla="*/ 10515667 w 10816152"/>
              <a:gd name="connsiteY2-86" fmla="*/ 685800 h 1287378"/>
              <a:gd name="connsiteX3-87" fmla="*/ 9492983 w 10816152"/>
              <a:gd name="connsiteY3-88" fmla="*/ 1287378 h 1287378"/>
              <a:gd name="connsiteX4-89" fmla="*/ 48193 w 10816152"/>
              <a:gd name="connsiteY4-90" fmla="*/ 1215189 h 1287378"/>
              <a:gd name="connsiteX5-91" fmla="*/ 24130 w 10816152"/>
              <a:gd name="connsiteY5-92" fmla="*/ 421105 h 1287378"/>
              <a:gd name="connsiteX6-93" fmla="*/ 385078 w 10816152"/>
              <a:gd name="connsiteY6-94" fmla="*/ 24063 h 1287378"/>
              <a:gd name="connsiteX0-95" fmla="*/ 385078 w 10816152"/>
              <a:gd name="connsiteY0-96" fmla="*/ 24063 h 1287378"/>
              <a:gd name="connsiteX1-97" fmla="*/ 9914088 w 10816152"/>
              <a:gd name="connsiteY1-98" fmla="*/ 0 h 1287378"/>
              <a:gd name="connsiteX2-99" fmla="*/ 10515667 w 10816152"/>
              <a:gd name="connsiteY2-100" fmla="*/ 685800 h 1287378"/>
              <a:gd name="connsiteX3-101" fmla="*/ 9492983 w 10816152"/>
              <a:gd name="connsiteY3-102" fmla="*/ 1287378 h 1287378"/>
              <a:gd name="connsiteX4-103" fmla="*/ 48193 w 10816152"/>
              <a:gd name="connsiteY4-104" fmla="*/ 1215189 h 1287378"/>
              <a:gd name="connsiteX5-105" fmla="*/ 24130 w 10816152"/>
              <a:gd name="connsiteY5-106" fmla="*/ 421105 h 1287378"/>
              <a:gd name="connsiteX6-107" fmla="*/ 72255 w 10816152"/>
              <a:gd name="connsiteY6-108" fmla="*/ 132347 h 1287378"/>
              <a:gd name="connsiteX7" fmla="*/ 385078 w 10816152"/>
              <a:gd name="connsiteY7" fmla="*/ 24063 h 1287378"/>
              <a:gd name="connsiteX0-109" fmla="*/ 1073348 w 11504422"/>
              <a:gd name="connsiteY0-110" fmla="*/ 24063 h 1287378"/>
              <a:gd name="connsiteX1-111" fmla="*/ 10602358 w 11504422"/>
              <a:gd name="connsiteY1-112" fmla="*/ 0 h 1287378"/>
              <a:gd name="connsiteX2-113" fmla="*/ 11203937 w 11504422"/>
              <a:gd name="connsiteY2-114" fmla="*/ 685800 h 1287378"/>
              <a:gd name="connsiteX3-115" fmla="*/ 10181253 w 11504422"/>
              <a:gd name="connsiteY3-116" fmla="*/ 1287378 h 1287378"/>
              <a:gd name="connsiteX4-117" fmla="*/ 736463 w 11504422"/>
              <a:gd name="connsiteY4-118" fmla="*/ 1215189 h 1287378"/>
              <a:gd name="connsiteX5-119" fmla="*/ 604115 w 11504422"/>
              <a:gd name="connsiteY5-120" fmla="*/ 721894 h 1287378"/>
              <a:gd name="connsiteX6-121" fmla="*/ 712400 w 11504422"/>
              <a:gd name="connsiteY6-122" fmla="*/ 421105 h 1287378"/>
              <a:gd name="connsiteX7-123" fmla="*/ 760525 w 11504422"/>
              <a:gd name="connsiteY7-124" fmla="*/ 132347 h 1287378"/>
              <a:gd name="connsiteX8" fmla="*/ 1073348 w 11504422"/>
              <a:gd name="connsiteY8" fmla="*/ 24063 h 1287378"/>
              <a:gd name="connsiteX0-125" fmla="*/ 1129199 w 11560273"/>
              <a:gd name="connsiteY0-126" fmla="*/ 24063 h 1287378"/>
              <a:gd name="connsiteX1-127" fmla="*/ 10658209 w 11560273"/>
              <a:gd name="connsiteY1-128" fmla="*/ 0 h 1287378"/>
              <a:gd name="connsiteX2-129" fmla="*/ 11259788 w 11560273"/>
              <a:gd name="connsiteY2-130" fmla="*/ 685800 h 1287378"/>
              <a:gd name="connsiteX3-131" fmla="*/ 10237104 w 11560273"/>
              <a:gd name="connsiteY3-132" fmla="*/ 1287378 h 1287378"/>
              <a:gd name="connsiteX4-133" fmla="*/ 792314 w 11560273"/>
              <a:gd name="connsiteY4-134" fmla="*/ 1215189 h 1287378"/>
              <a:gd name="connsiteX5-135" fmla="*/ 635902 w 11560273"/>
              <a:gd name="connsiteY5-136" fmla="*/ 998621 h 1287378"/>
              <a:gd name="connsiteX6-137" fmla="*/ 659966 w 11560273"/>
              <a:gd name="connsiteY6-138" fmla="*/ 721894 h 1287378"/>
              <a:gd name="connsiteX7-139" fmla="*/ 768251 w 11560273"/>
              <a:gd name="connsiteY7-140" fmla="*/ 421105 h 1287378"/>
              <a:gd name="connsiteX8-141" fmla="*/ 816376 w 11560273"/>
              <a:gd name="connsiteY8-142" fmla="*/ 132347 h 1287378"/>
              <a:gd name="connsiteX9" fmla="*/ 1129199 w 11560273"/>
              <a:gd name="connsiteY9" fmla="*/ 24063 h 1287378"/>
              <a:gd name="connsiteX0-143" fmla="*/ 583590 w 11014664"/>
              <a:gd name="connsiteY0-144" fmla="*/ 24063 h 1287378"/>
              <a:gd name="connsiteX1-145" fmla="*/ 10112600 w 11014664"/>
              <a:gd name="connsiteY1-146" fmla="*/ 0 h 1287378"/>
              <a:gd name="connsiteX2-147" fmla="*/ 10714179 w 11014664"/>
              <a:gd name="connsiteY2-148" fmla="*/ 685800 h 1287378"/>
              <a:gd name="connsiteX3-149" fmla="*/ 9691495 w 11014664"/>
              <a:gd name="connsiteY3-150" fmla="*/ 1287378 h 1287378"/>
              <a:gd name="connsiteX4-151" fmla="*/ 1197200 w 11014664"/>
              <a:gd name="connsiteY4-152" fmla="*/ 1263315 h 1287378"/>
              <a:gd name="connsiteX5-153" fmla="*/ 90293 w 11014664"/>
              <a:gd name="connsiteY5-154" fmla="*/ 998621 h 1287378"/>
              <a:gd name="connsiteX6-155" fmla="*/ 114357 w 11014664"/>
              <a:gd name="connsiteY6-156" fmla="*/ 721894 h 1287378"/>
              <a:gd name="connsiteX7-157" fmla="*/ 222642 w 11014664"/>
              <a:gd name="connsiteY7-158" fmla="*/ 421105 h 1287378"/>
              <a:gd name="connsiteX8-159" fmla="*/ 270767 w 11014664"/>
              <a:gd name="connsiteY8-160" fmla="*/ 132347 h 1287378"/>
              <a:gd name="connsiteX9-161" fmla="*/ 583590 w 11014664"/>
              <a:gd name="connsiteY9-162" fmla="*/ 24063 h 128737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51" y="connsiteY5-52"/>
              </a:cxn>
              <a:cxn ang="0">
                <a:pos x="connsiteX6-65" y="connsiteY6-66"/>
              </a:cxn>
              <a:cxn ang="0">
                <a:pos x="connsiteX7-123" y="connsiteY7-124"/>
              </a:cxn>
              <a:cxn ang="0">
                <a:pos x="connsiteX8-141" y="connsiteY8-142"/>
              </a:cxn>
              <a:cxn ang="0">
                <a:pos x="connsiteX9-161" y="connsiteY9-162"/>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3200" b="1" dirty="0">
                <a:solidFill>
                  <a:prstClr val="white"/>
                </a:solidFill>
                <a:latin typeface="Cambria" panose="02040503050406030204" pitchFamily="18" charset="0"/>
                <a:ea typeface="Cambria" panose="02040503050406030204" pitchFamily="18" charset="0"/>
              </a:rPr>
              <a:t>2. </a:t>
            </a: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Viết mở bài gián tiếp và kết bài mở rộng cho bài Bốn mùa trong ánh nước. </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5" name="Picture 14"/>
          <p:cNvPicPr>
            <a:picLocks noChangeAspect="1"/>
          </p:cNvPicPr>
          <p:nvPr/>
        </p:nvPicPr>
        <p:blipFill rotWithShape="1">
          <a:blip r:embed="rId4" cstate="hqprint">
            <a:extLst>
              <a:ext uri="{BEBA8EAE-BF5A-486C-A8C5-ECC9F3942E4B}">
                <a14:imgProps xmlns:a14="http://schemas.microsoft.com/office/drawing/2010/main" xmlns="">
                  <a14:imgLayer r:embed="rId5">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xmlns="" val="0"/>
              </a:ext>
            </a:extLst>
          </a:blip>
          <a:srcRect l="50800" t="65965" r="24442" b="1754"/>
          <a:stretch>
            <a:fillRect/>
          </a:stretch>
        </p:blipFill>
        <p:spPr>
          <a:xfrm>
            <a:off x="0" y="-355065"/>
            <a:ext cx="2770693" cy="2408948"/>
          </a:xfrm>
          <a:prstGeom prst="rect">
            <a:avLst/>
          </a:prstGeom>
        </p:spPr>
      </p:pic>
      <p:pic>
        <p:nvPicPr>
          <p:cNvPr id="3" name="Picture 2" descr="Mảnh Ghép Hình ảnh PNG | Vector Và Các Tập Tin PSD | Tải Về Miễn Phí Trên  Pngtree"/>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342900" y="1057275"/>
            <a:ext cx="5267325" cy="526732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ounded Rectangle 5"/>
          <p:cNvSpPr/>
          <p:nvPr/>
        </p:nvSpPr>
        <p:spPr>
          <a:xfrm>
            <a:off x="5251498" y="2676524"/>
            <a:ext cx="6045151" cy="2038351"/>
          </a:xfrm>
          <a:prstGeom prst="roundRect">
            <a:avLst/>
          </a:prstGeom>
          <a:solidFill>
            <a:schemeClr val="bg1"/>
          </a:solidFill>
          <a:ln w="38100">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en-GB" sz="3200" dirty="0">
                <a:solidFill>
                  <a:prstClr val="black"/>
                </a:solidFill>
                <a:latin typeface="Cambria" panose="02040503050406030204" pitchFamily="18" charset="0"/>
                <a:ea typeface="Cambria" panose="02040503050406030204" pitchFamily="18" charset="0"/>
              </a:rPr>
              <a:t>1/2 </a:t>
            </a:r>
            <a:r>
              <a:rPr lang="en-GB" sz="3200" dirty="0" err="1">
                <a:solidFill>
                  <a:prstClr val="black"/>
                </a:solidFill>
                <a:latin typeface="Cambria" panose="02040503050406030204" pitchFamily="18" charset="0"/>
                <a:ea typeface="Cambria" panose="02040503050406030204" pitchFamily="18" charset="0"/>
              </a:rPr>
              <a:t>lớp</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viết</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mở</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bài</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gián</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tiếp</a:t>
            </a:r>
            <a:endParaRPr lang="en-GB" sz="3200" dirty="0">
              <a:solidFill>
                <a:prstClr val="black"/>
              </a:solidFill>
              <a:latin typeface="Cambria" panose="02040503050406030204" pitchFamily="18" charset="0"/>
              <a:ea typeface="Cambria" panose="02040503050406030204" pitchFamily="18" charset="0"/>
            </a:endParaRPr>
          </a:p>
          <a:p>
            <a:pPr marL="457200" lvl="0" indent="-457200" algn="just">
              <a:buFont typeface="Arial" panose="020B0604020202020204" pitchFamily="34" charset="0"/>
              <a:buChar char="•"/>
              <a:defRPr/>
            </a:pPr>
            <a:r>
              <a:rPr lang="en-GB" sz="3200" dirty="0">
                <a:solidFill>
                  <a:prstClr val="black"/>
                </a:solidFill>
                <a:latin typeface="Cambria" panose="02040503050406030204" pitchFamily="18" charset="0"/>
                <a:ea typeface="Cambria" panose="02040503050406030204" pitchFamily="18" charset="0"/>
              </a:rPr>
              <a:t>1/2 </a:t>
            </a:r>
            <a:r>
              <a:rPr lang="en-GB" sz="3200" dirty="0" err="1">
                <a:solidFill>
                  <a:prstClr val="black"/>
                </a:solidFill>
                <a:latin typeface="Cambria" panose="02040503050406030204" pitchFamily="18" charset="0"/>
                <a:ea typeface="Cambria" panose="02040503050406030204" pitchFamily="18" charset="0"/>
              </a:rPr>
              <a:t>lớp</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viết</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kết</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bài</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mở</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rộng</a:t>
            </a:r>
            <a:r>
              <a:rPr lang="en-GB" sz="3200" dirty="0">
                <a:solidFill>
                  <a:prstClr val="black"/>
                </a:solidFill>
                <a:latin typeface="Cambria" panose="02040503050406030204" pitchFamily="18" charset="0"/>
                <a:ea typeface="Cambria" panose="02040503050406030204" pitchFamily="18" charset="0"/>
              </a:rPr>
              <a:t>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2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nhóm</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tập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hợp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lại</a:t>
            </a:r>
            <a:r>
              <a:rPr lang="en-GB" sz="3200" dirty="0">
                <a:solidFill>
                  <a:prstClr val="black"/>
                </a:solidFill>
                <a:latin typeface="Cambria" panose="02040503050406030204" pitchFamily="18" charset="0"/>
                <a:ea typeface="Cambria" panose="02040503050406030204" pitchFamily="18" charset="0"/>
              </a:rPr>
              <a:t>.</a:t>
            </a:r>
            <a:endPar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340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Picture 13"/>
          <p:cNvPicPr>
            <a:picLocks noChangeAspect="1"/>
          </p:cNvPicPr>
          <p:nvPr/>
        </p:nvPicPr>
        <p:blipFill rotWithShape="1">
          <a:blip r:embed="rId3" cstate="print">
            <a:extLst>
              <a:ext uri="{BEBA8EAE-BF5A-486C-A8C5-ECC9F3942E4B}">
                <a14:imgProps xmlns:a14="http://schemas.microsoft.com/office/drawing/2010/main" xmlns="">
                  <a14:imgLayer r:embed="rId4">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xmlns="" val="0"/>
              </a:ext>
            </a:extLst>
          </a:blip>
          <a:srcRect l="6726" t="1754" r="23450" b="21053"/>
          <a:stretch>
            <a:fillRect/>
          </a:stretch>
        </p:blipFill>
        <p:spPr>
          <a:xfrm flipH="1">
            <a:off x="226486" y="3452882"/>
            <a:ext cx="2866966" cy="3405118"/>
          </a:xfrm>
          <a:prstGeom prst="rect">
            <a:avLst/>
          </a:prstGeom>
        </p:spPr>
      </p:pic>
      <p:sp>
        <p:nvSpPr>
          <p:cNvPr id="7" name="TextBox 6"/>
          <p:cNvSpPr txBox="1"/>
          <p:nvPr/>
        </p:nvSpPr>
        <p:spPr>
          <a:xfrm>
            <a:off x="2915706" y="867272"/>
            <a:ext cx="8876244" cy="4524315"/>
          </a:xfrm>
          <a:prstGeom prst="rect">
            <a:avLst/>
          </a:prstGeom>
          <a:solidFill>
            <a:schemeClr val="accent4"/>
          </a:solidFill>
        </p:spPr>
        <p:txBody>
          <a:bodyPr wrap="square" rtlCol="0">
            <a:spAutoFit/>
          </a:bodyPr>
          <a:lstStyle/>
          <a:p>
            <a:pPr lvl="0" algn="just">
              <a:defRPr/>
            </a:pPr>
            <a:r>
              <a:rPr lang="vi-VN" sz="3200" b="1" dirty="0">
                <a:solidFill>
                  <a:prstClr val="black"/>
                </a:solidFill>
                <a:latin typeface="Cambria" panose="02040503050406030204" pitchFamily="18" charset="0"/>
                <a:ea typeface="Cambria" panose="02040503050406030204" pitchFamily="18" charset="0"/>
              </a:rPr>
              <a:t>Mở bài gián tiếp: </a:t>
            </a:r>
            <a:r>
              <a:rPr lang="vi-VN" sz="3200" dirty="0">
                <a:solidFill>
                  <a:prstClr val="black"/>
                </a:solidFill>
                <a:latin typeface="Cambria" panose="02040503050406030204" pitchFamily="18" charset="0"/>
                <a:ea typeface="Cambria" panose="02040503050406030204" pitchFamily="18" charset="0"/>
              </a:rPr>
              <a:t>Truyền thuyết kể lại rằng, Hồ Hoàn Kiếm là nơi trao trả gươm thần của nhà vua Lê Thái Tổ cho rùa thần, sau khi mượn gươm của cụ rùa để đánh đuổi quân Minh xâm lược. Đến nay, Hồ Hoàn Kiếm vẫn còn đó như chứng nhân lịch sử vĩ đại, một di tích được nhiều người biết đến. Sự tích cụ rùa và nhà vua như gieo mình vào nước hồ, cảnh vật, làm cho nơi đây từ ngọn cỏ, hàng cây, nước hồ đều trong xanh, gợn sóng.</a:t>
            </a:r>
            <a:endParaRPr kumimoji="0" lang="en-GB"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340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Picture 13"/>
          <p:cNvPicPr>
            <a:picLocks noChangeAspect="1"/>
          </p:cNvPicPr>
          <p:nvPr/>
        </p:nvPicPr>
        <p:blipFill rotWithShape="1">
          <a:blip r:embed="rId3" cstate="print">
            <a:extLst>
              <a:ext uri="{BEBA8EAE-BF5A-486C-A8C5-ECC9F3942E4B}">
                <a14:imgProps xmlns:a14="http://schemas.microsoft.com/office/drawing/2010/main" xmlns="">
                  <a14:imgLayer r:embed="rId4">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xmlns="" val="0"/>
              </a:ext>
            </a:extLst>
          </a:blip>
          <a:srcRect l="6726" t="1754" r="23450" b="21053"/>
          <a:stretch>
            <a:fillRect/>
          </a:stretch>
        </p:blipFill>
        <p:spPr>
          <a:xfrm flipH="1">
            <a:off x="226486" y="3452882"/>
            <a:ext cx="2866966" cy="3405118"/>
          </a:xfrm>
          <a:prstGeom prst="rect">
            <a:avLst/>
          </a:prstGeom>
        </p:spPr>
      </p:pic>
      <p:sp>
        <p:nvSpPr>
          <p:cNvPr id="7" name="TextBox 6"/>
          <p:cNvSpPr txBox="1"/>
          <p:nvPr/>
        </p:nvSpPr>
        <p:spPr>
          <a:xfrm>
            <a:off x="2915706" y="867272"/>
            <a:ext cx="8876244" cy="4031873"/>
          </a:xfrm>
          <a:prstGeom prst="rect">
            <a:avLst/>
          </a:prstGeom>
          <a:solidFill>
            <a:schemeClr val="accent4"/>
          </a:solidFill>
        </p:spPr>
        <p:txBody>
          <a:bodyPr wrap="square" rtlCol="0">
            <a:spAutoFit/>
          </a:bodyPr>
          <a:lstStyle/>
          <a:p>
            <a:pPr lvl="0" algn="just">
              <a:defRPr/>
            </a:pPr>
            <a:r>
              <a:rPr lang="vi-VN" sz="3200" b="1" dirty="0">
                <a:solidFill>
                  <a:prstClr val="black"/>
                </a:solidFill>
                <a:latin typeface="Cambria" panose="02040503050406030204" pitchFamily="18" charset="0"/>
                <a:ea typeface="Cambria" panose="02040503050406030204" pitchFamily="18" charset="0"/>
              </a:rPr>
              <a:t>Kết bài mở rộng: </a:t>
            </a:r>
            <a:r>
              <a:rPr lang="vi-VN" sz="3200" dirty="0">
                <a:solidFill>
                  <a:prstClr val="black"/>
                </a:solidFill>
                <a:latin typeface="Cambria" panose="02040503050406030204" pitchFamily="18" charset="0"/>
                <a:ea typeface="Cambria" panose="02040503050406030204" pitchFamily="18" charset="0"/>
              </a:rPr>
              <a:t>Từng ánh nước của hồ Hoàn Kiếm có biết bao người đã ngắm, từng bóng cây nơi này có biết bao người đã ngồi hóng mát, nghỉ ngơi và thầm nghĩ về cuộc sống của mình ở một góc nhỏ nào trên trái đất này. Câu chuyện sự tích hồ Hoàn Kiếm sẽ mãi còn đó, nghĩ về chuyện xưa để yêu hồ Hoàn Kiếm, nhìn hồ mà hi vọng tương lai tươi sáng đều là điều ai cũng mong muốn.</a:t>
            </a:r>
            <a:endParaRPr kumimoji="0" lang="en-GB"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340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1" fmla="*/ 505327 w 10479505"/>
              <a:gd name="connsiteY0-2" fmla="*/ 12032 h 1227221"/>
              <a:gd name="connsiteX1-3" fmla="*/ 10479505 w 10479505"/>
              <a:gd name="connsiteY1-4" fmla="*/ 0 h 1227221"/>
              <a:gd name="connsiteX2-5" fmla="*/ 10479505 w 10479505"/>
              <a:gd name="connsiteY2-6" fmla="*/ 1227221 h 1227221"/>
              <a:gd name="connsiteX3-7" fmla="*/ 0 w 10479505"/>
              <a:gd name="connsiteY3-8" fmla="*/ 1227221 h 1227221"/>
              <a:gd name="connsiteX4-9" fmla="*/ 505327 w 10479505"/>
              <a:gd name="connsiteY4-10" fmla="*/ 12032 h 1227221"/>
              <a:gd name="connsiteX0-11" fmla="*/ 505327 w 10479505"/>
              <a:gd name="connsiteY0-12" fmla="*/ 24063 h 1239252"/>
              <a:gd name="connsiteX1-13" fmla="*/ 10034337 w 10479505"/>
              <a:gd name="connsiteY1-14" fmla="*/ 0 h 1239252"/>
              <a:gd name="connsiteX2-15" fmla="*/ 10479505 w 10479505"/>
              <a:gd name="connsiteY2-16" fmla="*/ 1239252 h 1239252"/>
              <a:gd name="connsiteX3-17" fmla="*/ 0 w 10479505"/>
              <a:gd name="connsiteY3-18" fmla="*/ 1239252 h 1239252"/>
              <a:gd name="connsiteX4-19" fmla="*/ 505327 w 10479505"/>
              <a:gd name="connsiteY4-20" fmla="*/ 24063 h 1239252"/>
              <a:gd name="connsiteX0-21" fmla="*/ 505327 w 10479505"/>
              <a:gd name="connsiteY0-22" fmla="*/ 24063 h 1239252"/>
              <a:gd name="connsiteX1-23" fmla="*/ 10034337 w 10479505"/>
              <a:gd name="connsiteY1-24" fmla="*/ 0 h 1239252"/>
              <a:gd name="connsiteX2-25" fmla="*/ 10479505 w 10479505"/>
              <a:gd name="connsiteY2-26" fmla="*/ 1239252 h 1239252"/>
              <a:gd name="connsiteX3-27" fmla="*/ 0 w 10479505"/>
              <a:gd name="connsiteY3-28" fmla="*/ 1239252 h 1239252"/>
              <a:gd name="connsiteX4-29" fmla="*/ 505327 w 10479505"/>
              <a:gd name="connsiteY4-30" fmla="*/ 24063 h 1239252"/>
              <a:gd name="connsiteX0-31" fmla="*/ 505327 w 10479505"/>
              <a:gd name="connsiteY0-32" fmla="*/ 24063 h 1239252"/>
              <a:gd name="connsiteX1-33" fmla="*/ 10034337 w 10479505"/>
              <a:gd name="connsiteY1-34" fmla="*/ 0 h 1239252"/>
              <a:gd name="connsiteX2-35" fmla="*/ 10479505 w 10479505"/>
              <a:gd name="connsiteY2-36" fmla="*/ 1239252 h 1239252"/>
              <a:gd name="connsiteX3-37" fmla="*/ 0 w 10479505"/>
              <a:gd name="connsiteY3-38" fmla="*/ 1239252 h 1239252"/>
              <a:gd name="connsiteX4-39" fmla="*/ 144379 w 10479505"/>
              <a:gd name="connsiteY4-40" fmla="*/ 421105 h 1239252"/>
              <a:gd name="connsiteX5" fmla="*/ 505327 w 10479505"/>
              <a:gd name="connsiteY5" fmla="*/ 24063 h 1239252"/>
              <a:gd name="connsiteX0-41" fmla="*/ 505327 w 11112769"/>
              <a:gd name="connsiteY0-42" fmla="*/ 24063 h 1239252"/>
              <a:gd name="connsiteX1-43" fmla="*/ 10034337 w 11112769"/>
              <a:gd name="connsiteY1-44" fmla="*/ 0 h 1239252"/>
              <a:gd name="connsiteX2-45" fmla="*/ 9793705 w 11112769"/>
              <a:gd name="connsiteY2-46" fmla="*/ 914400 h 1239252"/>
              <a:gd name="connsiteX3-47" fmla="*/ 10479505 w 11112769"/>
              <a:gd name="connsiteY3-48" fmla="*/ 1239252 h 1239252"/>
              <a:gd name="connsiteX4-49" fmla="*/ 0 w 11112769"/>
              <a:gd name="connsiteY4-50" fmla="*/ 1239252 h 1239252"/>
              <a:gd name="connsiteX5-51" fmla="*/ 144379 w 11112769"/>
              <a:gd name="connsiteY5-52" fmla="*/ 421105 h 1239252"/>
              <a:gd name="connsiteX6" fmla="*/ 505327 w 11112769"/>
              <a:gd name="connsiteY6" fmla="*/ 24063 h 1239252"/>
              <a:gd name="connsiteX0-53" fmla="*/ 505327 w 11307093"/>
              <a:gd name="connsiteY0-54" fmla="*/ 24063 h 1239252"/>
              <a:gd name="connsiteX1-55" fmla="*/ 10034337 w 11307093"/>
              <a:gd name="connsiteY1-56" fmla="*/ 0 h 1239252"/>
              <a:gd name="connsiteX2-57" fmla="*/ 10635916 w 11307093"/>
              <a:gd name="connsiteY2-58" fmla="*/ 685800 h 1239252"/>
              <a:gd name="connsiteX3-59" fmla="*/ 10479505 w 11307093"/>
              <a:gd name="connsiteY3-60" fmla="*/ 1239252 h 1239252"/>
              <a:gd name="connsiteX4-61" fmla="*/ 0 w 11307093"/>
              <a:gd name="connsiteY4-62" fmla="*/ 1239252 h 1239252"/>
              <a:gd name="connsiteX5-63" fmla="*/ 144379 w 11307093"/>
              <a:gd name="connsiteY5-64" fmla="*/ 421105 h 1239252"/>
              <a:gd name="connsiteX6-65" fmla="*/ 505327 w 11307093"/>
              <a:gd name="connsiteY6-66" fmla="*/ 24063 h 1239252"/>
              <a:gd name="connsiteX0-67" fmla="*/ 505327 w 10936401"/>
              <a:gd name="connsiteY0-68" fmla="*/ 24063 h 1287378"/>
              <a:gd name="connsiteX1-69" fmla="*/ 10034337 w 10936401"/>
              <a:gd name="connsiteY1-70" fmla="*/ 0 h 1287378"/>
              <a:gd name="connsiteX2-71" fmla="*/ 10635916 w 10936401"/>
              <a:gd name="connsiteY2-72" fmla="*/ 685800 h 1287378"/>
              <a:gd name="connsiteX3-73" fmla="*/ 9613232 w 10936401"/>
              <a:gd name="connsiteY3-74" fmla="*/ 1287378 h 1287378"/>
              <a:gd name="connsiteX4-75" fmla="*/ 0 w 10936401"/>
              <a:gd name="connsiteY4-76" fmla="*/ 1239252 h 1287378"/>
              <a:gd name="connsiteX5-77" fmla="*/ 144379 w 10936401"/>
              <a:gd name="connsiteY5-78" fmla="*/ 421105 h 1287378"/>
              <a:gd name="connsiteX6-79" fmla="*/ 505327 w 10936401"/>
              <a:gd name="connsiteY6-80" fmla="*/ 24063 h 1287378"/>
              <a:gd name="connsiteX0-81" fmla="*/ 385078 w 10816152"/>
              <a:gd name="connsiteY0-82" fmla="*/ 24063 h 1287378"/>
              <a:gd name="connsiteX1-83" fmla="*/ 9914088 w 10816152"/>
              <a:gd name="connsiteY1-84" fmla="*/ 0 h 1287378"/>
              <a:gd name="connsiteX2-85" fmla="*/ 10515667 w 10816152"/>
              <a:gd name="connsiteY2-86" fmla="*/ 685800 h 1287378"/>
              <a:gd name="connsiteX3-87" fmla="*/ 9492983 w 10816152"/>
              <a:gd name="connsiteY3-88" fmla="*/ 1287378 h 1287378"/>
              <a:gd name="connsiteX4-89" fmla="*/ 48193 w 10816152"/>
              <a:gd name="connsiteY4-90" fmla="*/ 1215189 h 1287378"/>
              <a:gd name="connsiteX5-91" fmla="*/ 24130 w 10816152"/>
              <a:gd name="connsiteY5-92" fmla="*/ 421105 h 1287378"/>
              <a:gd name="connsiteX6-93" fmla="*/ 385078 w 10816152"/>
              <a:gd name="connsiteY6-94" fmla="*/ 24063 h 1287378"/>
              <a:gd name="connsiteX0-95" fmla="*/ 385078 w 10816152"/>
              <a:gd name="connsiteY0-96" fmla="*/ 24063 h 1287378"/>
              <a:gd name="connsiteX1-97" fmla="*/ 9914088 w 10816152"/>
              <a:gd name="connsiteY1-98" fmla="*/ 0 h 1287378"/>
              <a:gd name="connsiteX2-99" fmla="*/ 10515667 w 10816152"/>
              <a:gd name="connsiteY2-100" fmla="*/ 685800 h 1287378"/>
              <a:gd name="connsiteX3-101" fmla="*/ 9492983 w 10816152"/>
              <a:gd name="connsiteY3-102" fmla="*/ 1287378 h 1287378"/>
              <a:gd name="connsiteX4-103" fmla="*/ 48193 w 10816152"/>
              <a:gd name="connsiteY4-104" fmla="*/ 1215189 h 1287378"/>
              <a:gd name="connsiteX5-105" fmla="*/ 24130 w 10816152"/>
              <a:gd name="connsiteY5-106" fmla="*/ 421105 h 1287378"/>
              <a:gd name="connsiteX6-107" fmla="*/ 72255 w 10816152"/>
              <a:gd name="connsiteY6-108" fmla="*/ 132347 h 1287378"/>
              <a:gd name="connsiteX7" fmla="*/ 385078 w 10816152"/>
              <a:gd name="connsiteY7" fmla="*/ 24063 h 1287378"/>
              <a:gd name="connsiteX0-109" fmla="*/ 1073348 w 11504422"/>
              <a:gd name="connsiteY0-110" fmla="*/ 24063 h 1287378"/>
              <a:gd name="connsiteX1-111" fmla="*/ 10602358 w 11504422"/>
              <a:gd name="connsiteY1-112" fmla="*/ 0 h 1287378"/>
              <a:gd name="connsiteX2-113" fmla="*/ 11203937 w 11504422"/>
              <a:gd name="connsiteY2-114" fmla="*/ 685800 h 1287378"/>
              <a:gd name="connsiteX3-115" fmla="*/ 10181253 w 11504422"/>
              <a:gd name="connsiteY3-116" fmla="*/ 1287378 h 1287378"/>
              <a:gd name="connsiteX4-117" fmla="*/ 736463 w 11504422"/>
              <a:gd name="connsiteY4-118" fmla="*/ 1215189 h 1287378"/>
              <a:gd name="connsiteX5-119" fmla="*/ 604115 w 11504422"/>
              <a:gd name="connsiteY5-120" fmla="*/ 721894 h 1287378"/>
              <a:gd name="connsiteX6-121" fmla="*/ 712400 w 11504422"/>
              <a:gd name="connsiteY6-122" fmla="*/ 421105 h 1287378"/>
              <a:gd name="connsiteX7-123" fmla="*/ 760525 w 11504422"/>
              <a:gd name="connsiteY7-124" fmla="*/ 132347 h 1287378"/>
              <a:gd name="connsiteX8" fmla="*/ 1073348 w 11504422"/>
              <a:gd name="connsiteY8" fmla="*/ 24063 h 1287378"/>
              <a:gd name="connsiteX0-125" fmla="*/ 1129199 w 11560273"/>
              <a:gd name="connsiteY0-126" fmla="*/ 24063 h 1287378"/>
              <a:gd name="connsiteX1-127" fmla="*/ 10658209 w 11560273"/>
              <a:gd name="connsiteY1-128" fmla="*/ 0 h 1287378"/>
              <a:gd name="connsiteX2-129" fmla="*/ 11259788 w 11560273"/>
              <a:gd name="connsiteY2-130" fmla="*/ 685800 h 1287378"/>
              <a:gd name="connsiteX3-131" fmla="*/ 10237104 w 11560273"/>
              <a:gd name="connsiteY3-132" fmla="*/ 1287378 h 1287378"/>
              <a:gd name="connsiteX4-133" fmla="*/ 792314 w 11560273"/>
              <a:gd name="connsiteY4-134" fmla="*/ 1215189 h 1287378"/>
              <a:gd name="connsiteX5-135" fmla="*/ 635902 w 11560273"/>
              <a:gd name="connsiteY5-136" fmla="*/ 998621 h 1287378"/>
              <a:gd name="connsiteX6-137" fmla="*/ 659966 w 11560273"/>
              <a:gd name="connsiteY6-138" fmla="*/ 721894 h 1287378"/>
              <a:gd name="connsiteX7-139" fmla="*/ 768251 w 11560273"/>
              <a:gd name="connsiteY7-140" fmla="*/ 421105 h 1287378"/>
              <a:gd name="connsiteX8-141" fmla="*/ 816376 w 11560273"/>
              <a:gd name="connsiteY8-142" fmla="*/ 132347 h 1287378"/>
              <a:gd name="connsiteX9" fmla="*/ 1129199 w 11560273"/>
              <a:gd name="connsiteY9" fmla="*/ 24063 h 1287378"/>
              <a:gd name="connsiteX0-143" fmla="*/ 583590 w 11014664"/>
              <a:gd name="connsiteY0-144" fmla="*/ 24063 h 1287378"/>
              <a:gd name="connsiteX1-145" fmla="*/ 10112600 w 11014664"/>
              <a:gd name="connsiteY1-146" fmla="*/ 0 h 1287378"/>
              <a:gd name="connsiteX2-147" fmla="*/ 10714179 w 11014664"/>
              <a:gd name="connsiteY2-148" fmla="*/ 685800 h 1287378"/>
              <a:gd name="connsiteX3-149" fmla="*/ 9691495 w 11014664"/>
              <a:gd name="connsiteY3-150" fmla="*/ 1287378 h 1287378"/>
              <a:gd name="connsiteX4-151" fmla="*/ 1197200 w 11014664"/>
              <a:gd name="connsiteY4-152" fmla="*/ 1263315 h 1287378"/>
              <a:gd name="connsiteX5-153" fmla="*/ 90293 w 11014664"/>
              <a:gd name="connsiteY5-154" fmla="*/ 998621 h 1287378"/>
              <a:gd name="connsiteX6-155" fmla="*/ 114357 w 11014664"/>
              <a:gd name="connsiteY6-156" fmla="*/ 721894 h 1287378"/>
              <a:gd name="connsiteX7-157" fmla="*/ 222642 w 11014664"/>
              <a:gd name="connsiteY7-158" fmla="*/ 421105 h 1287378"/>
              <a:gd name="connsiteX8-159" fmla="*/ 270767 w 11014664"/>
              <a:gd name="connsiteY8-160" fmla="*/ 132347 h 1287378"/>
              <a:gd name="connsiteX9-161" fmla="*/ 583590 w 11014664"/>
              <a:gd name="connsiteY9-162" fmla="*/ 24063 h 128737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51" y="connsiteY5-52"/>
              </a:cxn>
              <a:cxn ang="0">
                <a:pos x="connsiteX6-65" y="connsiteY6-66"/>
              </a:cxn>
              <a:cxn ang="0">
                <a:pos x="connsiteX7-123" y="connsiteY7-124"/>
              </a:cxn>
              <a:cxn ang="0">
                <a:pos x="connsiteX8-141" y="connsiteY8-142"/>
              </a:cxn>
              <a:cxn ang="0">
                <a:pos x="connsiteX9-161" y="connsiteY9-162"/>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 Trao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đổi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về</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cách</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viết</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gián</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tiếp</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rộng</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cho</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văn</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tả</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phong</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cảnh</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5" name="Picture 14"/>
          <p:cNvPicPr>
            <a:picLocks noChangeAspect="1"/>
          </p:cNvPicPr>
          <p:nvPr/>
        </p:nvPicPr>
        <p:blipFill rotWithShape="1">
          <a:blip r:embed="rId4" cstate="hqprint">
            <a:extLst>
              <a:ext uri="{BEBA8EAE-BF5A-486C-A8C5-ECC9F3942E4B}">
                <a14:imgProps xmlns:a14="http://schemas.microsoft.com/office/drawing/2010/main" xmlns="">
                  <a14:imgLayer r:embed="rId5">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xmlns="" val="0"/>
              </a:ext>
            </a:extLst>
          </a:blip>
          <a:srcRect l="50800" t="65965" r="24442" b="1754"/>
          <a:stretch>
            <a:fillRect/>
          </a:stretch>
        </p:blipFill>
        <p:spPr>
          <a:xfrm>
            <a:off x="0" y="-355065"/>
            <a:ext cx="2770693" cy="2408948"/>
          </a:xfrm>
          <a:prstGeom prst="rect">
            <a:avLst/>
          </a:prstGeom>
        </p:spPr>
      </p:pic>
      <p:sp>
        <p:nvSpPr>
          <p:cNvPr id="4" name="TextBox 3"/>
          <p:cNvSpPr txBox="1"/>
          <p:nvPr/>
        </p:nvSpPr>
        <p:spPr>
          <a:xfrm>
            <a:off x="1514475" y="1571625"/>
            <a:ext cx="9867900" cy="1384995"/>
          </a:xfrm>
          <a:prstGeom prst="rect">
            <a:avLst/>
          </a:prstGeom>
          <a:noFill/>
        </p:spPr>
        <p:txBody>
          <a:bodyPr wrap="square" rtlCol="0">
            <a:spAutoFit/>
          </a:bodyPr>
          <a:lstStyle/>
          <a:p>
            <a:r>
              <a:rPr lang="vi-VN" sz="2800" b="1" dirty="0">
                <a:solidFill>
                  <a:srgbClr val="FF0000"/>
                </a:solidFill>
                <a:latin typeface="Cambria" panose="02040503050406030204" pitchFamily="18" charset="0"/>
                <a:ea typeface="Cambria" panose="02040503050406030204" pitchFamily="18" charset="0"/>
              </a:rPr>
              <a:t>G:</a:t>
            </a:r>
          </a:p>
          <a:p>
            <a:r>
              <a:rPr lang="vi-VN" sz="2800" dirty="0">
                <a:latin typeface="Cambria" panose="02040503050406030204" pitchFamily="18" charset="0"/>
                <a:ea typeface="Cambria" panose="02040503050406030204" pitchFamily="18" charset="0"/>
              </a:rPr>
              <a:t>– Khi viết mở bài gián tiếp, có thể bắt đầu như thế nào để dẫn vào phần giới thiệu phong cảnh?</a:t>
            </a:r>
            <a:endParaRPr lang="en-US" sz="2800" dirty="0">
              <a:latin typeface="Cambria" panose="02040503050406030204" pitchFamily="18" charset="0"/>
              <a:ea typeface="Cambria" panose="02040503050406030204" pitchFamily="18" charset="0"/>
            </a:endParaRPr>
          </a:p>
        </p:txBody>
      </p:sp>
      <p:sp>
        <p:nvSpPr>
          <p:cNvPr id="5" name="TextBox 4"/>
          <p:cNvSpPr txBox="1"/>
          <p:nvPr/>
        </p:nvSpPr>
        <p:spPr>
          <a:xfrm>
            <a:off x="782107" y="3343772"/>
            <a:ext cx="5247218" cy="1200329"/>
          </a:xfrm>
          <a:prstGeom prst="rect">
            <a:avLst/>
          </a:prstGeom>
          <a:solidFill>
            <a:schemeClr val="accent6">
              <a:lumMod val="20000"/>
              <a:lumOff val="80000"/>
            </a:schemeClr>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Nhớ về một số nơi có phong cảnh đẹp em từng đến thăm hoặc được xem trên ti vi, trong tranh ảnh,… </a:t>
            </a:r>
            <a:endParaRPr kumimoji="0" lang="en-GB" sz="2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 name="TextBox 6"/>
          <p:cNvSpPr txBox="1"/>
          <p:nvPr/>
        </p:nvSpPr>
        <p:spPr>
          <a:xfrm>
            <a:off x="6325657" y="3343772"/>
            <a:ext cx="5247218" cy="1200329"/>
          </a:xfrm>
          <a:prstGeom prst="rect">
            <a:avLst/>
          </a:prstGeom>
          <a:solidFill>
            <a:schemeClr val="accent6">
              <a:lumMod val="20000"/>
              <a:lumOff val="80000"/>
            </a:schemeClr>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Nghe một bài hát hoặc đọc một bài thơ, bài văn,… có nhắc đến vẻ đẹp của cảnh vật thiên nhiên,… </a:t>
            </a:r>
            <a:endParaRPr kumimoji="0" lang="en-GB" sz="2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340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1" fmla="*/ 505327 w 10479505"/>
              <a:gd name="connsiteY0-2" fmla="*/ 12032 h 1227221"/>
              <a:gd name="connsiteX1-3" fmla="*/ 10479505 w 10479505"/>
              <a:gd name="connsiteY1-4" fmla="*/ 0 h 1227221"/>
              <a:gd name="connsiteX2-5" fmla="*/ 10479505 w 10479505"/>
              <a:gd name="connsiteY2-6" fmla="*/ 1227221 h 1227221"/>
              <a:gd name="connsiteX3-7" fmla="*/ 0 w 10479505"/>
              <a:gd name="connsiteY3-8" fmla="*/ 1227221 h 1227221"/>
              <a:gd name="connsiteX4-9" fmla="*/ 505327 w 10479505"/>
              <a:gd name="connsiteY4-10" fmla="*/ 12032 h 1227221"/>
              <a:gd name="connsiteX0-11" fmla="*/ 505327 w 10479505"/>
              <a:gd name="connsiteY0-12" fmla="*/ 24063 h 1239252"/>
              <a:gd name="connsiteX1-13" fmla="*/ 10034337 w 10479505"/>
              <a:gd name="connsiteY1-14" fmla="*/ 0 h 1239252"/>
              <a:gd name="connsiteX2-15" fmla="*/ 10479505 w 10479505"/>
              <a:gd name="connsiteY2-16" fmla="*/ 1239252 h 1239252"/>
              <a:gd name="connsiteX3-17" fmla="*/ 0 w 10479505"/>
              <a:gd name="connsiteY3-18" fmla="*/ 1239252 h 1239252"/>
              <a:gd name="connsiteX4-19" fmla="*/ 505327 w 10479505"/>
              <a:gd name="connsiteY4-20" fmla="*/ 24063 h 1239252"/>
              <a:gd name="connsiteX0-21" fmla="*/ 505327 w 10479505"/>
              <a:gd name="connsiteY0-22" fmla="*/ 24063 h 1239252"/>
              <a:gd name="connsiteX1-23" fmla="*/ 10034337 w 10479505"/>
              <a:gd name="connsiteY1-24" fmla="*/ 0 h 1239252"/>
              <a:gd name="connsiteX2-25" fmla="*/ 10479505 w 10479505"/>
              <a:gd name="connsiteY2-26" fmla="*/ 1239252 h 1239252"/>
              <a:gd name="connsiteX3-27" fmla="*/ 0 w 10479505"/>
              <a:gd name="connsiteY3-28" fmla="*/ 1239252 h 1239252"/>
              <a:gd name="connsiteX4-29" fmla="*/ 505327 w 10479505"/>
              <a:gd name="connsiteY4-30" fmla="*/ 24063 h 1239252"/>
              <a:gd name="connsiteX0-31" fmla="*/ 505327 w 10479505"/>
              <a:gd name="connsiteY0-32" fmla="*/ 24063 h 1239252"/>
              <a:gd name="connsiteX1-33" fmla="*/ 10034337 w 10479505"/>
              <a:gd name="connsiteY1-34" fmla="*/ 0 h 1239252"/>
              <a:gd name="connsiteX2-35" fmla="*/ 10479505 w 10479505"/>
              <a:gd name="connsiteY2-36" fmla="*/ 1239252 h 1239252"/>
              <a:gd name="connsiteX3-37" fmla="*/ 0 w 10479505"/>
              <a:gd name="connsiteY3-38" fmla="*/ 1239252 h 1239252"/>
              <a:gd name="connsiteX4-39" fmla="*/ 144379 w 10479505"/>
              <a:gd name="connsiteY4-40" fmla="*/ 421105 h 1239252"/>
              <a:gd name="connsiteX5" fmla="*/ 505327 w 10479505"/>
              <a:gd name="connsiteY5" fmla="*/ 24063 h 1239252"/>
              <a:gd name="connsiteX0-41" fmla="*/ 505327 w 11112769"/>
              <a:gd name="connsiteY0-42" fmla="*/ 24063 h 1239252"/>
              <a:gd name="connsiteX1-43" fmla="*/ 10034337 w 11112769"/>
              <a:gd name="connsiteY1-44" fmla="*/ 0 h 1239252"/>
              <a:gd name="connsiteX2-45" fmla="*/ 9793705 w 11112769"/>
              <a:gd name="connsiteY2-46" fmla="*/ 914400 h 1239252"/>
              <a:gd name="connsiteX3-47" fmla="*/ 10479505 w 11112769"/>
              <a:gd name="connsiteY3-48" fmla="*/ 1239252 h 1239252"/>
              <a:gd name="connsiteX4-49" fmla="*/ 0 w 11112769"/>
              <a:gd name="connsiteY4-50" fmla="*/ 1239252 h 1239252"/>
              <a:gd name="connsiteX5-51" fmla="*/ 144379 w 11112769"/>
              <a:gd name="connsiteY5-52" fmla="*/ 421105 h 1239252"/>
              <a:gd name="connsiteX6" fmla="*/ 505327 w 11112769"/>
              <a:gd name="connsiteY6" fmla="*/ 24063 h 1239252"/>
              <a:gd name="connsiteX0-53" fmla="*/ 505327 w 11307093"/>
              <a:gd name="connsiteY0-54" fmla="*/ 24063 h 1239252"/>
              <a:gd name="connsiteX1-55" fmla="*/ 10034337 w 11307093"/>
              <a:gd name="connsiteY1-56" fmla="*/ 0 h 1239252"/>
              <a:gd name="connsiteX2-57" fmla="*/ 10635916 w 11307093"/>
              <a:gd name="connsiteY2-58" fmla="*/ 685800 h 1239252"/>
              <a:gd name="connsiteX3-59" fmla="*/ 10479505 w 11307093"/>
              <a:gd name="connsiteY3-60" fmla="*/ 1239252 h 1239252"/>
              <a:gd name="connsiteX4-61" fmla="*/ 0 w 11307093"/>
              <a:gd name="connsiteY4-62" fmla="*/ 1239252 h 1239252"/>
              <a:gd name="connsiteX5-63" fmla="*/ 144379 w 11307093"/>
              <a:gd name="connsiteY5-64" fmla="*/ 421105 h 1239252"/>
              <a:gd name="connsiteX6-65" fmla="*/ 505327 w 11307093"/>
              <a:gd name="connsiteY6-66" fmla="*/ 24063 h 1239252"/>
              <a:gd name="connsiteX0-67" fmla="*/ 505327 w 10936401"/>
              <a:gd name="connsiteY0-68" fmla="*/ 24063 h 1287378"/>
              <a:gd name="connsiteX1-69" fmla="*/ 10034337 w 10936401"/>
              <a:gd name="connsiteY1-70" fmla="*/ 0 h 1287378"/>
              <a:gd name="connsiteX2-71" fmla="*/ 10635916 w 10936401"/>
              <a:gd name="connsiteY2-72" fmla="*/ 685800 h 1287378"/>
              <a:gd name="connsiteX3-73" fmla="*/ 9613232 w 10936401"/>
              <a:gd name="connsiteY3-74" fmla="*/ 1287378 h 1287378"/>
              <a:gd name="connsiteX4-75" fmla="*/ 0 w 10936401"/>
              <a:gd name="connsiteY4-76" fmla="*/ 1239252 h 1287378"/>
              <a:gd name="connsiteX5-77" fmla="*/ 144379 w 10936401"/>
              <a:gd name="connsiteY5-78" fmla="*/ 421105 h 1287378"/>
              <a:gd name="connsiteX6-79" fmla="*/ 505327 w 10936401"/>
              <a:gd name="connsiteY6-80" fmla="*/ 24063 h 1287378"/>
              <a:gd name="connsiteX0-81" fmla="*/ 385078 w 10816152"/>
              <a:gd name="connsiteY0-82" fmla="*/ 24063 h 1287378"/>
              <a:gd name="connsiteX1-83" fmla="*/ 9914088 w 10816152"/>
              <a:gd name="connsiteY1-84" fmla="*/ 0 h 1287378"/>
              <a:gd name="connsiteX2-85" fmla="*/ 10515667 w 10816152"/>
              <a:gd name="connsiteY2-86" fmla="*/ 685800 h 1287378"/>
              <a:gd name="connsiteX3-87" fmla="*/ 9492983 w 10816152"/>
              <a:gd name="connsiteY3-88" fmla="*/ 1287378 h 1287378"/>
              <a:gd name="connsiteX4-89" fmla="*/ 48193 w 10816152"/>
              <a:gd name="connsiteY4-90" fmla="*/ 1215189 h 1287378"/>
              <a:gd name="connsiteX5-91" fmla="*/ 24130 w 10816152"/>
              <a:gd name="connsiteY5-92" fmla="*/ 421105 h 1287378"/>
              <a:gd name="connsiteX6-93" fmla="*/ 385078 w 10816152"/>
              <a:gd name="connsiteY6-94" fmla="*/ 24063 h 1287378"/>
              <a:gd name="connsiteX0-95" fmla="*/ 385078 w 10816152"/>
              <a:gd name="connsiteY0-96" fmla="*/ 24063 h 1287378"/>
              <a:gd name="connsiteX1-97" fmla="*/ 9914088 w 10816152"/>
              <a:gd name="connsiteY1-98" fmla="*/ 0 h 1287378"/>
              <a:gd name="connsiteX2-99" fmla="*/ 10515667 w 10816152"/>
              <a:gd name="connsiteY2-100" fmla="*/ 685800 h 1287378"/>
              <a:gd name="connsiteX3-101" fmla="*/ 9492983 w 10816152"/>
              <a:gd name="connsiteY3-102" fmla="*/ 1287378 h 1287378"/>
              <a:gd name="connsiteX4-103" fmla="*/ 48193 w 10816152"/>
              <a:gd name="connsiteY4-104" fmla="*/ 1215189 h 1287378"/>
              <a:gd name="connsiteX5-105" fmla="*/ 24130 w 10816152"/>
              <a:gd name="connsiteY5-106" fmla="*/ 421105 h 1287378"/>
              <a:gd name="connsiteX6-107" fmla="*/ 72255 w 10816152"/>
              <a:gd name="connsiteY6-108" fmla="*/ 132347 h 1287378"/>
              <a:gd name="connsiteX7" fmla="*/ 385078 w 10816152"/>
              <a:gd name="connsiteY7" fmla="*/ 24063 h 1287378"/>
              <a:gd name="connsiteX0-109" fmla="*/ 1073348 w 11504422"/>
              <a:gd name="connsiteY0-110" fmla="*/ 24063 h 1287378"/>
              <a:gd name="connsiteX1-111" fmla="*/ 10602358 w 11504422"/>
              <a:gd name="connsiteY1-112" fmla="*/ 0 h 1287378"/>
              <a:gd name="connsiteX2-113" fmla="*/ 11203937 w 11504422"/>
              <a:gd name="connsiteY2-114" fmla="*/ 685800 h 1287378"/>
              <a:gd name="connsiteX3-115" fmla="*/ 10181253 w 11504422"/>
              <a:gd name="connsiteY3-116" fmla="*/ 1287378 h 1287378"/>
              <a:gd name="connsiteX4-117" fmla="*/ 736463 w 11504422"/>
              <a:gd name="connsiteY4-118" fmla="*/ 1215189 h 1287378"/>
              <a:gd name="connsiteX5-119" fmla="*/ 604115 w 11504422"/>
              <a:gd name="connsiteY5-120" fmla="*/ 721894 h 1287378"/>
              <a:gd name="connsiteX6-121" fmla="*/ 712400 w 11504422"/>
              <a:gd name="connsiteY6-122" fmla="*/ 421105 h 1287378"/>
              <a:gd name="connsiteX7-123" fmla="*/ 760525 w 11504422"/>
              <a:gd name="connsiteY7-124" fmla="*/ 132347 h 1287378"/>
              <a:gd name="connsiteX8" fmla="*/ 1073348 w 11504422"/>
              <a:gd name="connsiteY8" fmla="*/ 24063 h 1287378"/>
              <a:gd name="connsiteX0-125" fmla="*/ 1129199 w 11560273"/>
              <a:gd name="connsiteY0-126" fmla="*/ 24063 h 1287378"/>
              <a:gd name="connsiteX1-127" fmla="*/ 10658209 w 11560273"/>
              <a:gd name="connsiteY1-128" fmla="*/ 0 h 1287378"/>
              <a:gd name="connsiteX2-129" fmla="*/ 11259788 w 11560273"/>
              <a:gd name="connsiteY2-130" fmla="*/ 685800 h 1287378"/>
              <a:gd name="connsiteX3-131" fmla="*/ 10237104 w 11560273"/>
              <a:gd name="connsiteY3-132" fmla="*/ 1287378 h 1287378"/>
              <a:gd name="connsiteX4-133" fmla="*/ 792314 w 11560273"/>
              <a:gd name="connsiteY4-134" fmla="*/ 1215189 h 1287378"/>
              <a:gd name="connsiteX5-135" fmla="*/ 635902 w 11560273"/>
              <a:gd name="connsiteY5-136" fmla="*/ 998621 h 1287378"/>
              <a:gd name="connsiteX6-137" fmla="*/ 659966 w 11560273"/>
              <a:gd name="connsiteY6-138" fmla="*/ 721894 h 1287378"/>
              <a:gd name="connsiteX7-139" fmla="*/ 768251 w 11560273"/>
              <a:gd name="connsiteY7-140" fmla="*/ 421105 h 1287378"/>
              <a:gd name="connsiteX8-141" fmla="*/ 816376 w 11560273"/>
              <a:gd name="connsiteY8-142" fmla="*/ 132347 h 1287378"/>
              <a:gd name="connsiteX9" fmla="*/ 1129199 w 11560273"/>
              <a:gd name="connsiteY9" fmla="*/ 24063 h 1287378"/>
              <a:gd name="connsiteX0-143" fmla="*/ 583590 w 11014664"/>
              <a:gd name="connsiteY0-144" fmla="*/ 24063 h 1287378"/>
              <a:gd name="connsiteX1-145" fmla="*/ 10112600 w 11014664"/>
              <a:gd name="connsiteY1-146" fmla="*/ 0 h 1287378"/>
              <a:gd name="connsiteX2-147" fmla="*/ 10714179 w 11014664"/>
              <a:gd name="connsiteY2-148" fmla="*/ 685800 h 1287378"/>
              <a:gd name="connsiteX3-149" fmla="*/ 9691495 w 11014664"/>
              <a:gd name="connsiteY3-150" fmla="*/ 1287378 h 1287378"/>
              <a:gd name="connsiteX4-151" fmla="*/ 1197200 w 11014664"/>
              <a:gd name="connsiteY4-152" fmla="*/ 1263315 h 1287378"/>
              <a:gd name="connsiteX5-153" fmla="*/ 90293 w 11014664"/>
              <a:gd name="connsiteY5-154" fmla="*/ 998621 h 1287378"/>
              <a:gd name="connsiteX6-155" fmla="*/ 114357 w 11014664"/>
              <a:gd name="connsiteY6-156" fmla="*/ 721894 h 1287378"/>
              <a:gd name="connsiteX7-157" fmla="*/ 222642 w 11014664"/>
              <a:gd name="connsiteY7-158" fmla="*/ 421105 h 1287378"/>
              <a:gd name="connsiteX8-159" fmla="*/ 270767 w 11014664"/>
              <a:gd name="connsiteY8-160" fmla="*/ 132347 h 1287378"/>
              <a:gd name="connsiteX9-161" fmla="*/ 583590 w 11014664"/>
              <a:gd name="connsiteY9-162" fmla="*/ 24063 h 128737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51" y="connsiteY5-52"/>
              </a:cxn>
              <a:cxn ang="0">
                <a:pos x="connsiteX6-65" y="connsiteY6-66"/>
              </a:cxn>
              <a:cxn ang="0">
                <a:pos x="connsiteX7-123" y="connsiteY7-124"/>
              </a:cxn>
              <a:cxn ang="0">
                <a:pos x="connsiteX8-141" y="connsiteY8-142"/>
              </a:cxn>
              <a:cxn ang="0">
                <a:pos x="connsiteX9-161" y="connsiteY9-162"/>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 Trao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đổi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về</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cách</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viết</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gián</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tiếp</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rộng</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cho</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văn</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tả</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phong</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cảnh</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5" name="Picture 14"/>
          <p:cNvPicPr>
            <a:picLocks noChangeAspect="1"/>
          </p:cNvPicPr>
          <p:nvPr/>
        </p:nvPicPr>
        <p:blipFill rotWithShape="1">
          <a:blip r:embed="rId4" cstate="hqprint">
            <a:extLst>
              <a:ext uri="{BEBA8EAE-BF5A-486C-A8C5-ECC9F3942E4B}">
                <a14:imgProps xmlns:a14="http://schemas.microsoft.com/office/drawing/2010/main" xmlns="">
                  <a14:imgLayer r:embed="rId5">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xmlns="" val="0"/>
              </a:ext>
            </a:extLst>
          </a:blip>
          <a:srcRect l="50800" t="65965" r="24442" b="1754"/>
          <a:stretch>
            <a:fillRect/>
          </a:stretch>
        </p:blipFill>
        <p:spPr>
          <a:xfrm>
            <a:off x="0" y="-355065"/>
            <a:ext cx="2770693" cy="2408948"/>
          </a:xfrm>
          <a:prstGeom prst="rect">
            <a:avLst/>
          </a:prstGeom>
        </p:spPr>
      </p:pic>
      <p:sp>
        <p:nvSpPr>
          <p:cNvPr id="4" name="TextBox 3"/>
          <p:cNvSpPr txBox="1"/>
          <p:nvPr/>
        </p:nvSpPr>
        <p:spPr>
          <a:xfrm>
            <a:off x="1514475" y="1571625"/>
            <a:ext cx="98679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G:</a:t>
            </a:r>
          </a:p>
          <a:p>
            <a:pPr lvl="0"/>
            <a:r>
              <a:rPr lang="vi-VN" sz="2800" dirty="0">
                <a:solidFill>
                  <a:prstClr val="black"/>
                </a:solidFill>
                <a:latin typeface="Cambria" panose="02040503050406030204" pitchFamily="18" charset="0"/>
                <a:ea typeface="Cambria" panose="02040503050406030204" pitchFamily="18" charset="0"/>
              </a:rPr>
              <a:t>– Khi viết kết bài mở rộng, nên mở rộng theo hướng nào? </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TextBox 4"/>
          <p:cNvSpPr txBox="1"/>
          <p:nvPr/>
        </p:nvSpPr>
        <p:spPr>
          <a:xfrm>
            <a:off x="782107" y="3343772"/>
            <a:ext cx="5247218" cy="1200329"/>
          </a:xfrm>
          <a:prstGeom prst="rect">
            <a:avLst/>
          </a:prstGeom>
          <a:solidFill>
            <a:schemeClr val="accent4">
              <a:lumMod val="20000"/>
              <a:lumOff val="80000"/>
            </a:schemeClr>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Nghĩ về những người thầm lặng góp sức, chung tay giữ gìn, bảo vệ vẻ đẹp của cảnh vật thiên nhiên,… </a:t>
            </a:r>
            <a:endParaRPr kumimoji="0" lang="en-GB"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TextBox 6"/>
          <p:cNvSpPr txBox="1"/>
          <p:nvPr/>
        </p:nvSpPr>
        <p:spPr>
          <a:xfrm>
            <a:off x="6325657" y="3343772"/>
            <a:ext cx="5247218" cy="1200329"/>
          </a:xfrm>
          <a:prstGeom prst="rect">
            <a:avLst/>
          </a:prstGeom>
          <a:solidFill>
            <a:schemeClr val="accent4">
              <a:lumMod val="20000"/>
              <a:lumOff val="80000"/>
            </a:schemeClr>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Tưởng tượng về những thay đổi của cảnh vật thiên nhiên theo thời gian,… </a:t>
            </a:r>
            <a:endParaRPr kumimoji="0" lang="en-GB"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340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570412" y="276225"/>
            <a:ext cx="11051177" cy="6515100"/>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6" name="Picture 5"/>
          <p:cNvPicPr>
            <a:picLocks noChangeAspect="1"/>
          </p:cNvPicPr>
          <p:nvPr/>
        </p:nvPicPr>
        <p:blipFill>
          <a:blip r:embed="rId4"/>
          <a:stretch>
            <a:fillRect/>
          </a:stretch>
        </p:blipFill>
        <p:spPr>
          <a:xfrm>
            <a:off x="2819399" y="342899"/>
            <a:ext cx="6362701" cy="6372707"/>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340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 name="矩形 61"/>
          <p:cNvSpPr/>
          <p:nvPr/>
        </p:nvSpPr>
        <p:spPr>
          <a:xfrm>
            <a:off x="671358"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71" name="图片 70"/>
          <p:cNvPicPr>
            <a:picLocks noChangeAspect="1"/>
          </p:cNvPicPr>
          <p:nvPr/>
        </p:nvPicPr>
        <p:blipFill>
          <a:blip r:embed="rId2"/>
          <a:stretch>
            <a:fillRect/>
          </a:stretch>
        </p:blipFill>
        <p:spPr>
          <a:xfrm>
            <a:off x="-173555" y="364391"/>
            <a:ext cx="5877053" cy="5749026"/>
          </a:xfrm>
          <a:prstGeom prst="rect">
            <a:avLst/>
          </a:prstGeom>
          <a:effectLst>
            <a:outerShdw blurRad="25400" dist="25400" algn="l" rotWithShape="0">
              <a:prstClr val="black">
                <a:alpha val="40000"/>
              </a:prstClr>
            </a:outerShdw>
          </a:effectLst>
        </p:spPr>
      </p:pic>
      <p:pic>
        <p:nvPicPr>
          <p:cNvPr id="81" name="图片 80"/>
          <p:cNvPicPr>
            <a:picLocks noChangeAspect="1"/>
          </p:cNvPicPr>
          <p:nvPr/>
        </p:nvPicPr>
        <p:blipFill>
          <a:blip r:embed="rId3" cstate="print"/>
          <a:stretch>
            <a:fillRect/>
          </a:stretch>
        </p:blipFill>
        <p:spPr>
          <a:xfrm>
            <a:off x="10152993" y="4865099"/>
            <a:ext cx="902189" cy="794588"/>
          </a:xfrm>
          <a:prstGeom prst="rect">
            <a:avLst/>
          </a:prstGeom>
          <a:effectLst>
            <a:outerShdw blurRad="12700" dist="12700" dir="2700000" algn="tl" rotWithShape="0">
              <a:prstClr val="black">
                <a:alpha val="40000"/>
              </a:prstClr>
            </a:outerShdw>
          </a:effectLst>
        </p:spPr>
      </p:pic>
      <p:pic>
        <p:nvPicPr>
          <p:cNvPr id="4" name="Picture 3"/>
          <p:cNvPicPr>
            <a:picLocks noChangeAspect="1"/>
          </p:cNvPicPr>
          <p:nvPr/>
        </p:nvPicPr>
        <p:blipFill>
          <a:blip r:embed="rId4"/>
          <a:stretch>
            <a:fillRect/>
          </a:stretch>
        </p:blipFill>
        <p:spPr>
          <a:xfrm>
            <a:off x="4044572" y="239151"/>
            <a:ext cx="8266892" cy="696223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340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9" name="图片 8"/>
          <p:cNvPicPr>
            <a:picLocks noChangeAspect="1"/>
          </p:cNvPicPr>
          <p:nvPr/>
        </p:nvPicPr>
        <p:blipFill>
          <a:blip r:embed="rId3"/>
          <a:stretch>
            <a:fillRect/>
          </a:stretch>
        </p:blipFill>
        <p:spPr>
          <a:xfrm>
            <a:off x="6882782" y="4138537"/>
            <a:ext cx="2011854" cy="1432684"/>
          </a:xfrm>
          <a:prstGeom prst="rect">
            <a:avLst/>
          </a:prstGeom>
        </p:spPr>
      </p:pic>
      <p:pic>
        <p:nvPicPr>
          <p:cNvPr id="10" name="图片 9"/>
          <p:cNvPicPr>
            <a:picLocks noChangeAspect="1"/>
          </p:cNvPicPr>
          <p:nvPr/>
        </p:nvPicPr>
        <p:blipFill>
          <a:blip r:embed="rId4"/>
          <a:stretch>
            <a:fillRect/>
          </a:stretch>
        </p:blipFill>
        <p:spPr>
          <a:xfrm>
            <a:off x="9215485" y="2971858"/>
            <a:ext cx="1670449" cy="1316850"/>
          </a:xfrm>
          <a:prstGeom prst="rect">
            <a:avLst/>
          </a:prstGeom>
        </p:spPr>
      </p:pic>
      <p:sp>
        <p:nvSpPr>
          <p:cNvPr id="15" name="Rounded Rectangle 10"/>
          <p:cNvSpPr/>
          <p:nvPr/>
        </p:nvSpPr>
        <p:spPr>
          <a:xfrm>
            <a:off x="3203995" y="1689649"/>
            <a:ext cx="6699660" cy="2920452"/>
          </a:xfrm>
          <a:custGeom>
            <a:avLst/>
            <a:gdLst>
              <a:gd name="connsiteX0" fmla="*/ 0 w 8145194"/>
              <a:gd name="connsiteY0" fmla="*/ 197752 h 1186491"/>
              <a:gd name="connsiteX1" fmla="*/ 197752 w 8145194"/>
              <a:gd name="connsiteY1" fmla="*/ 0 h 1186491"/>
              <a:gd name="connsiteX2" fmla="*/ 7947442 w 8145194"/>
              <a:gd name="connsiteY2" fmla="*/ 0 h 1186491"/>
              <a:gd name="connsiteX3" fmla="*/ 8145194 w 8145194"/>
              <a:gd name="connsiteY3" fmla="*/ 197752 h 1186491"/>
              <a:gd name="connsiteX4" fmla="*/ 8145194 w 8145194"/>
              <a:gd name="connsiteY4" fmla="*/ 988739 h 1186491"/>
              <a:gd name="connsiteX5" fmla="*/ 7947442 w 8145194"/>
              <a:gd name="connsiteY5" fmla="*/ 1186491 h 1186491"/>
              <a:gd name="connsiteX6" fmla="*/ 197752 w 8145194"/>
              <a:gd name="connsiteY6" fmla="*/ 1186491 h 1186491"/>
              <a:gd name="connsiteX7" fmla="*/ 0 w 8145194"/>
              <a:gd name="connsiteY7" fmla="*/ 988739 h 1186491"/>
              <a:gd name="connsiteX8" fmla="*/ 0 w 8145194"/>
              <a:gd name="connsiteY8" fmla="*/ 197752 h 1186491"/>
              <a:gd name="connsiteX0-1" fmla="*/ 0 w 8145194"/>
              <a:gd name="connsiteY0-2" fmla="*/ 260456 h 1249195"/>
              <a:gd name="connsiteX1-3" fmla="*/ 197752 w 8145194"/>
              <a:gd name="connsiteY1-4" fmla="*/ 62704 h 1249195"/>
              <a:gd name="connsiteX2-5" fmla="*/ 6260123 w 8145194"/>
              <a:gd name="connsiteY2-6" fmla="*/ 0 h 1249195"/>
              <a:gd name="connsiteX3-7" fmla="*/ 7947442 w 8145194"/>
              <a:gd name="connsiteY3-8" fmla="*/ 62704 h 1249195"/>
              <a:gd name="connsiteX4-9" fmla="*/ 8145194 w 8145194"/>
              <a:gd name="connsiteY4-10" fmla="*/ 260456 h 1249195"/>
              <a:gd name="connsiteX5-11" fmla="*/ 8145194 w 8145194"/>
              <a:gd name="connsiteY5-12" fmla="*/ 1051443 h 1249195"/>
              <a:gd name="connsiteX6-13" fmla="*/ 7947442 w 8145194"/>
              <a:gd name="connsiteY6-14" fmla="*/ 1249195 h 1249195"/>
              <a:gd name="connsiteX7-15" fmla="*/ 197752 w 8145194"/>
              <a:gd name="connsiteY7-16" fmla="*/ 1249195 h 1249195"/>
              <a:gd name="connsiteX8-17" fmla="*/ 0 w 8145194"/>
              <a:gd name="connsiteY8-18" fmla="*/ 1051443 h 1249195"/>
              <a:gd name="connsiteX9" fmla="*/ 0 w 8145194"/>
              <a:gd name="connsiteY9" fmla="*/ 260456 h 1249195"/>
              <a:gd name="connsiteX0-19" fmla="*/ 0 w 8145194"/>
              <a:gd name="connsiteY0-20" fmla="*/ 260456 h 1249204"/>
              <a:gd name="connsiteX1-21" fmla="*/ 197752 w 8145194"/>
              <a:gd name="connsiteY1-22" fmla="*/ 62704 h 1249204"/>
              <a:gd name="connsiteX2-23" fmla="*/ 6260123 w 8145194"/>
              <a:gd name="connsiteY2-24" fmla="*/ 0 h 1249204"/>
              <a:gd name="connsiteX3-25" fmla="*/ 7947442 w 8145194"/>
              <a:gd name="connsiteY3-26" fmla="*/ 62704 h 1249204"/>
              <a:gd name="connsiteX4-27" fmla="*/ 8145194 w 8145194"/>
              <a:gd name="connsiteY4-28" fmla="*/ 260456 h 1249204"/>
              <a:gd name="connsiteX5-29" fmla="*/ 8145194 w 8145194"/>
              <a:gd name="connsiteY5-30" fmla="*/ 1051443 h 1249204"/>
              <a:gd name="connsiteX6-31" fmla="*/ 7947442 w 8145194"/>
              <a:gd name="connsiteY6-32" fmla="*/ 1249195 h 1249204"/>
              <a:gd name="connsiteX7-33" fmla="*/ 6049108 w 8145194"/>
              <a:gd name="connsiteY7-34" fmla="*/ 1181687 h 1249204"/>
              <a:gd name="connsiteX8-35" fmla="*/ 197752 w 8145194"/>
              <a:gd name="connsiteY8-36" fmla="*/ 1249195 h 1249204"/>
              <a:gd name="connsiteX9-37" fmla="*/ 0 w 8145194"/>
              <a:gd name="connsiteY9-38" fmla="*/ 1051443 h 1249204"/>
              <a:gd name="connsiteX10" fmla="*/ 0 w 8145194"/>
              <a:gd name="connsiteY10" fmla="*/ 260456 h 1249204"/>
              <a:gd name="connsiteX0-39" fmla="*/ 0 w 8145194"/>
              <a:gd name="connsiteY0-40" fmla="*/ 260456 h 1280159"/>
              <a:gd name="connsiteX1-41" fmla="*/ 197752 w 8145194"/>
              <a:gd name="connsiteY1-42" fmla="*/ 62704 h 1280159"/>
              <a:gd name="connsiteX2-43" fmla="*/ 6260123 w 8145194"/>
              <a:gd name="connsiteY2-44" fmla="*/ 0 h 1280159"/>
              <a:gd name="connsiteX3-45" fmla="*/ 7947442 w 8145194"/>
              <a:gd name="connsiteY3-46" fmla="*/ 62704 h 1280159"/>
              <a:gd name="connsiteX4-47" fmla="*/ 8145194 w 8145194"/>
              <a:gd name="connsiteY4-48" fmla="*/ 260456 h 1280159"/>
              <a:gd name="connsiteX5-49" fmla="*/ 8145194 w 8145194"/>
              <a:gd name="connsiteY5-50" fmla="*/ 1051443 h 1280159"/>
              <a:gd name="connsiteX6-51" fmla="*/ 7947442 w 8145194"/>
              <a:gd name="connsiteY6-52" fmla="*/ 1249195 h 1280159"/>
              <a:gd name="connsiteX7-53" fmla="*/ 6049108 w 8145194"/>
              <a:gd name="connsiteY7-54" fmla="*/ 1181687 h 1280159"/>
              <a:gd name="connsiteX8-55" fmla="*/ 3235569 w 8145194"/>
              <a:gd name="connsiteY8-56" fmla="*/ 1280159 h 1280159"/>
              <a:gd name="connsiteX9-57" fmla="*/ 197752 w 8145194"/>
              <a:gd name="connsiteY9-58" fmla="*/ 1249195 h 1280159"/>
              <a:gd name="connsiteX10-59" fmla="*/ 0 w 8145194"/>
              <a:gd name="connsiteY10-60" fmla="*/ 1051443 h 1280159"/>
              <a:gd name="connsiteX11" fmla="*/ 0 w 8145194"/>
              <a:gd name="connsiteY11" fmla="*/ 260456 h 1280159"/>
              <a:gd name="connsiteX0-61" fmla="*/ 0 w 8145194"/>
              <a:gd name="connsiteY0-62" fmla="*/ 260456 h 1280159"/>
              <a:gd name="connsiteX1-63" fmla="*/ 197752 w 8145194"/>
              <a:gd name="connsiteY1-64" fmla="*/ 62704 h 1280159"/>
              <a:gd name="connsiteX2-65" fmla="*/ 2630659 w 8145194"/>
              <a:gd name="connsiteY2-66" fmla="*/ 112541 h 1280159"/>
              <a:gd name="connsiteX3-67" fmla="*/ 6260123 w 8145194"/>
              <a:gd name="connsiteY3-68" fmla="*/ 0 h 1280159"/>
              <a:gd name="connsiteX4-69" fmla="*/ 7947442 w 8145194"/>
              <a:gd name="connsiteY4-70" fmla="*/ 62704 h 1280159"/>
              <a:gd name="connsiteX5-71" fmla="*/ 8145194 w 8145194"/>
              <a:gd name="connsiteY5-72" fmla="*/ 260456 h 1280159"/>
              <a:gd name="connsiteX6-73" fmla="*/ 8145194 w 8145194"/>
              <a:gd name="connsiteY6-74" fmla="*/ 1051443 h 1280159"/>
              <a:gd name="connsiteX7-75" fmla="*/ 7947442 w 8145194"/>
              <a:gd name="connsiteY7-76" fmla="*/ 1249195 h 1280159"/>
              <a:gd name="connsiteX8-77" fmla="*/ 6049108 w 8145194"/>
              <a:gd name="connsiteY8-78" fmla="*/ 1181687 h 1280159"/>
              <a:gd name="connsiteX9-79" fmla="*/ 3235569 w 8145194"/>
              <a:gd name="connsiteY9-80" fmla="*/ 1280159 h 1280159"/>
              <a:gd name="connsiteX10-81" fmla="*/ 197752 w 8145194"/>
              <a:gd name="connsiteY10-82" fmla="*/ 1249195 h 1280159"/>
              <a:gd name="connsiteX11-83" fmla="*/ 0 w 8145194"/>
              <a:gd name="connsiteY11-84" fmla="*/ 1051443 h 1280159"/>
              <a:gd name="connsiteX12" fmla="*/ 0 w 8145194"/>
              <a:gd name="connsiteY12" fmla="*/ 260456 h 1280159"/>
              <a:gd name="connsiteX0-85" fmla="*/ 0 w 8285978"/>
              <a:gd name="connsiteY0-86" fmla="*/ 260456 h 1280159"/>
              <a:gd name="connsiteX1-87" fmla="*/ 197752 w 8285978"/>
              <a:gd name="connsiteY1-88" fmla="*/ 62704 h 1280159"/>
              <a:gd name="connsiteX2-89" fmla="*/ 2630659 w 8285978"/>
              <a:gd name="connsiteY2-90" fmla="*/ 112541 h 1280159"/>
              <a:gd name="connsiteX3-91" fmla="*/ 6260123 w 8285978"/>
              <a:gd name="connsiteY3-92" fmla="*/ 0 h 1280159"/>
              <a:gd name="connsiteX4-93" fmla="*/ 7947442 w 8285978"/>
              <a:gd name="connsiteY4-94" fmla="*/ 62704 h 1280159"/>
              <a:gd name="connsiteX5-95" fmla="*/ 8145194 w 8285978"/>
              <a:gd name="connsiteY5-96" fmla="*/ 260456 h 1280159"/>
              <a:gd name="connsiteX6-97" fmla="*/ 8285871 w 8285978"/>
              <a:gd name="connsiteY6-98" fmla="*/ 618978 h 1280159"/>
              <a:gd name="connsiteX7-99" fmla="*/ 8145194 w 8285978"/>
              <a:gd name="connsiteY7-100" fmla="*/ 1051443 h 1280159"/>
              <a:gd name="connsiteX8-101" fmla="*/ 7947442 w 8285978"/>
              <a:gd name="connsiteY8-102" fmla="*/ 1249195 h 1280159"/>
              <a:gd name="connsiteX9-103" fmla="*/ 6049108 w 8285978"/>
              <a:gd name="connsiteY9-104" fmla="*/ 1181687 h 1280159"/>
              <a:gd name="connsiteX10-105" fmla="*/ 3235569 w 8285978"/>
              <a:gd name="connsiteY10-106" fmla="*/ 1280159 h 1280159"/>
              <a:gd name="connsiteX11-107" fmla="*/ 197752 w 8285978"/>
              <a:gd name="connsiteY11-108" fmla="*/ 1249195 h 1280159"/>
              <a:gd name="connsiteX12-109" fmla="*/ 0 w 8285978"/>
              <a:gd name="connsiteY12-110" fmla="*/ 1051443 h 1280159"/>
              <a:gd name="connsiteX13" fmla="*/ 0 w 8285978"/>
              <a:gd name="connsiteY13" fmla="*/ 260456 h 12801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83" y="connsiteY11-84"/>
              </a:cxn>
              <a:cxn ang="0">
                <a:pos x="connsiteX12-109" y="connsiteY12-110"/>
              </a:cxn>
              <a:cxn ang="0">
                <a:pos x="connsiteX13" y="connsiteY13"/>
              </a:cxn>
            </a:cxnLst>
            <a:rect l="l" t="t" r="r" b="b"/>
            <a:pathLst>
              <a:path w="8285978" h="1280159">
                <a:moveTo>
                  <a:pt x="0" y="260456"/>
                </a:moveTo>
                <a:cubicBezTo>
                  <a:pt x="0" y="151241"/>
                  <a:pt x="88537" y="62704"/>
                  <a:pt x="197752" y="62704"/>
                </a:cubicBezTo>
                <a:cubicBezTo>
                  <a:pt x="1004032" y="51181"/>
                  <a:pt x="1824379" y="124064"/>
                  <a:pt x="2630659" y="112541"/>
                </a:cubicBezTo>
                <a:lnTo>
                  <a:pt x="6260123" y="0"/>
                </a:lnTo>
                <a:cubicBezTo>
                  <a:pt x="6836630" y="2144"/>
                  <a:pt x="7370935" y="60560"/>
                  <a:pt x="7947442" y="62704"/>
                </a:cubicBezTo>
                <a:cubicBezTo>
                  <a:pt x="8056657" y="62704"/>
                  <a:pt x="8145194" y="151241"/>
                  <a:pt x="8145194" y="260456"/>
                </a:cubicBezTo>
                <a:cubicBezTo>
                  <a:pt x="8140505" y="375274"/>
                  <a:pt x="8290560" y="504160"/>
                  <a:pt x="8285871" y="618978"/>
                </a:cubicBezTo>
                <a:lnTo>
                  <a:pt x="8145194" y="1051443"/>
                </a:lnTo>
                <a:cubicBezTo>
                  <a:pt x="8145194" y="1160658"/>
                  <a:pt x="8056657" y="1249195"/>
                  <a:pt x="7947442" y="1249195"/>
                </a:cubicBezTo>
                <a:cubicBezTo>
                  <a:pt x="7286529" y="1250138"/>
                  <a:pt x="6710021" y="1180744"/>
                  <a:pt x="6049108" y="1181687"/>
                </a:cubicBezTo>
                <a:cubicBezTo>
                  <a:pt x="5115951" y="1195754"/>
                  <a:pt x="4168726" y="1266092"/>
                  <a:pt x="3235569" y="1280159"/>
                </a:cubicBezTo>
                <a:lnTo>
                  <a:pt x="197752" y="1249195"/>
                </a:lnTo>
                <a:cubicBezTo>
                  <a:pt x="88537" y="1249195"/>
                  <a:pt x="0" y="1160658"/>
                  <a:pt x="0" y="1051443"/>
                </a:cubicBezTo>
                <a:lnTo>
                  <a:pt x="0" y="260456"/>
                </a:lnTo>
                <a:close/>
              </a:path>
            </a:pathLst>
          </a:cu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Rectangle 15"/>
          <p:cNvSpPr/>
          <p:nvPr/>
        </p:nvSpPr>
        <p:spPr>
          <a:xfrm>
            <a:off x="3309395" y="2021929"/>
            <a:ext cx="6255955" cy="2123658"/>
          </a:xfrm>
          <a:prstGeom prst="rect">
            <a:avLst/>
          </a:prstGeom>
        </p:spPr>
        <p:txBody>
          <a:bodyPr wrap="square">
            <a:spAutoFit/>
          </a:bodyPr>
          <a:lstStyle/>
          <a:p>
            <a:pPr marR="0" lvl="0" algn="just" defTabSz="914400" rtl="0" eaLnBrk="1" fontAlgn="auto" latinLnBrk="0" hangingPunct="1">
              <a:lnSpc>
                <a:spcPct val="100000"/>
              </a:lnSpc>
              <a:spcBef>
                <a:spcPts val="0"/>
              </a:spcBef>
              <a:spcAft>
                <a:spcPts val="0"/>
              </a:spcAft>
              <a:buClrTx/>
              <a:buSzTx/>
              <a:defRPr/>
            </a:pPr>
            <a:r>
              <a:rPr kumimoji="0" lang="en-GB" sz="4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Nêu</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cách</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mở</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bài</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gián</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tiếp</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và</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kết</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bài</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mở</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rộng</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mà</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mình</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muốn</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vận</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dụng</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a:t>
            </a:r>
            <a:endParaRPr kumimoji="0" lang="en-GB"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14" name="Picture 13"/>
          <p:cNvPicPr>
            <a:picLocks noChangeAspect="1"/>
          </p:cNvPicPr>
          <p:nvPr/>
        </p:nvPicPr>
        <p:blipFill rotWithShape="1">
          <a:blip r:embed="rId5" cstate="print">
            <a:extLst>
              <a:ext uri="{BEBA8EAE-BF5A-486C-A8C5-ECC9F3942E4B}">
                <a14:imgProps xmlns:a14="http://schemas.microsoft.com/office/drawing/2010/main" xmlns="">
                  <a14:imgLayer r:embed="rId6">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xmlns="" val="0"/>
              </a:ext>
            </a:extLst>
          </a:blip>
          <a:srcRect l="6726" t="1754" r="23450" b="21053"/>
          <a:stretch>
            <a:fillRect/>
          </a:stretch>
        </p:blipFill>
        <p:spPr>
          <a:xfrm flipH="1">
            <a:off x="331261" y="2971858"/>
            <a:ext cx="2866966" cy="3405118"/>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340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 name="矩形 61"/>
          <p:cNvSpPr/>
          <p:nvPr/>
        </p:nvSpPr>
        <p:spPr>
          <a:xfrm>
            <a:off x="671358"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71" name="图片 70"/>
          <p:cNvPicPr>
            <a:picLocks noChangeAspect="1"/>
          </p:cNvPicPr>
          <p:nvPr/>
        </p:nvPicPr>
        <p:blipFill>
          <a:blip r:embed="rId3"/>
          <a:stretch>
            <a:fillRect/>
          </a:stretch>
        </p:blipFill>
        <p:spPr>
          <a:xfrm>
            <a:off x="-173555" y="364391"/>
            <a:ext cx="5877053" cy="5749026"/>
          </a:xfrm>
          <a:prstGeom prst="rect">
            <a:avLst/>
          </a:prstGeom>
          <a:effectLst>
            <a:outerShdw blurRad="25400" dist="25400" algn="l" rotWithShape="0">
              <a:prstClr val="black">
                <a:alpha val="40000"/>
              </a:prstClr>
            </a:outerShdw>
          </a:effectLst>
        </p:spPr>
      </p:pic>
      <p:pic>
        <p:nvPicPr>
          <p:cNvPr id="81" name="图片 80"/>
          <p:cNvPicPr>
            <a:picLocks noChangeAspect="1"/>
          </p:cNvPicPr>
          <p:nvPr/>
        </p:nvPicPr>
        <p:blipFill>
          <a:blip r:embed="rId4" cstate="print"/>
          <a:stretch>
            <a:fillRect/>
          </a:stretch>
        </p:blipFill>
        <p:spPr>
          <a:xfrm>
            <a:off x="10152993" y="4865099"/>
            <a:ext cx="902189" cy="794588"/>
          </a:xfrm>
          <a:prstGeom prst="rect">
            <a:avLst/>
          </a:prstGeom>
          <a:effectLst>
            <a:outerShdw blurRad="12700" dist="12700" dir="2700000" algn="tl" rotWithShape="0">
              <a:prstClr val="black">
                <a:alpha val="40000"/>
              </a:prstClr>
            </a:outerShdw>
          </a:effectLst>
        </p:spPr>
      </p:pic>
      <p:pic>
        <p:nvPicPr>
          <p:cNvPr id="16" name="Picture 15"/>
          <p:cNvPicPr>
            <a:picLocks noChangeAspect="1"/>
          </p:cNvPicPr>
          <p:nvPr/>
        </p:nvPicPr>
        <p:blipFill>
          <a:blip r:embed="rId5"/>
          <a:stretch>
            <a:fillRect/>
          </a:stretch>
        </p:blipFill>
        <p:spPr>
          <a:xfrm>
            <a:off x="3952018" y="180111"/>
            <a:ext cx="8468078" cy="6962235"/>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340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9" name="Picture 18"/>
          <p:cNvPicPr>
            <a:picLocks noChangeAspect="1"/>
          </p:cNvPicPr>
          <p:nvPr/>
        </p:nvPicPr>
        <p:blipFill rotWithShape="1">
          <a:blip r:embed="rId3" cstate="hqprint">
            <a:extLst>
              <a:ext uri="{BEBA8EAE-BF5A-486C-A8C5-ECC9F3942E4B}">
                <a14:imgProps xmlns:a14="http://schemas.microsoft.com/office/drawing/2010/main" xmlns="">
                  <a14:imgLayer r:embed="rId4">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xmlns="" val="0"/>
              </a:ext>
            </a:extLst>
          </a:blip>
          <a:srcRect l="50800" t="65965" r="24442" b="1754"/>
          <a:stretch>
            <a:fillRect/>
          </a:stretch>
        </p:blipFill>
        <p:spPr>
          <a:xfrm>
            <a:off x="-403589" y="-144050"/>
            <a:ext cx="2358189" cy="2213810"/>
          </a:xfrm>
          <a:prstGeom prst="rect">
            <a:avLst/>
          </a:prstGeom>
        </p:spPr>
      </p:pic>
      <p:pic>
        <p:nvPicPr>
          <p:cNvPr id="22" name="Picture 21"/>
          <p:cNvPicPr>
            <a:picLocks noChangeAspect="1"/>
          </p:cNvPicPr>
          <p:nvPr/>
        </p:nvPicPr>
        <p:blipFill rotWithShape="1">
          <a:blip r:embed="rId5" cstate="print">
            <a:extLst>
              <a:ext uri="{BEBA8EAE-BF5A-486C-A8C5-ECC9F3942E4B}">
                <a14:imgProps xmlns:a14="http://schemas.microsoft.com/office/drawing/2010/main" xmlns="">
                  <a14:imgLayer r:embed="rId6">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xmlns="" val="0"/>
              </a:ext>
            </a:extLst>
          </a:blip>
          <a:srcRect l="6726" t="1754" r="23450" b="21053"/>
          <a:stretch>
            <a:fillRect/>
          </a:stretch>
        </p:blipFill>
        <p:spPr>
          <a:xfrm>
            <a:off x="8383504" y="3452882"/>
            <a:ext cx="3080084" cy="3405118"/>
          </a:xfrm>
          <a:prstGeom prst="rect">
            <a:avLst/>
          </a:prstGeom>
        </p:spPr>
      </p:pic>
      <p:sp>
        <p:nvSpPr>
          <p:cNvPr id="23" name="Rounded Rectangular Callout 22"/>
          <p:cNvSpPr/>
          <p:nvPr/>
        </p:nvSpPr>
        <p:spPr>
          <a:xfrm>
            <a:off x="2219325" y="1029201"/>
            <a:ext cx="8210550" cy="1752128"/>
          </a:xfrm>
          <a:prstGeom prst="wedgeRoundRectCallout">
            <a:avLst>
              <a:gd name="adj1" fmla="val 43675"/>
              <a:gd name="adj2" fmla="val 90483"/>
              <a:gd name="adj3" fmla="val 16667"/>
            </a:avLst>
          </a:prstGeom>
          <a:solidFill>
            <a:schemeClr val="accent2">
              <a:alpha val="59000"/>
            </a:schemeClr>
          </a:solid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600" b="1" dirty="0" err="1">
                <a:solidFill>
                  <a:prstClr val="black"/>
                </a:solidFill>
                <a:latin typeface="Cambria" panose="02040503050406030204" pitchFamily="18" charset="0"/>
                <a:ea typeface="Cambria" panose="02040503050406030204" pitchFamily="18" charset="0"/>
              </a:rPr>
              <a:t>Nhắc</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lại</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cách</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viết</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mở</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bài</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và</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kết</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bài</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tả</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cây</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cối</a:t>
            </a:r>
            <a:r>
              <a:rPr lang="en-GB" sz="3600" b="1" dirty="0">
                <a:solidFill>
                  <a:prstClr val="black"/>
                </a:solidFill>
                <a:latin typeface="Cambria" panose="02040503050406030204" pitchFamily="18" charset="0"/>
                <a:ea typeface="Cambria" panose="02040503050406030204" pitchFamily="18" charset="0"/>
              </a:rPr>
              <a:t>, con </a:t>
            </a:r>
            <a:r>
              <a:rPr lang="en-GB" sz="3600" b="1" dirty="0" err="1">
                <a:solidFill>
                  <a:prstClr val="black"/>
                </a:solidFill>
                <a:latin typeface="Cambria" panose="02040503050406030204" pitchFamily="18" charset="0"/>
                <a:ea typeface="Cambria" panose="02040503050406030204" pitchFamily="18" charset="0"/>
              </a:rPr>
              <a:t>vật</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đã</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học</a:t>
            </a:r>
            <a:r>
              <a:rPr lang="en-GB" sz="3600" b="1" dirty="0">
                <a:solidFill>
                  <a:prstClr val="black"/>
                </a:solidFill>
                <a:latin typeface="Cambria" panose="02040503050406030204" pitchFamily="18" charset="0"/>
                <a:ea typeface="Cambria" panose="02040503050406030204" pitchFamily="18" charset="0"/>
              </a:rPr>
              <a:t> ở </a:t>
            </a:r>
            <a:r>
              <a:rPr lang="en-GB" sz="3600" b="1" dirty="0" err="1">
                <a:solidFill>
                  <a:prstClr val="black"/>
                </a:solidFill>
                <a:latin typeface="Cambria" panose="02040503050406030204" pitchFamily="18" charset="0"/>
                <a:ea typeface="Cambria" panose="02040503050406030204" pitchFamily="18" charset="0"/>
              </a:rPr>
              <a:t>lớp</a:t>
            </a:r>
            <a:r>
              <a:rPr lang="en-GB" sz="3600" b="1" dirty="0">
                <a:solidFill>
                  <a:prstClr val="black"/>
                </a:solidFill>
                <a:latin typeface="Cambria" panose="02040503050406030204" pitchFamily="18" charset="0"/>
                <a:ea typeface="Cambria" panose="02040503050406030204" pitchFamily="18" charset="0"/>
              </a:rPr>
              <a:t> 4.</a:t>
            </a:r>
            <a:endPar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 name="TextBox 2"/>
          <p:cNvSpPr txBox="1"/>
          <p:nvPr/>
        </p:nvSpPr>
        <p:spPr>
          <a:xfrm>
            <a:off x="1334558" y="3286622"/>
            <a:ext cx="6456892" cy="2554545"/>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en-GB" sz="4000" b="1" dirty="0" err="1">
                <a:solidFill>
                  <a:prstClr val="black"/>
                </a:solidFill>
                <a:latin typeface="Cambria" panose="02040503050406030204" pitchFamily="18" charset="0"/>
                <a:ea typeface="Cambria" panose="02040503050406030204" pitchFamily="18" charset="0"/>
              </a:rPr>
              <a:t>Mở</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bài</a:t>
            </a:r>
            <a:r>
              <a:rPr lang="en-GB" sz="4000" b="1"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trực</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tiếp</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và</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gián</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tiếp</a:t>
            </a:r>
            <a:r>
              <a:rPr lang="en-GB" sz="4000" dirty="0">
                <a:solidFill>
                  <a:prstClr val="black"/>
                </a:solidFill>
                <a:latin typeface="Cambria" panose="02040503050406030204" pitchFamily="18" charset="0"/>
                <a:ea typeface="Cambria" panose="02040503050406030204" pitchFamily="18" charset="0"/>
              </a:rPr>
              <a:t>.</a:t>
            </a:r>
          </a:p>
          <a:p>
            <a:pPr marL="571500" lvl="0" indent="-571500" algn="just">
              <a:buFont typeface="Arial" panose="020B0604020202020204" pitchFamily="34" charset="0"/>
              <a:buChar char="•"/>
              <a:defRPr/>
            </a:pPr>
            <a:r>
              <a:rPr lang="en-GB" sz="4000" b="1" dirty="0" err="1">
                <a:solidFill>
                  <a:prstClr val="black"/>
                </a:solidFill>
                <a:latin typeface="Cambria" panose="02040503050406030204" pitchFamily="18" charset="0"/>
                <a:ea typeface="Cambria" panose="02040503050406030204" pitchFamily="18" charset="0"/>
              </a:rPr>
              <a:t>Kết</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bài</a:t>
            </a:r>
            <a:r>
              <a:rPr lang="en-GB" sz="4000" b="1"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mở</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rộng</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và</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không</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mở</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rộng</a:t>
            </a:r>
            <a:r>
              <a:rPr lang="en-GB" sz="4000" dirty="0">
                <a:solidFill>
                  <a:prstClr val="black"/>
                </a:solidFill>
                <a:latin typeface="Cambria" panose="02040503050406030204" pitchFamily="18" charset="0"/>
                <a:ea typeface="Cambria" panose="02040503050406030204" pitchFamily="18" charset="0"/>
              </a:rPr>
              <a:t>.</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340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 name="矩形 61"/>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UTM Showcard" panose="02040603050506020204" pitchFamily="18" charset="0"/>
            </a:endParaRPr>
          </a:p>
        </p:txBody>
      </p:sp>
      <p:pic>
        <p:nvPicPr>
          <p:cNvPr id="71" name="图片 70"/>
          <p:cNvPicPr>
            <a:picLocks noChangeAspect="1"/>
          </p:cNvPicPr>
          <p:nvPr/>
        </p:nvPicPr>
        <p:blipFill>
          <a:blip r:embed="rId3"/>
          <a:stretch>
            <a:fillRect/>
          </a:stretch>
        </p:blipFill>
        <p:spPr>
          <a:xfrm>
            <a:off x="-173555" y="364391"/>
            <a:ext cx="5877053" cy="5749026"/>
          </a:xfrm>
          <a:prstGeom prst="rect">
            <a:avLst/>
          </a:prstGeom>
          <a:effectLst>
            <a:outerShdw blurRad="25400" dist="25400" algn="l" rotWithShape="0">
              <a:prstClr val="black">
                <a:alpha val="40000"/>
              </a:prstClr>
            </a:outerShdw>
          </a:effectLst>
        </p:spPr>
      </p:pic>
      <p:pic>
        <p:nvPicPr>
          <p:cNvPr id="81" name="图片 80"/>
          <p:cNvPicPr>
            <a:picLocks noChangeAspect="1"/>
          </p:cNvPicPr>
          <p:nvPr/>
        </p:nvPicPr>
        <p:blipFill>
          <a:blip r:embed="rId4" cstate="print"/>
          <a:stretch>
            <a:fillRect/>
          </a:stretch>
        </p:blipFill>
        <p:spPr>
          <a:xfrm>
            <a:off x="10719400" y="5318829"/>
            <a:ext cx="902189" cy="794588"/>
          </a:xfrm>
          <a:prstGeom prst="rect">
            <a:avLst/>
          </a:prstGeom>
          <a:effectLst>
            <a:outerShdw blurRad="12700" dist="12700" dir="2700000" algn="tl" rotWithShape="0">
              <a:prstClr val="black">
                <a:alpha val="40000"/>
              </a:prstClr>
            </a:outerShdw>
          </a:effectLst>
        </p:spPr>
      </p:pic>
      <p:pic>
        <p:nvPicPr>
          <p:cNvPr id="10" name="Picture 9"/>
          <p:cNvPicPr>
            <a:picLocks noChangeAspect="1"/>
          </p:cNvPicPr>
          <p:nvPr/>
        </p:nvPicPr>
        <p:blipFill>
          <a:blip r:embed="rId5" cstate="print"/>
          <a:stretch>
            <a:fillRect/>
          </a:stretch>
        </p:blipFill>
        <p:spPr>
          <a:xfrm>
            <a:off x="0" y="-114517"/>
            <a:ext cx="1238491" cy="1226229"/>
          </a:xfrm>
          <a:prstGeom prst="rect">
            <a:avLst/>
          </a:prstGeom>
        </p:spPr>
      </p:pic>
      <p:pic>
        <p:nvPicPr>
          <p:cNvPr id="4" name="Picture 3"/>
          <p:cNvPicPr>
            <a:picLocks noChangeAspect="1"/>
          </p:cNvPicPr>
          <p:nvPr/>
        </p:nvPicPr>
        <p:blipFill>
          <a:blip r:embed="rId6"/>
          <a:stretch>
            <a:fillRect/>
          </a:stretch>
        </p:blipFill>
        <p:spPr>
          <a:xfrm>
            <a:off x="7056031" y="1459966"/>
            <a:ext cx="2816037" cy="806984"/>
          </a:xfrm>
          <a:prstGeom prst="rect">
            <a:avLst/>
          </a:prstGeom>
        </p:spPr>
      </p:pic>
      <p:pic>
        <p:nvPicPr>
          <p:cNvPr id="6" name="Picture 5"/>
          <p:cNvPicPr>
            <a:picLocks noChangeAspect="1"/>
          </p:cNvPicPr>
          <p:nvPr/>
        </p:nvPicPr>
        <p:blipFill>
          <a:blip r:embed="rId7"/>
          <a:stretch>
            <a:fillRect/>
          </a:stretch>
        </p:blipFill>
        <p:spPr>
          <a:xfrm>
            <a:off x="4533222" y="2411220"/>
            <a:ext cx="6840305" cy="2969009"/>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340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 name="矩形 61"/>
          <p:cNvSpPr/>
          <p:nvPr/>
        </p:nvSpPr>
        <p:spPr>
          <a:xfrm>
            <a:off x="671358"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71" name="图片 70"/>
          <p:cNvPicPr>
            <a:picLocks noChangeAspect="1"/>
          </p:cNvPicPr>
          <p:nvPr/>
        </p:nvPicPr>
        <p:blipFill>
          <a:blip r:embed="rId2"/>
          <a:stretch>
            <a:fillRect/>
          </a:stretch>
        </p:blipFill>
        <p:spPr>
          <a:xfrm>
            <a:off x="-173555" y="364391"/>
            <a:ext cx="5877053" cy="5749026"/>
          </a:xfrm>
          <a:prstGeom prst="rect">
            <a:avLst/>
          </a:prstGeom>
          <a:effectLst>
            <a:outerShdw blurRad="25400" dist="25400" algn="l" rotWithShape="0">
              <a:prstClr val="black">
                <a:alpha val="40000"/>
              </a:prstClr>
            </a:outerShdw>
          </a:effectLst>
        </p:spPr>
      </p:pic>
      <p:pic>
        <p:nvPicPr>
          <p:cNvPr id="81" name="图片 80"/>
          <p:cNvPicPr>
            <a:picLocks noChangeAspect="1"/>
          </p:cNvPicPr>
          <p:nvPr/>
        </p:nvPicPr>
        <p:blipFill>
          <a:blip r:embed="rId3" cstate="print"/>
          <a:stretch>
            <a:fillRect/>
          </a:stretch>
        </p:blipFill>
        <p:spPr>
          <a:xfrm>
            <a:off x="10152993" y="4865099"/>
            <a:ext cx="902189" cy="794588"/>
          </a:xfrm>
          <a:prstGeom prst="rect">
            <a:avLst/>
          </a:prstGeom>
          <a:effectLst>
            <a:outerShdw blurRad="12700" dist="12700" dir="2700000" algn="tl" rotWithShape="0">
              <a:prstClr val="black">
                <a:alpha val="40000"/>
              </a:prstClr>
            </a:outerShdw>
          </a:effectLst>
        </p:spPr>
      </p:pic>
      <p:pic>
        <p:nvPicPr>
          <p:cNvPr id="2" name="Picture 1"/>
          <p:cNvPicPr>
            <a:picLocks noChangeAspect="1"/>
          </p:cNvPicPr>
          <p:nvPr/>
        </p:nvPicPr>
        <p:blipFill rotWithShape="1">
          <a:blip r:embed="rId4"/>
          <a:srcRect r="9515" b="15876"/>
          <a:stretch>
            <a:fillRect/>
          </a:stretch>
        </p:blipFill>
        <p:spPr>
          <a:xfrm>
            <a:off x="4123274" y="697384"/>
            <a:ext cx="7300939" cy="518255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340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1" fmla="*/ 505327 w 10479505"/>
              <a:gd name="connsiteY0-2" fmla="*/ 12032 h 1227221"/>
              <a:gd name="connsiteX1-3" fmla="*/ 10479505 w 10479505"/>
              <a:gd name="connsiteY1-4" fmla="*/ 0 h 1227221"/>
              <a:gd name="connsiteX2-5" fmla="*/ 10479505 w 10479505"/>
              <a:gd name="connsiteY2-6" fmla="*/ 1227221 h 1227221"/>
              <a:gd name="connsiteX3-7" fmla="*/ 0 w 10479505"/>
              <a:gd name="connsiteY3-8" fmla="*/ 1227221 h 1227221"/>
              <a:gd name="connsiteX4-9" fmla="*/ 505327 w 10479505"/>
              <a:gd name="connsiteY4-10" fmla="*/ 12032 h 1227221"/>
              <a:gd name="connsiteX0-11" fmla="*/ 505327 w 10479505"/>
              <a:gd name="connsiteY0-12" fmla="*/ 24063 h 1239252"/>
              <a:gd name="connsiteX1-13" fmla="*/ 10034337 w 10479505"/>
              <a:gd name="connsiteY1-14" fmla="*/ 0 h 1239252"/>
              <a:gd name="connsiteX2-15" fmla="*/ 10479505 w 10479505"/>
              <a:gd name="connsiteY2-16" fmla="*/ 1239252 h 1239252"/>
              <a:gd name="connsiteX3-17" fmla="*/ 0 w 10479505"/>
              <a:gd name="connsiteY3-18" fmla="*/ 1239252 h 1239252"/>
              <a:gd name="connsiteX4-19" fmla="*/ 505327 w 10479505"/>
              <a:gd name="connsiteY4-20" fmla="*/ 24063 h 1239252"/>
              <a:gd name="connsiteX0-21" fmla="*/ 505327 w 10479505"/>
              <a:gd name="connsiteY0-22" fmla="*/ 24063 h 1239252"/>
              <a:gd name="connsiteX1-23" fmla="*/ 10034337 w 10479505"/>
              <a:gd name="connsiteY1-24" fmla="*/ 0 h 1239252"/>
              <a:gd name="connsiteX2-25" fmla="*/ 10479505 w 10479505"/>
              <a:gd name="connsiteY2-26" fmla="*/ 1239252 h 1239252"/>
              <a:gd name="connsiteX3-27" fmla="*/ 0 w 10479505"/>
              <a:gd name="connsiteY3-28" fmla="*/ 1239252 h 1239252"/>
              <a:gd name="connsiteX4-29" fmla="*/ 505327 w 10479505"/>
              <a:gd name="connsiteY4-30" fmla="*/ 24063 h 1239252"/>
              <a:gd name="connsiteX0-31" fmla="*/ 505327 w 10479505"/>
              <a:gd name="connsiteY0-32" fmla="*/ 24063 h 1239252"/>
              <a:gd name="connsiteX1-33" fmla="*/ 10034337 w 10479505"/>
              <a:gd name="connsiteY1-34" fmla="*/ 0 h 1239252"/>
              <a:gd name="connsiteX2-35" fmla="*/ 10479505 w 10479505"/>
              <a:gd name="connsiteY2-36" fmla="*/ 1239252 h 1239252"/>
              <a:gd name="connsiteX3-37" fmla="*/ 0 w 10479505"/>
              <a:gd name="connsiteY3-38" fmla="*/ 1239252 h 1239252"/>
              <a:gd name="connsiteX4-39" fmla="*/ 144379 w 10479505"/>
              <a:gd name="connsiteY4-40" fmla="*/ 421105 h 1239252"/>
              <a:gd name="connsiteX5" fmla="*/ 505327 w 10479505"/>
              <a:gd name="connsiteY5" fmla="*/ 24063 h 1239252"/>
              <a:gd name="connsiteX0-41" fmla="*/ 505327 w 11112769"/>
              <a:gd name="connsiteY0-42" fmla="*/ 24063 h 1239252"/>
              <a:gd name="connsiteX1-43" fmla="*/ 10034337 w 11112769"/>
              <a:gd name="connsiteY1-44" fmla="*/ 0 h 1239252"/>
              <a:gd name="connsiteX2-45" fmla="*/ 9793705 w 11112769"/>
              <a:gd name="connsiteY2-46" fmla="*/ 914400 h 1239252"/>
              <a:gd name="connsiteX3-47" fmla="*/ 10479505 w 11112769"/>
              <a:gd name="connsiteY3-48" fmla="*/ 1239252 h 1239252"/>
              <a:gd name="connsiteX4-49" fmla="*/ 0 w 11112769"/>
              <a:gd name="connsiteY4-50" fmla="*/ 1239252 h 1239252"/>
              <a:gd name="connsiteX5-51" fmla="*/ 144379 w 11112769"/>
              <a:gd name="connsiteY5-52" fmla="*/ 421105 h 1239252"/>
              <a:gd name="connsiteX6" fmla="*/ 505327 w 11112769"/>
              <a:gd name="connsiteY6" fmla="*/ 24063 h 1239252"/>
              <a:gd name="connsiteX0-53" fmla="*/ 505327 w 11307093"/>
              <a:gd name="connsiteY0-54" fmla="*/ 24063 h 1239252"/>
              <a:gd name="connsiteX1-55" fmla="*/ 10034337 w 11307093"/>
              <a:gd name="connsiteY1-56" fmla="*/ 0 h 1239252"/>
              <a:gd name="connsiteX2-57" fmla="*/ 10635916 w 11307093"/>
              <a:gd name="connsiteY2-58" fmla="*/ 685800 h 1239252"/>
              <a:gd name="connsiteX3-59" fmla="*/ 10479505 w 11307093"/>
              <a:gd name="connsiteY3-60" fmla="*/ 1239252 h 1239252"/>
              <a:gd name="connsiteX4-61" fmla="*/ 0 w 11307093"/>
              <a:gd name="connsiteY4-62" fmla="*/ 1239252 h 1239252"/>
              <a:gd name="connsiteX5-63" fmla="*/ 144379 w 11307093"/>
              <a:gd name="connsiteY5-64" fmla="*/ 421105 h 1239252"/>
              <a:gd name="connsiteX6-65" fmla="*/ 505327 w 11307093"/>
              <a:gd name="connsiteY6-66" fmla="*/ 24063 h 1239252"/>
              <a:gd name="connsiteX0-67" fmla="*/ 505327 w 10936401"/>
              <a:gd name="connsiteY0-68" fmla="*/ 24063 h 1287378"/>
              <a:gd name="connsiteX1-69" fmla="*/ 10034337 w 10936401"/>
              <a:gd name="connsiteY1-70" fmla="*/ 0 h 1287378"/>
              <a:gd name="connsiteX2-71" fmla="*/ 10635916 w 10936401"/>
              <a:gd name="connsiteY2-72" fmla="*/ 685800 h 1287378"/>
              <a:gd name="connsiteX3-73" fmla="*/ 9613232 w 10936401"/>
              <a:gd name="connsiteY3-74" fmla="*/ 1287378 h 1287378"/>
              <a:gd name="connsiteX4-75" fmla="*/ 0 w 10936401"/>
              <a:gd name="connsiteY4-76" fmla="*/ 1239252 h 1287378"/>
              <a:gd name="connsiteX5-77" fmla="*/ 144379 w 10936401"/>
              <a:gd name="connsiteY5-78" fmla="*/ 421105 h 1287378"/>
              <a:gd name="connsiteX6-79" fmla="*/ 505327 w 10936401"/>
              <a:gd name="connsiteY6-80" fmla="*/ 24063 h 1287378"/>
              <a:gd name="connsiteX0-81" fmla="*/ 385078 w 10816152"/>
              <a:gd name="connsiteY0-82" fmla="*/ 24063 h 1287378"/>
              <a:gd name="connsiteX1-83" fmla="*/ 9914088 w 10816152"/>
              <a:gd name="connsiteY1-84" fmla="*/ 0 h 1287378"/>
              <a:gd name="connsiteX2-85" fmla="*/ 10515667 w 10816152"/>
              <a:gd name="connsiteY2-86" fmla="*/ 685800 h 1287378"/>
              <a:gd name="connsiteX3-87" fmla="*/ 9492983 w 10816152"/>
              <a:gd name="connsiteY3-88" fmla="*/ 1287378 h 1287378"/>
              <a:gd name="connsiteX4-89" fmla="*/ 48193 w 10816152"/>
              <a:gd name="connsiteY4-90" fmla="*/ 1215189 h 1287378"/>
              <a:gd name="connsiteX5-91" fmla="*/ 24130 w 10816152"/>
              <a:gd name="connsiteY5-92" fmla="*/ 421105 h 1287378"/>
              <a:gd name="connsiteX6-93" fmla="*/ 385078 w 10816152"/>
              <a:gd name="connsiteY6-94" fmla="*/ 24063 h 1287378"/>
              <a:gd name="connsiteX0-95" fmla="*/ 385078 w 10816152"/>
              <a:gd name="connsiteY0-96" fmla="*/ 24063 h 1287378"/>
              <a:gd name="connsiteX1-97" fmla="*/ 9914088 w 10816152"/>
              <a:gd name="connsiteY1-98" fmla="*/ 0 h 1287378"/>
              <a:gd name="connsiteX2-99" fmla="*/ 10515667 w 10816152"/>
              <a:gd name="connsiteY2-100" fmla="*/ 685800 h 1287378"/>
              <a:gd name="connsiteX3-101" fmla="*/ 9492983 w 10816152"/>
              <a:gd name="connsiteY3-102" fmla="*/ 1287378 h 1287378"/>
              <a:gd name="connsiteX4-103" fmla="*/ 48193 w 10816152"/>
              <a:gd name="connsiteY4-104" fmla="*/ 1215189 h 1287378"/>
              <a:gd name="connsiteX5-105" fmla="*/ 24130 w 10816152"/>
              <a:gd name="connsiteY5-106" fmla="*/ 421105 h 1287378"/>
              <a:gd name="connsiteX6-107" fmla="*/ 72255 w 10816152"/>
              <a:gd name="connsiteY6-108" fmla="*/ 132347 h 1287378"/>
              <a:gd name="connsiteX7" fmla="*/ 385078 w 10816152"/>
              <a:gd name="connsiteY7" fmla="*/ 24063 h 1287378"/>
              <a:gd name="connsiteX0-109" fmla="*/ 1073348 w 11504422"/>
              <a:gd name="connsiteY0-110" fmla="*/ 24063 h 1287378"/>
              <a:gd name="connsiteX1-111" fmla="*/ 10602358 w 11504422"/>
              <a:gd name="connsiteY1-112" fmla="*/ 0 h 1287378"/>
              <a:gd name="connsiteX2-113" fmla="*/ 11203937 w 11504422"/>
              <a:gd name="connsiteY2-114" fmla="*/ 685800 h 1287378"/>
              <a:gd name="connsiteX3-115" fmla="*/ 10181253 w 11504422"/>
              <a:gd name="connsiteY3-116" fmla="*/ 1287378 h 1287378"/>
              <a:gd name="connsiteX4-117" fmla="*/ 736463 w 11504422"/>
              <a:gd name="connsiteY4-118" fmla="*/ 1215189 h 1287378"/>
              <a:gd name="connsiteX5-119" fmla="*/ 604115 w 11504422"/>
              <a:gd name="connsiteY5-120" fmla="*/ 721894 h 1287378"/>
              <a:gd name="connsiteX6-121" fmla="*/ 712400 w 11504422"/>
              <a:gd name="connsiteY6-122" fmla="*/ 421105 h 1287378"/>
              <a:gd name="connsiteX7-123" fmla="*/ 760525 w 11504422"/>
              <a:gd name="connsiteY7-124" fmla="*/ 132347 h 1287378"/>
              <a:gd name="connsiteX8" fmla="*/ 1073348 w 11504422"/>
              <a:gd name="connsiteY8" fmla="*/ 24063 h 1287378"/>
              <a:gd name="connsiteX0-125" fmla="*/ 1129199 w 11560273"/>
              <a:gd name="connsiteY0-126" fmla="*/ 24063 h 1287378"/>
              <a:gd name="connsiteX1-127" fmla="*/ 10658209 w 11560273"/>
              <a:gd name="connsiteY1-128" fmla="*/ 0 h 1287378"/>
              <a:gd name="connsiteX2-129" fmla="*/ 11259788 w 11560273"/>
              <a:gd name="connsiteY2-130" fmla="*/ 685800 h 1287378"/>
              <a:gd name="connsiteX3-131" fmla="*/ 10237104 w 11560273"/>
              <a:gd name="connsiteY3-132" fmla="*/ 1287378 h 1287378"/>
              <a:gd name="connsiteX4-133" fmla="*/ 792314 w 11560273"/>
              <a:gd name="connsiteY4-134" fmla="*/ 1215189 h 1287378"/>
              <a:gd name="connsiteX5-135" fmla="*/ 635902 w 11560273"/>
              <a:gd name="connsiteY5-136" fmla="*/ 998621 h 1287378"/>
              <a:gd name="connsiteX6-137" fmla="*/ 659966 w 11560273"/>
              <a:gd name="connsiteY6-138" fmla="*/ 721894 h 1287378"/>
              <a:gd name="connsiteX7-139" fmla="*/ 768251 w 11560273"/>
              <a:gd name="connsiteY7-140" fmla="*/ 421105 h 1287378"/>
              <a:gd name="connsiteX8-141" fmla="*/ 816376 w 11560273"/>
              <a:gd name="connsiteY8-142" fmla="*/ 132347 h 1287378"/>
              <a:gd name="connsiteX9" fmla="*/ 1129199 w 11560273"/>
              <a:gd name="connsiteY9" fmla="*/ 24063 h 1287378"/>
              <a:gd name="connsiteX0-143" fmla="*/ 583590 w 11014664"/>
              <a:gd name="connsiteY0-144" fmla="*/ 24063 h 1287378"/>
              <a:gd name="connsiteX1-145" fmla="*/ 10112600 w 11014664"/>
              <a:gd name="connsiteY1-146" fmla="*/ 0 h 1287378"/>
              <a:gd name="connsiteX2-147" fmla="*/ 10714179 w 11014664"/>
              <a:gd name="connsiteY2-148" fmla="*/ 685800 h 1287378"/>
              <a:gd name="connsiteX3-149" fmla="*/ 9691495 w 11014664"/>
              <a:gd name="connsiteY3-150" fmla="*/ 1287378 h 1287378"/>
              <a:gd name="connsiteX4-151" fmla="*/ 1197200 w 11014664"/>
              <a:gd name="connsiteY4-152" fmla="*/ 1263315 h 1287378"/>
              <a:gd name="connsiteX5-153" fmla="*/ 90293 w 11014664"/>
              <a:gd name="connsiteY5-154" fmla="*/ 998621 h 1287378"/>
              <a:gd name="connsiteX6-155" fmla="*/ 114357 w 11014664"/>
              <a:gd name="connsiteY6-156" fmla="*/ 721894 h 1287378"/>
              <a:gd name="connsiteX7-157" fmla="*/ 222642 w 11014664"/>
              <a:gd name="connsiteY7-158" fmla="*/ 421105 h 1287378"/>
              <a:gd name="connsiteX8-159" fmla="*/ 270767 w 11014664"/>
              <a:gd name="connsiteY8-160" fmla="*/ 132347 h 1287378"/>
              <a:gd name="connsiteX9-161" fmla="*/ 583590 w 11014664"/>
              <a:gd name="connsiteY9-162" fmla="*/ 24063 h 128737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51" y="connsiteY5-52"/>
              </a:cxn>
              <a:cxn ang="0">
                <a:pos x="connsiteX6-65" y="connsiteY6-66"/>
              </a:cxn>
              <a:cxn ang="0">
                <a:pos x="connsiteX7-123" y="connsiteY7-124"/>
              </a:cxn>
              <a:cxn ang="0">
                <a:pos x="connsiteX8-141" y="connsiteY8-142"/>
              </a:cxn>
              <a:cxn ang="0">
                <a:pos x="connsiteX9-161" y="connsiteY9-162"/>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prstClr val="white"/>
                </a:solidFill>
                <a:latin typeface="Cambria" panose="02040503050406030204" pitchFamily="18" charset="0"/>
                <a:ea typeface="Cambria" panose="02040503050406030204" pitchFamily="18" charset="0"/>
              </a:rPr>
              <a:t>1. </a:t>
            </a:r>
            <a:r>
              <a:rPr lang="vi-VN" sz="3200" b="1" dirty="0">
                <a:solidFill>
                  <a:prstClr val="white"/>
                </a:solidFill>
                <a:latin typeface="Cambria" panose="02040503050406030204" pitchFamily="18" charset="0"/>
                <a:ea typeface="Cambria" panose="02040503050406030204" pitchFamily="18" charset="0"/>
              </a:rPr>
              <a:t>So sánh các cách mở bài và kết bài dưới đây. Em thích cách viết nào hơn? Vì sao? </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15" name="Picture 14"/>
          <p:cNvPicPr>
            <a:picLocks noChangeAspect="1"/>
          </p:cNvPicPr>
          <p:nvPr/>
        </p:nvPicPr>
        <p:blipFill rotWithShape="1">
          <a:blip r:embed="rId4" cstate="hqprint">
            <a:extLst>
              <a:ext uri="{BEBA8EAE-BF5A-486C-A8C5-ECC9F3942E4B}">
                <a14:imgProps xmlns:a14="http://schemas.microsoft.com/office/drawing/2010/main" xmlns="">
                  <a14:imgLayer r:embed="rId5">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xmlns="" val="0"/>
              </a:ext>
            </a:extLst>
          </a:blip>
          <a:srcRect l="50800" t="65965" r="24442" b="1754"/>
          <a:stretch>
            <a:fillRect/>
          </a:stretch>
        </p:blipFill>
        <p:spPr>
          <a:xfrm>
            <a:off x="0" y="-355065"/>
            <a:ext cx="2770693" cy="2408948"/>
          </a:xfrm>
          <a:prstGeom prst="rect">
            <a:avLst/>
          </a:prstGeom>
        </p:spPr>
      </p:pic>
      <p:grpSp>
        <p:nvGrpSpPr>
          <p:cNvPr id="7" name="Group 6"/>
          <p:cNvGrpSpPr/>
          <p:nvPr/>
        </p:nvGrpSpPr>
        <p:grpSpPr>
          <a:xfrm>
            <a:off x="773625" y="2579705"/>
            <a:ext cx="2312475" cy="1735120"/>
            <a:chOff x="783150" y="2474930"/>
            <a:chExt cx="2312475" cy="2019780"/>
          </a:xfrm>
        </p:grpSpPr>
        <p:sp>
          <p:nvSpPr>
            <p:cNvPr id="4" name="Freeform 9"/>
            <p:cNvSpPr/>
            <p:nvPr/>
          </p:nvSpPr>
          <p:spPr>
            <a:xfrm>
              <a:off x="783150" y="2474930"/>
              <a:ext cx="2312475" cy="2019780"/>
            </a:xfrm>
            <a:custGeom>
              <a:avLst/>
              <a:gdLst/>
              <a:ahLst/>
              <a:cxnLst/>
              <a:rect l="l" t="t" r="r" b="b"/>
              <a:pathLst>
                <a:path w="3024000" h="2019780">
                  <a:moveTo>
                    <a:pt x="0" y="0"/>
                  </a:moveTo>
                  <a:lnTo>
                    <a:pt x="3024000" y="0"/>
                  </a:lnTo>
                  <a:lnTo>
                    <a:pt x="3024000" y="2019780"/>
                  </a:lnTo>
                  <a:lnTo>
                    <a:pt x="0" y="2019780"/>
                  </a:lnTo>
                  <a:lnTo>
                    <a:pt x="0" y="0"/>
                  </a:lnTo>
                  <a:close/>
                </a:path>
              </a:pathLst>
            </a:custGeom>
            <a:blipFill>
              <a:blip r:embed="rId6" cstate="print">
                <a:extLst>
                  <a:ext uri="{96DAC541-7B7A-43D3-8B79-37D633B846F1}">
                    <asvg:svgBlip xmlns="" xmlns:asvg="http://schemas.microsoft.com/office/drawing/2016/SVG/main" r:embed="rId7"/>
                  </a:ext>
                </a:extLst>
              </a:blip>
              <a:stretch>
                <a:fillRect/>
              </a:stretch>
            </a:blipFill>
          </p:spPr>
          <p:txBody>
            <a:bodyPr/>
            <a:lstStyle/>
            <a:p>
              <a:endParaRPr lang="en-US" b="1" dirty="0"/>
            </a:p>
          </p:txBody>
        </p:sp>
        <p:sp>
          <p:nvSpPr>
            <p:cNvPr id="5" name="TextBox 4"/>
            <p:cNvSpPr txBox="1"/>
            <p:nvPr/>
          </p:nvSpPr>
          <p:spPr>
            <a:xfrm>
              <a:off x="1200150" y="3371851"/>
              <a:ext cx="1552575" cy="680712"/>
            </a:xfrm>
            <a:prstGeom prst="rect">
              <a:avLst/>
            </a:prstGeom>
            <a:noFill/>
          </p:spPr>
          <p:txBody>
            <a:bodyPr wrap="square" rtlCol="0">
              <a:spAutoFit/>
            </a:bodyPr>
            <a:lstStyle/>
            <a:p>
              <a:r>
                <a:rPr lang="en-US" sz="3200" b="1" dirty="0" err="1">
                  <a:latin typeface="Cambria" panose="02040503050406030204" pitchFamily="18" charset="0"/>
                  <a:ea typeface="Cambria" panose="02040503050406030204" pitchFamily="18" charset="0"/>
                </a:rPr>
                <a:t>Mở</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bài</a:t>
              </a:r>
              <a:endParaRPr lang="en-US" sz="3200" b="1" dirty="0">
                <a:latin typeface="Cambria" panose="02040503050406030204" pitchFamily="18" charset="0"/>
                <a:ea typeface="Cambria" panose="02040503050406030204" pitchFamily="18" charset="0"/>
              </a:endParaRPr>
            </a:p>
          </p:txBody>
        </p:sp>
      </p:grpSp>
      <p:sp>
        <p:nvSpPr>
          <p:cNvPr id="8" name="Freeform: Shape 7"/>
          <p:cNvSpPr/>
          <p:nvPr/>
        </p:nvSpPr>
        <p:spPr>
          <a:xfrm>
            <a:off x="2733675" y="2552700"/>
            <a:ext cx="866775" cy="609600"/>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0"/>
          <p:cNvSpPr/>
          <p:nvPr/>
        </p:nvSpPr>
        <p:spPr>
          <a:xfrm>
            <a:off x="3526350" y="17430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8" cstate="print">
              <a:extLst>
                <a:ext uri="{96DAC541-7B7A-43D3-8B79-37D633B846F1}">
                  <asvg:svgBlip xmlns="" xmlns:asvg="http://schemas.microsoft.com/office/drawing/2016/SVG/main" r:embed="rId9"/>
                </a:ext>
              </a:extLst>
            </a:blip>
            <a:stretch>
              <a:fillRect/>
            </a:stretch>
          </a:blipFill>
        </p:spPr>
        <p:txBody>
          <a:bodyPr/>
          <a:lstStyle/>
          <a:p>
            <a:endParaRPr lang="en-US"/>
          </a:p>
        </p:txBody>
      </p:sp>
      <p:sp>
        <p:nvSpPr>
          <p:cNvPr id="10" name="TextBox 9"/>
          <p:cNvSpPr txBox="1"/>
          <p:nvPr/>
        </p:nvSpPr>
        <p:spPr>
          <a:xfrm>
            <a:off x="3876675" y="2095500"/>
            <a:ext cx="1952625" cy="954107"/>
          </a:xfrm>
          <a:prstGeom prst="rect">
            <a:avLst/>
          </a:prstGeom>
          <a:noFill/>
        </p:spPr>
        <p:txBody>
          <a:bodyPr wrap="square" rtlCol="0">
            <a:spAutoFit/>
          </a:bodyPr>
          <a:lstStyle/>
          <a:p>
            <a:pPr algn="ctr"/>
            <a:r>
              <a:rPr lang="en-US" sz="2800" b="1" dirty="0" err="1">
                <a:latin typeface="Cambria" panose="02040503050406030204" pitchFamily="18" charset="0"/>
                <a:ea typeface="Cambria" panose="02040503050406030204" pitchFamily="18" charset="0"/>
              </a:rPr>
              <a:t>Mở</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bài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trực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tiếp</a:t>
            </a:r>
            <a:endParaRPr lang="en-US" sz="2800" b="1" dirty="0">
              <a:latin typeface="Cambria" panose="02040503050406030204" pitchFamily="18" charset="0"/>
              <a:ea typeface="Cambria" panose="02040503050406030204" pitchFamily="18" charset="0"/>
            </a:endParaRPr>
          </a:p>
        </p:txBody>
      </p:sp>
      <p:sp>
        <p:nvSpPr>
          <p:cNvPr id="12" name="Freeform: Shape 11"/>
          <p:cNvSpPr/>
          <p:nvPr/>
        </p:nvSpPr>
        <p:spPr>
          <a:xfrm flipV="1">
            <a:off x="2800350" y="4086225"/>
            <a:ext cx="866775" cy="676275"/>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0"/>
          <p:cNvSpPr/>
          <p:nvPr/>
        </p:nvSpPr>
        <p:spPr>
          <a:xfrm>
            <a:off x="3593025" y="39528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8" cstate="print">
              <a:extLst>
                <a:ext uri="{96DAC541-7B7A-43D3-8B79-37D633B846F1}">
                  <asvg:svgBlip xmlns="" xmlns:asvg="http://schemas.microsoft.com/office/drawing/2016/SVG/main" r:embed="rId9"/>
                </a:ext>
              </a:extLst>
            </a:blip>
            <a:stretch>
              <a:fillRect/>
            </a:stretch>
          </a:blipFill>
        </p:spPr>
        <p:txBody>
          <a:bodyPr/>
          <a:lstStyle/>
          <a:p>
            <a:endParaRPr lang="en-US"/>
          </a:p>
        </p:txBody>
      </p:sp>
      <p:sp>
        <p:nvSpPr>
          <p:cNvPr id="18" name="TextBox 17"/>
          <p:cNvSpPr txBox="1"/>
          <p:nvPr/>
        </p:nvSpPr>
        <p:spPr>
          <a:xfrm>
            <a:off x="3943350" y="4305300"/>
            <a:ext cx="1952625" cy="954107"/>
          </a:xfrm>
          <a:prstGeom prst="rect">
            <a:avLst/>
          </a:prstGeom>
          <a:noFill/>
        </p:spPr>
        <p:txBody>
          <a:bodyPr wrap="square" rtlCol="0">
            <a:spAutoFit/>
          </a:bodyPr>
          <a:lstStyle/>
          <a:p>
            <a:pPr algn="ctr"/>
            <a:r>
              <a:rPr lang="en-US" sz="2800" b="1" dirty="0" err="1">
                <a:latin typeface="Cambria" panose="02040503050406030204" pitchFamily="18" charset="0"/>
                <a:ea typeface="Cambria" panose="02040503050406030204" pitchFamily="18" charset="0"/>
              </a:rPr>
              <a:t>Mở</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bài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gián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tiếp</a:t>
            </a:r>
            <a:endParaRPr lang="en-US" sz="2800" b="1" dirty="0">
              <a:latin typeface="Cambria" panose="02040503050406030204" pitchFamily="18" charset="0"/>
              <a:ea typeface="Cambria" panose="02040503050406030204" pitchFamily="18" charset="0"/>
            </a:endParaRPr>
          </a:p>
        </p:txBody>
      </p:sp>
      <p:cxnSp>
        <p:nvCxnSpPr>
          <p:cNvPr id="20" name="Connector: Curved 19"/>
          <p:cNvCxnSpPr/>
          <p:nvPr/>
        </p:nvCxnSpPr>
        <p:spPr>
          <a:xfrm>
            <a:off x="5686425" y="21145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Freeform 7"/>
          <p:cNvSpPr/>
          <p:nvPr/>
        </p:nvSpPr>
        <p:spPr>
          <a:xfrm>
            <a:off x="6383850" y="1533525"/>
            <a:ext cx="5046150" cy="1219153"/>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0" cstate="print">
              <a:extLst>
                <a:ext uri="{96DAC541-7B7A-43D3-8B79-37D633B846F1}">
                  <asvg:svgBlip xmlns="" xmlns:asvg="http://schemas.microsoft.com/office/drawing/2016/SVG/main" r:embed="rId11"/>
                </a:ext>
              </a:extLst>
            </a:blip>
            <a:stretch>
              <a:fillRect/>
            </a:stretch>
          </a:blipFill>
        </p:spPr>
        <p:txBody>
          <a:bodyPr/>
          <a:lstStyle/>
          <a:p>
            <a:endParaRPr lang="en-US"/>
          </a:p>
        </p:txBody>
      </p:sp>
      <p:sp>
        <p:nvSpPr>
          <p:cNvPr id="26" name="TextBox 25"/>
          <p:cNvSpPr txBox="1"/>
          <p:nvPr/>
        </p:nvSpPr>
        <p:spPr>
          <a:xfrm>
            <a:off x="6686550" y="1771650"/>
            <a:ext cx="4686300" cy="707886"/>
          </a:xfrm>
          <a:prstGeom prst="rect">
            <a:avLst/>
          </a:prstGeom>
          <a:noFill/>
        </p:spPr>
        <p:txBody>
          <a:bodyPr wrap="square" rtlCol="0">
            <a:spAutoFit/>
          </a:bodyPr>
          <a:lstStyle/>
          <a:p>
            <a:pPr rtl="0">
              <a:spcBef>
                <a:spcPts val="0"/>
              </a:spcBef>
              <a:spcAft>
                <a:spcPts val="500"/>
              </a:spcAft>
            </a:pPr>
            <a:r>
              <a:rPr lang="vi-VN" sz="2000" b="0" i="0" u="none" strike="noStrike" dirty="0">
                <a:solidFill>
                  <a:srgbClr val="002060"/>
                </a:solidFill>
                <a:effectLst/>
                <a:latin typeface="Cambria" panose="02040503050406030204" pitchFamily="18" charset="0"/>
                <a:ea typeface="Cambria" panose="02040503050406030204" pitchFamily="18" charset="0"/>
              </a:rPr>
              <a:t>Đà Lạt là thành phố ngàn hoa, nổi tiếng với hồ trong xanh và thông mơ màng.</a:t>
            </a:r>
            <a:endParaRPr lang="vi-VN" sz="2000" b="0" dirty="0">
              <a:solidFill>
                <a:srgbClr val="002060"/>
              </a:solidFill>
              <a:effectLst/>
              <a:latin typeface="Cambria" panose="02040503050406030204" pitchFamily="18" charset="0"/>
              <a:ea typeface="Cambria" panose="02040503050406030204" pitchFamily="18" charset="0"/>
            </a:endParaRPr>
          </a:p>
        </p:txBody>
      </p:sp>
      <p:cxnSp>
        <p:nvCxnSpPr>
          <p:cNvPr id="27" name="Connector: Curved 26"/>
          <p:cNvCxnSpPr/>
          <p:nvPr/>
        </p:nvCxnSpPr>
        <p:spPr>
          <a:xfrm>
            <a:off x="5905500" y="45910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Freeform 7"/>
          <p:cNvSpPr/>
          <p:nvPr/>
        </p:nvSpPr>
        <p:spPr>
          <a:xfrm>
            <a:off x="6602925" y="3409950"/>
            <a:ext cx="5046150" cy="2571750"/>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2">
              <a:extLst>
                <a:ext uri="{96DAC541-7B7A-43D3-8B79-37D633B846F1}">
                  <asvg:svgBlip xmlns="" xmlns:asvg="http://schemas.microsoft.com/office/drawing/2016/SVG/main" r:embed="rId11"/>
                </a:ext>
              </a:extLst>
            </a:blip>
            <a:stretch>
              <a:fillRect/>
            </a:stretch>
          </a:blipFill>
        </p:spPr>
        <p:txBody>
          <a:bodyPr/>
          <a:lstStyle/>
          <a:p>
            <a:endParaRPr lang="en-US"/>
          </a:p>
        </p:txBody>
      </p:sp>
      <p:sp>
        <p:nvSpPr>
          <p:cNvPr id="29" name="TextBox 28"/>
          <p:cNvSpPr txBox="1"/>
          <p:nvPr/>
        </p:nvSpPr>
        <p:spPr>
          <a:xfrm>
            <a:off x="6877050" y="3829050"/>
            <a:ext cx="4591050" cy="1938992"/>
          </a:xfrm>
          <a:prstGeom prst="rect">
            <a:avLst/>
          </a:prstGeom>
          <a:noFill/>
        </p:spPr>
        <p:txBody>
          <a:bodyPr wrap="square" rtlCol="0">
            <a:spAutoFit/>
          </a:bodyPr>
          <a:lstStyle/>
          <a:p>
            <a:pPr algn="just">
              <a:spcAft>
                <a:spcPts val="500"/>
              </a:spcAft>
            </a:pPr>
            <a:r>
              <a:rPr lang="vi-VN" sz="2000" dirty="0">
                <a:solidFill>
                  <a:srgbClr val="002060"/>
                </a:solidFill>
                <a:latin typeface="Cambria" panose="02040503050406030204" pitchFamily="18" charset="0"/>
                <a:ea typeface="Cambria" panose="02040503050406030204" pitchFamily="18" charset="0"/>
              </a:rPr>
              <a:t>Từ Bắc vào Nam, từ đất liền tới biển đảo, nơi đâu trên đất nước ta cũng có những cảnh đẹp thu hút khách du lịch, trong số đó phải kể đến Đà Lạt. Đó là thành phố của ngàn hoa, thành phố của ngàn thông với rất nhiều hồ nước thơ mộng.</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340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par>
                                <p:cTn id="34" presetID="22" presetClass="entr" presetSubtype="4"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par>
                                <p:cTn id="42" presetID="22" presetClass="entr" presetSubtype="4"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par>
                                <p:cTn id="45" presetID="22" presetClass="entr" presetSubtype="4"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par>
                                <p:cTn id="53" presetID="22" presetClass="entr" presetSubtype="4"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down)">
                                      <p:cBhvr>
                                        <p:cTn id="55" dur="500"/>
                                        <p:tgtEl>
                                          <p:spTgt spid="28"/>
                                        </p:tgtEl>
                                      </p:cBhvr>
                                    </p:animEffect>
                                  </p:childTnLst>
                                </p:cTn>
                              </p:par>
                              <p:par>
                                <p:cTn id="56" presetID="22" presetClass="entr" presetSubtype="4"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down)">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P spid="10" grpId="0"/>
      <p:bldP spid="12" grpId="0" animBg="1"/>
      <p:bldP spid="18" grpId="0"/>
      <p:bldP spid="26"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1" fmla="*/ 505327 w 10479505"/>
              <a:gd name="connsiteY0-2" fmla="*/ 12032 h 1227221"/>
              <a:gd name="connsiteX1-3" fmla="*/ 10479505 w 10479505"/>
              <a:gd name="connsiteY1-4" fmla="*/ 0 h 1227221"/>
              <a:gd name="connsiteX2-5" fmla="*/ 10479505 w 10479505"/>
              <a:gd name="connsiteY2-6" fmla="*/ 1227221 h 1227221"/>
              <a:gd name="connsiteX3-7" fmla="*/ 0 w 10479505"/>
              <a:gd name="connsiteY3-8" fmla="*/ 1227221 h 1227221"/>
              <a:gd name="connsiteX4-9" fmla="*/ 505327 w 10479505"/>
              <a:gd name="connsiteY4-10" fmla="*/ 12032 h 1227221"/>
              <a:gd name="connsiteX0-11" fmla="*/ 505327 w 10479505"/>
              <a:gd name="connsiteY0-12" fmla="*/ 24063 h 1239252"/>
              <a:gd name="connsiteX1-13" fmla="*/ 10034337 w 10479505"/>
              <a:gd name="connsiteY1-14" fmla="*/ 0 h 1239252"/>
              <a:gd name="connsiteX2-15" fmla="*/ 10479505 w 10479505"/>
              <a:gd name="connsiteY2-16" fmla="*/ 1239252 h 1239252"/>
              <a:gd name="connsiteX3-17" fmla="*/ 0 w 10479505"/>
              <a:gd name="connsiteY3-18" fmla="*/ 1239252 h 1239252"/>
              <a:gd name="connsiteX4-19" fmla="*/ 505327 w 10479505"/>
              <a:gd name="connsiteY4-20" fmla="*/ 24063 h 1239252"/>
              <a:gd name="connsiteX0-21" fmla="*/ 505327 w 10479505"/>
              <a:gd name="connsiteY0-22" fmla="*/ 24063 h 1239252"/>
              <a:gd name="connsiteX1-23" fmla="*/ 10034337 w 10479505"/>
              <a:gd name="connsiteY1-24" fmla="*/ 0 h 1239252"/>
              <a:gd name="connsiteX2-25" fmla="*/ 10479505 w 10479505"/>
              <a:gd name="connsiteY2-26" fmla="*/ 1239252 h 1239252"/>
              <a:gd name="connsiteX3-27" fmla="*/ 0 w 10479505"/>
              <a:gd name="connsiteY3-28" fmla="*/ 1239252 h 1239252"/>
              <a:gd name="connsiteX4-29" fmla="*/ 505327 w 10479505"/>
              <a:gd name="connsiteY4-30" fmla="*/ 24063 h 1239252"/>
              <a:gd name="connsiteX0-31" fmla="*/ 505327 w 10479505"/>
              <a:gd name="connsiteY0-32" fmla="*/ 24063 h 1239252"/>
              <a:gd name="connsiteX1-33" fmla="*/ 10034337 w 10479505"/>
              <a:gd name="connsiteY1-34" fmla="*/ 0 h 1239252"/>
              <a:gd name="connsiteX2-35" fmla="*/ 10479505 w 10479505"/>
              <a:gd name="connsiteY2-36" fmla="*/ 1239252 h 1239252"/>
              <a:gd name="connsiteX3-37" fmla="*/ 0 w 10479505"/>
              <a:gd name="connsiteY3-38" fmla="*/ 1239252 h 1239252"/>
              <a:gd name="connsiteX4-39" fmla="*/ 144379 w 10479505"/>
              <a:gd name="connsiteY4-40" fmla="*/ 421105 h 1239252"/>
              <a:gd name="connsiteX5" fmla="*/ 505327 w 10479505"/>
              <a:gd name="connsiteY5" fmla="*/ 24063 h 1239252"/>
              <a:gd name="connsiteX0-41" fmla="*/ 505327 w 11112769"/>
              <a:gd name="connsiteY0-42" fmla="*/ 24063 h 1239252"/>
              <a:gd name="connsiteX1-43" fmla="*/ 10034337 w 11112769"/>
              <a:gd name="connsiteY1-44" fmla="*/ 0 h 1239252"/>
              <a:gd name="connsiteX2-45" fmla="*/ 9793705 w 11112769"/>
              <a:gd name="connsiteY2-46" fmla="*/ 914400 h 1239252"/>
              <a:gd name="connsiteX3-47" fmla="*/ 10479505 w 11112769"/>
              <a:gd name="connsiteY3-48" fmla="*/ 1239252 h 1239252"/>
              <a:gd name="connsiteX4-49" fmla="*/ 0 w 11112769"/>
              <a:gd name="connsiteY4-50" fmla="*/ 1239252 h 1239252"/>
              <a:gd name="connsiteX5-51" fmla="*/ 144379 w 11112769"/>
              <a:gd name="connsiteY5-52" fmla="*/ 421105 h 1239252"/>
              <a:gd name="connsiteX6" fmla="*/ 505327 w 11112769"/>
              <a:gd name="connsiteY6" fmla="*/ 24063 h 1239252"/>
              <a:gd name="connsiteX0-53" fmla="*/ 505327 w 11307093"/>
              <a:gd name="connsiteY0-54" fmla="*/ 24063 h 1239252"/>
              <a:gd name="connsiteX1-55" fmla="*/ 10034337 w 11307093"/>
              <a:gd name="connsiteY1-56" fmla="*/ 0 h 1239252"/>
              <a:gd name="connsiteX2-57" fmla="*/ 10635916 w 11307093"/>
              <a:gd name="connsiteY2-58" fmla="*/ 685800 h 1239252"/>
              <a:gd name="connsiteX3-59" fmla="*/ 10479505 w 11307093"/>
              <a:gd name="connsiteY3-60" fmla="*/ 1239252 h 1239252"/>
              <a:gd name="connsiteX4-61" fmla="*/ 0 w 11307093"/>
              <a:gd name="connsiteY4-62" fmla="*/ 1239252 h 1239252"/>
              <a:gd name="connsiteX5-63" fmla="*/ 144379 w 11307093"/>
              <a:gd name="connsiteY5-64" fmla="*/ 421105 h 1239252"/>
              <a:gd name="connsiteX6-65" fmla="*/ 505327 w 11307093"/>
              <a:gd name="connsiteY6-66" fmla="*/ 24063 h 1239252"/>
              <a:gd name="connsiteX0-67" fmla="*/ 505327 w 10936401"/>
              <a:gd name="connsiteY0-68" fmla="*/ 24063 h 1287378"/>
              <a:gd name="connsiteX1-69" fmla="*/ 10034337 w 10936401"/>
              <a:gd name="connsiteY1-70" fmla="*/ 0 h 1287378"/>
              <a:gd name="connsiteX2-71" fmla="*/ 10635916 w 10936401"/>
              <a:gd name="connsiteY2-72" fmla="*/ 685800 h 1287378"/>
              <a:gd name="connsiteX3-73" fmla="*/ 9613232 w 10936401"/>
              <a:gd name="connsiteY3-74" fmla="*/ 1287378 h 1287378"/>
              <a:gd name="connsiteX4-75" fmla="*/ 0 w 10936401"/>
              <a:gd name="connsiteY4-76" fmla="*/ 1239252 h 1287378"/>
              <a:gd name="connsiteX5-77" fmla="*/ 144379 w 10936401"/>
              <a:gd name="connsiteY5-78" fmla="*/ 421105 h 1287378"/>
              <a:gd name="connsiteX6-79" fmla="*/ 505327 w 10936401"/>
              <a:gd name="connsiteY6-80" fmla="*/ 24063 h 1287378"/>
              <a:gd name="connsiteX0-81" fmla="*/ 385078 w 10816152"/>
              <a:gd name="connsiteY0-82" fmla="*/ 24063 h 1287378"/>
              <a:gd name="connsiteX1-83" fmla="*/ 9914088 w 10816152"/>
              <a:gd name="connsiteY1-84" fmla="*/ 0 h 1287378"/>
              <a:gd name="connsiteX2-85" fmla="*/ 10515667 w 10816152"/>
              <a:gd name="connsiteY2-86" fmla="*/ 685800 h 1287378"/>
              <a:gd name="connsiteX3-87" fmla="*/ 9492983 w 10816152"/>
              <a:gd name="connsiteY3-88" fmla="*/ 1287378 h 1287378"/>
              <a:gd name="connsiteX4-89" fmla="*/ 48193 w 10816152"/>
              <a:gd name="connsiteY4-90" fmla="*/ 1215189 h 1287378"/>
              <a:gd name="connsiteX5-91" fmla="*/ 24130 w 10816152"/>
              <a:gd name="connsiteY5-92" fmla="*/ 421105 h 1287378"/>
              <a:gd name="connsiteX6-93" fmla="*/ 385078 w 10816152"/>
              <a:gd name="connsiteY6-94" fmla="*/ 24063 h 1287378"/>
              <a:gd name="connsiteX0-95" fmla="*/ 385078 w 10816152"/>
              <a:gd name="connsiteY0-96" fmla="*/ 24063 h 1287378"/>
              <a:gd name="connsiteX1-97" fmla="*/ 9914088 w 10816152"/>
              <a:gd name="connsiteY1-98" fmla="*/ 0 h 1287378"/>
              <a:gd name="connsiteX2-99" fmla="*/ 10515667 w 10816152"/>
              <a:gd name="connsiteY2-100" fmla="*/ 685800 h 1287378"/>
              <a:gd name="connsiteX3-101" fmla="*/ 9492983 w 10816152"/>
              <a:gd name="connsiteY3-102" fmla="*/ 1287378 h 1287378"/>
              <a:gd name="connsiteX4-103" fmla="*/ 48193 w 10816152"/>
              <a:gd name="connsiteY4-104" fmla="*/ 1215189 h 1287378"/>
              <a:gd name="connsiteX5-105" fmla="*/ 24130 w 10816152"/>
              <a:gd name="connsiteY5-106" fmla="*/ 421105 h 1287378"/>
              <a:gd name="connsiteX6-107" fmla="*/ 72255 w 10816152"/>
              <a:gd name="connsiteY6-108" fmla="*/ 132347 h 1287378"/>
              <a:gd name="connsiteX7" fmla="*/ 385078 w 10816152"/>
              <a:gd name="connsiteY7" fmla="*/ 24063 h 1287378"/>
              <a:gd name="connsiteX0-109" fmla="*/ 1073348 w 11504422"/>
              <a:gd name="connsiteY0-110" fmla="*/ 24063 h 1287378"/>
              <a:gd name="connsiteX1-111" fmla="*/ 10602358 w 11504422"/>
              <a:gd name="connsiteY1-112" fmla="*/ 0 h 1287378"/>
              <a:gd name="connsiteX2-113" fmla="*/ 11203937 w 11504422"/>
              <a:gd name="connsiteY2-114" fmla="*/ 685800 h 1287378"/>
              <a:gd name="connsiteX3-115" fmla="*/ 10181253 w 11504422"/>
              <a:gd name="connsiteY3-116" fmla="*/ 1287378 h 1287378"/>
              <a:gd name="connsiteX4-117" fmla="*/ 736463 w 11504422"/>
              <a:gd name="connsiteY4-118" fmla="*/ 1215189 h 1287378"/>
              <a:gd name="connsiteX5-119" fmla="*/ 604115 w 11504422"/>
              <a:gd name="connsiteY5-120" fmla="*/ 721894 h 1287378"/>
              <a:gd name="connsiteX6-121" fmla="*/ 712400 w 11504422"/>
              <a:gd name="connsiteY6-122" fmla="*/ 421105 h 1287378"/>
              <a:gd name="connsiteX7-123" fmla="*/ 760525 w 11504422"/>
              <a:gd name="connsiteY7-124" fmla="*/ 132347 h 1287378"/>
              <a:gd name="connsiteX8" fmla="*/ 1073348 w 11504422"/>
              <a:gd name="connsiteY8" fmla="*/ 24063 h 1287378"/>
              <a:gd name="connsiteX0-125" fmla="*/ 1129199 w 11560273"/>
              <a:gd name="connsiteY0-126" fmla="*/ 24063 h 1287378"/>
              <a:gd name="connsiteX1-127" fmla="*/ 10658209 w 11560273"/>
              <a:gd name="connsiteY1-128" fmla="*/ 0 h 1287378"/>
              <a:gd name="connsiteX2-129" fmla="*/ 11259788 w 11560273"/>
              <a:gd name="connsiteY2-130" fmla="*/ 685800 h 1287378"/>
              <a:gd name="connsiteX3-131" fmla="*/ 10237104 w 11560273"/>
              <a:gd name="connsiteY3-132" fmla="*/ 1287378 h 1287378"/>
              <a:gd name="connsiteX4-133" fmla="*/ 792314 w 11560273"/>
              <a:gd name="connsiteY4-134" fmla="*/ 1215189 h 1287378"/>
              <a:gd name="connsiteX5-135" fmla="*/ 635902 w 11560273"/>
              <a:gd name="connsiteY5-136" fmla="*/ 998621 h 1287378"/>
              <a:gd name="connsiteX6-137" fmla="*/ 659966 w 11560273"/>
              <a:gd name="connsiteY6-138" fmla="*/ 721894 h 1287378"/>
              <a:gd name="connsiteX7-139" fmla="*/ 768251 w 11560273"/>
              <a:gd name="connsiteY7-140" fmla="*/ 421105 h 1287378"/>
              <a:gd name="connsiteX8-141" fmla="*/ 816376 w 11560273"/>
              <a:gd name="connsiteY8-142" fmla="*/ 132347 h 1287378"/>
              <a:gd name="connsiteX9" fmla="*/ 1129199 w 11560273"/>
              <a:gd name="connsiteY9" fmla="*/ 24063 h 1287378"/>
              <a:gd name="connsiteX0-143" fmla="*/ 583590 w 11014664"/>
              <a:gd name="connsiteY0-144" fmla="*/ 24063 h 1287378"/>
              <a:gd name="connsiteX1-145" fmla="*/ 10112600 w 11014664"/>
              <a:gd name="connsiteY1-146" fmla="*/ 0 h 1287378"/>
              <a:gd name="connsiteX2-147" fmla="*/ 10714179 w 11014664"/>
              <a:gd name="connsiteY2-148" fmla="*/ 685800 h 1287378"/>
              <a:gd name="connsiteX3-149" fmla="*/ 9691495 w 11014664"/>
              <a:gd name="connsiteY3-150" fmla="*/ 1287378 h 1287378"/>
              <a:gd name="connsiteX4-151" fmla="*/ 1197200 w 11014664"/>
              <a:gd name="connsiteY4-152" fmla="*/ 1263315 h 1287378"/>
              <a:gd name="connsiteX5-153" fmla="*/ 90293 w 11014664"/>
              <a:gd name="connsiteY5-154" fmla="*/ 998621 h 1287378"/>
              <a:gd name="connsiteX6-155" fmla="*/ 114357 w 11014664"/>
              <a:gd name="connsiteY6-156" fmla="*/ 721894 h 1287378"/>
              <a:gd name="connsiteX7-157" fmla="*/ 222642 w 11014664"/>
              <a:gd name="connsiteY7-158" fmla="*/ 421105 h 1287378"/>
              <a:gd name="connsiteX8-159" fmla="*/ 270767 w 11014664"/>
              <a:gd name="connsiteY8-160" fmla="*/ 132347 h 1287378"/>
              <a:gd name="connsiteX9-161" fmla="*/ 583590 w 11014664"/>
              <a:gd name="connsiteY9-162" fmla="*/ 24063 h 128737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51" y="connsiteY5-52"/>
              </a:cxn>
              <a:cxn ang="0">
                <a:pos x="connsiteX6-65" y="connsiteY6-66"/>
              </a:cxn>
              <a:cxn ang="0">
                <a:pos x="connsiteX7-123" y="connsiteY7-124"/>
              </a:cxn>
              <a:cxn ang="0">
                <a:pos x="connsiteX8-141" y="connsiteY8-142"/>
              </a:cxn>
              <a:cxn ang="0">
                <a:pos x="connsiteX9-161" y="connsiteY9-162"/>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 </a:t>
            </a: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So sánh các cách mở bài và kết bài dưới đây. Em thích cách viết nào hơn? Vì sao? </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5" name="Picture 14"/>
          <p:cNvPicPr>
            <a:picLocks noChangeAspect="1"/>
          </p:cNvPicPr>
          <p:nvPr/>
        </p:nvPicPr>
        <p:blipFill rotWithShape="1">
          <a:blip r:embed="rId4" cstate="hqprint">
            <a:extLst>
              <a:ext uri="{BEBA8EAE-BF5A-486C-A8C5-ECC9F3942E4B}">
                <a14:imgProps xmlns:a14="http://schemas.microsoft.com/office/drawing/2010/main" xmlns="">
                  <a14:imgLayer r:embed="rId5">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xmlns="" val="0"/>
              </a:ext>
            </a:extLst>
          </a:blip>
          <a:srcRect l="50800" t="65965" r="24442" b="1754"/>
          <a:stretch>
            <a:fillRect/>
          </a:stretch>
        </p:blipFill>
        <p:spPr>
          <a:xfrm>
            <a:off x="0" y="-355065"/>
            <a:ext cx="2770693" cy="2408948"/>
          </a:xfrm>
          <a:prstGeom prst="rect">
            <a:avLst/>
          </a:prstGeom>
        </p:spPr>
      </p:pic>
      <p:grpSp>
        <p:nvGrpSpPr>
          <p:cNvPr id="7" name="Group 6"/>
          <p:cNvGrpSpPr/>
          <p:nvPr/>
        </p:nvGrpSpPr>
        <p:grpSpPr>
          <a:xfrm>
            <a:off x="773625" y="2579705"/>
            <a:ext cx="2312475" cy="1735120"/>
            <a:chOff x="783150" y="2474930"/>
            <a:chExt cx="2312475" cy="2019780"/>
          </a:xfrm>
        </p:grpSpPr>
        <p:sp>
          <p:nvSpPr>
            <p:cNvPr id="4" name="Freeform 9"/>
            <p:cNvSpPr/>
            <p:nvPr/>
          </p:nvSpPr>
          <p:spPr>
            <a:xfrm>
              <a:off x="783150" y="2474930"/>
              <a:ext cx="2312475" cy="2019780"/>
            </a:xfrm>
            <a:custGeom>
              <a:avLst/>
              <a:gdLst/>
              <a:ahLst/>
              <a:cxnLst/>
              <a:rect l="l" t="t" r="r" b="b"/>
              <a:pathLst>
                <a:path w="3024000" h="2019780">
                  <a:moveTo>
                    <a:pt x="0" y="0"/>
                  </a:moveTo>
                  <a:lnTo>
                    <a:pt x="3024000" y="0"/>
                  </a:lnTo>
                  <a:lnTo>
                    <a:pt x="3024000" y="2019780"/>
                  </a:lnTo>
                  <a:lnTo>
                    <a:pt x="0" y="2019780"/>
                  </a:lnTo>
                  <a:lnTo>
                    <a:pt x="0" y="0"/>
                  </a:lnTo>
                  <a:close/>
                </a:path>
              </a:pathLst>
            </a:custGeom>
            <a:blipFill>
              <a:blip r:embed="rId6" cstate="print">
                <a:extLst>
                  <a:ext uri="{96DAC541-7B7A-43D3-8B79-37D633B846F1}">
                    <asvg:svgBlip xmlns=""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5" name="TextBox 4"/>
            <p:cNvSpPr txBox="1"/>
            <p:nvPr/>
          </p:nvSpPr>
          <p:spPr>
            <a:xfrm>
              <a:off x="1200150" y="3371851"/>
              <a:ext cx="1552575" cy="6807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8" name="Freeform: Shape 7"/>
          <p:cNvSpPr/>
          <p:nvPr/>
        </p:nvSpPr>
        <p:spPr>
          <a:xfrm>
            <a:off x="2733675" y="2552700"/>
            <a:ext cx="866775" cy="609600"/>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Freeform 10"/>
          <p:cNvSpPr/>
          <p:nvPr/>
        </p:nvSpPr>
        <p:spPr>
          <a:xfrm>
            <a:off x="3526350" y="17430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8" cstate="print">
              <a:extLst>
                <a:ext uri="{96DAC541-7B7A-43D3-8B79-37D633B846F1}">
                  <asvg:svgBlip xmlns="" xmlns:asvg="http://schemas.microsoft.com/office/drawing/2016/SVG/main" r:embed="rId9"/>
                </a:ext>
              </a:extLst>
            </a:blip>
            <a:stretch>
              <a:fillRect/>
            </a:stretch>
          </a:blipFill>
        </p:spPr>
        <p:txBody>
          <a:bodyPr/>
          <a:lstStyle/>
          <a:p>
            <a:endParaRPr lang="en-US"/>
          </a:p>
        </p:txBody>
      </p:sp>
      <p:sp>
        <p:nvSpPr>
          <p:cNvPr id="10" name="TextBox 9"/>
          <p:cNvSpPr txBox="1"/>
          <p:nvPr/>
        </p:nvSpPr>
        <p:spPr>
          <a:xfrm>
            <a:off x="3771901" y="2200275"/>
            <a:ext cx="203835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1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mở</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rộng</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2" name="Freeform: Shape 11"/>
          <p:cNvSpPr/>
          <p:nvPr/>
        </p:nvSpPr>
        <p:spPr>
          <a:xfrm flipV="1">
            <a:off x="2800350" y="4086225"/>
            <a:ext cx="866775" cy="676275"/>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Freeform 10"/>
          <p:cNvSpPr/>
          <p:nvPr/>
        </p:nvSpPr>
        <p:spPr>
          <a:xfrm>
            <a:off x="3593025" y="39528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8" cstate="print">
              <a:extLst>
                <a:ext uri="{96DAC541-7B7A-43D3-8B79-37D633B846F1}">
                  <asvg:svgBlip xmlns="" xmlns:asvg="http://schemas.microsoft.com/office/drawing/2016/SVG/main" r:embed="rId9"/>
                </a:ext>
              </a:extLst>
            </a:blip>
            <a:stretch>
              <a:fillRect/>
            </a:stretch>
          </a:blipFill>
        </p:spPr>
        <p:txBody>
          <a:bodyPr/>
          <a:lstStyle/>
          <a:p>
            <a:endParaRPr lang="en-US"/>
          </a:p>
        </p:txBody>
      </p:sp>
      <p:sp>
        <p:nvSpPr>
          <p:cNvPr id="18" name="TextBox 17"/>
          <p:cNvSpPr txBox="1"/>
          <p:nvPr/>
        </p:nvSpPr>
        <p:spPr>
          <a:xfrm>
            <a:off x="3943350" y="4305300"/>
            <a:ext cx="195262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mở</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rộng</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20" name="Connector: Curved 19"/>
          <p:cNvCxnSpPr/>
          <p:nvPr/>
        </p:nvCxnSpPr>
        <p:spPr>
          <a:xfrm>
            <a:off x="5686425" y="21145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Freeform 7"/>
          <p:cNvSpPr/>
          <p:nvPr/>
        </p:nvSpPr>
        <p:spPr>
          <a:xfrm>
            <a:off x="6383850" y="1533525"/>
            <a:ext cx="5046150" cy="1219153"/>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0" cstate="print">
              <a:extLst>
                <a:ext uri="{96DAC541-7B7A-43D3-8B79-37D633B846F1}">
                  <asvg:svgBlip xmlns="" xmlns:asvg="http://schemas.microsoft.com/office/drawing/2016/SVG/main" r:embed="rId11"/>
                </a:ext>
              </a:extLst>
            </a:blip>
            <a:stretch>
              <a:fillRect/>
            </a:stretch>
          </a:blipFill>
        </p:spPr>
        <p:txBody>
          <a:bodyPr/>
          <a:lstStyle/>
          <a:p>
            <a:endParaRPr lang="en-US"/>
          </a:p>
        </p:txBody>
      </p:sp>
      <p:sp>
        <p:nvSpPr>
          <p:cNvPr id="26" name="TextBox 25"/>
          <p:cNvSpPr txBox="1"/>
          <p:nvPr/>
        </p:nvSpPr>
        <p:spPr>
          <a:xfrm>
            <a:off x="6686550" y="1771650"/>
            <a:ext cx="4524375" cy="707886"/>
          </a:xfrm>
          <a:prstGeom prst="rect">
            <a:avLst/>
          </a:prstGeom>
          <a:noFill/>
        </p:spPr>
        <p:txBody>
          <a:bodyPr wrap="square" rtlCol="0">
            <a:spAutoFit/>
          </a:bodyPr>
          <a:lstStyle/>
          <a:p>
            <a:pPr lvl="0" algn="just">
              <a:spcAft>
                <a:spcPts val="500"/>
              </a:spcAft>
            </a:pPr>
            <a:r>
              <a:rPr lang="vi-VN" sz="2000" dirty="0">
                <a:solidFill>
                  <a:srgbClr val="002060"/>
                </a:solidFill>
                <a:latin typeface="Cambria" panose="02040503050406030204" pitchFamily="18" charset="0"/>
                <a:ea typeface="Cambria" panose="02040503050406030204" pitchFamily="18" charset="0"/>
              </a:rPr>
              <a:t>Thật không ngoa khi ca ngợi Đà Lạt là chốn “bồng lai tiên cảnh”</a:t>
            </a:r>
            <a:r>
              <a:rPr lang="en-US" sz="2000" dirty="0">
                <a:solidFill>
                  <a:srgbClr val="002060"/>
                </a:solidFill>
                <a:latin typeface="Cambria" panose="02040503050406030204" pitchFamily="18" charset="0"/>
                <a:ea typeface="Cambria" panose="02040503050406030204" pitchFamily="18" charset="0"/>
              </a:rPr>
              <a:t>.</a:t>
            </a:r>
            <a:endParaRPr lang="vi-VN" sz="2000" dirty="0">
              <a:solidFill>
                <a:srgbClr val="002060"/>
              </a:solidFill>
              <a:latin typeface="Cambria" panose="02040503050406030204" pitchFamily="18" charset="0"/>
              <a:ea typeface="Cambria" panose="02040503050406030204" pitchFamily="18" charset="0"/>
            </a:endParaRPr>
          </a:p>
        </p:txBody>
      </p:sp>
      <p:cxnSp>
        <p:nvCxnSpPr>
          <p:cNvPr id="27" name="Connector: Curved 26"/>
          <p:cNvCxnSpPr/>
          <p:nvPr/>
        </p:nvCxnSpPr>
        <p:spPr>
          <a:xfrm>
            <a:off x="5905500" y="45910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Freeform 7"/>
          <p:cNvSpPr/>
          <p:nvPr/>
        </p:nvSpPr>
        <p:spPr>
          <a:xfrm>
            <a:off x="6602925" y="3514724"/>
            <a:ext cx="5046150" cy="2276475"/>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2">
              <a:extLst>
                <a:ext uri="{96DAC541-7B7A-43D3-8B79-37D633B846F1}">
                  <asvg:svgBlip xmlns="" xmlns:asvg="http://schemas.microsoft.com/office/drawing/2016/SVG/main" r:embed="rId11"/>
                </a:ext>
              </a:extLst>
            </a:blip>
            <a:stretch>
              <a:fillRect/>
            </a:stretch>
          </a:blipFill>
        </p:spPr>
        <p:txBody>
          <a:bodyPr/>
          <a:lstStyle/>
          <a:p>
            <a:endParaRPr lang="en-US"/>
          </a:p>
        </p:txBody>
      </p:sp>
      <p:sp>
        <p:nvSpPr>
          <p:cNvPr id="29" name="TextBox 28"/>
          <p:cNvSpPr txBox="1"/>
          <p:nvPr/>
        </p:nvSpPr>
        <p:spPr>
          <a:xfrm>
            <a:off x="6877050" y="3829050"/>
            <a:ext cx="4591050" cy="1569660"/>
          </a:xfrm>
          <a:prstGeom prst="rect">
            <a:avLst/>
          </a:prstGeom>
          <a:noFill/>
        </p:spPr>
        <p:txBody>
          <a:bodyPr wrap="square" rtlCol="0">
            <a:spAutoFit/>
          </a:bodyPr>
          <a:lstStyle/>
          <a:p>
            <a:pPr lvl="0" algn="just">
              <a:spcAft>
                <a:spcPts val="500"/>
              </a:spcAft>
            </a:pPr>
            <a:r>
              <a:rPr lang="vi-VN" sz="2400" dirty="0">
                <a:solidFill>
                  <a:srgbClr val="002060"/>
                </a:solidFill>
                <a:latin typeface="Cambria" panose="02040503050406030204" pitchFamily="18" charset="0"/>
                <a:ea typeface="Cambria" panose="02040503050406030204" pitchFamily="18" charset="0"/>
              </a:rPr>
              <a:t>Thật không ngoa khi ca ngợi Đà Lạt là chốn “bồng lai tiên cảnh”. Bạn có muốn đến thăm Đà Lạt trong một ngày mờ sương không?</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340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par>
                                <p:cTn id="27" presetID="22" presetClass="entr" presetSubtype="4"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500"/>
                                        <p:tgtEl>
                                          <p:spTgt spid="26"/>
                                        </p:tgtEl>
                                      </p:cBhvr>
                                    </p:animEffect>
                                  </p:childTnLst>
                                </p:cTn>
                              </p:par>
                              <p:par>
                                <p:cTn id="35" presetID="22" presetClass="entr" presetSubtype="4"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par>
                                <p:cTn id="38" presetID="22" presetClass="entr" presetSubtype="4"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down)">
                                      <p:cBhvr>
                                        <p:cTn id="45" dur="500"/>
                                        <p:tgtEl>
                                          <p:spTgt spid="29"/>
                                        </p:tgtEl>
                                      </p:cBhvr>
                                    </p:animEffect>
                                  </p:childTnLst>
                                </p:cTn>
                              </p:par>
                              <p:par>
                                <p:cTn id="46" presetID="22" presetClass="entr" presetSubtype="4"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500"/>
                                        <p:tgtEl>
                                          <p:spTgt spid="28"/>
                                        </p:tgtEl>
                                      </p:cBhvr>
                                    </p:animEffect>
                                  </p:childTnLst>
                                </p:cTn>
                              </p:par>
                              <p:par>
                                <p:cTn id="49" presetID="22" presetClass="entr" presetSubtype="4"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down)">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2" grpId="0" animBg="1"/>
      <p:bldP spid="18" grpId="0"/>
      <p:bldP spid="26"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026" name="Picture 2" descr="Mảnh Ghép Hình ảnh PNG | Vector Và Các Tập Tin PSD | Tải Về Miễn Phí Trên  Pngtree"/>
          <p:cNvPicPr>
            <a:picLocks noChangeAspect="1" noChangeArrowheads="1"/>
          </p:cNvPicPr>
          <p:nvPr/>
        </p:nvPicPr>
        <p:blipFill>
          <a:blip r:embed="rId3">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485775" y="466725"/>
            <a:ext cx="5267325" cy="52673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1038225" y="4953000"/>
            <a:ext cx="4381500" cy="646331"/>
          </a:xfrm>
          <a:prstGeom prst="rect">
            <a:avLst/>
          </a:prstGeom>
          <a:noFill/>
        </p:spPr>
        <p:txBody>
          <a:bodyPr wrap="square" rtlCol="0">
            <a:spAutoFit/>
          </a:bodyPr>
          <a:lstStyle/>
          <a:p>
            <a:r>
              <a:rPr lang="en-US" sz="3600" b="1" dirty="0" err="1">
                <a:latin typeface="Cambria" panose="02040503050406030204" pitchFamily="18" charset="0"/>
                <a:ea typeface="Cambria" panose="02040503050406030204" pitchFamily="18" charset="0"/>
              </a:rPr>
              <a:t>Kĩ</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thuật</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mảnh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ghép</a:t>
            </a:r>
            <a:endParaRPr lang="en-US" sz="3600" b="1" dirty="0">
              <a:latin typeface="Cambria" panose="02040503050406030204" pitchFamily="18" charset="0"/>
              <a:ea typeface="Cambria" panose="02040503050406030204" pitchFamily="18" charset="0"/>
            </a:endParaRPr>
          </a:p>
        </p:txBody>
      </p:sp>
      <p:sp>
        <p:nvSpPr>
          <p:cNvPr id="4" name="Rounded Rectangle 5"/>
          <p:cNvSpPr/>
          <p:nvPr/>
        </p:nvSpPr>
        <p:spPr>
          <a:xfrm>
            <a:off x="5394373" y="2085974"/>
            <a:ext cx="6045151" cy="2619375"/>
          </a:xfrm>
          <a:prstGeom prst="roundRect">
            <a:avLst/>
          </a:prstGeom>
          <a:solidFill>
            <a:schemeClr val="bg1"/>
          </a:solidFill>
          <a:ln w="38100">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1/2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lớp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sẽ</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đi</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so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sánh</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mở</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bài</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1/2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lớp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sẽ</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đi</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so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sánh</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kết</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bài</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2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nhóm</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tập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hợp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đáp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án</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và</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rút</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ra</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kết</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luận</a:t>
            </a:r>
            <a:endPar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340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4" name="Picture 13"/>
          <p:cNvPicPr>
            <a:picLocks noChangeAspect="1"/>
          </p:cNvPicPr>
          <p:nvPr/>
        </p:nvPicPr>
        <p:blipFill rotWithShape="1">
          <a:blip r:embed="rId3" cstate="print">
            <a:extLst>
              <a:ext uri="{BEBA8EAE-BF5A-486C-A8C5-ECC9F3942E4B}">
                <a14:imgProps xmlns:a14="http://schemas.microsoft.com/office/drawing/2010/main" xmlns="">
                  <a14:imgLayer r:embed="rId4">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xmlns="" val="0"/>
              </a:ext>
            </a:extLst>
          </a:blip>
          <a:srcRect l="6726" t="1754" r="23450" b="21053"/>
          <a:stretch>
            <a:fillRect/>
          </a:stretch>
        </p:blipFill>
        <p:spPr>
          <a:xfrm flipH="1">
            <a:off x="331261" y="2971858"/>
            <a:ext cx="2866966" cy="3405118"/>
          </a:xfrm>
          <a:prstGeom prst="rect">
            <a:avLst/>
          </a:prstGeom>
        </p:spPr>
      </p:pic>
      <p:pic>
        <p:nvPicPr>
          <p:cNvPr id="4" name="Picture 3"/>
          <p:cNvPicPr>
            <a:picLocks noChangeAspect="1"/>
          </p:cNvPicPr>
          <p:nvPr/>
        </p:nvPicPr>
        <p:blipFill>
          <a:blip r:embed="rId5"/>
          <a:stretch>
            <a:fillRect/>
          </a:stretch>
        </p:blipFill>
        <p:spPr>
          <a:xfrm>
            <a:off x="508915" y="418286"/>
            <a:ext cx="2334970" cy="1182727"/>
          </a:xfrm>
          <a:prstGeom prst="rect">
            <a:avLst/>
          </a:prstGeom>
        </p:spPr>
      </p:pic>
      <p:sp>
        <p:nvSpPr>
          <p:cNvPr id="6" name="Rectangle 19"/>
          <p:cNvSpPr/>
          <p:nvPr/>
        </p:nvSpPr>
        <p:spPr>
          <a:xfrm>
            <a:off x="2790825" y="539043"/>
            <a:ext cx="8848725" cy="1813631"/>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1" fmla="*/ 505327 w 10479505"/>
              <a:gd name="connsiteY0-2" fmla="*/ 12032 h 1227221"/>
              <a:gd name="connsiteX1-3" fmla="*/ 10479505 w 10479505"/>
              <a:gd name="connsiteY1-4" fmla="*/ 0 h 1227221"/>
              <a:gd name="connsiteX2-5" fmla="*/ 10479505 w 10479505"/>
              <a:gd name="connsiteY2-6" fmla="*/ 1227221 h 1227221"/>
              <a:gd name="connsiteX3-7" fmla="*/ 0 w 10479505"/>
              <a:gd name="connsiteY3-8" fmla="*/ 1227221 h 1227221"/>
              <a:gd name="connsiteX4-9" fmla="*/ 505327 w 10479505"/>
              <a:gd name="connsiteY4-10" fmla="*/ 12032 h 1227221"/>
              <a:gd name="connsiteX0-11" fmla="*/ 505327 w 10479505"/>
              <a:gd name="connsiteY0-12" fmla="*/ 24063 h 1239252"/>
              <a:gd name="connsiteX1-13" fmla="*/ 10034337 w 10479505"/>
              <a:gd name="connsiteY1-14" fmla="*/ 0 h 1239252"/>
              <a:gd name="connsiteX2-15" fmla="*/ 10479505 w 10479505"/>
              <a:gd name="connsiteY2-16" fmla="*/ 1239252 h 1239252"/>
              <a:gd name="connsiteX3-17" fmla="*/ 0 w 10479505"/>
              <a:gd name="connsiteY3-18" fmla="*/ 1239252 h 1239252"/>
              <a:gd name="connsiteX4-19" fmla="*/ 505327 w 10479505"/>
              <a:gd name="connsiteY4-20" fmla="*/ 24063 h 1239252"/>
              <a:gd name="connsiteX0-21" fmla="*/ 505327 w 10479505"/>
              <a:gd name="connsiteY0-22" fmla="*/ 24063 h 1239252"/>
              <a:gd name="connsiteX1-23" fmla="*/ 10034337 w 10479505"/>
              <a:gd name="connsiteY1-24" fmla="*/ 0 h 1239252"/>
              <a:gd name="connsiteX2-25" fmla="*/ 10479505 w 10479505"/>
              <a:gd name="connsiteY2-26" fmla="*/ 1239252 h 1239252"/>
              <a:gd name="connsiteX3-27" fmla="*/ 0 w 10479505"/>
              <a:gd name="connsiteY3-28" fmla="*/ 1239252 h 1239252"/>
              <a:gd name="connsiteX4-29" fmla="*/ 505327 w 10479505"/>
              <a:gd name="connsiteY4-30" fmla="*/ 24063 h 1239252"/>
              <a:gd name="connsiteX0-31" fmla="*/ 505327 w 10479505"/>
              <a:gd name="connsiteY0-32" fmla="*/ 24063 h 1239252"/>
              <a:gd name="connsiteX1-33" fmla="*/ 10034337 w 10479505"/>
              <a:gd name="connsiteY1-34" fmla="*/ 0 h 1239252"/>
              <a:gd name="connsiteX2-35" fmla="*/ 10479505 w 10479505"/>
              <a:gd name="connsiteY2-36" fmla="*/ 1239252 h 1239252"/>
              <a:gd name="connsiteX3-37" fmla="*/ 0 w 10479505"/>
              <a:gd name="connsiteY3-38" fmla="*/ 1239252 h 1239252"/>
              <a:gd name="connsiteX4-39" fmla="*/ 144379 w 10479505"/>
              <a:gd name="connsiteY4-40" fmla="*/ 421105 h 1239252"/>
              <a:gd name="connsiteX5" fmla="*/ 505327 w 10479505"/>
              <a:gd name="connsiteY5" fmla="*/ 24063 h 1239252"/>
              <a:gd name="connsiteX0-41" fmla="*/ 505327 w 11112769"/>
              <a:gd name="connsiteY0-42" fmla="*/ 24063 h 1239252"/>
              <a:gd name="connsiteX1-43" fmla="*/ 10034337 w 11112769"/>
              <a:gd name="connsiteY1-44" fmla="*/ 0 h 1239252"/>
              <a:gd name="connsiteX2-45" fmla="*/ 9793705 w 11112769"/>
              <a:gd name="connsiteY2-46" fmla="*/ 914400 h 1239252"/>
              <a:gd name="connsiteX3-47" fmla="*/ 10479505 w 11112769"/>
              <a:gd name="connsiteY3-48" fmla="*/ 1239252 h 1239252"/>
              <a:gd name="connsiteX4-49" fmla="*/ 0 w 11112769"/>
              <a:gd name="connsiteY4-50" fmla="*/ 1239252 h 1239252"/>
              <a:gd name="connsiteX5-51" fmla="*/ 144379 w 11112769"/>
              <a:gd name="connsiteY5-52" fmla="*/ 421105 h 1239252"/>
              <a:gd name="connsiteX6" fmla="*/ 505327 w 11112769"/>
              <a:gd name="connsiteY6" fmla="*/ 24063 h 1239252"/>
              <a:gd name="connsiteX0-53" fmla="*/ 505327 w 11307093"/>
              <a:gd name="connsiteY0-54" fmla="*/ 24063 h 1239252"/>
              <a:gd name="connsiteX1-55" fmla="*/ 10034337 w 11307093"/>
              <a:gd name="connsiteY1-56" fmla="*/ 0 h 1239252"/>
              <a:gd name="connsiteX2-57" fmla="*/ 10635916 w 11307093"/>
              <a:gd name="connsiteY2-58" fmla="*/ 685800 h 1239252"/>
              <a:gd name="connsiteX3-59" fmla="*/ 10479505 w 11307093"/>
              <a:gd name="connsiteY3-60" fmla="*/ 1239252 h 1239252"/>
              <a:gd name="connsiteX4-61" fmla="*/ 0 w 11307093"/>
              <a:gd name="connsiteY4-62" fmla="*/ 1239252 h 1239252"/>
              <a:gd name="connsiteX5-63" fmla="*/ 144379 w 11307093"/>
              <a:gd name="connsiteY5-64" fmla="*/ 421105 h 1239252"/>
              <a:gd name="connsiteX6-65" fmla="*/ 505327 w 11307093"/>
              <a:gd name="connsiteY6-66" fmla="*/ 24063 h 1239252"/>
              <a:gd name="connsiteX0-67" fmla="*/ 505327 w 10936401"/>
              <a:gd name="connsiteY0-68" fmla="*/ 24063 h 1287378"/>
              <a:gd name="connsiteX1-69" fmla="*/ 10034337 w 10936401"/>
              <a:gd name="connsiteY1-70" fmla="*/ 0 h 1287378"/>
              <a:gd name="connsiteX2-71" fmla="*/ 10635916 w 10936401"/>
              <a:gd name="connsiteY2-72" fmla="*/ 685800 h 1287378"/>
              <a:gd name="connsiteX3-73" fmla="*/ 9613232 w 10936401"/>
              <a:gd name="connsiteY3-74" fmla="*/ 1287378 h 1287378"/>
              <a:gd name="connsiteX4-75" fmla="*/ 0 w 10936401"/>
              <a:gd name="connsiteY4-76" fmla="*/ 1239252 h 1287378"/>
              <a:gd name="connsiteX5-77" fmla="*/ 144379 w 10936401"/>
              <a:gd name="connsiteY5-78" fmla="*/ 421105 h 1287378"/>
              <a:gd name="connsiteX6-79" fmla="*/ 505327 w 10936401"/>
              <a:gd name="connsiteY6-80" fmla="*/ 24063 h 1287378"/>
              <a:gd name="connsiteX0-81" fmla="*/ 385078 w 10816152"/>
              <a:gd name="connsiteY0-82" fmla="*/ 24063 h 1287378"/>
              <a:gd name="connsiteX1-83" fmla="*/ 9914088 w 10816152"/>
              <a:gd name="connsiteY1-84" fmla="*/ 0 h 1287378"/>
              <a:gd name="connsiteX2-85" fmla="*/ 10515667 w 10816152"/>
              <a:gd name="connsiteY2-86" fmla="*/ 685800 h 1287378"/>
              <a:gd name="connsiteX3-87" fmla="*/ 9492983 w 10816152"/>
              <a:gd name="connsiteY3-88" fmla="*/ 1287378 h 1287378"/>
              <a:gd name="connsiteX4-89" fmla="*/ 48193 w 10816152"/>
              <a:gd name="connsiteY4-90" fmla="*/ 1215189 h 1287378"/>
              <a:gd name="connsiteX5-91" fmla="*/ 24130 w 10816152"/>
              <a:gd name="connsiteY5-92" fmla="*/ 421105 h 1287378"/>
              <a:gd name="connsiteX6-93" fmla="*/ 385078 w 10816152"/>
              <a:gd name="connsiteY6-94" fmla="*/ 24063 h 1287378"/>
              <a:gd name="connsiteX0-95" fmla="*/ 385078 w 10816152"/>
              <a:gd name="connsiteY0-96" fmla="*/ 24063 h 1287378"/>
              <a:gd name="connsiteX1-97" fmla="*/ 9914088 w 10816152"/>
              <a:gd name="connsiteY1-98" fmla="*/ 0 h 1287378"/>
              <a:gd name="connsiteX2-99" fmla="*/ 10515667 w 10816152"/>
              <a:gd name="connsiteY2-100" fmla="*/ 685800 h 1287378"/>
              <a:gd name="connsiteX3-101" fmla="*/ 9492983 w 10816152"/>
              <a:gd name="connsiteY3-102" fmla="*/ 1287378 h 1287378"/>
              <a:gd name="connsiteX4-103" fmla="*/ 48193 w 10816152"/>
              <a:gd name="connsiteY4-104" fmla="*/ 1215189 h 1287378"/>
              <a:gd name="connsiteX5-105" fmla="*/ 24130 w 10816152"/>
              <a:gd name="connsiteY5-106" fmla="*/ 421105 h 1287378"/>
              <a:gd name="connsiteX6-107" fmla="*/ 72255 w 10816152"/>
              <a:gd name="connsiteY6-108" fmla="*/ 132347 h 1287378"/>
              <a:gd name="connsiteX7" fmla="*/ 385078 w 10816152"/>
              <a:gd name="connsiteY7" fmla="*/ 24063 h 1287378"/>
              <a:gd name="connsiteX0-109" fmla="*/ 1073348 w 11504422"/>
              <a:gd name="connsiteY0-110" fmla="*/ 24063 h 1287378"/>
              <a:gd name="connsiteX1-111" fmla="*/ 10602358 w 11504422"/>
              <a:gd name="connsiteY1-112" fmla="*/ 0 h 1287378"/>
              <a:gd name="connsiteX2-113" fmla="*/ 11203937 w 11504422"/>
              <a:gd name="connsiteY2-114" fmla="*/ 685800 h 1287378"/>
              <a:gd name="connsiteX3-115" fmla="*/ 10181253 w 11504422"/>
              <a:gd name="connsiteY3-116" fmla="*/ 1287378 h 1287378"/>
              <a:gd name="connsiteX4-117" fmla="*/ 736463 w 11504422"/>
              <a:gd name="connsiteY4-118" fmla="*/ 1215189 h 1287378"/>
              <a:gd name="connsiteX5-119" fmla="*/ 604115 w 11504422"/>
              <a:gd name="connsiteY5-120" fmla="*/ 721894 h 1287378"/>
              <a:gd name="connsiteX6-121" fmla="*/ 712400 w 11504422"/>
              <a:gd name="connsiteY6-122" fmla="*/ 421105 h 1287378"/>
              <a:gd name="connsiteX7-123" fmla="*/ 760525 w 11504422"/>
              <a:gd name="connsiteY7-124" fmla="*/ 132347 h 1287378"/>
              <a:gd name="connsiteX8" fmla="*/ 1073348 w 11504422"/>
              <a:gd name="connsiteY8" fmla="*/ 24063 h 1287378"/>
              <a:gd name="connsiteX0-125" fmla="*/ 1129199 w 11560273"/>
              <a:gd name="connsiteY0-126" fmla="*/ 24063 h 1287378"/>
              <a:gd name="connsiteX1-127" fmla="*/ 10658209 w 11560273"/>
              <a:gd name="connsiteY1-128" fmla="*/ 0 h 1287378"/>
              <a:gd name="connsiteX2-129" fmla="*/ 11259788 w 11560273"/>
              <a:gd name="connsiteY2-130" fmla="*/ 685800 h 1287378"/>
              <a:gd name="connsiteX3-131" fmla="*/ 10237104 w 11560273"/>
              <a:gd name="connsiteY3-132" fmla="*/ 1287378 h 1287378"/>
              <a:gd name="connsiteX4-133" fmla="*/ 792314 w 11560273"/>
              <a:gd name="connsiteY4-134" fmla="*/ 1215189 h 1287378"/>
              <a:gd name="connsiteX5-135" fmla="*/ 635902 w 11560273"/>
              <a:gd name="connsiteY5-136" fmla="*/ 998621 h 1287378"/>
              <a:gd name="connsiteX6-137" fmla="*/ 659966 w 11560273"/>
              <a:gd name="connsiteY6-138" fmla="*/ 721894 h 1287378"/>
              <a:gd name="connsiteX7-139" fmla="*/ 768251 w 11560273"/>
              <a:gd name="connsiteY7-140" fmla="*/ 421105 h 1287378"/>
              <a:gd name="connsiteX8-141" fmla="*/ 816376 w 11560273"/>
              <a:gd name="connsiteY8-142" fmla="*/ 132347 h 1287378"/>
              <a:gd name="connsiteX9" fmla="*/ 1129199 w 11560273"/>
              <a:gd name="connsiteY9" fmla="*/ 24063 h 1287378"/>
              <a:gd name="connsiteX0-143" fmla="*/ 583590 w 11014664"/>
              <a:gd name="connsiteY0-144" fmla="*/ 24063 h 1287378"/>
              <a:gd name="connsiteX1-145" fmla="*/ 10112600 w 11014664"/>
              <a:gd name="connsiteY1-146" fmla="*/ 0 h 1287378"/>
              <a:gd name="connsiteX2-147" fmla="*/ 10714179 w 11014664"/>
              <a:gd name="connsiteY2-148" fmla="*/ 685800 h 1287378"/>
              <a:gd name="connsiteX3-149" fmla="*/ 9691495 w 11014664"/>
              <a:gd name="connsiteY3-150" fmla="*/ 1287378 h 1287378"/>
              <a:gd name="connsiteX4-151" fmla="*/ 1197200 w 11014664"/>
              <a:gd name="connsiteY4-152" fmla="*/ 1263315 h 1287378"/>
              <a:gd name="connsiteX5-153" fmla="*/ 90293 w 11014664"/>
              <a:gd name="connsiteY5-154" fmla="*/ 998621 h 1287378"/>
              <a:gd name="connsiteX6-155" fmla="*/ 114357 w 11014664"/>
              <a:gd name="connsiteY6-156" fmla="*/ 721894 h 1287378"/>
              <a:gd name="connsiteX7-157" fmla="*/ 222642 w 11014664"/>
              <a:gd name="connsiteY7-158" fmla="*/ 421105 h 1287378"/>
              <a:gd name="connsiteX8-159" fmla="*/ 270767 w 11014664"/>
              <a:gd name="connsiteY8-160" fmla="*/ 132347 h 1287378"/>
              <a:gd name="connsiteX9-161" fmla="*/ 583590 w 11014664"/>
              <a:gd name="connsiteY9-162" fmla="*/ 24063 h 128737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51" y="connsiteY5-52"/>
              </a:cxn>
              <a:cxn ang="0">
                <a:pos x="connsiteX6-65" y="connsiteY6-66"/>
              </a:cxn>
              <a:cxn ang="0">
                <a:pos x="connsiteX7-123" y="connsiteY7-124"/>
              </a:cxn>
              <a:cxn ang="0">
                <a:pos x="connsiteX8-141" y="connsiteY8-142"/>
              </a:cxn>
              <a:cxn ang="0">
                <a:pos x="connsiteX9-161" y="connsiteY9-162"/>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Hai cách mở bài đều giới thiệu tên phong cảnh, cũng là địa điểm có phong cảnh và những cảnh vật nổi bật, để lại ấn tượng cho mọi người nhất (nơi có nhiều hoa, nhiều thông và nhiều hồ nước đẹp). Mỗi cách mở bài có ưu điểm riêng: </a:t>
            </a:r>
            <a:endParaRPr kumimoji="0" lang="en-GB" sz="2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7" name="TextBox 6"/>
          <p:cNvSpPr txBox="1"/>
          <p:nvPr/>
        </p:nvSpPr>
        <p:spPr>
          <a:xfrm>
            <a:off x="4039657" y="2743697"/>
            <a:ext cx="7037917" cy="1569660"/>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Mở bài trực tiếp: </a:t>
            </a:r>
            <a:r>
              <a:rPr lang="vi-VN" sz="3200" dirty="0">
                <a:solidFill>
                  <a:prstClr val="black"/>
                </a:solidFill>
                <a:latin typeface="Cambria" panose="02040503050406030204" pitchFamily="18" charset="0"/>
                <a:ea typeface="Cambria" panose="02040503050406030204" pitchFamily="18" charset="0"/>
              </a:rPr>
              <a:t>ngắn gọn nhưng hàm súc, dễ nhớ và tạo ấn tượng mạnh. </a:t>
            </a:r>
            <a:endParaRPr lang="en-GB" sz="3200" dirty="0">
              <a:solidFill>
                <a:prstClr val="black"/>
              </a:solidFill>
              <a:latin typeface="Cambria" panose="02040503050406030204" pitchFamily="18" charset="0"/>
              <a:ea typeface="Cambria" panose="02040503050406030204" pitchFamily="18" charset="0"/>
            </a:endParaRPr>
          </a:p>
        </p:txBody>
      </p:sp>
      <p:sp>
        <p:nvSpPr>
          <p:cNvPr id="8" name="TextBox 7"/>
          <p:cNvSpPr txBox="1"/>
          <p:nvPr/>
        </p:nvSpPr>
        <p:spPr>
          <a:xfrm>
            <a:off x="4087282" y="4677272"/>
            <a:ext cx="7037917" cy="1569660"/>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Mở bài gián tiếp: </a:t>
            </a:r>
            <a:r>
              <a:rPr lang="vi-VN" sz="3200" dirty="0">
                <a:solidFill>
                  <a:prstClr val="black"/>
                </a:solidFill>
                <a:latin typeface="Cambria" panose="02040503050406030204" pitchFamily="18" charset="0"/>
                <a:ea typeface="Cambria" panose="02040503050406030204" pitchFamily="18" charset="0"/>
              </a:rPr>
              <a:t>đoạn văn có nhiều câu hơn, có nhiều thông tin hơn. </a:t>
            </a:r>
            <a:endParaRPr lang="en-GB" sz="3200" dirty="0">
              <a:solidFill>
                <a:prstClr val="black"/>
              </a:solidFill>
              <a:latin typeface="Cambria" panose="02040503050406030204" pitchFamily="18" charset="0"/>
              <a:ea typeface="Cambria" panose="02040503050406030204" pitchFamily="18" charset="0"/>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340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2651559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55</TotalTime>
  <Words>879</Words>
  <Application>Microsoft Office PowerPoint</Application>
  <PresentationFormat>Custom</PresentationFormat>
  <Paragraphs>51</Paragraphs>
  <Slides>18</Slides>
  <Notes>6</Notes>
  <HiddenSlides>0</HiddenSlides>
  <MMClips>1</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主题​​</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nmduc.dng@gmail.com</cp:lastModifiedBy>
  <cp:revision>28</cp:revision>
  <dcterms:created xsi:type="dcterms:W3CDTF">2022-07-26T09:31:00Z</dcterms:created>
  <dcterms:modified xsi:type="dcterms:W3CDTF">2024-10-16T01:28:11Z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1921596537F9475DABC973447B64839C_12</vt:lpwstr>
  </property>
  <property fmtid="{D5CDD505-2E9C-101B-9397-08002B2CF9AE}" pid="3" name="KSOProductBuildVer">
    <vt:lpwstr>1033-12.2.0.17562</vt:lpwstr>
  </property>
</Properties>
</file>