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-205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986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055416F-776A-47F6-916F-9F9ABE958581}"/>
              </a:ext>
            </a:extLst>
          </p:cNvPr>
          <p:cNvSpPr txBox="1"/>
          <p:nvPr/>
        </p:nvSpPr>
        <p:spPr>
          <a:xfrm>
            <a:off x="2643530" y="106684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xmlns="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xmlns="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263</Words>
  <Application>Microsoft Office PowerPoint</Application>
  <PresentationFormat>Custom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2024-07-23T11:00:22Z</dcterms:created>
  <dcterms:modified xsi:type="dcterms:W3CDTF">2024-10-23T12:26:18Z</dcterms:modified>
</cp:coreProperties>
</file>