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7" r:id="rId17"/>
    <p:sldId id="295" r:id="rId18"/>
    <p:sldId id="388" r:id="rId19"/>
    <p:sldId id="389"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ĐẠI NHÂN" initials="N" lastIdx="1" clrIdx="0">
    <p:extLst>
      <p:ext uri="{19B8F6BF-5375-455C-9EA6-DF929625EA0E}">
        <p15:presenceInfo xmlns:p15="http://schemas.microsoft.com/office/powerpoint/2012/main" userId="ĐẠI NHÂ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24-09-28T07:42:23.29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9/28/2024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9/28/2024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ACF24181-90FC-92AA-19E0-73FD80B2CD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28/09/2024</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08164FAE-F2D4-2FAC-D4CD-40686731CF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9/28/2024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6.png"/><Relationship Id="rId10" Type="http://schemas.microsoft.com/office/2007/relationships/hdphoto" Target="../media/hdphoto16.wdp"/><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4.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0.wdp"/><Relationship Id="rId7"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2.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microsoft.com/office/2007/relationships/hdphoto" Target="../media/hdphoto4.wdp"/><Relationship Id="rId26" Type="http://schemas.openxmlformats.org/officeDocument/2006/relationships/image" Target="../media/image9.png"/><Relationship Id="rId3" Type="http://schemas.openxmlformats.org/officeDocument/2006/relationships/slideLayout" Target="../slideLayouts/slideLayout26.xml"/><Relationship Id="rId21"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7.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5.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77.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png"/><Relationship Id="rId3" Type="http://schemas.openxmlformats.org/officeDocument/2006/relationships/image" Target="../media/image27.png"/><Relationship Id="rId7" Type="http://schemas.openxmlformats.org/officeDocument/2006/relationships/image" Target="../media/image83.png"/><Relationship Id="rId12"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8.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076487"/>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hq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2"/>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2"/>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6"/>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a16="http://schemas.microsoft.com/office/drawing/2014/main"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2237</Words>
  <Application>Microsoft Office PowerPoint</Application>
  <PresentationFormat>Màn hình rộng</PresentationFormat>
  <Paragraphs>149</Paragraphs>
  <Slides>34</Slides>
  <Notes>6</Notes>
  <HiddenSlides>0</HiddenSlides>
  <MMClips>1</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34</vt:i4>
      </vt:variant>
    </vt:vector>
  </HeadingPairs>
  <TitlesOfParts>
    <vt:vector size="50" baseType="lpstr">
      <vt:lpstr>Arial</vt:lpstr>
      <vt:lpstr>Calibri</vt:lpstr>
      <vt:lpstr>Calibri (Body)</vt:lpstr>
      <vt:lpstr>Calibri Light</vt:lpstr>
      <vt:lpstr>Cambria</vt:lpstr>
      <vt:lpstr>Chewy</vt:lpstr>
      <vt:lpstr>Comfortaa</vt:lpstr>
      <vt:lpstr>Delius Unicase</vt:lpstr>
      <vt:lpstr>Pattaya</vt:lpstr>
      <vt:lpstr>Times New Roman</vt:lpstr>
      <vt:lpstr>UTM Duepuntozero</vt:lpstr>
      <vt:lpstr>UTM Edwardian</vt:lpstr>
      <vt:lpstr>Custom Design</vt:lpstr>
      <vt:lpstr>Office Theme</vt:lpstr>
      <vt:lpstr>Response to Intervention: The Alphabet by Slidesgo</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ĐẠI NHÂN</cp:lastModifiedBy>
  <cp:revision>47</cp:revision>
  <dcterms:created xsi:type="dcterms:W3CDTF">2023-06-08T10:39:05Z</dcterms:created>
  <dcterms:modified xsi:type="dcterms:W3CDTF">2024-09-28T00:43:44Z</dcterms:modified>
</cp:coreProperties>
</file>