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Lst>
  <p:notesMasterIdLst>
    <p:notesMasterId r:id="rId38"/>
  </p:notesMasterIdLst>
  <p:sldIdLst>
    <p:sldId id="2657" r:id="rId4"/>
    <p:sldId id="652" r:id="rId5"/>
    <p:sldId id="653" r:id="rId6"/>
    <p:sldId id="654" r:id="rId7"/>
    <p:sldId id="655" r:id="rId8"/>
    <p:sldId id="656" r:id="rId9"/>
    <p:sldId id="2644" r:id="rId10"/>
    <p:sldId id="658" r:id="rId11"/>
    <p:sldId id="318" r:id="rId12"/>
    <p:sldId id="274" r:id="rId13"/>
    <p:sldId id="2649" r:id="rId14"/>
    <p:sldId id="281" r:id="rId15"/>
    <p:sldId id="2645" r:id="rId16"/>
    <p:sldId id="2636" r:id="rId17"/>
    <p:sldId id="2646" r:id="rId18"/>
    <p:sldId id="2647" r:id="rId19"/>
    <p:sldId id="2648" r:id="rId20"/>
    <p:sldId id="2650" r:id="rId21"/>
    <p:sldId id="284" r:id="rId22"/>
    <p:sldId id="2651" r:id="rId23"/>
    <p:sldId id="285" r:id="rId24"/>
    <p:sldId id="2652" r:id="rId25"/>
    <p:sldId id="312" r:id="rId26"/>
    <p:sldId id="292" r:id="rId27"/>
    <p:sldId id="2656" r:id="rId28"/>
    <p:sldId id="293" r:id="rId29"/>
    <p:sldId id="294" r:id="rId30"/>
    <p:sldId id="2640" r:id="rId31"/>
    <p:sldId id="2653" r:id="rId32"/>
    <p:sldId id="2654" r:id="rId33"/>
    <p:sldId id="319" r:id="rId34"/>
    <p:sldId id="313" r:id="rId35"/>
    <p:sldId id="2655" r:id="rId36"/>
    <p:sldId id="2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6020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2024/9/26</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9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2024/9/26</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image" Target="../media/image12.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eg"/><Relationship Id="rId5" Type="http://schemas.microsoft.com/office/2007/relationships/hdphoto" Target="../media/hdphoto2.wdp"/><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6.png"/><Relationship Id="rId7" Type="http://schemas.openxmlformats.org/officeDocument/2006/relationships/image" Target="../media/image12.png"/><Relationship Id="rId12"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14.png"/><Relationship Id="rId5" Type="http://schemas.openxmlformats.org/officeDocument/2006/relationships/image" Target="../media/image58.png"/><Relationship Id="rId10" Type="http://schemas.openxmlformats.org/officeDocument/2006/relationships/image" Target="../media/image10.png"/><Relationship Id="rId4" Type="http://schemas.openxmlformats.org/officeDocument/2006/relationships/image" Target="../media/image5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4.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6.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openxmlformats.org/officeDocument/2006/relationships/image" Target="../media/image29.png"/><Relationship Id="rId12"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5.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microsoft.com/office/2007/relationships/hdphoto" Target="../media/hdphoto4.wdp"/><Relationship Id="rId7" Type="http://schemas.openxmlformats.org/officeDocument/2006/relationships/image" Target="../media/image29.png"/><Relationship Id="rId12"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microsoft.com/office/2007/relationships/hdphoto" Target="../media/hdphoto4.wdp"/><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8.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26.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Picture 14">
            <a:extLst>
              <a:ext uri="{FF2B5EF4-FFF2-40B4-BE49-F238E27FC236}">
                <a16:creationId xmlns:a16="http://schemas.microsoft.com/office/drawing/2014/main" id="{DBEC681C-0F67-4955-A4F0-B969213B5B26}"/>
              </a:ext>
            </a:extLst>
          </p:cNvPr>
          <p:cNvPicPr>
            <a:picLocks noChangeAspect="1"/>
          </p:cNvPicPr>
          <p:nvPr/>
        </p:nvPicPr>
        <p:blipFill>
          <a:blip r:embed="rId7"/>
          <a:stretch>
            <a:fillRect/>
          </a:stretch>
        </p:blipFill>
        <p:spPr>
          <a:xfrm>
            <a:off x="754913" y="2289748"/>
            <a:ext cx="11437087" cy="1444877"/>
          </a:xfrm>
          <a:prstGeom prst="rect">
            <a:avLst/>
          </a:prstGeom>
        </p:spPr>
      </p:pic>
      <p:sp>
        <p:nvSpPr>
          <p:cNvPr id="2" name="TextBox 1">
            <a:extLst>
              <a:ext uri="{FF2B5EF4-FFF2-40B4-BE49-F238E27FC236}">
                <a16:creationId xmlns:a16="http://schemas.microsoft.com/office/drawing/2014/main" id="{1CE519FF-0CA4-4048-9199-1353C646B5AD}"/>
              </a:ext>
            </a:extLst>
          </p:cNvPr>
          <p:cNvSpPr txBox="1"/>
          <p:nvPr/>
        </p:nvSpPr>
        <p:spPr>
          <a:xfrm>
            <a:off x="3374780" y="359991"/>
            <a:ext cx="5865708" cy="523220"/>
          </a:xfrm>
          <a:prstGeom prst="rect">
            <a:avLst/>
          </a:prstGeom>
          <a:noFill/>
        </p:spPr>
        <p:txBody>
          <a:bodyPr wrap="none" rtlCol="0">
            <a:spAutoFit/>
          </a:bodyPr>
          <a:lstStyle/>
          <a:p>
            <a:r>
              <a:rPr lang="en-US" sz="2800" dirty="0" err="1"/>
              <a:t>Thứ</a:t>
            </a:r>
            <a:r>
              <a:rPr lang="en-US" sz="2800" dirty="0"/>
              <a:t> Hai </a:t>
            </a:r>
            <a:r>
              <a:rPr lang="en-US" sz="2800" dirty="0" err="1"/>
              <a:t>ngày</a:t>
            </a:r>
            <a:r>
              <a:rPr lang="en-US" sz="2800" dirty="0"/>
              <a:t> 16 </a:t>
            </a:r>
            <a:r>
              <a:rPr lang="en-US" sz="2800" dirty="0" err="1"/>
              <a:t>tháng</a:t>
            </a:r>
            <a:r>
              <a:rPr lang="en-US" sz="2800" dirty="0"/>
              <a:t> 9 </a:t>
            </a:r>
            <a:r>
              <a:rPr lang="en-US" sz="2800" dirty="0" err="1"/>
              <a:t>năm</a:t>
            </a:r>
            <a:r>
              <a:rPr lang="en-US" sz="2800" dirty="0"/>
              <a:t> 2024</a:t>
            </a:r>
          </a:p>
        </p:txBody>
      </p:sp>
      <p:sp>
        <p:nvSpPr>
          <p:cNvPr id="4" name="TextBox 3">
            <a:extLst>
              <a:ext uri="{FF2B5EF4-FFF2-40B4-BE49-F238E27FC236}">
                <a16:creationId xmlns:a16="http://schemas.microsoft.com/office/drawing/2014/main" id="{CEFA7A0A-59C3-47BE-8A7B-C81731EBA7F9}"/>
              </a:ext>
            </a:extLst>
          </p:cNvPr>
          <p:cNvSpPr txBox="1"/>
          <p:nvPr/>
        </p:nvSpPr>
        <p:spPr>
          <a:xfrm>
            <a:off x="4961753" y="983226"/>
            <a:ext cx="2464136" cy="584775"/>
          </a:xfrm>
          <a:prstGeom prst="rect">
            <a:avLst/>
          </a:prstGeom>
          <a:noFill/>
        </p:spPr>
        <p:txBody>
          <a:bodyPr wrap="none" rtlCol="0">
            <a:spAutoFit/>
          </a:bodyPr>
          <a:lstStyle/>
          <a:p>
            <a:r>
              <a:rPr lang="en-US" sz="3200" u="sng" dirty="0">
                <a:solidFill>
                  <a:srgbClr val="FF0000"/>
                </a:solidFill>
              </a:rPr>
              <a:t>TIẾNG VIỆT</a:t>
            </a:r>
          </a:p>
        </p:txBody>
      </p:sp>
      <p:sp>
        <p:nvSpPr>
          <p:cNvPr id="5" name="TextBox 4">
            <a:extLst>
              <a:ext uri="{FF2B5EF4-FFF2-40B4-BE49-F238E27FC236}">
                <a16:creationId xmlns:a16="http://schemas.microsoft.com/office/drawing/2014/main" id="{F2A3A129-BE43-429B-9EF5-311EFF464CA5}"/>
              </a:ext>
            </a:extLst>
          </p:cNvPr>
          <p:cNvSpPr txBox="1"/>
          <p:nvPr/>
        </p:nvSpPr>
        <p:spPr>
          <a:xfrm>
            <a:off x="5189379" y="1729196"/>
            <a:ext cx="2236510" cy="584775"/>
          </a:xfrm>
          <a:prstGeom prst="rect">
            <a:avLst/>
          </a:prstGeom>
          <a:noFill/>
        </p:spPr>
        <p:txBody>
          <a:bodyPr wrap="none" rtlCol="0">
            <a:spAutoFit/>
          </a:bodyPr>
          <a:lstStyle/>
          <a:p>
            <a:r>
              <a:rPr lang="en-US" sz="3200" dirty="0">
                <a:solidFill>
                  <a:srgbClr val="FF0000"/>
                </a:solidFill>
              </a:rPr>
              <a:t>BÀI 3-ĐỌC</a:t>
            </a:r>
          </a:p>
        </p:txBody>
      </p:sp>
    </p:spTree>
    <p:extLst>
      <p:ext uri="{BB962C8B-B14F-4D97-AF65-F5344CB8AC3E}">
        <p14:creationId xmlns:p14="http://schemas.microsoft.com/office/powerpoint/2010/main" val="19687499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50430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1" y="1018472"/>
            <a:ext cx="481795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89678907-E5EB-454D-950B-C880B7E19DBC}"/>
              </a:ext>
            </a:extLst>
          </p:cNvPr>
          <p:cNvSpPr/>
          <p:nvPr/>
        </p:nvSpPr>
        <p:spPr>
          <a:xfrm>
            <a:off x="251480" y="457250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a16="http://schemas.microsoft.com/office/drawing/2014/main" id="{1D978805-115F-41AB-B582-FEC50A2E61A2}"/>
              </a:ext>
            </a:extLst>
          </p:cNvPr>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id="{7198EA6E-9D54-44DF-A84F-996FF823E56D}"/>
              </a:ext>
            </a:extLst>
          </p:cNvPr>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id="{7B1DA0DD-0243-4F37-9345-037B8B19F42F}"/>
              </a:ext>
            </a:extLst>
          </p:cNvPr>
          <p:cNvSpPr/>
          <p:nvPr/>
        </p:nvSpPr>
        <p:spPr>
          <a:xfrm>
            <a:off x="755873" y="3462237"/>
            <a:ext cx="11069684" cy="1402981"/>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a16="http://schemas.microsoft.com/office/drawing/2014/main" id="{3FBA3216-CB28-4DE9-B8C8-F631A9A6786E}"/>
              </a:ext>
            </a:extLst>
          </p:cNvPr>
          <p:cNvSpPr/>
          <p:nvPr/>
        </p:nvSpPr>
        <p:spPr>
          <a:xfrm>
            <a:off x="649898" y="4865219"/>
            <a:ext cx="11172022" cy="1905106"/>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513272" y="273299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33886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197084" y="1536818"/>
            <a:ext cx="11671065" cy="3890832"/>
          </a:xfrm>
          <a:custGeom>
            <a:avLst/>
            <a:gdLst>
              <a:gd name="connsiteX0" fmla="*/ 0 w 11671065"/>
              <a:gd name="connsiteY0" fmla="*/ 648485 h 3890832"/>
              <a:gd name="connsiteX1" fmla="*/ 648485 w 11671065"/>
              <a:gd name="connsiteY1" fmla="*/ 0 h 3890832"/>
              <a:gd name="connsiteX2" fmla="*/ 1028868 w 11671065"/>
              <a:gd name="connsiteY2" fmla="*/ 0 h 3890832"/>
              <a:gd name="connsiteX3" fmla="*/ 1512993 w 11671065"/>
              <a:gd name="connsiteY3" fmla="*/ 0 h 3890832"/>
              <a:gd name="connsiteX4" fmla="*/ 1893376 w 11671065"/>
              <a:gd name="connsiteY4" fmla="*/ 0 h 3890832"/>
              <a:gd name="connsiteX5" fmla="*/ 2688724 w 11671065"/>
              <a:gd name="connsiteY5" fmla="*/ 0 h 3890832"/>
              <a:gd name="connsiteX6" fmla="*/ 3069107 w 11671065"/>
              <a:gd name="connsiteY6" fmla="*/ 0 h 3890832"/>
              <a:gd name="connsiteX7" fmla="*/ 3864454 w 11671065"/>
              <a:gd name="connsiteY7" fmla="*/ 0 h 3890832"/>
              <a:gd name="connsiteX8" fmla="*/ 4659802 w 11671065"/>
              <a:gd name="connsiteY8" fmla="*/ 0 h 3890832"/>
              <a:gd name="connsiteX9" fmla="*/ 5558890 w 11671065"/>
              <a:gd name="connsiteY9" fmla="*/ 0 h 3890832"/>
              <a:gd name="connsiteX10" fmla="*/ 5939273 w 11671065"/>
              <a:gd name="connsiteY10" fmla="*/ 0 h 3890832"/>
              <a:gd name="connsiteX11" fmla="*/ 6630880 w 11671065"/>
              <a:gd name="connsiteY11" fmla="*/ 0 h 3890832"/>
              <a:gd name="connsiteX12" fmla="*/ 7115004 w 11671065"/>
              <a:gd name="connsiteY12" fmla="*/ 0 h 3890832"/>
              <a:gd name="connsiteX13" fmla="*/ 7910351 w 11671065"/>
              <a:gd name="connsiteY13" fmla="*/ 0 h 3890832"/>
              <a:gd name="connsiteX14" fmla="*/ 8498217 w 11671065"/>
              <a:gd name="connsiteY14" fmla="*/ 0 h 3890832"/>
              <a:gd name="connsiteX15" fmla="*/ 9086082 w 11671065"/>
              <a:gd name="connsiteY15" fmla="*/ 0 h 3890832"/>
              <a:gd name="connsiteX16" fmla="*/ 9466466 w 11671065"/>
              <a:gd name="connsiteY16" fmla="*/ 0 h 3890832"/>
              <a:gd name="connsiteX17" fmla="*/ 10261813 w 11671065"/>
              <a:gd name="connsiteY17" fmla="*/ 0 h 3890832"/>
              <a:gd name="connsiteX18" fmla="*/ 11022580 w 11671065"/>
              <a:gd name="connsiteY18" fmla="*/ 0 h 3890832"/>
              <a:gd name="connsiteX19" fmla="*/ 11671065 w 11671065"/>
              <a:gd name="connsiteY19" fmla="*/ 648485 h 3890832"/>
              <a:gd name="connsiteX20" fmla="*/ 11671065 w 11671065"/>
              <a:gd name="connsiteY20" fmla="*/ 1271012 h 3890832"/>
              <a:gd name="connsiteX21" fmla="*/ 11671065 w 11671065"/>
              <a:gd name="connsiteY21" fmla="*/ 1971355 h 3890832"/>
              <a:gd name="connsiteX22" fmla="*/ 11671065 w 11671065"/>
              <a:gd name="connsiteY22" fmla="*/ 2567943 h 3890832"/>
              <a:gd name="connsiteX23" fmla="*/ 11671065 w 11671065"/>
              <a:gd name="connsiteY23" fmla="*/ 3242347 h 3890832"/>
              <a:gd name="connsiteX24" fmla="*/ 11022580 w 11671065"/>
              <a:gd name="connsiteY24" fmla="*/ 3890832 h 3890832"/>
              <a:gd name="connsiteX25" fmla="*/ 10227233 w 11671065"/>
              <a:gd name="connsiteY25" fmla="*/ 3890832 h 3890832"/>
              <a:gd name="connsiteX26" fmla="*/ 9846849 w 11671065"/>
              <a:gd name="connsiteY26" fmla="*/ 3890832 h 3890832"/>
              <a:gd name="connsiteX27" fmla="*/ 9258984 w 11671065"/>
              <a:gd name="connsiteY27" fmla="*/ 3890832 h 3890832"/>
              <a:gd name="connsiteX28" fmla="*/ 8671118 w 11671065"/>
              <a:gd name="connsiteY28" fmla="*/ 3890832 h 3890832"/>
              <a:gd name="connsiteX29" fmla="*/ 8290735 w 11671065"/>
              <a:gd name="connsiteY29" fmla="*/ 3890832 h 3890832"/>
              <a:gd name="connsiteX30" fmla="*/ 7391647 w 11671065"/>
              <a:gd name="connsiteY30" fmla="*/ 3890832 h 3890832"/>
              <a:gd name="connsiteX31" fmla="*/ 6907522 w 11671065"/>
              <a:gd name="connsiteY31" fmla="*/ 3890832 h 3890832"/>
              <a:gd name="connsiteX32" fmla="*/ 6319657 w 11671065"/>
              <a:gd name="connsiteY32" fmla="*/ 3890832 h 3890832"/>
              <a:gd name="connsiteX33" fmla="*/ 5731792 w 11671065"/>
              <a:gd name="connsiteY33" fmla="*/ 3890832 h 3890832"/>
              <a:gd name="connsiteX34" fmla="*/ 5247667 w 11671065"/>
              <a:gd name="connsiteY34" fmla="*/ 3890832 h 3890832"/>
              <a:gd name="connsiteX35" fmla="*/ 4659802 w 11671065"/>
              <a:gd name="connsiteY35" fmla="*/ 3890832 h 3890832"/>
              <a:gd name="connsiteX36" fmla="*/ 3864454 w 11671065"/>
              <a:gd name="connsiteY36" fmla="*/ 3890832 h 3890832"/>
              <a:gd name="connsiteX37" fmla="*/ 3484071 w 11671065"/>
              <a:gd name="connsiteY37" fmla="*/ 3890832 h 3890832"/>
              <a:gd name="connsiteX38" fmla="*/ 2688724 w 11671065"/>
              <a:gd name="connsiteY38" fmla="*/ 3890832 h 3890832"/>
              <a:gd name="connsiteX39" fmla="*/ 2308340 w 11671065"/>
              <a:gd name="connsiteY39" fmla="*/ 3890832 h 3890832"/>
              <a:gd name="connsiteX40" fmla="*/ 1616734 w 11671065"/>
              <a:gd name="connsiteY40" fmla="*/ 3890832 h 3890832"/>
              <a:gd name="connsiteX41" fmla="*/ 648485 w 11671065"/>
              <a:gd name="connsiteY41" fmla="*/ 3890832 h 3890832"/>
              <a:gd name="connsiteX42" fmla="*/ 0 w 11671065"/>
              <a:gd name="connsiteY42" fmla="*/ 3242347 h 3890832"/>
              <a:gd name="connsiteX43" fmla="*/ 0 w 11671065"/>
              <a:gd name="connsiteY43" fmla="*/ 2567943 h 3890832"/>
              <a:gd name="connsiteX44" fmla="*/ 0 w 11671065"/>
              <a:gd name="connsiteY44" fmla="*/ 1893539 h 3890832"/>
              <a:gd name="connsiteX45" fmla="*/ 0 w 11671065"/>
              <a:gd name="connsiteY45" fmla="*/ 1296951 h 3890832"/>
              <a:gd name="connsiteX46" fmla="*/ 0 w 11671065"/>
              <a:gd name="connsiteY46" fmla="*/ 648485 h 38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5" h="3890832" fill="none" extrusionOk="0">
                <a:moveTo>
                  <a:pt x="0" y="648485"/>
                </a:moveTo>
                <a:cubicBezTo>
                  <a:pt x="48728" y="305309"/>
                  <a:pt x="339599" y="-71047"/>
                  <a:pt x="648485" y="0"/>
                </a:cubicBezTo>
                <a:cubicBezTo>
                  <a:pt x="813926" y="-7514"/>
                  <a:pt x="849754" y="16709"/>
                  <a:pt x="1028868" y="0"/>
                </a:cubicBezTo>
                <a:cubicBezTo>
                  <a:pt x="1207982" y="-16709"/>
                  <a:pt x="1305779" y="-2814"/>
                  <a:pt x="1512993" y="0"/>
                </a:cubicBezTo>
                <a:cubicBezTo>
                  <a:pt x="1720208" y="2814"/>
                  <a:pt x="1714787" y="12391"/>
                  <a:pt x="1893376" y="0"/>
                </a:cubicBezTo>
                <a:cubicBezTo>
                  <a:pt x="2071965" y="-12391"/>
                  <a:pt x="2300079" y="-12343"/>
                  <a:pt x="2688724" y="0"/>
                </a:cubicBezTo>
                <a:cubicBezTo>
                  <a:pt x="3077369" y="12343"/>
                  <a:pt x="2956002" y="-5129"/>
                  <a:pt x="3069107" y="0"/>
                </a:cubicBezTo>
                <a:cubicBezTo>
                  <a:pt x="3182212" y="5129"/>
                  <a:pt x="3578521" y="20070"/>
                  <a:pt x="3864454" y="0"/>
                </a:cubicBezTo>
                <a:cubicBezTo>
                  <a:pt x="4150387" y="-20070"/>
                  <a:pt x="4365929" y="23925"/>
                  <a:pt x="4659802" y="0"/>
                </a:cubicBezTo>
                <a:cubicBezTo>
                  <a:pt x="4953675" y="-23925"/>
                  <a:pt x="5122747" y="27509"/>
                  <a:pt x="5558890" y="0"/>
                </a:cubicBezTo>
                <a:cubicBezTo>
                  <a:pt x="5995033" y="-27509"/>
                  <a:pt x="5815093" y="-18955"/>
                  <a:pt x="5939273" y="0"/>
                </a:cubicBezTo>
                <a:cubicBezTo>
                  <a:pt x="6063453" y="18955"/>
                  <a:pt x="6415725" y="-15308"/>
                  <a:pt x="6630880" y="0"/>
                </a:cubicBezTo>
                <a:cubicBezTo>
                  <a:pt x="6846035" y="15308"/>
                  <a:pt x="6922795" y="23348"/>
                  <a:pt x="7115004" y="0"/>
                </a:cubicBezTo>
                <a:cubicBezTo>
                  <a:pt x="7307213" y="-23348"/>
                  <a:pt x="7738263" y="28316"/>
                  <a:pt x="7910351" y="0"/>
                </a:cubicBezTo>
                <a:cubicBezTo>
                  <a:pt x="8082439" y="-28316"/>
                  <a:pt x="8348159" y="-11346"/>
                  <a:pt x="8498217" y="0"/>
                </a:cubicBezTo>
                <a:cubicBezTo>
                  <a:pt x="8648275" y="11346"/>
                  <a:pt x="8941360" y="-17197"/>
                  <a:pt x="9086082" y="0"/>
                </a:cubicBezTo>
                <a:cubicBezTo>
                  <a:pt x="9230804" y="17197"/>
                  <a:pt x="9379147" y="16399"/>
                  <a:pt x="9466466" y="0"/>
                </a:cubicBezTo>
                <a:cubicBezTo>
                  <a:pt x="9553785" y="-16399"/>
                  <a:pt x="9876474" y="-5815"/>
                  <a:pt x="10261813" y="0"/>
                </a:cubicBezTo>
                <a:cubicBezTo>
                  <a:pt x="10647152" y="5815"/>
                  <a:pt x="10654150" y="11969"/>
                  <a:pt x="11022580" y="0"/>
                </a:cubicBezTo>
                <a:cubicBezTo>
                  <a:pt x="11430203" y="12498"/>
                  <a:pt x="11641476" y="251028"/>
                  <a:pt x="11671065" y="648485"/>
                </a:cubicBezTo>
                <a:cubicBezTo>
                  <a:pt x="11664313" y="781877"/>
                  <a:pt x="11697767" y="969705"/>
                  <a:pt x="11671065" y="1271012"/>
                </a:cubicBezTo>
                <a:cubicBezTo>
                  <a:pt x="11644363" y="1572319"/>
                  <a:pt x="11677681" y="1816071"/>
                  <a:pt x="11671065" y="1971355"/>
                </a:cubicBezTo>
                <a:cubicBezTo>
                  <a:pt x="11664449" y="2126639"/>
                  <a:pt x="11649289" y="2404534"/>
                  <a:pt x="11671065" y="2567943"/>
                </a:cubicBezTo>
                <a:cubicBezTo>
                  <a:pt x="11692841" y="2731352"/>
                  <a:pt x="11703288" y="2989840"/>
                  <a:pt x="11671065" y="3242347"/>
                </a:cubicBezTo>
                <a:cubicBezTo>
                  <a:pt x="11659225" y="3632829"/>
                  <a:pt x="11327865" y="3833807"/>
                  <a:pt x="11022580" y="3890832"/>
                </a:cubicBezTo>
                <a:cubicBezTo>
                  <a:pt x="10718436" y="3865525"/>
                  <a:pt x="10416769" y="3884473"/>
                  <a:pt x="10227233" y="3890832"/>
                </a:cubicBezTo>
                <a:cubicBezTo>
                  <a:pt x="10037697" y="3897191"/>
                  <a:pt x="10000980" y="3898446"/>
                  <a:pt x="9846849" y="3890832"/>
                </a:cubicBezTo>
                <a:cubicBezTo>
                  <a:pt x="9692718" y="3883218"/>
                  <a:pt x="9522118" y="3908452"/>
                  <a:pt x="9258984" y="3890832"/>
                </a:cubicBezTo>
                <a:cubicBezTo>
                  <a:pt x="8995850" y="3873212"/>
                  <a:pt x="8906166" y="3918443"/>
                  <a:pt x="8671118" y="3890832"/>
                </a:cubicBezTo>
                <a:cubicBezTo>
                  <a:pt x="8436070" y="3863221"/>
                  <a:pt x="8428576" y="3887240"/>
                  <a:pt x="8290735" y="3890832"/>
                </a:cubicBezTo>
                <a:cubicBezTo>
                  <a:pt x="8152894" y="3894424"/>
                  <a:pt x="7812466" y="3904469"/>
                  <a:pt x="7391647" y="3890832"/>
                </a:cubicBezTo>
                <a:cubicBezTo>
                  <a:pt x="6970828" y="3877195"/>
                  <a:pt x="7113486" y="3913882"/>
                  <a:pt x="6907522" y="3890832"/>
                </a:cubicBezTo>
                <a:cubicBezTo>
                  <a:pt x="6701558" y="3867782"/>
                  <a:pt x="6521976" y="3915207"/>
                  <a:pt x="6319657" y="3890832"/>
                </a:cubicBezTo>
                <a:cubicBezTo>
                  <a:pt x="6117339" y="3866457"/>
                  <a:pt x="6011927" y="3905251"/>
                  <a:pt x="5731792" y="3890832"/>
                </a:cubicBezTo>
                <a:cubicBezTo>
                  <a:pt x="5451658" y="3876413"/>
                  <a:pt x="5427657" y="3879731"/>
                  <a:pt x="5247667" y="3890832"/>
                </a:cubicBezTo>
                <a:cubicBezTo>
                  <a:pt x="5067678" y="3901933"/>
                  <a:pt x="4918262" y="3864488"/>
                  <a:pt x="4659802" y="3890832"/>
                </a:cubicBezTo>
                <a:cubicBezTo>
                  <a:pt x="4401342" y="3917176"/>
                  <a:pt x="4046030" y="3904610"/>
                  <a:pt x="3864454" y="3890832"/>
                </a:cubicBezTo>
                <a:cubicBezTo>
                  <a:pt x="3682878" y="3877054"/>
                  <a:pt x="3670448" y="3908833"/>
                  <a:pt x="3484071" y="3890832"/>
                </a:cubicBezTo>
                <a:cubicBezTo>
                  <a:pt x="3297694" y="3872831"/>
                  <a:pt x="3081388" y="3881864"/>
                  <a:pt x="2688724" y="3890832"/>
                </a:cubicBezTo>
                <a:cubicBezTo>
                  <a:pt x="2296060" y="3899800"/>
                  <a:pt x="2479722" y="3886047"/>
                  <a:pt x="2308340" y="3890832"/>
                </a:cubicBezTo>
                <a:cubicBezTo>
                  <a:pt x="2136958" y="3895617"/>
                  <a:pt x="1945019" y="3894184"/>
                  <a:pt x="1616734" y="3890832"/>
                </a:cubicBezTo>
                <a:cubicBezTo>
                  <a:pt x="1288449" y="3887480"/>
                  <a:pt x="958465" y="3918745"/>
                  <a:pt x="648485" y="3890832"/>
                </a:cubicBezTo>
                <a:cubicBezTo>
                  <a:pt x="233518" y="3847353"/>
                  <a:pt x="73205" y="3576036"/>
                  <a:pt x="0" y="3242347"/>
                </a:cubicBezTo>
                <a:cubicBezTo>
                  <a:pt x="-11177" y="2916813"/>
                  <a:pt x="4743" y="2742899"/>
                  <a:pt x="0" y="2567943"/>
                </a:cubicBezTo>
                <a:cubicBezTo>
                  <a:pt x="-4743" y="2392987"/>
                  <a:pt x="30156" y="2207291"/>
                  <a:pt x="0" y="1893539"/>
                </a:cubicBezTo>
                <a:cubicBezTo>
                  <a:pt x="-30156" y="1579787"/>
                  <a:pt x="10140" y="1548509"/>
                  <a:pt x="0" y="1296951"/>
                </a:cubicBezTo>
                <a:cubicBezTo>
                  <a:pt x="-10140" y="1045393"/>
                  <a:pt x="-30351" y="950743"/>
                  <a:pt x="0" y="648485"/>
                </a:cubicBezTo>
                <a:close/>
              </a:path>
              <a:path w="11671065" h="3890832" stroke="0" extrusionOk="0">
                <a:moveTo>
                  <a:pt x="0" y="648485"/>
                </a:moveTo>
                <a:cubicBezTo>
                  <a:pt x="86101" y="283752"/>
                  <a:pt x="277319" y="15908"/>
                  <a:pt x="648485" y="0"/>
                </a:cubicBezTo>
                <a:cubicBezTo>
                  <a:pt x="899700" y="-8741"/>
                  <a:pt x="1234581" y="26110"/>
                  <a:pt x="1443832" y="0"/>
                </a:cubicBezTo>
                <a:cubicBezTo>
                  <a:pt x="1653083" y="-26110"/>
                  <a:pt x="1741569" y="-4787"/>
                  <a:pt x="1927957" y="0"/>
                </a:cubicBezTo>
                <a:cubicBezTo>
                  <a:pt x="2114345" y="4787"/>
                  <a:pt x="2202963" y="8875"/>
                  <a:pt x="2308340" y="0"/>
                </a:cubicBezTo>
                <a:cubicBezTo>
                  <a:pt x="2413717" y="-8875"/>
                  <a:pt x="2853154" y="-33100"/>
                  <a:pt x="2999947" y="0"/>
                </a:cubicBezTo>
                <a:cubicBezTo>
                  <a:pt x="3146740" y="33100"/>
                  <a:pt x="3383990" y="19549"/>
                  <a:pt x="3587812" y="0"/>
                </a:cubicBezTo>
                <a:cubicBezTo>
                  <a:pt x="3791635" y="-19549"/>
                  <a:pt x="4043686" y="-31177"/>
                  <a:pt x="4279418" y="0"/>
                </a:cubicBezTo>
                <a:cubicBezTo>
                  <a:pt x="4515150" y="31177"/>
                  <a:pt x="4723090" y="-4720"/>
                  <a:pt x="4867284" y="0"/>
                </a:cubicBezTo>
                <a:cubicBezTo>
                  <a:pt x="5011478" y="4720"/>
                  <a:pt x="5066309" y="-12973"/>
                  <a:pt x="5247667" y="0"/>
                </a:cubicBezTo>
                <a:cubicBezTo>
                  <a:pt x="5429025" y="12973"/>
                  <a:pt x="5961275" y="27171"/>
                  <a:pt x="6146755" y="0"/>
                </a:cubicBezTo>
                <a:cubicBezTo>
                  <a:pt x="6332235" y="-27171"/>
                  <a:pt x="6420863" y="-8727"/>
                  <a:pt x="6527139" y="0"/>
                </a:cubicBezTo>
                <a:cubicBezTo>
                  <a:pt x="6633415" y="8727"/>
                  <a:pt x="6993701" y="-30234"/>
                  <a:pt x="7218745" y="0"/>
                </a:cubicBezTo>
                <a:cubicBezTo>
                  <a:pt x="7443789" y="30234"/>
                  <a:pt x="7538667" y="2244"/>
                  <a:pt x="7702870" y="0"/>
                </a:cubicBezTo>
                <a:cubicBezTo>
                  <a:pt x="7867073" y="-2244"/>
                  <a:pt x="8022654" y="16644"/>
                  <a:pt x="8290735" y="0"/>
                </a:cubicBezTo>
                <a:cubicBezTo>
                  <a:pt x="8558816" y="-16644"/>
                  <a:pt x="8735127" y="-25714"/>
                  <a:pt x="8878600" y="0"/>
                </a:cubicBezTo>
                <a:cubicBezTo>
                  <a:pt x="9022073" y="25714"/>
                  <a:pt x="9115956" y="12013"/>
                  <a:pt x="9258984" y="0"/>
                </a:cubicBezTo>
                <a:cubicBezTo>
                  <a:pt x="9402012" y="-12013"/>
                  <a:pt x="9537475" y="-7723"/>
                  <a:pt x="9743108" y="0"/>
                </a:cubicBezTo>
                <a:cubicBezTo>
                  <a:pt x="9948741" y="7723"/>
                  <a:pt x="10110755" y="-6065"/>
                  <a:pt x="10227233" y="0"/>
                </a:cubicBezTo>
                <a:cubicBezTo>
                  <a:pt x="10343712" y="6065"/>
                  <a:pt x="10748124" y="-31705"/>
                  <a:pt x="11022580" y="0"/>
                </a:cubicBezTo>
                <a:cubicBezTo>
                  <a:pt x="11356798" y="-38368"/>
                  <a:pt x="11611865" y="340383"/>
                  <a:pt x="11671065" y="648485"/>
                </a:cubicBezTo>
                <a:cubicBezTo>
                  <a:pt x="11702015" y="799684"/>
                  <a:pt x="11674743" y="1132420"/>
                  <a:pt x="11671065" y="1271012"/>
                </a:cubicBezTo>
                <a:cubicBezTo>
                  <a:pt x="11667387" y="1409604"/>
                  <a:pt x="11696974" y="1801620"/>
                  <a:pt x="11671065" y="1971355"/>
                </a:cubicBezTo>
                <a:cubicBezTo>
                  <a:pt x="11645156" y="2141090"/>
                  <a:pt x="11669312" y="2349390"/>
                  <a:pt x="11671065" y="2542004"/>
                </a:cubicBezTo>
                <a:cubicBezTo>
                  <a:pt x="11672818" y="2734618"/>
                  <a:pt x="11700960" y="3018092"/>
                  <a:pt x="11671065" y="3242347"/>
                </a:cubicBezTo>
                <a:cubicBezTo>
                  <a:pt x="11644808" y="3573346"/>
                  <a:pt x="11387740" y="3829448"/>
                  <a:pt x="11022580" y="3890832"/>
                </a:cubicBezTo>
                <a:cubicBezTo>
                  <a:pt x="10694969" y="3865243"/>
                  <a:pt x="10406315" y="3901081"/>
                  <a:pt x="10227233" y="3890832"/>
                </a:cubicBezTo>
                <a:cubicBezTo>
                  <a:pt x="10048151" y="3880583"/>
                  <a:pt x="10024610" y="3892650"/>
                  <a:pt x="9846849" y="3890832"/>
                </a:cubicBezTo>
                <a:cubicBezTo>
                  <a:pt x="9669088" y="3889014"/>
                  <a:pt x="9593999" y="3873093"/>
                  <a:pt x="9466466" y="3890832"/>
                </a:cubicBezTo>
                <a:cubicBezTo>
                  <a:pt x="9338933" y="3908571"/>
                  <a:pt x="8925081" y="3883631"/>
                  <a:pt x="8567378" y="3890832"/>
                </a:cubicBezTo>
                <a:cubicBezTo>
                  <a:pt x="8209675" y="3898033"/>
                  <a:pt x="7936387" y="3867126"/>
                  <a:pt x="7772030" y="3890832"/>
                </a:cubicBezTo>
                <a:cubicBezTo>
                  <a:pt x="7607673" y="3914538"/>
                  <a:pt x="7508741" y="3908878"/>
                  <a:pt x="7391647" y="3890832"/>
                </a:cubicBezTo>
                <a:cubicBezTo>
                  <a:pt x="7274553" y="3872786"/>
                  <a:pt x="7022650" y="3919545"/>
                  <a:pt x="6803781" y="3890832"/>
                </a:cubicBezTo>
                <a:cubicBezTo>
                  <a:pt x="6584912" y="3862119"/>
                  <a:pt x="6522962" y="3878261"/>
                  <a:pt x="6423398" y="3890832"/>
                </a:cubicBezTo>
                <a:cubicBezTo>
                  <a:pt x="6323834" y="3903403"/>
                  <a:pt x="6149952" y="3900004"/>
                  <a:pt x="5939273" y="3890832"/>
                </a:cubicBezTo>
                <a:cubicBezTo>
                  <a:pt x="5728595" y="3881660"/>
                  <a:pt x="5678649" y="3877564"/>
                  <a:pt x="5558890" y="3890832"/>
                </a:cubicBezTo>
                <a:cubicBezTo>
                  <a:pt x="5439131" y="3904100"/>
                  <a:pt x="5294204" y="3900398"/>
                  <a:pt x="5178506" y="3890832"/>
                </a:cubicBezTo>
                <a:cubicBezTo>
                  <a:pt x="5062808" y="3881266"/>
                  <a:pt x="4879968" y="3890637"/>
                  <a:pt x="4694382" y="3890832"/>
                </a:cubicBezTo>
                <a:cubicBezTo>
                  <a:pt x="4508796" y="3891027"/>
                  <a:pt x="4315911" y="3901326"/>
                  <a:pt x="4002776" y="3890832"/>
                </a:cubicBezTo>
                <a:cubicBezTo>
                  <a:pt x="3689641" y="3880338"/>
                  <a:pt x="3778161" y="3874062"/>
                  <a:pt x="3622392" y="3890832"/>
                </a:cubicBezTo>
                <a:cubicBezTo>
                  <a:pt x="3466623" y="3907602"/>
                  <a:pt x="3059832" y="3928408"/>
                  <a:pt x="2827045" y="3890832"/>
                </a:cubicBezTo>
                <a:cubicBezTo>
                  <a:pt x="2594258" y="3853256"/>
                  <a:pt x="2499770" y="3901140"/>
                  <a:pt x="2342921" y="3890832"/>
                </a:cubicBezTo>
                <a:cubicBezTo>
                  <a:pt x="2186072" y="3880524"/>
                  <a:pt x="2005729" y="3862466"/>
                  <a:pt x="1755055" y="3890832"/>
                </a:cubicBezTo>
                <a:cubicBezTo>
                  <a:pt x="1504381" y="3919198"/>
                  <a:pt x="1503780" y="3872629"/>
                  <a:pt x="1374672" y="3890832"/>
                </a:cubicBezTo>
                <a:cubicBezTo>
                  <a:pt x="1245564" y="3909035"/>
                  <a:pt x="867350" y="3864337"/>
                  <a:pt x="648485" y="3890832"/>
                </a:cubicBezTo>
                <a:cubicBezTo>
                  <a:pt x="298228" y="3839281"/>
                  <a:pt x="-9810" y="3643219"/>
                  <a:pt x="0" y="3242347"/>
                </a:cubicBezTo>
                <a:cubicBezTo>
                  <a:pt x="-12790" y="3041677"/>
                  <a:pt x="30613" y="2774340"/>
                  <a:pt x="0" y="2593882"/>
                </a:cubicBezTo>
                <a:cubicBezTo>
                  <a:pt x="-30613" y="2413424"/>
                  <a:pt x="-27443" y="2258079"/>
                  <a:pt x="0" y="2023232"/>
                </a:cubicBezTo>
                <a:cubicBezTo>
                  <a:pt x="27443" y="1788385"/>
                  <a:pt x="-14621" y="1668868"/>
                  <a:pt x="0" y="1322889"/>
                </a:cubicBezTo>
                <a:cubicBezTo>
                  <a:pt x="14621" y="976910"/>
                  <a:pt x="-27443" y="970416"/>
                  <a:pt x="0" y="648485"/>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39" y="1721087"/>
            <a:ext cx="11458093"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Tree>
    <p:extLst>
      <p:ext uri="{BB962C8B-B14F-4D97-AF65-F5344CB8AC3E}">
        <p14:creationId xmlns:p14="http://schemas.microsoft.com/office/powerpoint/2010/main" val="41167116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638641" y="390531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10662085" y="3361580"/>
            <a:ext cx="79915" cy="396000"/>
          </a:xfrm>
          <a:prstGeom prst="line">
            <a:avLst/>
          </a:prstGeom>
          <a:noFill/>
          <a:ln w="28575" cap="flat" cmpd="sng" algn="ctr">
            <a:solidFill>
              <a:srgbClr val="FD4739"/>
            </a:solidFill>
            <a:prstDash val="solid"/>
          </a:ln>
          <a:effectLst/>
        </p:spPr>
      </p:cxnSp>
      <p:cxnSp>
        <p:nvCxnSpPr>
          <p:cNvPr id="20" name="Straight Connector 19">
            <a:extLst>
              <a:ext uri="{FF2B5EF4-FFF2-40B4-BE49-F238E27FC236}">
                <a16:creationId xmlns:a16="http://schemas.microsoft.com/office/drawing/2014/main" id="{32694CE5-1D13-4145-9137-672359122F3C}"/>
              </a:ext>
            </a:extLst>
          </p:cNvPr>
          <p:cNvCxnSpPr>
            <a:cxnSpLocks/>
          </p:cNvCxnSpPr>
          <p:nvPr/>
        </p:nvCxnSpPr>
        <p:spPr>
          <a:xfrm flipV="1">
            <a:off x="11617731" y="5127281"/>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4071843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6000767" y="1737621"/>
            <a:ext cx="3677724" cy="1043679"/>
            <a:chOff x="6410789" y="819970"/>
            <a:chExt cx="4322439" cy="1121761"/>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29A0396-6069-4625-84EC-01B4DAEB4E10}"/>
              </a:ext>
            </a:extLst>
          </p:cNvPr>
          <p:cNvGrpSpPr/>
          <p:nvPr/>
        </p:nvGrpSpPr>
        <p:grpSpPr>
          <a:xfrm>
            <a:off x="5972538" y="2902245"/>
            <a:ext cx="3781464" cy="1043679"/>
            <a:chOff x="6410789" y="2733385"/>
            <a:chExt cx="4322439" cy="1121761"/>
          </a:xfrm>
        </p:grpSpPr>
        <p:pic>
          <p:nvPicPr>
            <p:cNvPr id="33" name="Picture 32">
              <a:extLst>
                <a:ext uri="{FF2B5EF4-FFF2-40B4-BE49-F238E27FC236}">
                  <a16:creationId xmlns:a16="http://schemas.microsoft.com/office/drawing/2014/main"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id="{102D20F3-22C3-40A2-9D6F-A961D0972D5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344CF430-274B-4F08-877B-DDA7046E8C31}"/>
              </a:ext>
            </a:extLst>
          </p:cNvPr>
          <p:cNvGrpSpPr/>
          <p:nvPr/>
        </p:nvGrpSpPr>
        <p:grpSpPr>
          <a:xfrm>
            <a:off x="5987497" y="4085953"/>
            <a:ext cx="4289978" cy="1043680"/>
            <a:chOff x="6404693" y="4731628"/>
            <a:chExt cx="4328535" cy="1121761"/>
          </a:xfrm>
        </p:grpSpPr>
        <p:pic>
          <p:nvPicPr>
            <p:cNvPr id="36" name="Picture 35">
              <a:extLst>
                <a:ext uri="{FF2B5EF4-FFF2-40B4-BE49-F238E27FC236}">
                  <a16:creationId xmlns:a16="http://schemas.microsoft.com/office/drawing/2014/main"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a16="http://schemas.microsoft.com/office/drawing/2014/main" id="{D7A2E6E4-2C9D-4577-B939-C6C0071DCAF9}"/>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2B40B061-79D6-424D-BE55-1555590FF62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id="{BCDB1306-F760-468A-9567-CE95B4B768DE}"/>
              </a:ext>
            </a:extLst>
          </p:cNvPr>
          <p:cNvGrpSpPr/>
          <p:nvPr/>
        </p:nvGrpSpPr>
        <p:grpSpPr>
          <a:xfrm>
            <a:off x="5879347" y="502768"/>
            <a:ext cx="4398128" cy="1121761"/>
            <a:chOff x="6410789" y="819970"/>
            <a:chExt cx="4322439" cy="1121761"/>
          </a:xfrm>
        </p:grpSpPr>
        <p:pic>
          <p:nvPicPr>
            <p:cNvPr id="40" name="Picture 39">
              <a:extLst>
                <a:ext uri="{FF2B5EF4-FFF2-40B4-BE49-F238E27FC236}">
                  <a16:creationId xmlns:a16="http://schemas.microsoft.com/office/drawing/2014/main"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a16="http://schemas.microsoft.com/office/drawing/2014/main"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theo</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nhóm</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972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370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a:extLst>
              <a:ext uri="{FF2B5EF4-FFF2-40B4-BE49-F238E27FC236}">
                <a16:creationId xmlns:a16="http://schemas.microsoft.com/office/drawing/2014/main" id="{CDCB9616-DBFB-408A-BA18-A10C8D978A59}"/>
              </a:ext>
            </a:extLst>
          </p:cNvPr>
          <p:cNvPicPr>
            <a:picLocks noChangeAspect="1"/>
          </p:cNvPicPr>
          <p:nvPr/>
        </p:nvPicPr>
        <p:blipFill>
          <a:blip r:embed="rId4"/>
          <a:stretch>
            <a:fillRect/>
          </a:stretch>
        </p:blipFill>
        <p:spPr>
          <a:xfrm>
            <a:off x="1858913" y="1192622"/>
            <a:ext cx="8474174" cy="5121084"/>
          </a:xfrm>
          <a:prstGeom prst="rect">
            <a:avLst/>
          </a:prstGeom>
        </p:spPr>
      </p:pic>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6957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fontScale="925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89EB7E8-F630-40CB-977A-A669C4945655}"/>
              </a:ext>
            </a:extLst>
          </p:cNvPr>
          <p:cNvGrpSpPr/>
          <p:nvPr/>
        </p:nvGrpSpPr>
        <p:grpSpPr>
          <a:xfrm>
            <a:off x="133350" y="2089070"/>
            <a:ext cx="5711556" cy="1418688"/>
            <a:chOff x="3764755" y="267285"/>
            <a:chExt cx="4662490" cy="1173410"/>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432369"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134975" y="432437"/>
              <a:ext cx="5029932" cy="156521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21909" y="4509374"/>
            <a:ext cx="5059716" cy="1805701"/>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700059" y="-63340"/>
              <a:ext cx="4529511" cy="1709304"/>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82755" y="4492604"/>
            <a:ext cx="5543028" cy="2041546"/>
            <a:chOff x="3764755" y="264892"/>
            <a:chExt cx="3892249" cy="1344885"/>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05382" y="264892"/>
              <a:ext cx="3810994" cy="131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71514" y="1907079"/>
              <a:ext cx="3831517" cy="716651"/>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117334"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953406" y="659448"/>
              <a:ext cx="3829847"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a16="http://schemas.microsoft.com/office/drawing/2014/main"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498334"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513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708208" cy="18846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2967159"/>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1"/>
            <a:chOff x="56475" y="1219192"/>
            <a:chExt cx="11671066" cy="5386953"/>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Luyện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1" y="1018472"/>
            <a:ext cx="50862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39944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9B0818-B9FE-43E0-9972-0B5DACC9FBB2}"/>
              </a:ext>
            </a:extLst>
          </p:cNvPr>
          <p:cNvGrpSpPr/>
          <p:nvPr/>
        </p:nvGrpSpPr>
        <p:grpSpPr>
          <a:xfrm>
            <a:off x="3641035" y="1208828"/>
            <a:ext cx="4909930" cy="1394779"/>
            <a:chOff x="3710740" y="1337164"/>
            <a:chExt cx="4909930" cy="1394779"/>
          </a:xfrm>
        </p:grpSpPr>
        <p:sp>
          <p:nvSpPr>
            <p:cNvPr id="3" name="TextBox 2">
              <a:extLst>
                <a:ext uri="{FF2B5EF4-FFF2-40B4-BE49-F238E27FC236}">
                  <a16:creationId xmlns:a16="http://schemas.microsoft.com/office/drawing/2014/main" id="{989D9236-29F6-4432-A987-504D0C4C9CC8}"/>
                </a:ext>
              </a:extLst>
            </p:cNvPr>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rPr>
                <a:t> 3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Đọc</a:t>
              </a: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a16="http://schemas.microsoft.com/office/drawing/2014/main" id="{106D6B70-4121-4D8A-9C9B-467F2BA4FD09}"/>
                </a:ext>
              </a:extLst>
            </p:cNvPr>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sp>
        <p:nvSpPr>
          <p:cNvPr id="8" name="TextBox 7">
            <a:extLst>
              <a:ext uri="{FF2B5EF4-FFF2-40B4-BE49-F238E27FC236}">
                <a16:creationId xmlns:a16="http://schemas.microsoft.com/office/drawing/2014/main" id="{AB38689B-6204-4AF7-9910-D0B30922897F}"/>
              </a:ext>
            </a:extLst>
          </p:cNvPr>
          <p:cNvSpPr txBox="1"/>
          <p:nvPr/>
        </p:nvSpPr>
        <p:spPr>
          <a:xfrm>
            <a:off x="3098973" y="552713"/>
            <a:ext cx="8165754"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Thứ</a:t>
            </a:r>
            <a:r>
              <a:rPr lang="en-US" sz="2800" dirty="0">
                <a:latin typeface="Arial" panose="020B0604020202020204" pitchFamily="34" charset="0"/>
                <a:cs typeface="Arial" panose="020B0604020202020204" pitchFamily="34" charset="0"/>
              </a:rPr>
              <a:t> Hai </a:t>
            </a:r>
            <a:r>
              <a:rPr lang="en-US" sz="2800" dirty="0" err="1">
                <a:latin typeface="Arial" panose="020B0604020202020204" pitchFamily="34" charset="0"/>
                <a:cs typeface="Arial" panose="020B0604020202020204" pitchFamily="34" charset="0"/>
              </a:rPr>
              <a:t>ngày</a:t>
            </a:r>
            <a:r>
              <a:rPr lang="en-US" sz="2800" dirty="0">
                <a:latin typeface="Arial" panose="020B0604020202020204" pitchFamily="34" charset="0"/>
                <a:cs typeface="Arial" panose="020B0604020202020204" pitchFamily="34" charset="0"/>
              </a:rPr>
              <a:t> 16 </a:t>
            </a:r>
            <a:r>
              <a:rPr lang="en-US" sz="2800" dirty="0" err="1">
                <a:latin typeface="Arial" panose="020B0604020202020204" pitchFamily="34" charset="0"/>
                <a:cs typeface="Arial" panose="020B0604020202020204" pitchFamily="34" charset="0"/>
              </a:rPr>
              <a:t>tháng</a:t>
            </a:r>
            <a:r>
              <a:rPr lang="en-US" sz="2800" dirty="0">
                <a:latin typeface="Arial" panose="020B0604020202020204" pitchFamily="34" charset="0"/>
                <a:cs typeface="Arial" panose="020B0604020202020204" pitchFamily="34" charset="0"/>
              </a:rPr>
              <a:t> 9 </a:t>
            </a:r>
            <a:r>
              <a:rPr lang="en-US" sz="2800" dirty="0" err="1">
                <a:latin typeface="Arial" panose="020B0604020202020204" pitchFamily="34" charset="0"/>
                <a:cs typeface="Arial" panose="020B0604020202020204" pitchFamily="34" charset="0"/>
              </a:rPr>
              <a:t>năm</a:t>
            </a:r>
            <a:r>
              <a:rPr lang="en-US" sz="2800" dirty="0">
                <a:latin typeface="Arial" panose="020B0604020202020204" pitchFamily="34" charset="0"/>
                <a:cs typeface="Arial" panose="020B0604020202020204" pitchFamily="34" charset="0"/>
              </a:rPr>
              <a:t> 2024</a:t>
            </a:r>
          </a:p>
        </p:txBody>
      </p:sp>
      <p:pic>
        <p:nvPicPr>
          <p:cNvPr id="6" name="Picture 5">
            <a:extLst>
              <a:ext uri="{FF2B5EF4-FFF2-40B4-BE49-F238E27FC236}">
                <a16:creationId xmlns:a16="http://schemas.microsoft.com/office/drawing/2014/main" id="{3ACDDAB1-2F6A-4396-BFFD-A0967DF0CD27}"/>
              </a:ext>
            </a:extLst>
          </p:cNvPr>
          <p:cNvPicPr>
            <a:picLocks noChangeAspect="1"/>
          </p:cNvPicPr>
          <p:nvPr/>
        </p:nvPicPr>
        <p:blipFill>
          <a:blip r:embed="rId3"/>
          <a:stretch>
            <a:fillRect/>
          </a:stretch>
        </p:blipFill>
        <p:spPr>
          <a:xfrm>
            <a:off x="223151" y="2705725"/>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2101</Words>
  <Application>Microsoft Office PowerPoint</Application>
  <PresentationFormat>Widescreen</PresentationFormat>
  <Paragraphs>144</Paragraphs>
  <Slides>34</Slides>
  <Notes>1</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等线</vt:lpstr>
      <vt:lpstr>#9Slide03 AmpleSoft Bold</vt:lpstr>
      <vt:lpstr>#9Slide06 DeathRattle BB</vt:lpstr>
      <vt:lpstr>#9Slide06 SVNStella</vt:lpstr>
      <vt:lpstr>Abril Fatface</vt:lpstr>
      <vt:lpstr>Aldrich</vt:lpstr>
      <vt:lpstr>Arial</vt:lpstr>
      <vt:lpstr>Arial-Rounded</vt:lpstr>
      <vt:lpstr>Baloo</vt:lpstr>
      <vt:lpstr>Calibri</vt:lpstr>
      <vt:lpstr>Coiny</vt:lpstr>
      <vt:lpstr>Indie Flower</vt:lpstr>
      <vt:lpstr>Just Another Hand</vt:lpstr>
      <vt:lpstr>Maven Pro</vt:lpstr>
      <vt:lpstr>Source Han Sans CN Medium</vt:lpstr>
      <vt:lpstr>思源黑体 CN Bold</vt:lpstr>
      <vt:lpstr>Office 主题​​</vt:lpstr>
      <vt:lpstr>1_SlidesMania</vt:lpstr>
      <vt:lpstr>2-0927-4</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51</cp:revision>
  <dcterms:created xsi:type="dcterms:W3CDTF">2022-06-02T14:40:37Z</dcterms:created>
  <dcterms:modified xsi:type="dcterms:W3CDTF">2024-09-26T15:06:17Z</dcterms:modified>
</cp:coreProperties>
</file>