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11088485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11088488" r:id="rId10"/>
    <p:sldId id="11088490" r:id="rId11"/>
    <p:sldId id="11088489" r:id="rId12"/>
    <p:sldId id="417" r:id="rId13"/>
    <p:sldId id="11088491" r:id="rId14"/>
    <p:sldId id="11088492" r:id="rId15"/>
    <p:sldId id="1108849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FF7707"/>
    <a:srgbClr val="0000CC"/>
    <a:srgbClr val="660066"/>
    <a:srgbClr val="FF0000"/>
    <a:srgbClr val="FF3399"/>
    <a:srgbClr val="BF520A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5" d="100"/>
          <a:sy n="65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29/9/2024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/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22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/>
          <p:cNvSpPr txBox="1"/>
          <p:nvPr/>
        </p:nvSpPr>
        <p:spPr>
          <a:xfrm>
            <a:off x="2865433" y="311678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90945" y="-341348"/>
            <a:ext cx="12482945" cy="8631381"/>
          </a:xfrm>
          <a:prstGeom prst="rect">
            <a:avLst/>
          </a:prstGeom>
        </p:spPr>
      </p:pic>
      <p:pic>
        <p:nvPicPr>
          <p:cNvPr id="6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9" name="文本框 11"/>
          <p:cNvSpPr txBox="1"/>
          <p:nvPr/>
        </p:nvSpPr>
        <p:spPr>
          <a:xfrm>
            <a:off x="734377" y="153748"/>
            <a:ext cx="3221181" cy="8237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&gt;;&lt;;+=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789709" y="1529738"/>
            <a:ext cx="4287981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05"/>
              <a:defRPr/>
            </a:pP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550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lain" startAt="399"/>
              <a:defRPr/>
            </a:pPr>
            <a:r>
              <a:rPr lang="en-US" altLang="zh-CN" sz="32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401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100              90 + 9   </a:t>
            </a:r>
            <a:endParaRPr lang="en-US" altLang="zh-CN" sz="3200" b="1" noProof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9626" y="1666019"/>
            <a:ext cx="748145" cy="6199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59626" y="2422282"/>
            <a:ext cx="748145" cy="6199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42306" y="3190372"/>
            <a:ext cx="748145" cy="6199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15" name="文本框 11"/>
          <p:cNvSpPr txBox="1"/>
          <p:nvPr/>
        </p:nvSpPr>
        <p:spPr>
          <a:xfrm>
            <a:off x="5712776" y="1666019"/>
            <a:ext cx="5495551" cy="23083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400 + 70 + 5               475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738              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700+ 30 + 7</a:t>
            </a:r>
            <a:endParaRPr lang="en-US" altLang="zh-CN" sz="3200" b="1" noProof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50 + 1              50 - 1   </a:t>
            </a:r>
            <a:endParaRPr lang="en-US" altLang="zh-CN" sz="3200" b="1" noProof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94171" y="1705319"/>
            <a:ext cx="748145" cy="6199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482694" y="2587041"/>
            <a:ext cx="748145" cy="6199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93975" y="3407208"/>
            <a:ext cx="748145" cy="6199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59625" y="1653872"/>
            <a:ext cx="748145" cy="619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75830" y="2441095"/>
            <a:ext cx="748145" cy="619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42305" y="3190372"/>
            <a:ext cx="748145" cy="619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94170" y="1723651"/>
            <a:ext cx="748145" cy="619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82694" y="2581982"/>
            <a:ext cx="748145" cy="619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93975" y="3412267"/>
            <a:ext cx="748145" cy="619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30" name="Oval 29"/>
          <p:cNvSpPr/>
          <p:nvPr/>
        </p:nvSpPr>
        <p:spPr>
          <a:xfrm>
            <a:off x="876124" y="340219"/>
            <a:ext cx="789710" cy="637281"/>
          </a:xfrm>
          <a:prstGeom prst="ellipse">
            <a:avLst/>
          </a:prstGeom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/>
          <p:cNvSpPr/>
          <p:nvPr/>
        </p:nvSpPr>
        <p:spPr>
          <a:xfrm>
            <a:off x="-83654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454826" y="1109373"/>
            <a:ext cx="11115040" cy="532885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z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444" y="903719"/>
            <a:ext cx="2712651" cy="986701"/>
            <a:chOff x="121235" y="274247"/>
            <a:chExt cx="2492833" cy="674946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884659" y="274247"/>
              <a:ext cx="1729409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21235" y="369514"/>
              <a:ext cx="725716" cy="435928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676444" y="1858920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310</a:t>
            </a:r>
          </a:p>
        </p:txBody>
      </p:sp>
      <p:sp>
        <p:nvSpPr>
          <p:cNvPr id="49" name="Oval 48"/>
          <p:cNvSpPr/>
          <p:nvPr/>
        </p:nvSpPr>
        <p:spPr>
          <a:xfrm>
            <a:off x="10588766" y="1977456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319</a:t>
            </a:r>
          </a:p>
        </p:txBody>
      </p:sp>
      <p:sp>
        <p:nvSpPr>
          <p:cNvPr id="50" name="Oval 49"/>
          <p:cNvSpPr/>
          <p:nvPr/>
        </p:nvSpPr>
        <p:spPr>
          <a:xfrm>
            <a:off x="1802289" y="1955867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311</a:t>
            </a:r>
          </a:p>
        </p:txBody>
      </p:sp>
      <p:sp>
        <p:nvSpPr>
          <p:cNvPr id="51" name="Oval 50"/>
          <p:cNvSpPr/>
          <p:nvPr/>
        </p:nvSpPr>
        <p:spPr>
          <a:xfrm>
            <a:off x="2793816" y="1936613"/>
            <a:ext cx="789709" cy="6788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3953041" y="1977456"/>
            <a:ext cx="789709" cy="6788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3" name="Oval 52"/>
          <p:cNvSpPr/>
          <p:nvPr/>
        </p:nvSpPr>
        <p:spPr>
          <a:xfrm>
            <a:off x="4958382" y="1955814"/>
            <a:ext cx="789709" cy="6788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6095824" y="1951189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315</a:t>
            </a:r>
          </a:p>
        </p:txBody>
      </p:sp>
      <p:sp>
        <p:nvSpPr>
          <p:cNvPr id="55" name="Oval 54"/>
          <p:cNvSpPr/>
          <p:nvPr/>
        </p:nvSpPr>
        <p:spPr>
          <a:xfrm>
            <a:off x="9489323" y="1936613"/>
            <a:ext cx="789709" cy="6788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8292687" y="1951189"/>
            <a:ext cx="789709" cy="6788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7" name="Oval 56"/>
          <p:cNvSpPr/>
          <p:nvPr/>
        </p:nvSpPr>
        <p:spPr>
          <a:xfrm>
            <a:off x="7124872" y="1961249"/>
            <a:ext cx="789709" cy="6788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4" name="Diamond 13"/>
          <p:cNvSpPr/>
          <p:nvPr/>
        </p:nvSpPr>
        <p:spPr>
          <a:xfrm>
            <a:off x="487615" y="3489157"/>
            <a:ext cx="1416064" cy="749603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1000</a:t>
            </a:r>
          </a:p>
        </p:txBody>
      </p:sp>
      <p:sp>
        <p:nvSpPr>
          <p:cNvPr id="58" name="Diamond 57"/>
          <p:cNvSpPr/>
          <p:nvPr/>
        </p:nvSpPr>
        <p:spPr>
          <a:xfrm>
            <a:off x="1911011" y="3486986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999</a:t>
            </a:r>
          </a:p>
        </p:txBody>
      </p:sp>
      <p:sp>
        <p:nvSpPr>
          <p:cNvPr id="59" name="Diamond 58"/>
          <p:cNvSpPr/>
          <p:nvPr/>
        </p:nvSpPr>
        <p:spPr>
          <a:xfrm>
            <a:off x="3011890" y="3489885"/>
            <a:ext cx="931256" cy="748875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0" name="Diamond 59"/>
          <p:cNvSpPr/>
          <p:nvPr/>
        </p:nvSpPr>
        <p:spPr>
          <a:xfrm>
            <a:off x="4124331" y="3517295"/>
            <a:ext cx="918062" cy="749606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1" name="Diamond 60"/>
          <p:cNvSpPr/>
          <p:nvPr/>
        </p:nvSpPr>
        <p:spPr>
          <a:xfrm>
            <a:off x="5222689" y="3486984"/>
            <a:ext cx="889380" cy="749606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2" name="Diamond 61"/>
          <p:cNvSpPr/>
          <p:nvPr/>
        </p:nvSpPr>
        <p:spPr>
          <a:xfrm>
            <a:off x="6210236" y="3479560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995</a:t>
            </a:r>
          </a:p>
        </p:txBody>
      </p:sp>
      <p:sp>
        <p:nvSpPr>
          <p:cNvPr id="63" name="Diamond 62"/>
          <p:cNvSpPr/>
          <p:nvPr/>
        </p:nvSpPr>
        <p:spPr>
          <a:xfrm>
            <a:off x="9522538" y="3486984"/>
            <a:ext cx="889380" cy="749606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4" name="Diamond 63"/>
          <p:cNvSpPr/>
          <p:nvPr/>
        </p:nvSpPr>
        <p:spPr>
          <a:xfrm>
            <a:off x="8525052" y="3494408"/>
            <a:ext cx="889380" cy="749606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5" name="Diamond 64"/>
          <p:cNvSpPr/>
          <p:nvPr/>
        </p:nvSpPr>
        <p:spPr>
          <a:xfrm>
            <a:off x="7450391" y="3494408"/>
            <a:ext cx="889380" cy="749606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7" name="Diamond 66"/>
          <p:cNvSpPr/>
          <p:nvPr/>
        </p:nvSpPr>
        <p:spPr>
          <a:xfrm>
            <a:off x="10431814" y="3479559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991</a:t>
            </a:r>
          </a:p>
        </p:txBody>
      </p:sp>
      <p:sp>
        <p:nvSpPr>
          <p:cNvPr id="28" name="Oval 27"/>
          <p:cNvSpPr/>
          <p:nvPr/>
        </p:nvSpPr>
        <p:spPr>
          <a:xfrm>
            <a:off x="2793816" y="1946271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312</a:t>
            </a:r>
          </a:p>
        </p:txBody>
      </p:sp>
      <p:sp>
        <p:nvSpPr>
          <p:cNvPr id="29" name="Oval 28"/>
          <p:cNvSpPr/>
          <p:nvPr/>
        </p:nvSpPr>
        <p:spPr>
          <a:xfrm>
            <a:off x="3941855" y="1977866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313</a:t>
            </a:r>
          </a:p>
        </p:txBody>
      </p:sp>
      <p:sp>
        <p:nvSpPr>
          <p:cNvPr id="30" name="Oval 29"/>
          <p:cNvSpPr/>
          <p:nvPr/>
        </p:nvSpPr>
        <p:spPr>
          <a:xfrm>
            <a:off x="4996381" y="1955813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314</a:t>
            </a:r>
          </a:p>
        </p:txBody>
      </p:sp>
      <p:sp>
        <p:nvSpPr>
          <p:cNvPr id="31" name="Oval 30"/>
          <p:cNvSpPr/>
          <p:nvPr/>
        </p:nvSpPr>
        <p:spPr>
          <a:xfrm>
            <a:off x="7133406" y="1963952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316</a:t>
            </a:r>
          </a:p>
        </p:txBody>
      </p:sp>
      <p:sp>
        <p:nvSpPr>
          <p:cNvPr id="32" name="Oval 31"/>
          <p:cNvSpPr/>
          <p:nvPr/>
        </p:nvSpPr>
        <p:spPr>
          <a:xfrm>
            <a:off x="8301221" y="1946270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317</a:t>
            </a:r>
          </a:p>
        </p:txBody>
      </p:sp>
      <p:sp>
        <p:nvSpPr>
          <p:cNvPr id="33" name="Oval 32"/>
          <p:cNvSpPr/>
          <p:nvPr/>
        </p:nvSpPr>
        <p:spPr>
          <a:xfrm>
            <a:off x="9466152" y="1936613"/>
            <a:ext cx="789709" cy="6788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318</a:t>
            </a:r>
          </a:p>
        </p:txBody>
      </p:sp>
      <p:sp>
        <p:nvSpPr>
          <p:cNvPr id="40" name="Diamond 39"/>
          <p:cNvSpPr/>
          <p:nvPr/>
        </p:nvSpPr>
        <p:spPr>
          <a:xfrm>
            <a:off x="2963542" y="3496644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998</a:t>
            </a:r>
          </a:p>
        </p:txBody>
      </p:sp>
      <p:sp>
        <p:nvSpPr>
          <p:cNvPr id="41" name="Diamond 40"/>
          <p:cNvSpPr/>
          <p:nvPr/>
        </p:nvSpPr>
        <p:spPr>
          <a:xfrm>
            <a:off x="4012777" y="3498761"/>
            <a:ext cx="1102059" cy="730404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997</a:t>
            </a:r>
          </a:p>
        </p:txBody>
      </p:sp>
      <p:sp>
        <p:nvSpPr>
          <p:cNvPr id="42" name="Diamond 41"/>
          <p:cNvSpPr/>
          <p:nvPr/>
        </p:nvSpPr>
        <p:spPr>
          <a:xfrm>
            <a:off x="5108026" y="3486985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996</a:t>
            </a:r>
          </a:p>
        </p:txBody>
      </p:sp>
      <p:sp>
        <p:nvSpPr>
          <p:cNvPr id="43" name="Diamond 42"/>
          <p:cNvSpPr/>
          <p:nvPr/>
        </p:nvSpPr>
        <p:spPr>
          <a:xfrm>
            <a:off x="7323346" y="3479560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994</a:t>
            </a:r>
          </a:p>
        </p:txBody>
      </p:sp>
      <p:sp>
        <p:nvSpPr>
          <p:cNvPr id="44" name="Diamond 43"/>
          <p:cNvSpPr/>
          <p:nvPr/>
        </p:nvSpPr>
        <p:spPr>
          <a:xfrm>
            <a:off x="8412855" y="3473143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993</a:t>
            </a:r>
          </a:p>
        </p:txBody>
      </p:sp>
      <p:sp>
        <p:nvSpPr>
          <p:cNvPr id="45" name="Diamond 44"/>
          <p:cNvSpPr/>
          <p:nvPr/>
        </p:nvSpPr>
        <p:spPr>
          <a:xfrm>
            <a:off x="9394282" y="3486984"/>
            <a:ext cx="1102059" cy="749605"/>
          </a:xfrm>
          <a:prstGeom prst="diamond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992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14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385559"/>
          </a:xfrm>
          <a:prstGeom prst="rect">
            <a:avLst/>
          </a:prstGeom>
        </p:spPr>
      </p:pic>
      <p:sp>
        <p:nvSpPr>
          <p:cNvPr id="2" name="Google Shape;290;p7"/>
          <p:cNvSpPr txBox="1"/>
          <p:nvPr/>
        </p:nvSpPr>
        <p:spPr>
          <a:xfrm>
            <a:off x="1310797" y="658407"/>
            <a:ext cx="8780696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Sắp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xếp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các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531; 513; 315; 351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theo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thứ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tự: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sp>
        <p:nvSpPr>
          <p:cNvPr id="5" name="Google Shape;290;p7"/>
          <p:cNvSpPr txBox="1"/>
          <p:nvPr/>
        </p:nvSpPr>
        <p:spPr>
          <a:xfrm>
            <a:off x="-932022" y="1492395"/>
            <a:ext cx="8780696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AutoNum type="alphaLcPeriod"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lớn: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AutoNum type="alphaLcPeriod"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.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lớn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6" name="Google Shape;290;p7"/>
          <p:cNvSpPr txBox="1"/>
          <p:nvPr/>
        </p:nvSpPr>
        <p:spPr>
          <a:xfrm>
            <a:off x="2809282" y="1517849"/>
            <a:ext cx="87806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AutoNum type="alphaLcPeriod"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315; 351; 513; 531</a:t>
            </a:r>
          </a:p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AutoNum type="alphaLcPeriod"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531; 513; 351; 315</a:t>
            </a:r>
          </a:p>
        </p:txBody>
      </p:sp>
      <p:sp>
        <p:nvSpPr>
          <p:cNvPr id="7" name="Oval 6"/>
          <p:cNvSpPr/>
          <p:nvPr/>
        </p:nvSpPr>
        <p:spPr>
          <a:xfrm>
            <a:off x="915942" y="622317"/>
            <a:ext cx="789710" cy="637281"/>
          </a:xfrm>
          <a:prstGeom prst="ellipse">
            <a:avLst/>
          </a:prstGeom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6154" y="942529"/>
            <a:ext cx="10421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 con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99kg, 110kg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101kg.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khoang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676444" y="1042989"/>
            <a:ext cx="789710" cy="637281"/>
          </a:xfrm>
          <a:prstGeom prst="ellipse">
            <a:avLst/>
          </a:prstGeom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154" y="2438847"/>
            <a:ext cx="104210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nặng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nặng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khoang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nặng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8683" y="2521290"/>
            <a:ext cx="654628" cy="5260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29300" y="3544324"/>
            <a:ext cx="654628" cy="5260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83928" y="4538341"/>
            <a:ext cx="654628" cy="5260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099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5942" y="622317"/>
            <a:ext cx="789710" cy="637281"/>
          </a:xfrm>
          <a:prstGeom prst="ellipse">
            <a:avLst/>
          </a:prstGeom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" name="Picture 4" descr="https://png.pngtree.com/png-clipart/20190705/original/pngtree-black-pig-png-image_43591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7" y="450271"/>
            <a:ext cx="3152681" cy="28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775" y="76625"/>
            <a:ext cx="4544291" cy="4471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152" y="1385455"/>
            <a:ext cx="3131128" cy="1814946"/>
          </a:xfrm>
          <a:prstGeom prst="rect">
            <a:avLst/>
          </a:prstGeom>
        </p:spPr>
      </p:pic>
      <p:sp>
        <p:nvSpPr>
          <p:cNvPr id="11" name="12-Point Star 10"/>
          <p:cNvSpPr/>
          <p:nvPr/>
        </p:nvSpPr>
        <p:spPr>
          <a:xfrm>
            <a:off x="1705652" y="3637695"/>
            <a:ext cx="2048930" cy="987504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C3300"/>
                </a:solidFill>
              </a:rPr>
              <a:t>110 kg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5460234" y="3614269"/>
            <a:ext cx="2048930" cy="987504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C3300"/>
                </a:solidFill>
              </a:rPr>
              <a:t>99 kg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8826117" y="3548638"/>
            <a:ext cx="2048930" cy="987504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C3300"/>
                </a:solidFill>
              </a:rPr>
              <a:t>110 kg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/>
          <p:cNvSpPr txBox="1"/>
          <p:nvPr/>
        </p:nvSpPr>
        <p:spPr>
          <a:xfrm>
            <a:off x="4995807" y="2217258"/>
            <a:ext cx="6234053" cy="11846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TẠM BIỆT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/>
          <p:cNvPicPr>
            <a:picLocks noChangeAspect="1"/>
          </p:cNvPicPr>
          <p:nvPr/>
        </p:nvPicPr>
        <p:blipFill rotWithShape="1">
          <a:blip r:embed="rId5"/>
          <a:srcRect r="38224" b="26546"/>
          <a:stretch>
            <a:fillRect/>
          </a:stretch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77687"/>
            <a:ext cx="12192000" cy="6466665"/>
            <a:chOff x="0" y="377687"/>
            <a:chExt cx="12192000" cy="6466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>
              <a:fillRect/>
            </a:stretch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/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39829" b="12930"/>
          <a:stretch>
            <a:fillRect/>
          </a:stretch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1999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796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UTM American Sans" panose="02040603050506020204" pitchFamily="18" charset="0"/>
              </a:rPr>
              <a:t>ĐOÀN TÀU VUI VẺ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036"/>
            <a:ext cx="12192000" cy="6453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670" t="13514"/>
          <a:stretch>
            <a:fillRect/>
          </a:stretch>
        </p:blipFill>
        <p:spPr>
          <a:xfrm>
            <a:off x="1390123" y="404036"/>
            <a:ext cx="10072912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8506"/>
            <a:ext cx="12192000" cy="6409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2829" y="-27957"/>
            <a:ext cx="1793691" cy="1825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9009" y="297159"/>
            <a:ext cx="2454127" cy="15005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53550" y="2570326"/>
            <a:ext cx="7179577" cy="3111569"/>
            <a:chOff x="3438380" y="2457307"/>
            <a:chExt cx="7179577" cy="31115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>
              <a:fillRect/>
            </a:stretch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/>
            <p:cNvSpPr/>
            <p:nvPr/>
          </p:nvSpPr>
          <p:spPr>
            <a:xfrm>
              <a:off x="5849284" y="2457307"/>
              <a:ext cx="4381564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36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trăm</a:t>
              </a:r>
              <a:r>
                <a:rPr lang="en-US" sz="36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linh</a:t>
              </a:r>
              <a:r>
                <a:rPr lang="en-US" sz="36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endParaRPr lang="en-US" sz="3600" b="1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294340" y="994743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C.120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58971" y="994743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B.100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146" y="969008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A.102</a:t>
            </a:r>
          </a:p>
        </p:txBody>
      </p:sp>
      <p:pic>
        <p:nvPicPr>
          <p:cNvPr id="21" name="Tieng-coi-tau-hoa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19995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796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7626"/>
            <a:ext cx="12192000" cy="647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7223" y="387626"/>
            <a:ext cx="1545284" cy="9448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06211" y="3130387"/>
            <a:ext cx="7179577" cy="3029781"/>
            <a:chOff x="3438380" y="2539095"/>
            <a:chExt cx="7179577" cy="30297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>
              <a:fillRect/>
            </a:stretch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/>
            <p:cNvSpPr/>
            <p:nvPr/>
          </p:nvSpPr>
          <p:spPr>
            <a:xfrm>
              <a:off x="5735817" y="2539095"/>
              <a:ext cx="4511040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trăm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tám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mươi</a:t>
              </a:r>
              <a:endParaRPr lang="en-US" sz="3200" b="1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83868" y="1489732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B. 108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5684" y="1545924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A. 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39553" y="1525824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C. 180</a:t>
            </a:r>
          </a:p>
        </p:txBody>
      </p:sp>
      <p:pic>
        <p:nvPicPr>
          <p:cNvPr id="16" name="Tieng-coi-tau-hoa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19995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796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>
              <a:fillRect/>
            </a:stretch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5969" y="1056798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A. 140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30010" y="1048316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C. 400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6611" y="1056797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B. 104</a:t>
            </a:r>
          </a:p>
        </p:txBody>
      </p:sp>
      <p:pic>
        <p:nvPicPr>
          <p:cNvPr id="20" name="Tieng-coi-tau-hoa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19995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796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14681" y="2088079"/>
            <a:ext cx="7179577" cy="3188499"/>
            <a:chOff x="2514681" y="2088079"/>
            <a:chExt cx="7179577" cy="3188499"/>
          </a:xfrm>
        </p:grpSpPr>
        <p:grpSp>
          <p:nvGrpSpPr>
            <p:cNvPr id="12" name="Group 11"/>
            <p:cNvGrpSpPr/>
            <p:nvPr/>
          </p:nvGrpSpPr>
          <p:grpSpPr>
            <a:xfrm>
              <a:off x="2514681" y="2144637"/>
              <a:ext cx="7179577" cy="3131941"/>
              <a:chOff x="3438380" y="2436935"/>
              <a:chExt cx="7179577" cy="313194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2"/>
              <a:srcRect t="39829" b="12930"/>
              <a:stretch>
                <a:fillRect/>
              </a:stretch>
            </p:blipFill>
            <p:spPr>
              <a:xfrm>
                <a:off x="3438380" y="2994014"/>
                <a:ext cx="7179577" cy="2574862"/>
              </a:xfrm>
              <a:prstGeom prst="rect">
                <a:avLst/>
              </a:prstGeom>
            </p:spPr>
          </p:pic>
          <p:sp>
            <p:nvSpPr>
              <p:cNvPr id="14" name="Rounded Rectangle 75"/>
              <p:cNvSpPr/>
              <p:nvPr/>
            </p:nvSpPr>
            <p:spPr>
              <a:xfrm>
                <a:off x="5667001" y="2436935"/>
                <a:ext cx="3328416" cy="11248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6583" y="2088079"/>
              <a:ext cx="1401854" cy="12135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15485"/>
          <a:stretch>
            <a:fillRect/>
          </a:stretch>
        </p:blipFill>
        <p:spPr>
          <a:xfrm>
            <a:off x="0" y="428506"/>
            <a:ext cx="12192000" cy="6429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6723" y="193596"/>
            <a:ext cx="1793691" cy="1825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6205" y="430404"/>
            <a:ext cx="2454127" cy="15005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06211" y="2653109"/>
            <a:ext cx="7179577" cy="3137304"/>
            <a:chOff x="3438380" y="2431572"/>
            <a:chExt cx="7179577" cy="31373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>
              <a:fillRect/>
            </a:stretch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/>
            <p:cNvSpPr/>
            <p:nvPr/>
          </p:nvSpPr>
          <p:spPr>
            <a:xfrm>
              <a:off x="5868588" y="2431572"/>
              <a:ext cx="332975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38963" y="994743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C. 700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8654" y="1006264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B. 107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7769" y="969008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A. 170</a:t>
            </a:r>
          </a:p>
        </p:txBody>
      </p:sp>
      <p:pic>
        <p:nvPicPr>
          <p:cNvPr id="16" name="Tieng-coi-tau-hoa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19995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796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6361" y="2731252"/>
            <a:ext cx="2469871" cy="97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t="2959" b="4635"/>
          <a:stretch>
            <a:fillRect/>
          </a:stretch>
        </p:blipFill>
        <p:spPr>
          <a:xfrm>
            <a:off x="0" y="447260"/>
            <a:ext cx="12192000" cy="6410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2869" y="159564"/>
            <a:ext cx="1363210" cy="833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877" y="596555"/>
            <a:ext cx="1666080" cy="101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4679" y="420037"/>
            <a:ext cx="2889329" cy="10331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06211" y="2765217"/>
            <a:ext cx="7179577" cy="3029781"/>
            <a:chOff x="3438380" y="2539095"/>
            <a:chExt cx="7179577" cy="30297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>
              <a:fillRect/>
            </a:stretch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1" name="Rounded Rectangle 75"/>
            <p:cNvSpPr/>
            <p:nvPr/>
          </p:nvSpPr>
          <p:spPr>
            <a:xfrm>
              <a:off x="4455657" y="2539095"/>
              <a:ext cx="601065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Điền</a:t>
              </a:r>
              <a:r>
                <a:rPr lang="en-US" sz="24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4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chỗ</a:t>
              </a:r>
              <a:r>
                <a:rPr lang="en-US" sz="24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endParaRPr lang="en-US" sz="2400" b="1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300, 400, 500, …, 700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883869" y="1489732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B. 506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65323" y="1416860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A. 560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02415" y="1489732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C. 600</a:t>
            </a:r>
          </a:p>
        </p:txBody>
      </p:sp>
      <p:pic>
        <p:nvPicPr>
          <p:cNvPr id="17" name="Tieng-coi-tau-hoa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19995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8" name="Tieng-tau-hoa-chay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796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958" y="6271"/>
            <a:ext cx="1409318" cy="1292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/>
          <p:cNvSpPr txBox="1"/>
          <p:nvPr/>
        </p:nvSpPr>
        <p:spPr>
          <a:xfrm>
            <a:off x="4995807" y="2217258"/>
            <a:ext cx="6234053" cy="24234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/>
          <p:cNvPicPr>
            <a:picLocks noChangeAspect="1"/>
          </p:cNvPicPr>
          <p:nvPr/>
        </p:nvPicPr>
        <p:blipFill rotWithShape="1">
          <a:blip r:embed="rId5"/>
          <a:srcRect r="38224" b="26546"/>
          <a:stretch>
            <a:fillRect/>
          </a:stretch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06587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Widescreen</PresentationFormat>
  <Paragraphs>102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American Sans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402</cp:revision>
  <dcterms:created xsi:type="dcterms:W3CDTF">2021-07-12T03:44:00Z</dcterms:created>
  <dcterms:modified xsi:type="dcterms:W3CDTF">2024-09-29T07:56:10Z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7837454136B546C4A0740BFC737F763E_12</vt:lpwstr>
  </property>
  <property fmtid="{D5CDD505-2E9C-101B-9397-08002B2CF9AE}" pid="3" name="KSOProductBuildVer">
    <vt:lpwstr>1033-12.2.0.13201</vt:lpwstr>
  </property>
</Properties>
</file>