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6" r:id="rId3"/>
  </p:sldMasterIdLst>
  <p:notesMasterIdLst>
    <p:notesMasterId r:id="rId27"/>
  </p:notesMasterIdLst>
  <p:sldIdLst>
    <p:sldId id="4411" r:id="rId4"/>
    <p:sldId id="290" r:id="rId5"/>
    <p:sldId id="350" r:id="rId6"/>
    <p:sldId id="293" r:id="rId7"/>
    <p:sldId id="351" r:id="rId8"/>
    <p:sldId id="307" r:id="rId9"/>
    <p:sldId id="288" r:id="rId10"/>
    <p:sldId id="346" r:id="rId11"/>
    <p:sldId id="301" r:id="rId12"/>
    <p:sldId id="352" r:id="rId13"/>
    <p:sldId id="353" r:id="rId14"/>
    <p:sldId id="354" r:id="rId15"/>
    <p:sldId id="347" r:id="rId16"/>
    <p:sldId id="292" r:id="rId17"/>
    <p:sldId id="355" r:id="rId18"/>
    <p:sldId id="356" r:id="rId19"/>
    <p:sldId id="357" r:id="rId20"/>
    <p:sldId id="358" r:id="rId21"/>
    <p:sldId id="349" r:id="rId22"/>
    <p:sldId id="340" r:id="rId23"/>
    <p:sldId id="300" r:id="rId24"/>
    <p:sldId id="343" r:id="rId25"/>
    <p:sldId id="441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1834" autoAdjust="0"/>
  </p:normalViewPr>
  <p:slideViewPr>
    <p:cSldViewPr snapToGrid="0">
      <p:cViewPr varScale="1">
        <p:scale>
          <a:sx n="66" d="100"/>
          <a:sy n="66" d="100"/>
        </p:scale>
        <p:origin x="7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89605-0F9E-4855-8041-4EB517805EC7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114DA-9AFF-4A86-BA22-D7D5405F8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75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380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913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408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634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193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114DA-9AFF-4A86-BA22-D7D5405F81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56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93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164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229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489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723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052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947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212" cy="68580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317500" y="355600"/>
            <a:ext cx="11544300" cy="621030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32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A3DC4D-6176-4A6A-BDF8-1B894D8BACDF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1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17D39D-2172-48C2-85EB-BC18D1B6762D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058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A3852E-5F05-4227-8FD5-37B88251E072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209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146DF5D-E15C-41AC-A5F5-6B60D19E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940DE1F-6A4A-462C-B648-A1325D44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11EFEF4-44A2-40B4-BE02-D8BEEF7D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080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060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3A6BEB2-C3A9-4E2C-87D8-D3B3B9EF8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B386B7BB-C5D7-4F47-87CD-AF32FEB10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66626CA-93EB-42AE-94F6-4A5133BE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04BFEC5-914E-4233-99F4-56AE5C627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6B82928-80CF-4487-803B-806EEB24D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77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A2CB4767-E70A-4A02-B7C6-7CC9D1386B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E0EB2F54-6478-45BC-B32C-7AC892812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1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C38EF575-CF47-488C-BDDA-F1059A1EE4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4" y="1"/>
            <a:ext cx="2080857" cy="18782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6EBC239-F0AA-482B-92F8-CE62BD7F2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1" y="910414"/>
            <a:ext cx="12191999" cy="594758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F134602B-992C-4AEC-8010-41C8BB0A2D93}"/>
              </a:ext>
            </a:extLst>
          </p:cNvPr>
          <p:cNvSpPr/>
          <p:nvPr userDrawn="1"/>
        </p:nvSpPr>
        <p:spPr>
          <a:xfrm>
            <a:off x="5468588" y="528454"/>
            <a:ext cx="4821382" cy="451855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5507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1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4" y="1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1" y="910414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B3F5C8D6-99E7-44E6-B616-FEFEDF97F38F}"/>
              </a:ext>
            </a:extLst>
          </p:cNvPr>
          <p:cNvSpPr/>
          <p:nvPr userDrawn="1"/>
        </p:nvSpPr>
        <p:spPr>
          <a:xfrm>
            <a:off x="7849591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99724B21-FF83-42DF-B8B6-D05599C12298}"/>
              </a:ext>
            </a:extLst>
          </p:cNvPr>
          <p:cNvSpPr/>
          <p:nvPr userDrawn="1"/>
        </p:nvSpPr>
        <p:spPr>
          <a:xfrm>
            <a:off x="1" y="1878282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32339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2626270-05C9-4A86-9102-1EE1F36A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7E3A3AF-FB8D-482B-B333-4938140BE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9D95DA0-D54D-4797-A51A-4D5D88E9F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2D748A6-6AC2-40F0-BE10-1D2B07101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0D4DED3-82D4-4D47-A75B-7156B55C9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BDEEDD4-4C98-43F9-8E65-8F00E2C43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96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89C04A4-16FD-4B4F-977C-46E64C9A9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AD6F4F3-FFD9-4300-B7DA-B75592F97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A9FF8EE5-6064-4E2B-B7DA-0C1FAFB28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7563AA0A-CFBF-4B3C-A01A-0D298DBFC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C9FC2AD7-0D85-4E74-8ADA-7593AA436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AC1E3527-10C2-4A07-BB8E-6BD202DEC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82C782C8-DF7F-49FD-A250-77DC55580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1A1DD12-9F12-4694-B8F0-548E846D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90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503615-6B9B-441B-921B-51D87EB47150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421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E0C7F4D-45A1-488E-8531-C4205ED8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FD197F7A-6992-4E4A-B540-F620B081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208F24E7-9F00-461E-8015-27E47C9A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13FB0D02-71A9-4313-8318-A3F6D4D3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65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0706738-1855-4FF7-9B8C-BC5497248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25F39FE-D8FA-4A11-9818-ECD9F86A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71DDB770-64F3-4067-BEE1-345C353E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2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6BDEF95-D875-4B01-A29F-17A7FA9A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C4CE581-BFA1-4444-94C1-A10EB635D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A9E2E4A-4124-4DE5-A906-90554021B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32D8D1C-C6DD-4070-8F90-372EAFB3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8DD2C15-B667-458D-861F-2B2D32985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9A4D7F7-EF42-45FD-96D8-B2FD8E63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92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12E7F5D-41E1-4577-A1E4-9CE23BC92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44F1DCCB-FB07-45B3-982C-564BBC913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93E2295-7815-4479-A656-4F3701AC3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B8225CA-EA3B-4CBD-9CF3-ABE4CA6C9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5357892-DDDD-4D06-9BEF-E4A3073A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5D60A67-557B-480E-88D1-71617ACD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36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2F20100-572F-4CF8-8031-764432E3C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F5946F2C-3939-44DE-A2E5-23015D26C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68FD76-474C-42F6-98B2-74FDEC61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AE61D4B-2712-41F8-A61F-540265EE4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084D929-411A-46B4-B8F4-700BD7CA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01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2C73D62-486C-489E-B836-A182E951A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413B8DC2-34B0-4BEB-A8E6-A410767ED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826C0E3-EE43-4086-9956-1453634DC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6721D57-D5C3-4AFF-B1E4-10BB9728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B89063E-FFD0-4E24-8DDA-C84EDBCC4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55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E7DABF-3238-4788-BC1F-0DBA636816B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87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F6ADC4-B618-4F78-BBB2-C17796B93541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99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21C891-86C8-4C36-A021-F9CC9F23B0E9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85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6051F3-3923-408E-ABF0-484EC16ED00A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0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D0EFE6-BB7D-48B2-AF21-2D78546A3905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283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278209-B317-41EB-A9BE-CEA5DA198AF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37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0FF147-8C63-489E-B9AA-1D33D160F30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8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2B0FD7C-98DF-FC9B-F140-F7EE8A42E2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3479" y="113769"/>
            <a:ext cx="1874057" cy="187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8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6793F5-A8F0-4F43-920B-E43AFB58A62A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976297F2-6362-7790-E4F9-9C891EB1E89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9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0CE3C12E-1571-493B-AD45-9F23EFAB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257F64D-2FF4-4538-9415-98A3C327B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BEEFCE-53DD-441E-832E-02C87526B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7F36E-A47A-4D45-8559-5E0803DB9047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81CCD47-2031-4365-961C-1AF05B8E1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688F8F8-1C9D-4D6E-9678-68A1784A0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89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2.png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6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4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huongthaoGADT" TargetMode="Externa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slide" Target="slide5.xml"/><Relationship Id="rId15" Type="http://schemas.openxmlformats.org/officeDocument/2006/relationships/slide" Target="slide7.xml"/><Relationship Id="rId10" Type="http://schemas.openxmlformats.org/officeDocument/2006/relationships/image" Target="../media/image16.jpeg"/><Relationship Id="rId4" Type="http://schemas.openxmlformats.org/officeDocument/2006/relationships/image" Target="../media/image13.png"/><Relationship Id="rId9" Type="http://schemas.openxmlformats.org/officeDocument/2006/relationships/slide" Target="slide6.xml"/><Relationship Id="rId14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slide" Target="slide3.xml"/><Relationship Id="rId4" Type="http://schemas.openxmlformats.org/officeDocument/2006/relationships/image" Target="../media/image1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slide" Target="slide3.xml"/><Relationship Id="rId4" Type="http://schemas.openxmlformats.org/officeDocument/2006/relationships/image" Target="../media/image1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2.png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8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="" xmlns:a16="http://schemas.microsoft.com/office/drawing/2014/main" id="{EAAB613B-7967-10D7-1CB8-FE0963815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0441" y="561100"/>
            <a:ext cx="8078560" cy="584775"/>
          </a:xfrm>
          <a:prstGeom prst="rect">
            <a:avLst/>
          </a:prstGeom>
          <a:noFill/>
          <a:ln>
            <a:solidFill>
              <a:schemeClr val="bg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7200" algn="ctr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&amp;THCS ĐẠI CHÁNH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8">
            <a:extLst>
              <a:ext uri="{FF2B5EF4-FFF2-40B4-BE49-F238E27FC236}">
                <a16:creationId xmlns="" xmlns:a16="http://schemas.microsoft.com/office/drawing/2014/main" id="{EAAB613B-7967-10D7-1CB8-FE0963815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698" y="2687443"/>
            <a:ext cx="8078560" cy="1077218"/>
          </a:xfrm>
          <a:prstGeom prst="rect">
            <a:avLst/>
          </a:prstGeom>
          <a:noFill/>
          <a:ln>
            <a:solidFill>
              <a:schemeClr val="bg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7200" algn="ctr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  <a:p>
            <a:pPr lvl="0" indent="457200" algn="ctr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5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="" xmlns:a16="http://schemas.microsoft.com/office/drawing/2014/main" id="{EAAB613B-7967-10D7-1CB8-FE0963815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3583" y="5306229"/>
            <a:ext cx="8078560" cy="584775"/>
          </a:xfrm>
          <a:prstGeom prst="rect">
            <a:avLst/>
          </a:prstGeom>
          <a:noFill/>
          <a:ln>
            <a:solidFill>
              <a:schemeClr val="bg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7200" algn="ctr">
              <a:defRPr/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213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E1E730E4-F84B-99B1-1158-798A20AA6C6D}"/>
                  </a:ext>
                </a:extLst>
              </p:cNvPr>
              <p:cNvSpPr txBox="1"/>
              <p:nvPr/>
            </p:nvSpPr>
            <p:spPr>
              <a:xfrm>
                <a:off x="1931541" y="493160"/>
                <a:ext cx="8065214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36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vi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ế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t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g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ọ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E730E4-F84B-99B1-1158-798A20AA6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541" y="493160"/>
                <a:ext cx="8065214" cy="889924"/>
              </a:xfrm>
              <a:prstGeom prst="rect">
                <a:avLst/>
              </a:prstGeom>
              <a:blipFill>
                <a:blip r:embed="rId2"/>
                <a:stretch>
                  <a:fillRect l="-2116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913B4E82-668C-148E-748B-8476802FFCF9}"/>
                  </a:ext>
                </a:extLst>
              </p:cNvPr>
              <p:cNvSpPr txBox="1"/>
              <p:nvPr/>
            </p:nvSpPr>
            <p:spPr>
              <a:xfrm>
                <a:off x="1941815" y="1428109"/>
                <a:ext cx="9370032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36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ỗ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ố, đọ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ư</m:t>
                    </m:r>
                  </m:oMath>
                </a14:m>
                <a:r>
                  <a:rPr lang="en-US" sz="3600" i="1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3B4E82-668C-148E-748B-8476802FF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815" y="1428109"/>
                <a:ext cx="9370032" cy="889924"/>
              </a:xfrm>
              <a:prstGeom prst="rect">
                <a:avLst/>
              </a:prstGeom>
              <a:blipFill>
                <a:blip r:embed="rId3"/>
                <a:stretch>
                  <a:fillRect l="-1822"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C7295232-7660-6B9C-034E-F6B24AB27A80}"/>
                  </a:ext>
                </a:extLst>
              </p:cNvPr>
              <p:cNvSpPr txBox="1"/>
              <p:nvPr/>
            </p:nvSpPr>
            <p:spPr>
              <a:xfrm>
                <a:off x="1900718" y="2434975"/>
                <a:ext cx="9791273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kumimoji="0" lang="en-US" altLang="zh-CN" sz="32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c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ó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ầ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nguy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ê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1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ầ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â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s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ố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295232-7660-6B9C-034E-F6B24AB27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718" y="2434975"/>
                <a:ext cx="9791273" cy="801310"/>
              </a:xfrm>
              <a:prstGeom prst="rect">
                <a:avLst/>
              </a:prstGeom>
              <a:blipFill>
                <a:blip r:embed="rId4"/>
                <a:stretch>
                  <a:fillRect l="-1432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5709D87-E92B-BA2A-F8BC-1A934D0CEDF9}"/>
              </a:ext>
            </a:extLst>
          </p:cNvPr>
          <p:cNvGrpSpPr/>
          <p:nvPr/>
        </p:nvGrpSpPr>
        <p:grpSpPr>
          <a:xfrm>
            <a:off x="3524038" y="3657600"/>
            <a:ext cx="5979558" cy="2178121"/>
            <a:chOff x="3524038" y="3657600"/>
            <a:chExt cx="5979558" cy="217812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263220D6-B911-4367-6BD0-AEE923A29A9F}"/>
                </a:ext>
              </a:extLst>
            </p:cNvPr>
            <p:cNvGrpSpPr/>
            <p:nvPr/>
          </p:nvGrpSpPr>
          <p:grpSpPr>
            <a:xfrm>
              <a:off x="3524038" y="3657600"/>
              <a:ext cx="5979558" cy="2178121"/>
              <a:chOff x="3524038" y="3657600"/>
              <a:chExt cx="5979558" cy="217812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3FB7138D-5360-B384-D7AE-AB93870B1358}"/>
                  </a:ext>
                </a:extLst>
              </p:cNvPr>
              <p:cNvSpPr/>
              <p:nvPr/>
            </p:nvSpPr>
            <p:spPr>
              <a:xfrm>
                <a:off x="3524038" y="3657600"/>
                <a:ext cx="5979558" cy="217812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889E0D38-C54B-92AB-2642-FAD974FAEB1E}"/>
                  </a:ext>
                </a:extLst>
              </p:cNvPr>
              <p:cNvSpPr/>
              <p:nvPr/>
            </p:nvSpPr>
            <p:spPr>
              <a:xfrm>
                <a:off x="3647325" y="3863083"/>
                <a:ext cx="5732980" cy="1674688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CF31C589-331E-B277-2AD6-4C0B5D4ADFF0}"/>
                </a:ext>
              </a:extLst>
            </p:cNvPr>
            <p:cNvCxnSpPr>
              <a:cxnSpLocks/>
            </p:cNvCxnSpPr>
            <p:nvPr/>
          </p:nvCxnSpPr>
          <p:spPr>
            <a:xfrm>
              <a:off x="6503542" y="3986373"/>
              <a:ext cx="0" cy="1489753"/>
            </a:xfrm>
            <a:prstGeom prst="line">
              <a:avLst/>
            </a:pr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E9916D9-DF0D-6106-F05F-B769FA3627F3}"/>
              </a:ext>
            </a:extLst>
          </p:cNvPr>
          <p:cNvSpPr txBox="1"/>
          <p:nvPr/>
        </p:nvSpPr>
        <p:spPr>
          <a:xfrm>
            <a:off x="5732980" y="3801439"/>
            <a:ext cx="657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C48A4DD4-F0BB-643C-2B28-04D366AACEF7}"/>
                  </a:ext>
                </a:extLst>
              </p:cNvPr>
              <p:cNvSpPr txBox="1"/>
              <p:nvPr/>
            </p:nvSpPr>
            <p:spPr>
              <a:xfrm>
                <a:off x="6585735" y="3832262"/>
                <a:ext cx="657546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8A4DD4-F0BB-643C-2B28-04D366AAC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735" y="3832262"/>
                <a:ext cx="657546" cy="10143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85E4F8E-5274-6086-8A1C-B9E5DFE00AB9}"/>
              </a:ext>
            </a:extLst>
          </p:cNvPr>
          <p:cNvSpPr txBox="1"/>
          <p:nvPr/>
        </p:nvSpPr>
        <p:spPr>
          <a:xfrm>
            <a:off x="3791165" y="4726114"/>
            <a:ext cx="295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endParaRPr lang="en-US" sz="36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F47A53E-0AE8-F789-F82F-E303CA074878}"/>
              </a:ext>
            </a:extLst>
          </p:cNvPr>
          <p:cNvSpPr txBox="1"/>
          <p:nvPr/>
        </p:nvSpPr>
        <p:spPr>
          <a:xfrm>
            <a:off x="6554913" y="4787758"/>
            <a:ext cx="295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9C6BE33D-1714-DF6E-5E01-4766A94A33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8656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2" descr="E:\PPT\PPT\千\9月15号绿色卡通风安全主题班会PPT模板\千库网_老师教师划重点敲黑板表情包_元素编号13404547.png千库网_老师教师划重点敲黑板表情包_元素编号13404547">
            <a:extLst>
              <a:ext uri="{FF2B5EF4-FFF2-40B4-BE49-F238E27FC236}">
                <a16:creationId xmlns:a16="http://schemas.microsoft.com/office/drawing/2014/main" xmlns="" id="{C7FDC340-42C2-34E8-CFA4-28BF63C53C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630" b="19210"/>
          <a:stretch>
            <a:fillRect/>
          </a:stretch>
        </p:blipFill>
        <p:spPr>
          <a:xfrm flipH="1">
            <a:off x="-1" y="3174714"/>
            <a:ext cx="3610893" cy="3683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68D199-D27A-1D55-CB43-4E5B86CFB703}"/>
              </a:ext>
            </a:extLst>
          </p:cNvPr>
          <p:cNvSpPr txBox="1"/>
          <p:nvPr/>
        </p:nvSpPr>
        <p:spPr>
          <a:xfrm>
            <a:off x="1623318" y="699855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hỗn số gồm hai phần: </a:t>
            </a:r>
            <a:r>
              <a:rPr lang="vi-VN" sz="4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nguyên </a:t>
            </a:r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số tự nhiên và </a:t>
            </a:r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phân số </a:t>
            </a:r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 hơn 1.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A06F767-63A7-5B38-1D4D-4BD3C7ECC460}"/>
              </a:ext>
            </a:extLst>
          </p:cNvPr>
          <p:cNvSpPr txBox="1"/>
          <p:nvPr/>
        </p:nvSpPr>
        <p:spPr>
          <a:xfrm>
            <a:off x="2311686" y="2610848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đọc hỗn số, ta đọc phần nguyên, chữ “và” rồi đến phần phân số.</a:t>
            </a:r>
          </a:p>
        </p:txBody>
      </p:sp>
    </p:spTree>
    <p:extLst>
      <p:ext uri="{BB962C8B-B14F-4D97-AF65-F5344CB8AC3E}">
        <p14:creationId xmlns:p14="http://schemas.microsoft.com/office/powerpoint/2010/main" val="315934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9624B8B5-1C15-4E5F-B9E1-CD255EAB7D19}"/>
                  </a:ext>
                </a:extLst>
              </p:cNvPr>
              <p:cNvSpPr txBox="1"/>
              <p:nvPr/>
            </p:nvSpPr>
            <p:spPr>
              <a:xfrm>
                <a:off x="5864422" y="758258"/>
                <a:ext cx="1099476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24B8B5-1C15-4E5F-B9E1-CD255EAB7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422" y="758258"/>
                <a:ext cx="1099476" cy="1155766"/>
              </a:xfrm>
              <a:prstGeom prst="rect">
                <a:avLst/>
              </a:prstGeom>
              <a:blipFill>
                <a:blip r:embed="rId2"/>
                <a:stretch>
                  <a:fillRect l="-25000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543">
            <a:extLst>
              <a:ext uri="{FF2B5EF4-FFF2-40B4-BE49-F238E27FC236}">
                <a16:creationId xmlns:a16="http://schemas.microsoft.com/office/drawing/2014/main" xmlns="" id="{2B3AF3E2-AD06-6360-2921-A019ED346496}"/>
              </a:ext>
            </a:extLst>
          </p:cNvPr>
          <p:cNvSpPr/>
          <p:nvPr/>
        </p:nvSpPr>
        <p:spPr>
          <a:xfrm>
            <a:off x="3664099" y="2061153"/>
            <a:ext cx="2307404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544">
            <a:extLst>
              <a:ext uri="{FF2B5EF4-FFF2-40B4-BE49-F238E27FC236}">
                <a16:creationId xmlns:a16="http://schemas.microsoft.com/office/drawing/2014/main" xmlns="" id="{69F92FD0-D6B1-F9C7-2075-8B02068A2C0F}"/>
              </a:ext>
            </a:extLst>
          </p:cNvPr>
          <p:cNvSpPr/>
          <p:nvPr/>
        </p:nvSpPr>
        <p:spPr>
          <a:xfrm>
            <a:off x="6491100" y="2080735"/>
            <a:ext cx="2362652" cy="61105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6519B328-E09F-30D4-07EA-58B31496CF99}"/>
              </a:ext>
            </a:extLst>
          </p:cNvPr>
          <p:cNvCxnSpPr/>
          <p:nvPr/>
        </p:nvCxnSpPr>
        <p:spPr>
          <a:xfrm flipH="1">
            <a:off x="5174371" y="1663848"/>
            <a:ext cx="872780" cy="3203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E02A9C3B-60D1-7B66-633A-B18543B0EDF9}"/>
              </a:ext>
            </a:extLst>
          </p:cNvPr>
          <p:cNvCxnSpPr/>
          <p:nvPr/>
        </p:nvCxnSpPr>
        <p:spPr>
          <a:xfrm>
            <a:off x="6625119" y="1663848"/>
            <a:ext cx="873601" cy="3299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1E695C4-B081-C0B9-32D7-5DA7B88F8412}"/>
              </a:ext>
            </a:extLst>
          </p:cNvPr>
          <p:cNvSpPr/>
          <p:nvPr/>
        </p:nvSpPr>
        <p:spPr>
          <a:xfrm>
            <a:off x="6227061" y="785554"/>
            <a:ext cx="392042" cy="11557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6B6FF75-4ED8-79E7-2683-AC5CB98EBB2D}"/>
              </a:ext>
            </a:extLst>
          </p:cNvPr>
          <p:cNvSpPr/>
          <p:nvPr/>
        </p:nvSpPr>
        <p:spPr>
          <a:xfrm>
            <a:off x="500743" y="533401"/>
            <a:ext cx="1850571" cy="6422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Google Shape;162;p2">
            <a:extLst>
              <a:ext uri="{FF2B5EF4-FFF2-40B4-BE49-F238E27FC236}">
                <a16:creationId xmlns:a16="http://schemas.microsoft.com/office/drawing/2014/main" xmlns="" id="{7FA73AC9-67BF-A7D2-32B5-F313E46E47B5}"/>
              </a:ext>
            </a:extLst>
          </p:cNvPr>
          <p:cNvSpPr/>
          <p:nvPr/>
        </p:nvSpPr>
        <p:spPr>
          <a:xfrm>
            <a:off x="4634096" y="3489399"/>
            <a:ext cx="45719" cy="15094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2A052A7F-AC19-7A06-8832-2633D9DE1AEC}"/>
                  </a:ext>
                </a:extLst>
              </p:cNvPr>
              <p:cNvSpPr txBox="1"/>
              <p:nvPr/>
            </p:nvSpPr>
            <p:spPr>
              <a:xfrm>
                <a:off x="2939144" y="3171179"/>
                <a:ext cx="6786630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à: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hai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ba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ư</m:t>
                    </m:r>
                  </m:oMath>
                </a14:m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052A7F-AC19-7A06-8832-2633D9DE1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44" y="3171179"/>
                <a:ext cx="6786630" cy="1067152"/>
              </a:xfrm>
              <a:prstGeom prst="rect">
                <a:avLst/>
              </a:prstGeom>
              <a:blipFill>
                <a:blip r:embed="rId3"/>
                <a:stretch>
                  <a:fillRect l="-3594" b="-1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75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2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72" y="2029846"/>
            <a:ext cx="3590855" cy="2798307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095C4453-5996-FCDB-CA4F-E30E382076C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11">
            <a:extLst>
              <a:ext uri="{FF2B5EF4-FFF2-40B4-BE49-F238E27FC236}">
                <a16:creationId xmlns:a16="http://schemas.microsoft.com/office/drawing/2014/main" xmlns="" id="{E0B9A263-1059-414E-960F-36449C518F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5395" y="4490049"/>
            <a:ext cx="2190230" cy="2367951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xmlns="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8" y="407419"/>
            <a:ext cx="10287000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Viết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và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đọc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hỗn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thích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hợp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với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hình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(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theo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mẫu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)</a:t>
            </a:r>
            <a:endParaRPr kumimoji="0" lang="zh-CN" altLang="en-US" sz="32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EF5E755-EC73-407D-CA9C-7AFD8165C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686" y="1343024"/>
            <a:ext cx="9013371" cy="357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9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090FA04-2DF3-0AA2-498A-71EEEFDF0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41" y="1043666"/>
            <a:ext cx="4178073" cy="25688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BAB3F8-53AF-8172-DBF6-86AE8DD89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358" y="1230767"/>
            <a:ext cx="4932637" cy="2154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1432A274-1280-2DDE-28B6-9FEBBC3A0D45}"/>
                  </a:ext>
                </a:extLst>
              </p:cNvPr>
              <p:cNvSpPr txBox="1"/>
              <p:nvPr/>
            </p:nvSpPr>
            <p:spPr>
              <a:xfrm>
                <a:off x="533399" y="3965570"/>
                <a:ext cx="5170714" cy="712631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  <a:prstDash val="lgDash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Ba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v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b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ả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y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ph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n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m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ườ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32A274-1280-2DDE-28B6-9FEBBC3A0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" y="3965570"/>
                <a:ext cx="5170714" cy="712631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b="-9322"/>
                </a:stretch>
              </a:blipFill>
              <a:ln>
                <a:solidFill>
                  <a:schemeClr val="tx1"/>
                </a:solidFill>
                <a:prstDash val="lg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3AAEDC5A-8110-1FFE-4C1D-2FE53C3CA00F}"/>
                  </a:ext>
                </a:extLst>
              </p:cNvPr>
              <p:cNvSpPr txBox="1"/>
              <p:nvPr/>
            </p:nvSpPr>
            <p:spPr>
              <a:xfrm>
                <a:off x="6498771" y="3976455"/>
                <a:ext cx="5170714" cy="741806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  <a:prstDash val="lgDash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ă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AEDC5A-8110-1FFE-4C1D-2FE53C3CA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771" y="3976455"/>
                <a:ext cx="5170714" cy="741806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b="-4839"/>
                </a:stretch>
              </a:blipFill>
              <a:ln>
                <a:solidFill>
                  <a:schemeClr val="tx1"/>
                </a:solidFill>
                <a:prstDash val="lg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06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xmlns="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7" y="407419"/>
            <a:ext cx="10697843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Hãy chỉ ra phần nguyên và phần phân số trong mỗi hỗn số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pic>
        <p:nvPicPr>
          <p:cNvPr id="2" name="图片 12">
            <a:extLst>
              <a:ext uri="{FF2B5EF4-FFF2-40B4-BE49-F238E27FC236}">
                <a16:creationId xmlns:a16="http://schemas.microsoft.com/office/drawing/2014/main" xmlns="" id="{CE6CE5BA-5EBD-7847-85F5-84881AFFEF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25098"/>
            <a:ext cx="2979506" cy="2979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="" id="{D245E429-CDAA-2770-26DE-94CBB083C288}"/>
                  </a:ext>
                </a:extLst>
              </p:cNvPr>
              <p:cNvSpPr/>
              <p:nvPr/>
            </p:nvSpPr>
            <p:spPr>
              <a:xfrm>
                <a:off x="554804" y="1520575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245E429-CDAA-2770-26DE-94CBB083C2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04" y="1520575"/>
                <a:ext cx="2260314" cy="163359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xmlns="" id="{D7368D7B-1176-E6FA-F202-4ACB98400A54}"/>
                  </a:ext>
                </a:extLst>
              </p:cNvPr>
              <p:cNvSpPr/>
              <p:nvPr/>
            </p:nvSpPr>
            <p:spPr>
              <a:xfrm>
                <a:off x="3534309" y="1520575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7368D7B-1176-E6FA-F202-4ACB98400A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09" y="1520575"/>
                <a:ext cx="2260314" cy="163359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8B3F2543-3362-C33C-4ECE-448E1B896DB1}"/>
                  </a:ext>
                </a:extLst>
              </p:cNvPr>
              <p:cNvSpPr/>
              <p:nvPr/>
            </p:nvSpPr>
            <p:spPr>
              <a:xfrm>
                <a:off x="6246687" y="1510301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B3F2543-3362-C33C-4ECE-448E1B896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687" y="1510301"/>
                <a:ext cx="2260314" cy="163359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xmlns="" id="{13DA3160-5E7F-5081-C2DD-516C1DC2EE8C}"/>
                  </a:ext>
                </a:extLst>
              </p:cNvPr>
              <p:cNvSpPr/>
              <p:nvPr/>
            </p:nvSpPr>
            <p:spPr>
              <a:xfrm>
                <a:off x="9133725" y="1510301"/>
                <a:ext cx="245552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3DA3160-5E7F-5081-C2DD-516C1DC2E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725" y="1510301"/>
                <a:ext cx="2455524" cy="1633591"/>
              </a:xfrm>
              <a:prstGeom prst="roundRect">
                <a:avLst/>
              </a:prstGeom>
              <a:blipFill>
                <a:blip r:embed="rId7"/>
                <a:stretch>
                  <a:fillRect l="-6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75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  <p:bldP spid="5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xmlns="" id="{BA7A113C-7141-5D8F-061E-E911047BC498}"/>
                  </a:ext>
                </a:extLst>
              </p:cNvPr>
              <p:cNvSpPr/>
              <p:nvPr/>
            </p:nvSpPr>
            <p:spPr>
              <a:xfrm>
                <a:off x="914400" y="636997"/>
                <a:ext cx="2095928" cy="108906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BA7A113C-7141-5D8F-061E-E911047BC4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36997"/>
                <a:ext cx="2095928" cy="1089061"/>
              </a:xfrm>
              <a:prstGeom prst="roundRect">
                <a:avLst/>
              </a:prstGeom>
              <a:blipFill>
                <a:blip r:embed="rId2"/>
                <a:stretch>
                  <a:fillRect b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xmlns="" id="{02AB7FF1-ED1E-A91E-35A2-E0E564CF7F90}"/>
                  </a:ext>
                </a:extLst>
              </p:cNvPr>
              <p:cNvSpPr/>
              <p:nvPr/>
            </p:nvSpPr>
            <p:spPr>
              <a:xfrm>
                <a:off x="965768" y="2250042"/>
                <a:ext cx="2065107" cy="103769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02AB7FF1-ED1E-A91E-35A2-E0E564CF7F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68" y="2250042"/>
                <a:ext cx="2065107" cy="1037690"/>
              </a:xfrm>
              <a:prstGeom prst="roundRect">
                <a:avLst/>
              </a:prstGeom>
              <a:blipFill>
                <a:blip r:embed="rId3"/>
                <a:stretch>
                  <a:fillRect b="-8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="" id="{529F87F7-0605-FFDB-F960-CEAA7B2CF9D5}"/>
                  </a:ext>
                </a:extLst>
              </p:cNvPr>
              <p:cNvSpPr/>
              <p:nvPr/>
            </p:nvSpPr>
            <p:spPr>
              <a:xfrm>
                <a:off x="904125" y="3883632"/>
                <a:ext cx="2044556" cy="93494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29F87F7-0605-FFDB-F960-CEAA7B2CF9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25" y="3883632"/>
                <a:ext cx="2044556" cy="934948"/>
              </a:xfrm>
              <a:prstGeom prst="roundRect">
                <a:avLst/>
              </a:prstGeom>
              <a:blipFill>
                <a:blip r:embed="rId4"/>
                <a:stretch>
                  <a:fillRect b="-1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xmlns="" id="{7D65DF8D-50DD-C500-DE3A-B9A0F1522ED7}"/>
                  </a:ext>
                </a:extLst>
              </p:cNvPr>
              <p:cNvSpPr/>
              <p:nvPr/>
            </p:nvSpPr>
            <p:spPr>
              <a:xfrm>
                <a:off x="565078" y="5301465"/>
                <a:ext cx="2455524" cy="1058239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D65DF8D-50DD-C500-DE3A-B9A0F1522E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78" y="5301465"/>
                <a:ext cx="2455524" cy="1058239"/>
              </a:xfrm>
              <a:prstGeom prst="roundRect">
                <a:avLst/>
              </a:prstGeom>
              <a:blipFill>
                <a:blip r:embed="rId5"/>
                <a:stretch>
                  <a:fillRect b="-7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43">
            <a:extLst>
              <a:ext uri="{FF2B5EF4-FFF2-40B4-BE49-F238E27FC236}">
                <a16:creationId xmlns:a16="http://schemas.microsoft.com/office/drawing/2014/main" xmlns="" id="{055E5115-869D-A1BE-A041-69E7C1D304F6}"/>
              </a:ext>
            </a:extLst>
          </p:cNvPr>
          <p:cNvSpPr/>
          <p:nvPr/>
        </p:nvSpPr>
        <p:spPr>
          <a:xfrm>
            <a:off x="4342194" y="489207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3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1C7CB19E-8C55-6421-3880-39EF7FF8CF89}"/>
              </a:ext>
            </a:extLst>
          </p:cNvPr>
          <p:cNvCxnSpPr>
            <a:cxnSpLocks/>
          </p:cNvCxnSpPr>
          <p:nvPr/>
        </p:nvCxnSpPr>
        <p:spPr>
          <a:xfrm flipV="1">
            <a:off x="3030877" y="739739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543">
                <a:extLst>
                  <a:ext uri="{FF2B5EF4-FFF2-40B4-BE49-F238E27FC236}">
                    <a16:creationId xmlns:a16="http://schemas.microsoft.com/office/drawing/2014/main" xmlns="" id="{20AFFA1D-549B-C0BC-5740-E7D2C1038B1D}"/>
                  </a:ext>
                </a:extLst>
              </p:cNvPr>
              <p:cNvSpPr/>
              <p:nvPr/>
            </p:nvSpPr>
            <p:spPr>
              <a:xfrm>
                <a:off x="4321646" y="1300865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ounded Rectangle 543">
                <a:extLst>
                  <a:ext uri="{FF2B5EF4-FFF2-40B4-BE49-F238E27FC236}">
                    <a16:creationId xmlns:a16="http://schemas.microsoft.com/office/drawing/2014/main" id="{20AFFA1D-549B-C0BC-5740-E7D2C1038B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646" y="1300865"/>
                <a:ext cx="3692197" cy="619248"/>
              </a:xfrm>
              <a:prstGeom prst="roundRect">
                <a:avLst/>
              </a:prstGeom>
              <a:blipFill>
                <a:blip r:embed="rId6"/>
                <a:stretch>
                  <a:fillRect l="-2467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19D9B3A-4FC4-4A36-84FF-5C6B2984B623}"/>
              </a:ext>
            </a:extLst>
          </p:cNvPr>
          <p:cNvCxnSpPr>
            <a:cxnSpLocks/>
          </p:cNvCxnSpPr>
          <p:nvPr/>
        </p:nvCxnSpPr>
        <p:spPr>
          <a:xfrm>
            <a:off x="3030876" y="1376737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543">
            <a:extLst>
              <a:ext uri="{FF2B5EF4-FFF2-40B4-BE49-F238E27FC236}">
                <a16:creationId xmlns:a16="http://schemas.microsoft.com/office/drawing/2014/main" xmlns="" id="{4D4369C2-62CF-A367-05D7-02B12F9A02F3}"/>
              </a:ext>
            </a:extLst>
          </p:cNvPr>
          <p:cNvSpPr/>
          <p:nvPr/>
        </p:nvSpPr>
        <p:spPr>
          <a:xfrm>
            <a:off x="4393565" y="2102250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5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917AF2F5-11DD-2FE3-588A-34950B20B100}"/>
              </a:ext>
            </a:extLst>
          </p:cNvPr>
          <p:cNvCxnSpPr>
            <a:cxnSpLocks/>
          </p:cNvCxnSpPr>
          <p:nvPr/>
        </p:nvCxnSpPr>
        <p:spPr>
          <a:xfrm flipV="1">
            <a:off x="3082248" y="2352782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543">
                <a:extLst>
                  <a:ext uri="{FF2B5EF4-FFF2-40B4-BE49-F238E27FC236}">
                    <a16:creationId xmlns:a16="http://schemas.microsoft.com/office/drawing/2014/main" xmlns="" id="{7794170E-AD22-0903-7720-C554FD2B6A43}"/>
                  </a:ext>
                </a:extLst>
              </p:cNvPr>
              <p:cNvSpPr/>
              <p:nvPr/>
            </p:nvSpPr>
            <p:spPr>
              <a:xfrm>
                <a:off x="4373017" y="2913908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ounded Rectangle 543">
                <a:extLst>
                  <a:ext uri="{FF2B5EF4-FFF2-40B4-BE49-F238E27FC236}">
                    <a16:creationId xmlns:a16="http://schemas.microsoft.com/office/drawing/2014/main" id="{7794170E-AD22-0903-7720-C554FD2B6A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017" y="2913908"/>
                <a:ext cx="3692197" cy="619248"/>
              </a:xfrm>
              <a:prstGeom prst="roundRect">
                <a:avLst/>
              </a:prstGeom>
              <a:blipFill>
                <a:blip r:embed="rId7"/>
                <a:stretch>
                  <a:fillRect l="-2303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245FFE4B-6B57-2EC3-2C96-DF9CC0C6AD6F}"/>
              </a:ext>
            </a:extLst>
          </p:cNvPr>
          <p:cNvCxnSpPr>
            <a:cxnSpLocks/>
          </p:cNvCxnSpPr>
          <p:nvPr/>
        </p:nvCxnSpPr>
        <p:spPr>
          <a:xfrm>
            <a:off x="3082247" y="2989780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543">
            <a:extLst>
              <a:ext uri="{FF2B5EF4-FFF2-40B4-BE49-F238E27FC236}">
                <a16:creationId xmlns:a16="http://schemas.microsoft.com/office/drawing/2014/main" xmlns="" id="{4E74B8B2-20A7-E21D-D500-4502EE23AB71}"/>
              </a:ext>
            </a:extLst>
          </p:cNvPr>
          <p:cNvSpPr/>
          <p:nvPr/>
        </p:nvSpPr>
        <p:spPr>
          <a:xfrm>
            <a:off x="4373017" y="3643373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12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EC77BCC8-4291-B744-98ED-2A9AD92DA5C6}"/>
              </a:ext>
            </a:extLst>
          </p:cNvPr>
          <p:cNvCxnSpPr>
            <a:cxnSpLocks/>
          </p:cNvCxnSpPr>
          <p:nvPr/>
        </p:nvCxnSpPr>
        <p:spPr>
          <a:xfrm flipV="1">
            <a:off x="3061700" y="3893905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543">
                <a:extLst>
                  <a:ext uri="{FF2B5EF4-FFF2-40B4-BE49-F238E27FC236}">
                    <a16:creationId xmlns:a16="http://schemas.microsoft.com/office/drawing/2014/main" xmlns="" id="{38B8B794-80F9-8CBD-9F66-A1B59FC5A565}"/>
                  </a:ext>
                </a:extLst>
              </p:cNvPr>
              <p:cNvSpPr/>
              <p:nvPr/>
            </p:nvSpPr>
            <p:spPr>
              <a:xfrm>
                <a:off x="4352469" y="4455031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Rounded Rectangle 543">
                <a:extLst>
                  <a:ext uri="{FF2B5EF4-FFF2-40B4-BE49-F238E27FC236}">
                    <a16:creationId xmlns:a16="http://schemas.microsoft.com/office/drawing/2014/main" id="{38B8B794-80F9-8CBD-9F66-A1B59FC5A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469" y="4455031"/>
                <a:ext cx="3692197" cy="619248"/>
              </a:xfrm>
              <a:prstGeom prst="roundRect">
                <a:avLst/>
              </a:prstGeom>
              <a:blipFill>
                <a:blip r:embed="rId8"/>
                <a:stretch>
                  <a:fillRect l="-2467" t="-2913" b="-1747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A4C559F6-0966-B997-1B62-690B8C6E6B67}"/>
              </a:ext>
            </a:extLst>
          </p:cNvPr>
          <p:cNvCxnSpPr>
            <a:cxnSpLocks/>
          </p:cNvCxnSpPr>
          <p:nvPr/>
        </p:nvCxnSpPr>
        <p:spPr>
          <a:xfrm>
            <a:off x="3061699" y="4530903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543">
            <a:extLst>
              <a:ext uri="{FF2B5EF4-FFF2-40B4-BE49-F238E27FC236}">
                <a16:creationId xmlns:a16="http://schemas.microsoft.com/office/drawing/2014/main" xmlns="" id="{BCD734C9-719B-E7E4-F3A7-636A4BD0E528}"/>
              </a:ext>
            </a:extLst>
          </p:cNvPr>
          <p:cNvSpPr/>
          <p:nvPr/>
        </p:nvSpPr>
        <p:spPr>
          <a:xfrm>
            <a:off x="4362743" y="5174223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100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BC32B13A-2FE4-39BA-90BB-9B27F79D3A30}"/>
              </a:ext>
            </a:extLst>
          </p:cNvPr>
          <p:cNvCxnSpPr>
            <a:cxnSpLocks/>
          </p:cNvCxnSpPr>
          <p:nvPr/>
        </p:nvCxnSpPr>
        <p:spPr>
          <a:xfrm flipV="1">
            <a:off x="3051426" y="5424755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543">
                <a:extLst>
                  <a:ext uri="{FF2B5EF4-FFF2-40B4-BE49-F238E27FC236}">
                    <a16:creationId xmlns:a16="http://schemas.microsoft.com/office/drawing/2014/main" xmlns="" id="{88BA5F04-136F-92F8-2F4A-F72D43362C33}"/>
                  </a:ext>
                </a:extLst>
              </p:cNvPr>
              <p:cNvSpPr/>
              <p:nvPr/>
            </p:nvSpPr>
            <p:spPr>
              <a:xfrm>
                <a:off x="4342195" y="5985881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Rounded Rectangle 543">
                <a:extLst>
                  <a:ext uri="{FF2B5EF4-FFF2-40B4-BE49-F238E27FC236}">
                    <a16:creationId xmlns:a16="http://schemas.microsoft.com/office/drawing/2014/main" id="{88BA5F04-136F-92F8-2F4A-F72D43362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195" y="5985881"/>
                <a:ext cx="3692197" cy="619248"/>
              </a:xfrm>
              <a:prstGeom prst="roundRect">
                <a:avLst/>
              </a:prstGeom>
              <a:blipFill>
                <a:blip r:embed="rId9"/>
                <a:stretch>
                  <a:fillRect l="-2303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3858514C-AB30-DE8B-62CF-A1F20DA303AB}"/>
              </a:ext>
            </a:extLst>
          </p:cNvPr>
          <p:cNvCxnSpPr>
            <a:cxnSpLocks/>
          </p:cNvCxnSpPr>
          <p:nvPr/>
        </p:nvCxnSpPr>
        <p:spPr>
          <a:xfrm>
            <a:off x="3051425" y="6061753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9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xmlns="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8" y="407419"/>
            <a:ext cx="2951129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Viết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(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theo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mẫu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xmlns="" id="{1823AA9A-3ABA-8F25-1BFC-065F29C5808D}"/>
                  </a:ext>
                </a:extLst>
              </p:cNvPr>
              <p:cNvSpPr/>
              <p:nvPr/>
            </p:nvSpPr>
            <p:spPr>
              <a:xfrm>
                <a:off x="3534310" y="1078786"/>
                <a:ext cx="5013790" cy="108906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Mẫu: 8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823AA9A-3ABA-8F25-1BFC-065F29C580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10" y="1078786"/>
                <a:ext cx="5013790" cy="1089061"/>
              </a:xfrm>
              <a:prstGeom prst="roundRect">
                <a:avLst/>
              </a:prstGeom>
              <a:blipFill>
                <a:blip r:embed="rId3"/>
                <a:stretch>
                  <a:fillRect b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9C85DE-B249-E783-522E-731E93181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14" y="2667803"/>
            <a:ext cx="10707546" cy="16297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5645881F-0AC2-A0FB-2CB4-AB8DFD14F61A}"/>
                  </a:ext>
                </a:extLst>
              </p:cNvPr>
              <p:cNvSpPr txBox="1"/>
              <p:nvPr/>
            </p:nvSpPr>
            <p:spPr>
              <a:xfrm>
                <a:off x="1068512" y="4356243"/>
                <a:ext cx="1910994" cy="988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1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45881F-0AC2-A0FB-2CB4-AB8DFD14F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512" y="4356243"/>
                <a:ext cx="1910994" cy="988284"/>
              </a:xfrm>
              <a:prstGeom prst="rect">
                <a:avLst/>
              </a:prstGeom>
              <a:blipFill>
                <a:blip r:embed="rId5"/>
                <a:stretch>
                  <a:fillRect l="-11146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A261335B-5800-06B7-E780-46424E0B5119}"/>
                  </a:ext>
                </a:extLst>
              </p:cNvPr>
              <p:cNvSpPr txBox="1"/>
              <p:nvPr/>
            </p:nvSpPr>
            <p:spPr>
              <a:xfrm>
                <a:off x="3852808" y="4304872"/>
                <a:ext cx="1910994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4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61335B-5800-06B7-E780-46424E0B5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808" y="4304872"/>
                <a:ext cx="1910994" cy="978538"/>
              </a:xfrm>
              <a:prstGeom prst="rect">
                <a:avLst/>
              </a:prstGeom>
              <a:blipFill>
                <a:blip r:embed="rId6"/>
                <a:stretch>
                  <a:fillRect l="-11146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5EA0DD95-5245-52FD-ECC5-F7437DF134CA}"/>
                  </a:ext>
                </a:extLst>
              </p:cNvPr>
              <p:cNvSpPr txBox="1"/>
              <p:nvPr/>
            </p:nvSpPr>
            <p:spPr>
              <a:xfrm>
                <a:off x="6606283" y="4345969"/>
                <a:ext cx="2178122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2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A0DD95-5245-52FD-ECC5-F7437DF13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283" y="4345969"/>
                <a:ext cx="2178122" cy="981487"/>
              </a:xfrm>
              <a:prstGeom prst="rect">
                <a:avLst/>
              </a:prstGeom>
              <a:blipFill>
                <a:blip r:embed="rId7"/>
                <a:stretch>
                  <a:fillRect l="-10084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E3929C3E-F0E5-C8EC-F91D-DE6081F4BCCF}"/>
                  </a:ext>
                </a:extLst>
              </p:cNvPr>
              <p:cNvSpPr txBox="1"/>
              <p:nvPr/>
            </p:nvSpPr>
            <p:spPr>
              <a:xfrm>
                <a:off x="9349483" y="4397339"/>
                <a:ext cx="2178122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5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929C3E-F0E5-C8EC-F91D-DE6081F4B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483" y="4397339"/>
                <a:ext cx="2178122" cy="1020279"/>
              </a:xfrm>
              <a:prstGeom prst="rect">
                <a:avLst/>
              </a:prstGeom>
              <a:blipFill>
                <a:blip r:embed="rId8"/>
                <a:stretch>
                  <a:fillRect l="-10084" b="-6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30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C753C58-E37B-BE1E-A7BD-39C732B3D9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7307" y="2809302"/>
            <a:ext cx="6584251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3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5847"/>
            <a:ext cx="12192000" cy="611005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649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88" y="1964647"/>
            <a:ext cx="4750518" cy="3166153"/>
          </a:xfrm>
          <a:prstGeom prst="rect">
            <a:avLst/>
          </a:prstGeom>
        </p:spPr>
      </p:pic>
      <p:sp>
        <p:nvSpPr>
          <p:cNvPr id="9" name="Text Box 8">
            <a:extLst>
              <a:ext uri="{FF2B5EF4-FFF2-40B4-BE49-F238E27FC236}">
                <a16:creationId xmlns="" xmlns:a16="http://schemas.microsoft.com/office/drawing/2014/main" id="{EAAB613B-7967-10D7-1CB8-FE0963815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926" y="290537"/>
            <a:ext cx="8078560" cy="584775"/>
          </a:xfrm>
          <a:prstGeom prst="rect">
            <a:avLst/>
          </a:prstGeom>
          <a:noFill/>
          <a:ln>
            <a:solidFill>
              <a:schemeClr val="bg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7200" algn="ctr">
              <a:defRPr/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79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6381" y="833133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53" y="-253685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66173C1-FF11-F3C5-872D-9A23B4177E02}"/>
              </a:ext>
            </a:extLst>
          </p:cNvPr>
          <p:cNvSpPr txBox="1"/>
          <p:nvPr/>
        </p:nvSpPr>
        <p:spPr>
          <a:xfrm>
            <a:off x="3575407" y="2465798"/>
            <a:ext cx="68425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8F7D6BE-EFDB-2C48-02BF-852669D70F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37" y="0"/>
            <a:ext cx="6801096" cy="29976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D16127B-0CC6-D1A7-396E-A24CE38B8479}"/>
              </a:ext>
            </a:extLst>
          </p:cNvPr>
          <p:cNvSpPr txBox="1"/>
          <p:nvPr/>
        </p:nvSpPr>
        <p:spPr>
          <a:xfrm>
            <a:off x="3598039" y="1078988"/>
            <a:ext cx="5180883" cy="584775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noFill/>
          <a:ln>
            <a:noFill/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78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xmlns="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550" y="911376"/>
            <a:ext cx="40660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#9Slide03 Penumbra" panose="0204060305050602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rPr>
              <a:t>DẶN 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5A5656"/>
              </a:solidFill>
              <a:effectLst/>
              <a:uLnTx/>
              <a:uFillTx/>
              <a:latin typeface="#9Slide03 Penumbra" panose="0204060305050602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AE195BD-FA58-4D45-802C-5B90A5D05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1" y="-123898"/>
            <a:ext cx="1372965" cy="1201344"/>
          </a:xfrm>
          <a:prstGeom prst="rect">
            <a:avLst/>
          </a:prstGeom>
        </p:spPr>
      </p:pic>
      <p:sp>
        <p:nvSpPr>
          <p:cNvPr id="5" name="品 15">
            <a:extLst>
              <a:ext uri="{FF2B5EF4-FFF2-40B4-BE49-F238E27FC236}">
                <a16:creationId xmlns:a16="http://schemas.microsoft.com/office/drawing/2014/main" xmlns="" id="{57998B9E-E48F-44C0-8A40-7E08AF2D871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031930" y="1904574"/>
            <a:ext cx="3860871" cy="130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Hoàn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thành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tất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cả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bài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tập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vào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vở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Lato Regular"/>
              <a:sym typeface="雷盖体" panose="00000800000000000000" pitchFamily="2" charset="-122"/>
            </a:endParaRPr>
          </a:p>
        </p:txBody>
      </p:sp>
      <p:sp>
        <p:nvSpPr>
          <p:cNvPr id="7" name="PA15">
            <a:extLst>
              <a:ext uri="{FF2B5EF4-FFF2-40B4-BE49-F238E27FC236}">
                <a16:creationId xmlns:a16="http://schemas.microsoft.com/office/drawing/2014/main" xmlns="" id="{AC527A79-A9CC-4D8E-BEC4-01EE676ADBC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031930" y="3277259"/>
            <a:ext cx="4500006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Ôn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tập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bài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cũ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Lato Regular"/>
              <a:sym typeface="雷盖体" panose="00000800000000000000" pitchFamily="2" charset="-122"/>
            </a:endParaRPr>
          </a:p>
        </p:txBody>
      </p:sp>
      <p:sp>
        <p:nvSpPr>
          <p:cNvPr id="10" name="15">
            <a:extLst>
              <a:ext uri="{FF2B5EF4-FFF2-40B4-BE49-F238E27FC236}">
                <a16:creationId xmlns:a16="http://schemas.microsoft.com/office/drawing/2014/main" xmlns="" id="{BC36E1F6-96EB-4DAA-809A-2986B96170D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031930" y="4255111"/>
            <a:ext cx="3860871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Chuẩn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bị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bài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mới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Lato Regular"/>
              <a:sym typeface="雷盖体" panose="00000800000000000000" pitchFamily="2" charset="-122"/>
            </a:endParaRPr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xmlns="" id="{1A853BBB-38ED-4F4C-961A-E7DB67970726}"/>
              </a:ext>
            </a:extLst>
          </p:cNvPr>
          <p:cNvSpPr/>
          <p:nvPr/>
        </p:nvSpPr>
        <p:spPr>
          <a:xfrm>
            <a:off x="1276550" y="2066142"/>
            <a:ext cx="616689" cy="616689"/>
          </a:xfrm>
          <a:prstGeom prst="ellipse">
            <a:avLst/>
          </a:prstGeom>
          <a:solidFill>
            <a:srgbClr val="6BB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C0C5865-25FA-4EB3-AEC4-AC15B0E255D2}"/>
              </a:ext>
            </a:extLst>
          </p:cNvPr>
          <p:cNvSpPr/>
          <p:nvPr/>
        </p:nvSpPr>
        <p:spPr>
          <a:xfrm>
            <a:off x="1276549" y="3413340"/>
            <a:ext cx="616689" cy="616689"/>
          </a:xfrm>
          <a:prstGeom prst="ellipse">
            <a:avLst/>
          </a:prstGeom>
          <a:solidFill>
            <a:srgbClr val="6BB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xmlns="" id="{535D144B-295F-4B75-AD95-5F2C2A6CE159}"/>
              </a:ext>
            </a:extLst>
          </p:cNvPr>
          <p:cNvSpPr>
            <a:spLocks noEditPoints="1"/>
          </p:cNvSpPr>
          <p:nvPr/>
        </p:nvSpPr>
        <p:spPr bwMode="auto">
          <a:xfrm>
            <a:off x="1449640" y="3554336"/>
            <a:ext cx="329960" cy="322529"/>
          </a:xfrm>
          <a:custGeom>
            <a:avLst/>
            <a:gdLst>
              <a:gd name="T0" fmla="*/ 90 w 94"/>
              <a:gd name="T1" fmla="*/ 55 h 92"/>
              <a:gd name="T2" fmla="*/ 90 w 94"/>
              <a:gd name="T3" fmla="*/ 85 h 92"/>
              <a:gd name="T4" fmla="*/ 53 w 94"/>
              <a:gd name="T5" fmla="*/ 89 h 92"/>
              <a:gd name="T6" fmla="*/ 54 w 94"/>
              <a:gd name="T7" fmla="*/ 59 h 92"/>
              <a:gd name="T8" fmla="*/ 46 w 94"/>
              <a:gd name="T9" fmla="*/ 0 h 92"/>
              <a:gd name="T10" fmla="*/ 0 w 94"/>
              <a:gd name="T11" fmla="*/ 46 h 92"/>
              <a:gd name="T12" fmla="*/ 46 w 94"/>
              <a:gd name="T13" fmla="*/ 92 h 92"/>
              <a:gd name="T14" fmla="*/ 45 w 94"/>
              <a:gd name="T15" fmla="*/ 84 h 92"/>
              <a:gd name="T16" fmla="*/ 20 w 94"/>
              <a:gd name="T17" fmla="*/ 72 h 92"/>
              <a:gd name="T18" fmla="*/ 20 w 94"/>
              <a:gd name="T19" fmla="*/ 20 h 92"/>
              <a:gd name="T20" fmla="*/ 72 w 94"/>
              <a:gd name="T21" fmla="*/ 20 h 92"/>
              <a:gd name="T22" fmla="*/ 83 w 94"/>
              <a:gd name="T23" fmla="*/ 50 h 92"/>
              <a:gd name="T24" fmla="*/ 92 w 94"/>
              <a:gd name="T25" fmla="*/ 50 h 92"/>
              <a:gd name="T26" fmla="*/ 79 w 94"/>
              <a:gd name="T27" fmla="*/ 13 h 92"/>
              <a:gd name="T28" fmla="*/ 47 w 94"/>
              <a:gd name="T29" fmla="*/ 41 h 92"/>
              <a:gd name="T30" fmla="*/ 31 w 94"/>
              <a:gd name="T31" fmla="*/ 19 h 92"/>
              <a:gd name="T32" fmla="*/ 41 w 94"/>
              <a:gd name="T33" fmla="*/ 44 h 92"/>
              <a:gd name="T34" fmla="*/ 47 w 94"/>
              <a:gd name="T35" fmla="*/ 55 h 92"/>
              <a:gd name="T36" fmla="*/ 54 w 94"/>
              <a:gd name="T37" fmla="*/ 47 h 92"/>
              <a:gd name="T38" fmla="*/ 62 w 94"/>
              <a:gd name="T39" fmla="*/ 30 h 92"/>
              <a:gd name="T40" fmla="*/ 47 w 94"/>
              <a:gd name="T41" fmla="*/ 41 h 92"/>
              <a:gd name="T42" fmla="*/ 88 w 94"/>
              <a:gd name="T43" fmla="*/ 75 h 92"/>
              <a:gd name="T44" fmla="*/ 87 w 94"/>
              <a:gd name="T45" fmla="*/ 74 h 92"/>
              <a:gd name="T46" fmla="*/ 86 w 94"/>
              <a:gd name="T47" fmla="*/ 71 h 92"/>
              <a:gd name="T48" fmla="*/ 81 w 94"/>
              <a:gd name="T49" fmla="*/ 83 h 92"/>
              <a:gd name="T50" fmla="*/ 85 w 94"/>
              <a:gd name="T51" fmla="*/ 76 h 92"/>
              <a:gd name="T52" fmla="*/ 86 w 94"/>
              <a:gd name="T53" fmla="*/ 76 h 92"/>
              <a:gd name="T54" fmla="*/ 87 w 94"/>
              <a:gd name="T55" fmla="*/ 83 h 92"/>
              <a:gd name="T56" fmla="*/ 66 w 94"/>
              <a:gd name="T57" fmla="*/ 80 h 92"/>
              <a:gd name="T58" fmla="*/ 67 w 94"/>
              <a:gd name="T59" fmla="*/ 69 h 92"/>
              <a:gd name="T60" fmla="*/ 68 w 94"/>
              <a:gd name="T61" fmla="*/ 61 h 92"/>
              <a:gd name="T62" fmla="*/ 57 w 94"/>
              <a:gd name="T63" fmla="*/ 64 h 92"/>
              <a:gd name="T64" fmla="*/ 61 w 94"/>
              <a:gd name="T65" fmla="*/ 68 h 92"/>
              <a:gd name="T66" fmla="*/ 63 w 94"/>
              <a:gd name="T67" fmla="*/ 63 h 92"/>
              <a:gd name="T68" fmla="*/ 62 w 94"/>
              <a:gd name="T69" fmla="*/ 69 h 92"/>
              <a:gd name="T70" fmla="*/ 54 w 94"/>
              <a:gd name="T71" fmla="*/ 83 h 92"/>
              <a:gd name="T72" fmla="*/ 81 w 94"/>
              <a:gd name="T73" fmla="*/ 80 h 92"/>
              <a:gd name="T74" fmla="*/ 79 w 94"/>
              <a:gd name="T75" fmla="*/ 76 h 92"/>
              <a:gd name="T76" fmla="*/ 75 w 94"/>
              <a:gd name="T77" fmla="*/ 60 h 92"/>
              <a:gd name="T78" fmla="*/ 66 w 94"/>
              <a:gd name="T79" fmla="*/ 80 h 92"/>
              <a:gd name="T80" fmla="*/ 73 w 94"/>
              <a:gd name="T81" fmla="*/ 83 h 92"/>
              <a:gd name="T82" fmla="*/ 78 w 94"/>
              <a:gd name="T83" fmla="*/ 80 h 92"/>
              <a:gd name="T84" fmla="*/ 74 w 94"/>
              <a:gd name="T85" fmla="*/ 76 h 92"/>
              <a:gd name="T86" fmla="*/ 72 w 94"/>
              <a:gd name="T87" fmla="*/ 76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4" h="92">
                <a:moveTo>
                  <a:pt x="58" y="55"/>
                </a:moveTo>
                <a:cubicBezTo>
                  <a:pt x="90" y="55"/>
                  <a:pt x="90" y="55"/>
                  <a:pt x="90" y="55"/>
                </a:cubicBezTo>
                <a:cubicBezTo>
                  <a:pt x="92" y="55"/>
                  <a:pt x="94" y="56"/>
                  <a:pt x="93" y="59"/>
                </a:cubicBezTo>
                <a:cubicBezTo>
                  <a:pt x="90" y="85"/>
                  <a:pt x="90" y="85"/>
                  <a:pt x="90" y="85"/>
                </a:cubicBezTo>
                <a:cubicBezTo>
                  <a:pt x="89" y="87"/>
                  <a:pt x="87" y="89"/>
                  <a:pt x="85" y="89"/>
                </a:cubicBezTo>
                <a:cubicBezTo>
                  <a:pt x="53" y="89"/>
                  <a:pt x="53" y="89"/>
                  <a:pt x="53" y="89"/>
                </a:cubicBezTo>
                <a:cubicBezTo>
                  <a:pt x="51" y="89"/>
                  <a:pt x="49" y="87"/>
                  <a:pt x="50" y="85"/>
                </a:cubicBezTo>
                <a:cubicBezTo>
                  <a:pt x="54" y="59"/>
                  <a:pt x="54" y="59"/>
                  <a:pt x="54" y="59"/>
                </a:cubicBezTo>
                <a:cubicBezTo>
                  <a:pt x="54" y="56"/>
                  <a:pt x="56" y="55"/>
                  <a:pt x="58" y="55"/>
                </a:cubicBezTo>
                <a:close/>
                <a:moveTo>
                  <a:pt x="46" y="0"/>
                </a:moveTo>
                <a:cubicBezTo>
                  <a:pt x="34" y="0"/>
                  <a:pt x="22" y="5"/>
                  <a:pt x="14" y="13"/>
                </a:cubicBezTo>
                <a:cubicBezTo>
                  <a:pt x="6" y="22"/>
                  <a:pt x="0" y="33"/>
                  <a:pt x="0" y="46"/>
                </a:cubicBezTo>
                <a:cubicBezTo>
                  <a:pt x="0" y="58"/>
                  <a:pt x="6" y="70"/>
                  <a:pt x="14" y="78"/>
                </a:cubicBezTo>
                <a:cubicBezTo>
                  <a:pt x="22" y="86"/>
                  <a:pt x="34" y="92"/>
                  <a:pt x="46" y="92"/>
                </a:cubicBezTo>
                <a:cubicBezTo>
                  <a:pt x="47" y="92"/>
                  <a:pt x="47" y="92"/>
                  <a:pt x="48" y="91"/>
                </a:cubicBezTo>
                <a:cubicBezTo>
                  <a:pt x="46" y="90"/>
                  <a:pt x="45" y="87"/>
                  <a:pt x="45" y="84"/>
                </a:cubicBezTo>
                <a:cubicBezTo>
                  <a:pt x="46" y="82"/>
                  <a:pt x="46" y="82"/>
                  <a:pt x="46" y="82"/>
                </a:cubicBezTo>
                <a:cubicBezTo>
                  <a:pt x="36" y="82"/>
                  <a:pt x="27" y="78"/>
                  <a:pt x="20" y="72"/>
                </a:cubicBezTo>
                <a:cubicBezTo>
                  <a:pt x="14" y="65"/>
                  <a:pt x="10" y="56"/>
                  <a:pt x="10" y="46"/>
                </a:cubicBezTo>
                <a:cubicBezTo>
                  <a:pt x="10" y="36"/>
                  <a:pt x="14" y="26"/>
                  <a:pt x="20" y="20"/>
                </a:cubicBezTo>
                <a:cubicBezTo>
                  <a:pt x="27" y="13"/>
                  <a:pt x="36" y="9"/>
                  <a:pt x="46" y="9"/>
                </a:cubicBezTo>
                <a:cubicBezTo>
                  <a:pt x="56" y="9"/>
                  <a:pt x="66" y="13"/>
                  <a:pt x="72" y="20"/>
                </a:cubicBezTo>
                <a:cubicBezTo>
                  <a:pt x="79" y="26"/>
                  <a:pt x="83" y="36"/>
                  <a:pt x="83" y="46"/>
                </a:cubicBezTo>
                <a:cubicBezTo>
                  <a:pt x="83" y="47"/>
                  <a:pt x="83" y="49"/>
                  <a:pt x="83" y="50"/>
                </a:cubicBezTo>
                <a:cubicBezTo>
                  <a:pt x="90" y="50"/>
                  <a:pt x="90" y="50"/>
                  <a:pt x="90" y="50"/>
                </a:cubicBezTo>
                <a:cubicBezTo>
                  <a:pt x="91" y="50"/>
                  <a:pt x="91" y="50"/>
                  <a:pt x="92" y="50"/>
                </a:cubicBezTo>
                <a:cubicBezTo>
                  <a:pt x="92" y="49"/>
                  <a:pt x="92" y="47"/>
                  <a:pt x="92" y="46"/>
                </a:cubicBezTo>
                <a:cubicBezTo>
                  <a:pt x="92" y="33"/>
                  <a:pt x="87" y="22"/>
                  <a:pt x="79" y="13"/>
                </a:cubicBezTo>
                <a:cubicBezTo>
                  <a:pt x="70" y="5"/>
                  <a:pt x="59" y="0"/>
                  <a:pt x="46" y="0"/>
                </a:cubicBezTo>
                <a:close/>
                <a:moveTo>
                  <a:pt x="47" y="41"/>
                </a:moveTo>
                <a:cubicBezTo>
                  <a:pt x="46" y="41"/>
                  <a:pt x="45" y="41"/>
                  <a:pt x="45" y="41"/>
                </a:cubicBezTo>
                <a:cubicBezTo>
                  <a:pt x="41" y="34"/>
                  <a:pt x="36" y="26"/>
                  <a:pt x="31" y="19"/>
                </a:cubicBezTo>
                <a:cubicBezTo>
                  <a:pt x="30" y="20"/>
                  <a:pt x="29" y="21"/>
                  <a:pt x="27" y="21"/>
                </a:cubicBezTo>
                <a:cubicBezTo>
                  <a:pt x="31" y="30"/>
                  <a:pt x="36" y="37"/>
                  <a:pt x="41" y="44"/>
                </a:cubicBezTo>
                <a:cubicBezTo>
                  <a:pt x="40" y="45"/>
                  <a:pt x="40" y="47"/>
                  <a:pt x="40" y="48"/>
                </a:cubicBezTo>
                <a:cubicBezTo>
                  <a:pt x="40" y="52"/>
                  <a:pt x="43" y="55"/>
                  <a:pt x="47" y="55"/>
                </a:cubicBezTo>
                <a:cubicBezTo>
                  <a:pt x="51" y="55"/>
                  <a:pt x="54" y="52"/>
                  <a:pt x="54" y="48"/>
                </a:cubicBezTo>
                <a:cubicBezTo>
                  <a:pt x="54" y="48"/>
                  <a:pt x="54" y="47"/>
                  <a:pt x="54" y="47"/>
                </a:cubicBezTo>
                <a:cubicBezTo>
                  <a:pt x="58" y="43"/>
                  <a:pt x="62" y="39"/>
                  <a:pt x="65" y="33"/>
                </a:cubicBezTo>
                <a:cubicBezTo>
                  <a:pt x="64" y="32"/>
                  <a:pt x="63" y="31"/>
                  <a:pt x="62" y="30"/>
                </a:cubicBezTo>
                <a:cubicBezTo>
                  <a:pt x="57" y="34"/>
                  <a:pt x="53" y="38"/>
                  <a:pt x="50" y="42"/>
                </a:cubicBezTo>
                <a:cubicBezTo>
                  <a:pt x="49" y="41"/>
                  <a:pt x="48" y="41"/>
                  <a:pt x="47" y="41"/>
                </a:cubicBezTo>
                <a:close/>
                <a:moveTo>
                  <a:pt x="87" y="83"/>
                </a:moveTo>
                <a:cubicBezTo>
                  <a:pt x="88" y="75"/>
                  <a:pt x="88" y="75"/>
                  <a:pt x="88" y="75"/>
                </a:cubicBezTo>
                <a:cubicBezTo>
                  <a:pt x="88" y="75"/>
                  <a:pt x="88" y="74"/>
                  <a:pt x="88" y="74"/>
                </a:cubicBezTo>
                <a:cubicBezTo>
                  <a:pt x="87" y="74"/>
                  <a:pt x="87" y="74"/>
                  <a:pt x="87" y="74"/>
                </a:cubicBezTo>
                <a:cubicBezTo>
                  <a:pt x="86" y="74"/>
                  <a:pt x="85" y="74"/>
                  <a:pt x="85" y="74"/>
                </a:cubicBezTo>
                <a:cubicBezTo>
                  <a:pt x="86" y="71"/>
                  <a:pt x="86" y="71"/>
                  <a:pt x="86" y="71"/>
                </a:cubicBezTo>
                <a:cubicBezTo>
                  <a:pt x="83" y="71"/>
                  <a:pt x="83" y="71"/>
                  <a:pt x="83" y="71"/>
                </a:cubicBezTo>
                <a:cubicBezTo>
                  <a:pt x="81" y="83"/>
                  <a:pt x="81" y="83"/>
                  <a:pt x="81" y="83"/>
                </a:cubicBezTo>
                <a:cubicBezTo>
                  <a:pt x="83" y="83"/>
                  <a:pt x="83" y="83"/>
                  <a:pt x="83" y="83"/>
                </a:cubicBezTo>
                <a:cubicBezTo>
                  <a:pt x="85" y="76"/>
                  <a:pt x="85" y="76"/>
                  <a:pt x="85" y="76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6" y="75"/>
                  <a:pt x="86" y="76"/>
                </a:cubicBezTo>
                <a:cubicBezTo>
                  <a:pt x="84" y="83"/>
                  <a:pt x="84" y="83"/>
                  <a:pt x="84" y="83"/>
                </a:cubicBezTo>
                <a:cubicBezTo>
                  <a:pt x="87" y="83"/>
                  <a:pt x="87" y="83"/>
                  <a:pt x="87" y="83"/>
                </a:cubicBezTo>
                <a:close/>
                <a:moveTo>
                  <a:pt x="65" y="83"/>
                </a:moveTo>
                <a:cubicBezTo>
                  <a:pt x="66" y="80"/>
                  <a:pt x="66" y="80"/>
                  <a:pt x="66" y="80"/>
                </a:cubicBezTo>
                <a:cubicBezTo>
                  <a:pt x="60" y="80"/>
                  <a:pt x="60" y="80"/>
                  <a:pt x="60" y="80"/>
                </a:cubicBezTo>
                <a:cubicBezTo>
                  <a:pt x="67" y="69"/>
                  <a:pt x="67" y="69"/>
                  <a:pt x="67" y="69"/>
                </a:cubicBezTo>
                <a:cubicBezTo>
                  <a:pt x="68" y="68"/>
                  <a:pt x="68" y="67"/>
                  <a:pt x="68" y="66"/>
                </a:cubicBezTo>
                <a:cubicBezTo>
                  <a:pt x="69" y="64"/>
                  <a:pt x="69" y="62"/>
                  <a:pt x="68" y="61"/>
                </a:cubicBezTo>
                <a:cubicBezTo>
                  <a:pt x="67" y="60"/>
                  <a:pt x="66" y="59"/>
                  <a:pt x="64" y="59"/>
                </a:cubicBezTo>
                <a:cubicBezTo>
                  <a:pt x="60" y="59"/>
                  <a:pt x="58" y="61"/>
                  <a:pt x="57" y="64"/>
                </a:cubicBezTo>
                <a:cubicBezTo>
                  <a:pt x="56" y="68"/>
                  <a:pt x="56" y="68"/>
                  <a:pt x="56" y="68"/>
                </a:cubicBezTo>
                <a:cubicBezTo>
                  <a:pt x="61" y="68"/>
                  <a:pt x="61" y="68"/>
                  <a:pt x="61" y="68"/>
                </a:cubicBezTo>
                <a:cubicBezTo>
                  <a:pt x="62" y="64"/>
                  <a:pt x="62" y="64"/>
                  <a:pt x="62" y="64"/>
                </a:cubicBezTo>
                <a:cubicBezTo>
                  <a:pt x="62" y="63"/>
                  <a:pt x="62" y="63"/>
                  <a:pt x="63" y="63"/>
                </a:cubicBezTo>
                <a:cubicBezTo>
                  <a:pt x="64" y="63"/>
                  <a:pt x="64" y="64"/>
                  <a:pt x="64" y="65"/>
                </a:cubicBezTo>
                <a:cubicBezTo>
                  <a:pt x="63" y="67"/>
                  <a:pt x="63" y="68"/>
                  <a:pt x="62" y="69"/>
                </a:cubicBezTo>
                <a:cubicBezTo>
                  <a:pt x="54" y="80"/>
                  <a:pt x="54" y="80"/>
                  <a:pt x="54" y="80"/>
                </a:cubicBezTo>
                <a:cubicBezTo>
                  <a:pt x="54" y="83"/>
                  <a:pt x="54" y="83"/>
                  <a:pt x="54" y="83"/>
                </a:cubicBezTo>
                <a:cubicBezTo>
                  <a:pt x="65" y="83"/>
                  <a:pt x="65" y="83"/>
                  <a:pt x="65" y="83"/>
                </a:cubicBezTo>
                <a:close/>
                <a:moveTo>
                  <a:pt x="81" y="80"/>
                </a:moveTo>
                <a:cubicBezTo>
                  <a:pt x="81" y="76"/>
                  <a:pt x="81" y="76"/>
                  <a:pt x="81" y="76"/>
                </a:cubicBezTo>
                <a:cubicBezTo>
                  <a:pt x="79" y="76"/>
                  <a:pt x="79" y="76"/>
                  <a:pt x="79" y="76"/>
                </a:cubicBezTo>
                <a:cubicBezTo>
                  <a:pt x="82" y="60"/>
                  <a:pt x="82" y="60"/>
                  <a:pt x="82" y="60"/>
                </a:cubicBezTo>
                <a:cubicBezTo>
                  <a:pt x="75" y="60"/>
                  <a:pt x="75" y="60"/>
                  <a:pt x="75" y="60"/>
                </a:cubicBezTo>
                <a:cubicBezTo>
                  <a:pt x="67" y="76"/>
                  <a:pt x="67" y="76"/>
                  <a:pt x="67" y="76"/>
                </a:cubicBezTo>
                <a:cubicBezTo>
                  <a:pt x="66" y="80"/>
                  <a:pt x="66" y="80"/>
                  <a:pt x="66" y="80"/>
                </a:cubicBezTo>
                <a:cubicBezTo>
                  <a:pt x="73" y="80"/>
                  <a:pt x="73" y="80"/>
                  <a:pt x="73" y="80"/>
                </a:cubicBezTo>
                <a:cubicBezTo>
                  <a:pt x="73" y="83"/>
                  <a:pt x="73" y="83"/>
                  <a:pt x="73" y="83"/>
                </a:cubicBezTo>
                <a:cubicBezTo>
                  <a:pt x="78" y="83"/>
                  <a:pt x="78" y="83"/>
                  <a:pt x="78" y="83"/>
                </a:cubicBezTo>
                <a:cubicBezTo>
                  <a:pt x="78" y="80"/>
                  <a:pt x="78" y="80"/>
                  <a:pt x="78" y="80"/>
                </a:cubicBezTo>
                <a:cubicBezTo>
                  <a:pt x="81" y="80"/>
                  <a:pt x="81" y="80"/>
                  <a:pt x="81" y="80"/>
                </a:cubicBezTo>
                <a:close/>
                <a:moveTo>
                  <a:pt x="74" y="76"/>
                </a:moveTo>
                <a:cubicBezTo>
                  <a:pt x="75" y="67"/>
                  <a:pt x="75" y="67"/>
                  <a:pt x="75" y="67"/>
                </a:cubicBezTo>
                <a:cubicBezTo>
                  <a:pt x="72" y="76"/>
                  <a:pt x="72" y="76"/>
                  <a:pt x="72" y="76"/>
                </a:cubicBezTo>
                <a:lnTo>
                  <a:pt x="74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5" name="Freeform 105">
            <a:extLst>
              <a:ext uri="{FF2B5EF4-FFF2-40B4-BE49-F238E27FC236}">
                <a16:creationId xmlns:a16="http://schemas.microsoft.com/office/drawing/2014/main" xmlns="" id="{3B0F463C-D50D-4244-A88A-94C4347D30B0}"/>
              </a:ext>
            </a:extLst>
          </p:cNvPr>
          <p:cNvSpPr>
            <a:spLocks noEditPoints="1"/>
          </p:cNvSpPr>
          <p:nvPr/>
        </p:nvSpPr>
        <p:spPr bwMode="auto">
          <a:xfrm>
            <a:off x="1449640" y="2198741"/>
            <a:ext cx="270508" cy="326987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xmlns="" id="{3BDD87E3-99E0-48D0-9743-21C2B524EADD}"/>
              </a:ext>
            </a:extLst>
          </p:cNvPr>
          <p:cNvSpPr/>
          <p:nvPr/>
        </p:nvSpPr>
        <p:spPr>
          <a:xfrm>
            <a:off x="1276550" y="4443853"/>
            <a:ext cx="616689" cy="616689"/>
          </a:xfrm>
          <a:prstGeom prst="ellipse">
            <a:avLst/>
          </a:prstGeom>
          <a:solidFill>
            <a:srgbClr val="6BB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7" name="Freeform 71">
            <a:extLst>
              <a:ext uri="{FF2B5EF4-FFF2-40B4-BE49-F238E27FC236}">
                <a16:creationId xmlns:a16="http://schemas.microsoft.com/office/drawing/2014/main" xmlns="" id="{57950EEF-9F69-438A-A8A3-99D93FD9475F}"/>
              </a:ext>
            </a:extLst>
          </p:cNvPr>
          <p:cNvSpPr>
            <a:spLocks noEditPoints="1"/>
          </p:cNvSpPr>
          <p:nvPr/>
        </p:nvSpPr>
        <p:spPr bwMode="auto">
          <a:xfrm>
            <a:off x="1419913" y="4577066"/>
            <a:ext cx="329960" cy="349282"/>
          </a:xfrm>
          <a:custGeom>
            <a:avLst/>
            <a:gdLst>
              <a:gd name="T0" fmla="*/ 170 w 222"/>
              <a:gd name="T1" fmla="*/ 29 h 235"/>
              <a:gd name="T2" fmla="*/ 182 w 222"/>
              <a:gd name="T3" fmla="*/ 7 h 235"/>
              <a:gd name="T4" fmla="*/ 151 w 222"/>
              <a:gd name="T5" fmla="*/ 19 h 235"/>
              <a:gd name="T6" fmla="*/ 7 w 222"/>
              <a:gd name="T7" fmla="*/ 159 h 235"/>
              <a:gd name="T8" fmla="*/ 31 w 222"/>
              <a:gd name="T9" fmla="*/ 223 h 235"/>
              <a:gd name="T10" fmla="*/ 31 w 222"/>
              <a:gd name="T11" fmla="*/ 171 h 235"/>
              <a:gd name="T12" fmla="*/ 109 w 222"/>
              <a:gd name="T13" fmla="*/ 114 h 235"/>
              <a:gd name="T14" fmla="*/ 116 w 222"/>
              <a:gd name="T15" fmla="*/ 93 h 235"/>
              <a:gd name="T16" fmla="*/ 87 w 222"/>
              <a:gd name="T17" fmla="*/ 104 h 235"/>
              <a:gd name="T18" fmla="*/ 76 w 222"/>
              <a:gd name="T19" fmla="*/ 100 h 235"/>
              <a:gd name="T20" fmla="*/ 116 w 222"/>
              <a:gd name="T21" fmla="*/ 83 h 235"/>
              <a:gd name="T22" fmla="*/ 132 w 222"/>
              <a:gd name="T23" fmla="*/ 90 h 235"/>
              <a:gd name="T24" fmla="*/ 132 w 222"/>
              <a:gd name="T25" fmla="*/ 19 h 235"/>
              <a:gd name="T26" fmla="*/ 180 w 222"/>
              <a:gd name="T27" fmla="*/ 0 h 235"/>
              <a:gd name="T28" fmla="*/ 182 w 222"/>
              <a:gd name="T29" fmla="*/ 0 h 235"/>
              <a:gd name="T30" fmla="*/ 222 w 222"/>
              <a:gd name="T31" fmla="*/ 19 h 235"/>
              <a:gd name="T32" fmla="*/ 173 w 222"/>
              <a:gd name="T33" fmla="*/ 187 h 235"/>
              <a:gd name="T34" fmla="*/ 158 w 222"/>
              <a:gd name="T35" fmla="*/ 180 h 235"/>
              <a:gd name="T36" fmla="*/ 106 w 222"/>
              <a:gd name="T37" fmla="*/ 211 h 235"/>
              <a:gd name="T38" fmla="*/ 90 w 222"/>
              <a:gd name="T39" fmla="*/ 201 h 235"/>
              <a:gd name="T40" fmla="*/ 38 w 222"/>
              <a:gd name="T41" fmla="*/ 235 h 235"/>
              <a:gd name="T42" fmla="*/ 2 w 222"/>
              <a:gd name="T43" fmla="*/ 218 h 235"/>
              <a:gd name="T44" fmla="*/ 0 w 222"/>
              <a:gd name="T45" fmla="*/ 213 h 235"/>
              <a:gd name="T46" fmla="*/ 0 w 222"/>
              <a:gd name="T47" fmla="*/ 147 h 235"/>
              <a:gd name="T48" fmla="*/ 47 w 222"/>
              <a:gd name="T49" fmla="*/ 128 h 235"/>
              <a:gd name="T50" fmla="*/ 50 w 222"/>
              <a:gd name="T51" fmla="*/ 128 h 235"/>
              <a:gd name="T52" fmla="*/ 90 w 222"/>
              <a:gd name="T53" fmla="*/ 147 h 235"/>
              <a:gd name="T54" fmla="*/ 99 w 222"/>
              <a:gd name="T55" fmla="*/ 199 h 235"/>
              <a:gd name="T56" fmla="*/ 76 w 222"/>
              <a:gd name="T57" fmla="*/ 114 h 235"/>
              <a:gd name="T58" fmla="*/ 68 w 222"/>
              <a:gd name="T59" fmla="*/ 138 h 235"/>
              <a:gd name="T60" fmla="*/ 68 w 222"/>
              <a:gd name="T61" fmla="*/ 102 h 235"/>
              <a:gd name="T62" fmla="*/ 139 w 222"/>
              <a:gd name="T63" fmla="*/ 95 h 235"/>
              <a:gd name="T64" fmla="*/ 158 w 222"/>
              <a:gd name="T65" fmla="*/ 102 h 235"/>
              <a:gd name="T66" fmla="*/ 165 w 222"/>
              <a:gd name="T67" fmla="*/ 175 h 235"/>
              <a:gd name="T68" fmla="*/ 139 w 222"/>
              <a:gd name="T69" fmla="*/ 31 h 235"/>
              <a:gd name="T70" fmla="*/ 139 w 222"/>
              <a:gd name="T71" fmla="*/ 95 h 235"/>
              <a:gd name="T72" fmla="*/ 38 w 222"/>
              <a:gd name="T73" fmla="*/ 159 h 235"/>
              <a:gd name="T74" fmla="*/ 47 w 222"/>
              <a:gd name="T75" fmla="*/ 138 h 235"/>
              <a:gd name="T76" fmla="*/ 19 w 222"/>
              <a:gd name="T77" fmla="*/ 149 h 235"/>
              <a:gd name="T78" fmla="*/ 173 w 222"/>
              <a:gd name="T79" fmla="*/ 36 h 235"/>
              <a:gd name="T80" fmla="*/ 173 w 222"/>
              <a:gd name="T81" fmla="*/ 38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22" h="235">
                <a:moveTo>
                  <a:pt x="151" y="19"/>
                </a:moveTo>
                <a:lnTo>
                  <a:pt x="170" y="29"/>
                </a:lnTo>
                <a:lnTo>
                  <a:pt x="203" y="19"/>
                </a:lnTo>
                <a:lnTo>
                  <a:pt x="182" y="7"/>
                </a:lnTo>
                <a:lnTo>
                  <a:pt x="151" y="19"/>
                </a:lnTo>
                <a:lnTo>
                  <a:pt x="151" y="19"/>
                </a:lnTo>
                <a:close/>
                <a:moveTo>
                  <a:pt x="31" y="171"/>
                </a:moveTo>
                <a:lnTo>
                  <a:pt x="7" y="159"/>
                </a:lnTo>
                <a:lnTo>
                  <a:pt x="7" y="211"/>
                </a:lnTo>
                <a:lnTo>
                  <a:pt x="31" y="223"/>
                </a:lnTo>
                <a:lnTo>
                  <a:pt x="31" y="171"/>
                </a:lnTo>
                <a:lnTo>
                  <a:pt x="31" y="171"/>
                </a:lnTo>
                <a:close/>
                <a:moveTo>
                  <a:pt x="87" y="104"/>
                </a:moveTo>
                <a:lnTo>
                  <a:pt x="109" y="114"/>
                </a:lnTo>
                <a:lnTo>
                  <a:pt x="137" y="102"/>
                </a:lnTo>
                <a:lnTo>
                  <a:pt x="116" y="93"/>
                </a:lnTo>
                <a:lnTo>
                  <a:pt x="87" y="104"/>
                </a:lnTo>
                <a:lnTo>
                  <a:pt x="87" y="104"/>
                </a:lnTo>
                <a:close/>
                <a:moveTo>
                  <a:pt x="68" y="102"/>
                </a:moveTo>
                <a:lnTo>
                  <a:pt x="76" y="100"/>
                </a:lnTo>
                <a:lnTo>
                  <a:pt x="116" y="83"/>
                </a:lnTo>
                <a:lnTo>
                  <a:pt x="116" y="83"/>
                </a:lnTo>
                <a:lnTo>
                  <a:pt x="118" y="83"/>
                </a:lnTo>
                <a:lnTo>
                  <a:pt x="132" y="90"/>
                </a:lnTo>
                <a:lnTo>
                  <a:pt x="132" y="24"/>
                </a:lnTo>
                <a:lnTo>
                  <a:pt x="132" y="19"/>
                </a:lnTo>
                <a:lnTo>
                  <a:pt x="139" y="14"/>
                </a:lnTo>
                <a:lnTo>
                  <a:pt x="180" y="0"/>
                </a:lnTo>
                <a:lnTo>
                  <a:pt x="182" y="0"/>
                </a:lnTo>
                <a:lnTo>
                  <a:pt x="182" y="0"/>
                </a:lnTo>
                <a:lnTo>
                  <a:pt x="215" y="14"/>
                </a:lnTo>
                <a:lnTo>
                  <a:pt x="222" y="19"/>
                </a:lnTo>
                <a:lnTo>
                  <a:pt x="222" y="168"/>
                </a:lnTo>
                <a:lnTo>
                  <a:pt x="173" y="187"/>
                </a:lnTo>
                <a:lnTo>
                  <a:pt x="168" y="185"/>
                </a:lnTo>
                <a:lnTo>
                  <a:pt x="158" y="180"/>
                </a:lnTo>
                <a:lnTo>
                  <a:pt x="158" y="192"/>
                </a:lnTo>
                <a:lnTo>
                  <a:pt x="106" y="211"/>
                </a:lnTo>
                <a:lnTo>
                  <a:pt x="102" y="209"/>
                </a:lnTo>
                <a:lnTo>
                  <a:pt x="90" y="201"/>
                </a:lnTo>
                <a:lnTo>
                  <a:pt x="90" y="216"/>
                </a:lnTo>
                <a:lnTo>
                  <a:pt x="38" y="235"/>
                </a:lnTo>
                <a:lnTo>
                  <a:pt x="33" y="232"/>
                </a:lnTo>
                <a:lnTo>
                  <a:pt x="2" y="218"/>
                </a:lnTo>
                <a:lnTo>
                  <a:pt x="0" y="216"/>
                </a:lnTo>
                <a:lnTo>
                  <a:pt x="0" y="213"/>
                </a:lnTo>
                <a:lnTo>
                  <a:pt x="0" y="154"/>
                </a:lnTo>
                <a:lnTo>
                  <a:pt x="0" y="147"/>
                </a:lnTo>
                <a:lnTo>
                  <a:pt x="7" y="145"/>
                </a:lnTo>
                <a:lnTo>
                  <a:pt x="47" y="128"/>
                </a:lnTo>
                <a:lnTo>
                  <a:pt x="47" y="128"/>
                </a:lnTo>
                <a:lnTo>
                  <a:pt x="50" y="128"/>
                </a:lnTo>
                <a:lnTo>
                  <a:pt x="80" y="145"/>
                </a:lnTo>
                <a:lnTo>
                  <a:pt x="90" y="147"/>
                </a:lnTo>
                <a:lnTo>
                  <a:pt x="90" y="194"/>
                </a:lnTo>
                <a:lnTo>
                  <a:pt x="99" y="199"/>
                </a:lnTo>
                <a:lnTo>
                  <a:pt x="99" y="126"/>
                </a:lnTo>
                <a:lnTo>
                  <a:pt x="76" y="114"/>
                </a:lnTo>
                <a:lnTo>
                  <a:pt x="76" y="142"/>
                </a:lnTo>
                <a:lnTo>
                  <a:pt x="68" y="138"/>
                </a:lnTo>
                <a:lnTo>
                  <a:pt x="68" y="109"/>
                </a:lnTo>
                <a:lnTo>
                  <a:pt x="68" y="102"/>
                </a:lnTo>
                <a:lnTo>
                  <a:pt x="68" y="102"/>
                </a:lnTo>
                <a:close/>
                <a:moveTo>
                  <a:pt x="139" y="95"/>
                </a:moveTo>
                <a:lnTo>
                  <a:pt x="149" y="100"/>
                </a:lnTo>
                <a:lnTo>
                  <a:pt x="158" y="102"/>
                </a:lnTo>
                <a:lnTo>
                  <a:pt x="158" y="171"/>
                </a:lnTo>
                <a:lnTo>
                  <a:pt x="165" y="175"/>
                </a:lnTo>
                <a:lnTo>
                  <a:pt x="165" y="43"/>
                </a:lnTo>
                <a:lnTo>
                  <a:pt x="139" y="31"/>
                </a:lnTo>
                <a:lnTo>
                  <a:pt x="139" y="95"/>
                </a:lnTo>
                <a:lnTo>
                  <a:pt x="139" y="95"/>
                </a:lnTo>
                <a:close/>
                <a:moveTo>
                  <a:pt x="19" y="149"/>
                </a:moveTo>
                <a:lnTo>
                  <a:pt x="38" y="159"/>
                </a:lnTo>
                <a:lnTo>
                  <a:pt x="71" y="147"/>
                </a:lnTo>
                <a:lnTo>
                  <a:pt x="47" y="138"/>
                </a:lnTo>
                <a:lnTo>
                  <a:pt x="19" y="149"/>
                </a:lnTo>
                <a:lnTo>
                  <a:pt x="19" y="149"/>
                </a:lnTo>
                <a:close/>
                <a:moveTo>
                  <a:pt x="173" y="38"/>
                </a:moveTo>
                <a:lnTo>
                  <a:pt x="173" y="36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597FE9C5-01DB-454F-B732-DFC3F04DF32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7506" y="1708356"/>
            <a:ext cx="4727944" cy="344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5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7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0152" y="0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B1B53CE-60A4-07FC-1CA7-6A93AE21BC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7179" y="2589037"/>
            <a:ext cx="892531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1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D4E3DDA0-6029-1F14-F93B-C9C5CE8D5C0F}"/>
              </a:ext>
            </a:extLst>
          </p:cNvPr>
          <p:cNvSpPr/>
          <p:nvPr/>
        </p:nvSpPr>
        <p:spPr>
          <a:xfrm>
            <a:off x="293080" y="197764"/>
            <a:ext cx="11734799" cy="6660237"/>
          </a:xfrm>
          <a:prstGeom prst="roundRect">
            <a:avLst>
              <a:gd name="adj" fmla="val 104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23">
              <a:defRPr/>
            </a:pPr>
            <a:endParaRPr lang="en-US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C0F2216-2270-BBB5-9CFC-58F20199B14E}"/>
              </a:ext>
            </a:extLst>
          </p:cNvPr>
          <p:cNvSpPr txBox="1"/>
          <p:nvPr/>
        </p:nvSpPr>
        <p:spPr>
          <a:xfrm>
            <a:off x="447620" y="675282"/>
            <a:ext cx="1125612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en-US" sz="2800" b="1" kern="0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LỜI CẢM ƠN</a:t>
            </a:r>
          </a:p>
          <a:p>
            <a:pPr algn="just" defTabSz="914446"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Chân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cảm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ơn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nội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bộ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sẻ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trang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mạng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xã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hội</a:t>
            </a:r>
            <a:r>
              <a:rPr lang="en-US" sz="28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nhé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!</a:t>
            </a:r>
          </a:p>
          <a:p>
            <a:pPr algn="just" defTabSz="914446"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rằng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sẽ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gặt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hái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nhiều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sự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nghiệp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trồng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người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 defTabSz="914446"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Trong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quá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trình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soạn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lỗi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phản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hồi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hoặc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FB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23" indent="-457223" defTabSz="914446">
              <a:buFont typeface="Arial" panose="020B0604020202020204" pitchFamily="34" charset="0"/>
              <a:buChar char="•"/>
              <a:defRPr/>
            </a:pPr>
            <a:r>
              <a:rPr lang="en-US" sz="2800" b="1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lang="en-US" sz="2800" b="1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duy</a:t>
            </a:r>
            <a:r>
              <a:rPr lang="en-US" sz="2800" b="1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nhất</a:t>
            </a:r>
            <a:r>
              <a:rPr lang="en-US" sz="2800" b="1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800" b="1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800" b="1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lang="en-US" sz="28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0972.115.126 (</a:t>
            </a:r>
            <a:r>
              <a:rPr lang="en-US" sz="2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Hương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Thảo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). </a:t>
            </a:r>
            <a:r>
              <a:rPr lang="en-US" sz="2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nick </a:t>
            </a:r>
            <a:r>
              <a:rPr lang="en-US" sz="2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khác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ngoài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nick </a:t>
            </a:r>
            <a:r>
              <a:rPr lang="en-US" sz="2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đều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giả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mạo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23" indent="-457223" defTabSz="914446">
              <a:buFont typeface="Arial" panose="020B0604020202020204" pitchFamily="34" charset="0"/>
              <a:buChar char="•"/>
              <a:defRPr/>
            </a:pPr>
            <a:r>
              <a:rPr lang="en-US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Facebook: </a:t>
            </a:r>
            <a:r>
              <a:rPr lang="en-US" altLang="zh-CN" sz="2800" dirty="0">
                <a:solidFill>
                  <a:srgbClr val="5C8D8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2"/>
              </a:rPr>
              <a:t>https://www.facebook.com/huongthaoGADT</a:t>
            </a:r>
            <a:endParaRPr lang="en-US" altLang="zh-CN" sz="2800" dirty="0">
              <a:solidFill>
                <a:srgbClr val="5C8D89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defTabSz="914446">
              <a:defRPr/>
            </a:pPr>
            <a:endParaRPr lang="en-US" sz="2800" b="1" kern="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 defTabSz="914446">
              <a:defRPr/>
            </a:pPr>
            <a:endParaRPr lang="en-US" sz="2800" kern="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32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C34DC02-8F5A-4387-A402-81F0491560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9" r="17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xmlns="" id="{82302DE1-6E90-4ED0-8047-37E0967E1B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323" y="3367701"/>
            <a:ext cx="504733" cy="1084862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  <a:extLst>
              <a:ext uri="{FF2B5EF4-FFF2-40B4-BE49-F238E27FC236}">
                <a16:creationId xmlns:a16="http://schemas.microsoft.com/office/drawing/2014/main" xmlns="" id="{01EC0DFE-EB6B-48BB-8247-55343FD235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524">
            <a:off x="7675816" y="3851484"/>
            <a:ext cx="1193288" cy="572573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  <a:extLst>
              <a:ext uri="{FF2B5EF4-FFF2-40B4-BE49-F238E27FC236}">
                <a16:creationId xmlns:a16="http://schemas.microsoft.com/office/drawing/2014/main" xmlns="" id="{9F1F0BCE-D9D9-498B-B2AC-F34DC80D60B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10" y="3411155"/>
            <a:ext cx="778045" cy="94029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DA4F7C9-4890-4555-8F10-C88E52B40209}"/>
              </a:ext>
            </a:extLst>
          </p:cNvPr>
          <p:cNvGrpSpPr/>
          <p:nvPr/>
        </p:nvGrpSpPr>
        <p:grpSpPr>
          <a:xfrm>
            <a:off x="2381132" y="1790700"/>
            <a:ext cx="5067418" cy="4933950"/>
            <a:chOff x="2882608" y="1844528"/>
            <a:chExt cx="5918000" cy="6167179"/>
          </a:xfrm>
        </p:grpSpPr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xmlns="" id="{8EBB2ECD-4322-429B-AD0B-BCABD68EA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2882608" y="1844528"/>
              <a:ext cx="3737940" cy="575067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A1F8282A-592F-41C9-B6FA-952AEC753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6088832" y="5299931"/>
              <a:ext cx="2711776" cy="2711776"/>
            </a:xfrm>
            <a:prstGeom prst="rect">
              <a:avLst/>
            </a:prstGeom>
          </p:spPr>
        </p:pic>
      </p:grpSp>
      <p:sp>
        <p:nvSpPr>
          <p:cNvPr id="13" name="Rectangle 12">
            <a:hlinkClick r:id="rId15" action="ppaction://hlinksldjump"/>
          </p:cNvPr>
          <p:cNvSpPr/>
          <p:nvPr/>
        </p:nvSpPr>
        <p:spPr>
          <a:xfrm>
            <a:off x="11199688" y="6247596"/>
            <a:ext cx="838200" cy="4665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74764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4.375E-6 0.00023 C -0.003 0.00208 -0.00573 0.00463 -0.00873 0.00671 C -0.01016 0.00787 -0.01172 0.0088 -0.01342 0.00949 C -0.01511 0.01065 -0.01706 0.01111 -0.01888 0.01227 C -0.02357 0.01574 -0.028 0.02037 -0.03295 0.02338 C -0.03946 0.02755 -0.04428 0.02778 -0.05092 0.02894 C -0.05638 0.02847 -0.06185 0.0287 -0.06732 0.02755 C -0.06914 0.02732 -0.07084 0.0257 -0.07279 0.02477 C -0.07409 0.02431 -0.07539 0.02384 -0.0767 0.02338 C -0.08829 0.02755 -0.08099 0.02384 -0.09232 0.0331 C -0.09401 0.03472 -0.0961 0.03542 -0.09779 0.03727 C -0.11198 0.05324 -0.09753 0.04074 -0.11185 0.05949 C -0.11289 0.06088 -0.11407 0.06204 -0.11498 0.06366 C -0.11563 0.06505 -0.11602 0.06667 -0.11654 0.06782 C -0.11732 0.06991 -0.1181 0.07153 -0.11888 0.07338 C -0.11941 0.07477 -0.1198 0.07639 -0.12045 0.07755 C -0.1211 0.07894 -0.12201 0.0794 -0.12279 0.08032 C -0.12305 0.08171 -0.12305 0.08357 -0.12357 0.08449 C -0.12409 0.08588 -0.12513 0.08634 -0.12592 0.08727 C -0.1267 0.08866 -0.12735 0.09028 -0.12826 0.09144 C -0.12917 0.09306 -0.13034 0.09421 -0.13138 0.0956 C -0.13295 0.09838 -0.13438 0.10162 -0.13607 0.10394 C -0.13724 0.10579 -0.13881 0.10648 -0.13998 0.1081 C -0.14271 0.1125 -0.14519 0.11736 -0.14779 0.12199 C -0.15612 0.13704 -0.14271 0.1125 -0.15248 0.1331 C -0.15404 0.13681 -0.15795 0.14282 -0.15795 0.14306 C -0.15821 0.14514 -0.15821 0.14769 -0.15873 0.14977 C -0.15951 0.1537 -0.16185 0.16088 -0.16185 0.16111 C -0.16159 0.17384 -0.16055 0.18681 -0.16107 0.19977 C -0.16107 0.20208 -0.16211 0.20486 -0.16342 0.20532 C -0.16433 0.20579 -0.16537 0.20278 -0.16498 0.20116 C -0.16446 0.19954 -0.16289 0.20023 -0.16185 0.19977 " pathEditMode="relative" rAng="0" ptsTypes="AAAAAAAAAAAAAAAAAAAAAAAAAAAAAAA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0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2 0.03403 L -0.02252 0.03426 C -0.06315 0.07153 -0.02942 0.04213 -0.0483 0.05625 C -0.05442 0.06065 -0.06627 0.07014 -0.06627 0.07037 C -0.07148 0.06921 -0.07682 0.06875 -0.0819 0.06736 C -0.08958 0.06528 -0.08411 0.06528 -0.08893 0.0618 C -0.08997 0.06088 -0.09101 0.06088 -0.09205 0.06042 C -0.09544 0.06088 -0.09895 0.06111 -0.10221 0.0618 C -0.1039 0.06204 -0.10533 0.06273 -0.1069 0.06319 C -0.1108 0.06366 -0.11471 0.06412 -0.11861 0.06458 C -0.12044 0.06551 -0.12226 0.06667 -0.12408 0.06736 C -0.12773 0.06852 -0.13502 0.07014 -0.13502 0.07037 C -0.13658 0.07106 -0.13815 0.07199 -0.13971 0.07292 C -0.14205 0.07384 -0.14453 0.0743 -0.14674 0.07569 C -0.14765 0.07616 -0.14843 0.07731 -0.14908 0.07847 C -0.15052 0.08009 -0.15169 0.08217 -0.15299 0.08403 C -0.15507 0.08634 -0.15924 0.09097 -0.15924 0.0912 C -0.15976 0.09236 -0.16015 0.09375 -0.1608 0.09514 C -0.16184 0.09676 -0.16315 0.09745 -0.16393 0.0993 C -0.16562 0.10301 -0.16588 0.10856 -0.16783 0.1118 C -0.16966 0.11412 -0.17617 0.11805 -0.17955 0.12014 C -0.18111 0.12245 -0.18268 0.12477 -0.18424 0.12708 C -0.18502 0.12801 -0.18593 0.12847 -0.18658 0.12986 C -0.18763 0.13148 -0.18828 0.13333 -0.18893 0.13542 C -0.18997 0.13773 -0.19244 0.14467 -0.19283 0.14653 C -0.19388 0.15 -0.1944 0.15393 -0.19518 0.15764 C -0.1957 0.15949 -0.19635 0.16111 -0.19674 0.16319 C -0.20078 0.17893 -0.19609 0.1618 -0.19986 0.17569 C -0.1996 0.17893 -0.19947 0.18217 -0.19908 0.18542 C -0.19895 0.1868 -0.19856 0.18796 -0.1983 0.18958 C -0.19752 0.1956 -0.19765 0.19884 -0.19596 0.20486 C -0.19544 0.20671 -0.19505 0.20856 -0.1944 0.21042 C -0.19401 0.2118 -0.19283 0.21458 -0.19283 0.21481 " pathEditMode="relative" rAng="0" ptsTypes="AAAAAAAAAAAAAAAAAAAAAAAAAAAAAAA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67" y="90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08 0.00648 L -0.05143 -0.02685 C -0.06328 -0.03125 -0.0832 -0.03935 -0.09518 -0.04213 C -0.10013 -0.04328 -0.10507 -0.04328 -0.11002 -0.04352 L -0.13737 -0.04491 C -0.15377 -0.04815 -0.14661 -0.04745 -0.17565 -0.04213 C -0.17786 -0.04166 -0.17994 -0.04028 -0.1819 -0.03935 C -0.18541 -0.03773 -0.19244 -0.03171 -0.19362 -0.03102 C -0.19518 -0.03009 -0.19687 -0.03009 -0.1983 -0.02963 C -0.19947 -0.02916 -0.20039 -0.0287 -0.20143 -0.02824 C -0.20533 -0.01458 -0.20338 -0.0206 -0.2069 -0.01018 C -0.21015 0.01227 -0.2052 -0.01967 -0.20924 -0.00046 C -0.20963 0.00116 -0.2108 0.01366 -0.2108 0.01482 C -0.21106 0.01667 -0.21145 0.01852 -0.21158 0.02037 C -0.21497 0.05371 -0.21145 0.02477 -0.21471 0.05093 C -0.21419 0.0794 -0.21497 0.08009 -0.21237 0.10232 C -0.21224 0.10394 -0.21184 0.10509 -0.21158 0.10648 C -0.21184 0.10926 -0.21197 0.11227 -0.21237 0.11482 C -0.21276 0.11644 -0.21393 0.11736 -0.21393 0.11898 C -0.21419 0.12732 -0.21341 0.13565 -0.21315 0.14398 C -0.21315 0.14954 -0.21315 0.15509 -0.21315 0.16088 " pathEditMode="relative" rAng="0" ptsTypes="AAAAAAAAAAAAAAAAAAA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50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F823996-3D8A-4A65-A82A-74B54FEC06B1}"/>
              </a:ext>
            </a:extLst>
          </p:cNvPr>
          <p:cNvSpPr/>
          <p:nvPr/>
        </p:nvSpPr>
        <p:spPr>
          <a:xfrm>
            <a:off x="1695450" y="723900"/>
            <a:ext cx="9163050" cy="20802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xmlns="" id="{FC9712AD-A2A1-4EA7-A8E9-138340AAA5CE}"/>
                  </a:ext>
                </a:extLst>
              </p:cNvPr>
              <p:cNvSpPr/>
              <p:nvPr/>
            </p:nvSpPr>
            <p:spPr>
              <a:xfrm>
                <a:off x="3105150" y="3109595"/>
                <a:ext cx="6810375" cy="1132886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109595"/>
                <a:ext cx="6810375" cy="113288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xmlns="" id="{2924B275-A0E4-49C0-9D61-0298C0E8D4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xmlns="" id="{751A3780-A002-8020-64C2-11FBECA20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8223" y="108452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xmlns="" id="{88539AD7-0ACD-E2A3-E132-B534266AD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0287" y="108769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xmlns="" id="{AB20AF85-CE1E-07C9-2C8F-2AC7E21365A2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536" y="108452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21D7ED8E-3F27-12CA-47BC-31DC9E6ED784}"/>
              </a:ext>
            </a:extLst>
          </p:cNvPr>
          <p:cNvCxnSpPr>
            <a:cxnSpLocks/>
            <a:endCxn id="17" idx="3"/>
          </p:cNvCxnSpPr>
          <p:nvPr/>
        </p:nvCxnSpPr>
        <p:spPr>
          <a:xfrm flipV="1">
            <a:off x="8450600" y="184562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27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F823996-3D8A-4A65-A82A-74B54FEC06B1}"/>
              </a:ext>
            </a:extLst>
          </p:cNvPr>
          <p:cNvSpPr/>
          <p:nvPr/>
        </p:nvSpPr>
        <p:spPr>
          <a:xfrm>
            <a:off x="1695450" y="681037"/>
            <a:ext cx="9163050" cy="185896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xmlns="" id="{FC9712AD-A2A1-4EA7-A8E9-138340AAA5CE}"/>
                  </a:ext>
                </a:extLst>
              </p:cNvPr>
              <p:cNvSpPr/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  <a:blipFill>
                <a:blip r:embed="rId4"/>
                <a:stretch>
                  <a:fillRect b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xmlns="" id="{C9586FF7-0B46-4513-80B2-890093A21B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95D199BA-ACF6-19DC-9DE3-9937D3DBD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8543" y="85084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6114016-C1F4-C549-220E-145FB237C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0607" y="85401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xmlns="" id="{A8D5CFE4-466D-859D-FBC1-785A7AF9132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48856" y="85084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0D40385-08C5-A071-11BF-ADAD19123B8E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9740920" y="161194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80FD78B7-6F6E-1DA8-CF84-E48287492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663" y="86100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xmlns="" id="{925E3B48-1634-3648-267B-5DB7EB278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86417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xmlns="" id="{916B9007-D156-8C28-5A48-FC7245854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1976" y="86100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8A87CD4-6F70-8F1C-8E33-9AC1BCADE853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8034040" y="162210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858BC16-D49F-C7C0-7DB9-A6E9EECA2A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4798" y="869818"/>
            <a:ext cx="774259" cy="774259"/>
          </a:xfrm>
          <a:prstGeom prst="rect">
            <a:avLst/>
          </a:prstGeom>
        </p:spPr>
      </p:pic>
      <p:sp>
        <p:nvSpPr>
          <p:cNvPr id="17" name="Rectangle 8">
            <a:extLst>
              <a:ext uri="{FF2B5EF4-FFF2-40B4-BE49-F238E27FC236}">
                <a16:creationId xmlns:a16="http://schemas.microsoft.com/office/drawing/2014/main" xmlns="" id="{40C2C952-955E-DA1E-B0F4-DE86278D2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162086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xmlns="" id="{302220CD-4162-B51E-C231-A31BC9373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020" y="1625908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73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xmlns="" id="{EF823996-3D8A-4A65-A82A-74B54FEC06B1}"/>
                  </a:ext>
                </a:extLst>
              </p:cNvPr>
              <p:cNvSpPr/>
              <p:nvPr/>
            </p:nvSpPr>
            <p:spPr>
              <a:xfrm>
                <a:off x="1695450" y="681037"/>
                <a:ext cx="9163050" cy="1858963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hỏi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3: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gồm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mấy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đơn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vị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mấy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phần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?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F823996-3D8A-4A65-A82A-74B54FEC06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450" y="681037"/>
                <a:ext cx="9163050" cy="1858963"/>
              </a:xfrm>
              <a:prstGeom prst="roundRect">
                <a:avLst/>
              </a:prstGeom>
              <a:blipFill>
                <a:blip r:embed="rId4"/>
                <a:stretch>
                  <a:fillRect l="-930" b="-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xmlns="" id="{FC9712AD-A2A1-4EA7-A8E9-138340AAA5CE}"/>
                  </a:ext>
                </a:extLst>
              </p:cNvPr>
              <p:cNvSpPr/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Gồm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1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đơn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vị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  <a:blipFill>
                <a:blip r:embed="rId5"/>
                <a:stretch>
                  <a:fillRect b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xmlns="" id="{C9586FF7-0B46-4513-80B2-890093A21BD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95D199BA-ACF6-19DC-9DE3-9937D3DBD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8543" y="85084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6114016-C1F4-C549-220E-145FB237C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0607" y="85401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xmlns="" id="{A8D5CFE4-466D-859D-FBC1-785A7AF9132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48856" y="85084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0D40385-08C5-A071-11BF-ADAD19123B8E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9740920" y="161194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80FD78B7-6F6E-1DA8-CF84-E48287492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663" y="86100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xmlns="" id="{925E3B48-1634-3648-267B-5DB7EB278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86417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xmlns="" id="{916B9007-D156-8C28-5A48-FC7245854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1976" y="86100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8A87CD4-6F70-8F1C-8E33-9AC1BCADE853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8034040" y="162210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858BC16-D49F-C7C0-7DB9-A6E9EECA2A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4798" y="869818"/>
            <a:ext cx="774259" cy="774259"/>
          </a:xfrm>
          <a:prstGeom prst="rect">
            <a:avLst/>
          </a:prstGeom>
        </p:spPr>
      </p:pic>
      <p:sp>
        <p:nvSpPr>
          <p:cNvPr id="17" name="Rectangle 8">
            <a:extLst>
              <a:ext uri="{FF2B5EF4-FFF2-40B4-BE49-F238E27FC236}">
                <a16:creationId xmlns:a16="http://schemas.microsoft.com/office/drawing/2014/main" xmlns="" id="{40C2C952-955E-DA1E-B0F4-DE86278D2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162086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xmlns="" id="{302220CD-4162-B51E-C231-A31BC9373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020" y="1625908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4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402" y="-182388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44DDB1F-7CFC-4443-B7D2-14BEB08B0D10}"/>
              </a:ext>
            </a:extLst>
          </p:cNvPr>
          <p:cNvGrpSpPr/>
          <p:nvPr/>
        </p:nvGrpSpPr>
        <p:grpSpPr>
          <a:xfrm>
            <a:off x="4743061" y="1586680"/>
            <a:ext cx="2705876" cy="541923"/>
            <a:chOff x="4743062" y="1748763"/>
            <a:chExt cx="2705876" cy="541923"/>
          </a:xfrm>
        </p:grpSpPr>
        <p:sp>
          <p:nvSpPr>
            <p:cNvPr id="9" name="Up Ribbon 8">
              <a:extLst>
                <a:ext uri="{FF2B5EF4-FFF2-40B4-BE49-F238E27FC236}">
                  <a16:creationId xmlns:a16="http://schemas.microsoft.com/office/drawing/2014/main" xmlns="" id="{04CFE889-E637-B041-BE28-A63759C1761C}"/>
                </a:ext>
              </a:extLst>
            </p:cNvPr>
            <p:cNvSpPr/>
            <p:nvPr/>
          </p:nvSpPr>
          <p:spPr>
            <a:xfrm>
              <a:off x="4743062" y="1753555"/>
              <a:ext cx="2705876" cy="537131"/>
            </a:xfrm>
            <a:prstGeom prst="ribbon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369D01F-712A-F44A-A35F-4CDC3830FBF2}"/>
                </a:ext>
              </a:extLst>
            </p:cNvPr>
            <p:cNvSpPr/>
            <p:nvPr/>
          </p:nvSpPr>
          <p:spPr>
            <a:xfrm>
              <a:off x="5411755" y="1748763"/>
              <a:ext cx="1362269" cy="5371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 7</a:t>
              </a:r>
              <a:endParaRPr kumimoji="0" lang="x-non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Encode SeEx Black" panose="00000A05000000000000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240ED6B-6D98-F1B5-2DE7-A507D77216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3649" y="1891820"/>
            <a:ext cx="7019855" cy="285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5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794" y="2029846"/>
            <a:ext cx="4194412" cy="2798307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CCDD65C0-A352-B0B8-9F3E-B979D54F54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5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088C154-2E6D-F553-1AFB-FDCFFCD48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79" y="2054831"/>
            <a:ext cx="7851945" cy="4105007"/>
          </a:xfrm>
          <a:prstGeom prst="rect">
            <a:avLst/>
          </a:prstGeom>
        </p:spPr>
      </p:pic>
      <p:pic>
        <p:nvPicPr>
          <p:cNvPr id="5" name="Picture 4" descr="Không có mô tả.">
            <a:extLst>
              <a:ext uri="{FF2B5EF4-FFF2-40B4-BE49-F238E27FC236}">
                <a16:creationId xmlns:a16="http://schemas.microsoft.com/office/drawing/2014/main" xmlns="" id="{0D9EF410-9A1E-8E6F-1B34-A1EAE38B8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02742" y="119939"/>
            <a:ext cx="2443411" cy="94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xmlns="" id="{958D260C-E4B1-B608-55A9-8B19F50E6C59}"/>
              </a:ext>
            </a:extLst>
          </p:cNvPr>
          <p:cNvSpPr/>
          <p:nvPr/>
        </p:nvSpPr>
        <p:spPr>
          <a:xfrm>
            <a:off x="2496620" y="801385"/>
            <a:ext cx="3298005" cy="1191802"/>
          </a:xfrm>
          <a:prstGeom prst="wedgeRoundRectCallout">
            <a:avLst>
              <a:gd name="adj1" fmla="val 18790"/>
              <a:gd name="adj2" fmla="val 80761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xmlns="" id="{DE6DDFBC-AF77-053D-7804-6450C2D861E8}"/>
              </a:ext>
            </a:extLst>
          </p:cNvPr>
          <p:cNvSpPr/>
          <p:nvPr/>
        </p:nvSpPr>
        <p:spPr>
          <a:xfrm>
            <a:off x="6174768" y="472611"/>
            <a:ext cx="3298005" cy="1541124"/>
          </a:xfrm>
          <a:prstGeom prst="wedgeRoundRectCallout">
            <a:avLst>
              <a:gd name="adj1" fmla="val -3951"/>
              <a:gd name="adj2" fmla="val 73002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đứa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with Corners Rounded 17">
                <a:extLst>
                  <a:ext uri="{FF2B5EF4-FFF2-40B4-BE49-F238E27FC236}">
                    <a16:creationId xmlns:a16="http://schemas.microsoft.com/office/drawing/2014/main" xmlns="" id="{32BBABB3-3DBA-EFB4-79DE-C2C9C4FE92B9}"/>
                  </a:ext>
                </a:extLst>
              </p:cNvPr>
              <p:cNvSpPr/>
              <p:nvPr/>
            </p:nvSpPr>
            <p:spPr>
              <a:xfrm>
                <a:off x="8989888" y="2198669"/>
                <a:ext cx="3010328" cy="976045"/>
              </a:xfrm>
              <a:prstGeom prst="wedgeRoundRectCallout">
                <a:avLst>
                  <a:gd name="adj1" fmla="val -44880"/>
                  <a:gd name="adj2" fmla="val 67439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Vậy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cái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bánh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nh</m:t>
                    </m:r>
                  </m:oMath>
                </a14:m>
                <a:endParaRPr lang="en-US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Speech Bubble: Rectangle with Corners Rounded 17">
                <a:extLst>
                  <a:ext uri="{FF2B5EF4-FFF2-40B4-BE49-F238E27FC236}">
                    <a16:creationId xmlns:a16="http://schemas.microsoft.com/office/drawing/2014/main" id="{32BBABB3-3DBA-EFB4-79DE-C2C9C4FE92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888" y="2198669"/>
                <a:ext cx="3010328" cy="976045"/>
              </a:xfrm>
              <a:prstGeom prst="wedgeRoundRectCallout">
                <a:avLst>
                  <a:gd name="adj1" fmla="val -44880"/>
                  <a:gd name="adj2" fmla="val 67439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8">
                <a:extLst>
                  <a:ext uri="{FF2B5EF4-FFF2-40B4-BE49-F238E27FC236}">
                    <a16:creationId xmlns:a16="http://schemas.microsoft.com/office/drawing/2014/main" xmlns="" id="{5C9B9F16-2190-1AB8-CDC8-8FE995D96E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3879" y="6057054"/>
                <a:ext cx="8459246" cy="62029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pPr lvl="0" algn="ctr">
                  <a:defRPr/>
                </a:pP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28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vi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ế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t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g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ọ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; </a:t>
                </a:r>
                <a:r>
                  <a:rPr kumimoji="0" lang="en-US" altLang="zh-CN" sz="28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vậy</a:t>
                </a: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được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gọi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là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gì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? </a:t>
                </a:r>
                <a:endParaRPr kumimoji="0" lang="zh-CN" altLang="en-US" sz="2800" b="1" i="0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雷盖体" panose="00000800000000000000" pitchFamily="2" charset="-122"/>
                  <a:sym typeface="雷盖体" panose="00000800000000000000" pitchFamily="2" charset="-122"/>
                </a:endParaRPr>
              </a:p>
            </p:txBody>
          </p:sp>
        </mc:Choice>
        <mc:Fallback xmlns="">
          <p:sp>
            <p:nvSpPr>
              <p:cNvPr id="19" name="TextBox 8">
                <a:extLst>
                  <a:ext uri="{FF2B5EF4-FFF2-40B4-BE49-F238E27FC236}">
                    <a16:creationId xmlns:a16="http://schemas.microsoft.com/office/drawing/2014/main" id="{5C9B9F16-2190-1AB8-CDC8-8FE995D96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3879" y="6057054"/>
                <a:ext cx="8459246" cy="620298"/>
              </a:xfrm>
              <a:prstGeom prst="rect">
                <a:avLst/>
              </a:prstGeom>
              <a:blipFill>
                <a:blip r:embed="rId8"/>
                <a:stretch>
                  <a:fillRect t="-3960" b="-188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0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367</Words>
  <Application>Microsoft Office PowerPoint</Application>
  <PresentationFormat>Widescreen</PresentationFormat>
  <Paragraphs>93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宋体</vt:lpstr>
      <vt:lpstr>#9Slide03 Encode SeEx Black</vt:lpstr>
      <vt:lpstr>#9Slide03 Penumbra</vt:lpstr>
      <vt:lpstr>Arial</vt:lpstr>
      <vt:lpstr>Calibri</vt:lpstr>
      <vt:lpstr>Cambria</vt:lpstr>
      <vt:lpstr>Cambria Math</vt:lpstr>
      <vt:lpstr>DFPOP1-W9</vt:lpstr>
      <vt:lpstr>Lato Regular</vt:lpstr>
      <vt:lpstr>Times New Roman</vt:lpstr>
      <vt:lpstr>等线</vt:lpstr>
      <vt:lpstr>等线 Light</vt:lpstr>
      <vt:lpstr>雷盖体</vt:lpstr>
      <vt:lpstr>第一PPT，www.1ppt.com</vt:lpstr>
      <vt:lpstr>Office Theme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dientrieu</cp:lastModifiedBy>
  <cp:revision>24</cp:revision>
  <dcterms:created xsi:type="dcterms:W3CDTF">2024-06-23T01:58:00Z</dcterms:created>
  <dcterms:modified xsi:type="dcterms:W3CDTF">2024-09-25T05:00:02Z</dcterms:modified>
</cp:coreProperties>
</file>