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Lst>
  <p:notesMasterIdLst>
    <p:notesMasterId r:id="rId43"/>
  </p:notesMasterIdLst>
  <p:sldIdLst>
    <p:sldId id="274" r:id="rId6"/>
    <p:sldId id="312" r:id="rId7"/>
    <p:sldId id="313" r:id="rId8"/>
    <p:sldId id="4452" r:id="rId9"/>
    <p:sldId id="315" r:id="rId10"/>
    <p:sldId id="258" r:id="rId11"/>
    <p:sldId id="260" r:id="rId12"/>
    <p:sldId id="259" r:id="rId13"/>
    <p:sldId id="256" r:id="rId14"/>
    <p:sldId id="272" r:id="rId15"/>
    <p:sldId id="257" r:id="rId16"/>
    <p:sldId id="271" r:id="rId17"/>
    <p:sldId id="261" r:id="rId18"/>
    <p:sldId id="273" r:id="rId19"/>
    <p:sldId id="262" r:id="rId20"/>
    <p:sldId id="263" r:id="rId21"/>
    <p:sldId id="316" r:id="rId22"/>
    <p:sldId id="317" r:id="rId23"/>
    <p:sldId id="318" r:id="rId24"/>
    <p:sldId id="264" r:id="rId25"/>
    <p:sldId id="265" r:id="rId26"/>
    <p:sldId id="266" r:id="rId27"/>
    <p:sldId id="319" r:id="rId28"/>
    <p:sldId id="320" r:id="rId29"/>
    <p:sldId id="321" r:id="rId30"/>
    <p:sldId id="322" r:id="rId31"/>
    <p:sldId id="323" r:id="rId32"/>
    <p:sldId id="324" r:id="rId33"/>
    <p:sldId id="325" r:id="rId34"/>
    <p:sldId id="326" r:id="rId35"/>
    <p:sldId id="327" r:id="rId36"/>
    <p:sldId id="328" r:id="rId37"/>
    <p:sldId id="299" r:id="rId38"/>
    <p:sldId id="329" r:id="rId39"/>
    <p:sldId id="330" r:id="rId40"/>
    <p:sldId id="4451" r:id="rId41"/>
    <p:sldId id="282"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10" d="100"/>
          <a:sy n="10" d="100"/>
        </p:scale>
        <p:origin x="2620" y="10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3.sv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77.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jpg"/><Relationship Id="rId1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8.png"/><Relationship Id="rId1" Type="http://schemas.openxmlformats.org/officeDocument/2006/relationships/slideLayout" Target="../slideLayouts/slideLayout3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6.png"/><Relationship Id="rId5" Type="http://schemas.openxmlformats.org/officeDocument/2006/relationships/audio" Target="NULL" TargetMode="Externa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video" Target="../media/media4.mp4"/><Relationship Id="rId7" Type="http://schemas.openxmlformats.org/officeDocument/2006/relationships/image" Target="../media/image29.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9.sv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gif"/><Relationship Id="rId4" Type="http://schemas.openxmlformats.org/officeDocument/2006/relationships/slideLayout" Target="../slideLayouts/slideLayout7.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3.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video" Target="../media/media6.mp4"/><Relationship Id="rId7" Type="http://schemas.openxmlformats.org/officeDocument/2006/relationships/image" Target="../media/image30.gif"/><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39.sv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8.gif"/><Relationship Id="rId4" Type="http://schemas.openxmlformats.org/officeDocument/2006/relationships/slideLayout" Target="../slideLayouts/slideLayout7.xml"/><Relationship Id="rId9"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57.sv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572939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Tree>
    <p:extLst>
      <p:ext uri="{BB962C8B-B14F-4D97-AF65-F5344CB8AC3E}">
        <p14:creationId xmlns:p14="http://schemas.microsoft.com/office/powerpoint/2010/main" val="1404593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a16="http://schemas.microsoft.com/office/drawing/2014/main" id="{53CC6DF9-B7F8-2841-5BDE-EDA87289901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a16="http://schemas.microsoft.com/office/drawing/2014/main"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a16="http://schemas.microsoft.com/office/drawing/2014/main"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a16="http://schemas.microsoft.com/office/drawing/2014/main"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a16="http://schemas.microsoft.com/office/drawing/2014/main"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a16="http://schemas.microsoft.com/office/drawing/2014/main"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a16="http://schemas.microsoft.com/office/drawing/2014/main"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a16="http://schemas.microsoft.com/office/drawing/2014/main"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a16="http://schemas.microsoft.com/office/drawing/2014/main"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a16="http://schemas.microsoft.com/office/drawing/2014/main"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a16="http://schemas.microsoft.com/office/drawing/2014/main"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a16="http://schemas.microsoft.com/office/drawing/2014/main"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a16="http://schemas.microsoft.com/office/drawing/2014/main"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a16="http://schemas.microsoft.com/office/drawing/2014/main"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a16="http://schemas.microsoft.com/office/drawing/2014/main"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a16="http://schemas.microsoft.com/office/drawing/2014/main"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a16="http://schemas.microsoft.com/office/drawing/2014/main"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a16="http://schemas.microsoft.com/office/drawing/2014/main"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a16="http://schemas.microsoft.com/office/drawing/2014/main"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a16="http://schemas.microsoft.com/office/drawing/2014/main"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a16="http://schemas.microsoft.com/office/drawing/2014/main"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a16="http://schemas.microsoft.com/office/drawing/2014/main"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a16="http://schemas.microsoft.com/office/drawing/2014/main"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a16="http://schemas.microsoft.com/office/drawing/2014/main"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a16="http://schemas.microsoft.com/office/drawing/2014/main"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a16="http://schemas.microsoft.com/office/drawing/2014/main"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a16="http://schemas.microsoft.com/office/drawing/2014/main"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a16="http://schemas.microsoft.com/office/drawing/2014/main"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a16="http://schemas.microsoft.com/office/drawing/2014/main"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a16="http://schemas.microsoft.com/office/drawing/2014/main"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a16="http://schemas.microsoft.com/office/drawing/2014/main"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a16="http://schemas.microsoft.com/office/drawing/2014/main"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a16="http://schemas.microsoft.com/office/drawing/2014/main"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a16="http://schemas.microsoft.com/office/drawing/2014/main"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a16="http://schemas.microsoft.com/office/drawing/2014/main"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a16="http://schemas.microsoft.com/office/drawing/2014/main"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a16="http://schemas.microsoft.com/office/drawing/2014/main"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a16="http://schemas.microsoft.com/office/drawing/2014/main"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a16="http://schemas.microsoft.com/office/drawing/2014/main"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a16="http://schemas.microsoft.com/office/drawing/2014/main"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a16="http://schemas.microsoft.com/office/drawing/2014/main"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a16="http://schemas.microsoft.com/office/drawing/2014/main"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a16="http://schemas.microsoft.com/office/drawing/2014/main"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a16="http://schemas.microsoft.com/office/drawing/2014/main"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a16="http://schemas.microsoft.com/office/drawing/2014/main"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a16="http://schemas.microsoft.com/office/drawing/2014/main"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a16="http://schemas.microsoft.com/office/drawing/2014/main"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a16="http://schemas.microsoft.com/office/drawing/2014/main"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a16="http://schemas.microsoft.com/office/drawing/2014/main"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a16="http://schemas.microsoft.com/office/drawing/2014/main"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a16="http://schemas.microsoft.com/office/drawing/2014/main"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a16="http://schemas.microsoft.com/office/drawing/2014/main"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a16="http://schemas.microsoft.com/office/drawing/2014/main"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a16="http://schemas.microsoft.com/office/drawing/2014/main"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a16="http://schemas.microsoft.com/office/drawing/2014/main"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a16="http://schemas.microsoft.com/office/drawing/2014/main"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a16="http://schemas.microsoft.com/office/drawing/2014/main"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a16="http://schemas.microsoft.com/office/drawing/2014/main"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a16="http://schemas.microsoft.com/office/drawing/2014/main"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a16="http://schemas.microsoft.com/office/drawing/2014/main"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a16="http://schemas.microsoft.com/office/drawing/2014/main"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a16="http://schemas.microsoft.com/office/drawing/2014/main"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a16="http://schemas.microsoft.com/office/drawing/2014/main"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a16="http://schemas.microsoft.com/office/drawing/2014/main"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a16="http://schemas.microsoft.com/office/drawing/2014/main"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a16="http://schemas.microsoft.com/office/drawing/2014/main"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a16="http://schemas.microsoft.com/office/drawing/2014/main"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a16="http://schemas.microsoft.com/office/drawing/2014/main"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a16="http://schemas.microsoft.com/office/drawing/2014/main"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a16="http://schemas.microsoft.com/office/drawing/2014/main"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a16="http://schemas.microsoft.com/office/drawing/2014/main"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a16="http://schemas.microsoft.com/office/drawing/2014/main"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a16="http://schemas.microsoft.com/office/drawing/2014/main"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a16="http://schemas.microsoft.com/office/drawing/2014/main"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a16="http://schemas.microsoft.com/office/drawing/2014/main"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a16="http://schemas.microsoft.com/office/drawing/2014/main"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a16="http://schemas.microsoft.com/office/drawing/2014/main"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a16="http://schemas.microsoft.com/office/drawing/2014/main"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a16="http://schemas.microsoft.com/office/drawing/2014/main"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a16="http://schemas.microsoft.com/office/drawing/2014/main"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a16="http://schemas.microsoft.com/office/drawing/2014/main"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a16="http://schemas.microsoft.com/office/drawing/2014/main"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a16="http://schemas.microsoft.com/office/drawing/2014/main"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a16="http://schemas.microsoft.com/office/drawing/2014/main"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a16="http://schemas.microsoft.com/office/drawing/2014/main"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a16="http://schemas.microsoft.com/office/drawing/2014/main"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a16="http://schemas.microsoft.com/office/drawing/2014/main"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a16="http://schemas.microsoft.com/office/drawing/2014/main"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a16="http://schemas.microsoft.com/office/drawing/2014/main"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a16="http://schemas.microsoft.com/office/drawing/2014/main"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a16="http://schemas.microsoft.com/office/drawing/2014/main"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a16="http://schemas.microsoft.com/office/drawing/2014/main"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a16="http://schemas.microsoft.com/office/drawing/2014/main"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a16="http://schemas.microsoft.com/office/drawing/2014/main"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a16="http://schemas.microsoft.com/office/drawing/2014/main"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a16="http://schemas.microsoft.com/office/drawing/2014/main"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a16="http://schemas.microsoft.com/office/drawing/2014/main"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a16="http://schemas.microsoft.com/office/drawing/2014/main"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a16="http://schemas.microsoft.com/office/drawing/2014/main"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a16="http://schemas.microsoft.com/office/drawing/2014/main"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a16="http://schemas.microsoft.com/office/drawing/2014/main"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a16="http://schemas.microsoft.com/office/drawing/2014/main"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a16="http://schemas.microsoft.com/office/drawing/2014/main"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a16="http://schemas.microsoft.com/office/drawing/2014/main"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a16="http://schemas.microsoft.com/office/drawing/2014/main"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a16="http://schemas.microsoft.com/office/drawing/2014/main"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a16="http://schemas.microsoft.com/office/drawing/2014/main"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a16="http://schemas.microsoft.com/office/drawing/2014/main"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a16="http://schemas.microsoft.com/office/drawing/2014/main"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a16="http://schemas.microsoft.com/office/drawing/2014/main"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a16="http://schemas.microsoft.com/office/drawing/2014/main"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a16="http://schemas.microsoft.com/office/drawing/2014/main"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a16="http://schemas.microsoft.com/office/drawing/2014/main"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a16="http://schemas.microsoft.com/office/drawing/2014/main"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a16="http://schemas.microsoft.com/office/drawing/2014/main"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a16="http://schemas.microsoft.com/office/drawing/2014/main"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a16="http://schemas.microsoft.com/office/drawing/2014/main"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a16="http://schemas.microsoft.com/office/drawing/2014/main"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a16="http://schemas.microsoft.com/office/drawing/2014/main"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a16="http://schemas.microsoft.com/office/drawing/2014/main"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a16="http://schemas.microsoft.com/office/drawing/2014/main"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a16="http://schemas.microsoft.com/office/drawing/2014/main"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a16="http://schemas.microsoft.com/office/drawing/2014/main"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a16="http://schemas.microsoft.com/office/drawing/2014/main"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a16="http://schemas.microsoft.com/office/drawing/2014/main"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a16="http://schemas.microsoft.com/office/drawing/2014/main"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a16="http://schemas.microsoft.com/office/drawing/2014/main"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a16="http://schemas.microsoft.com/office/drawing/2014/main"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a16="http://schemas.microsoft.com/office/drawing/2014/main"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a16="http://schemas.microsoft.com/office/drawing/2014/main"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a16="http://schemas.microsoft.com/office/drawing/2014/main"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a16="http://schemas.microsoft.com/office/drawing/2014/main"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a16="http://schemas.microsoft.com/office/drawing/2014/main"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a16="http://schemas.microsoft.com/office/drawing/2014/main"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a16="http://schemas.microsoft.com/office/drawing/2014/main"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a16="http://schemas.microsoft.com/office/drawing/2014/main"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a16="http://schemas.microsoft.com/office/drawing/2014/main"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a16="http://schemas.microsoft.com/office/drawing/2014/main"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a16="http://schemas.microsoft.com/office/drawing/2014/main"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a16="http://schemas.microsoft.com/office/drawing/2014/main"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a16="http://schemas.microsoft.com/office/drawing/2014/main"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a16="http://schemas.microsoft.com/office/drawing/2014/main"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a16="http://schemas.microsoft.com/office/drawing/2014/main"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a16="http://schemas.microsoft.com/office/drawing/2014/main"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a16="http://schemas.microsoft.com/office/drawing/2014/main"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a16="http://schemas.microsoft.com/office/drawing/2014/main"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a16="http://schemas.microsoft.com/office/drawing/2014/main"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a16="http://schemas.microsoft.com/office/drawing/2014/main"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a16="http://schemas.microsoft.com/office/drawing/2014/main"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a16="http://schemas.microsoft.com/office/drawing/2014/main"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a16="http://schemas.microsoft.com/office/drawing/2014/main"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a16="http://schemas.microsoft.com/office/drawing/2014/main"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a16="http://schemas.microsoft.com/office/drawing/2014/main"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a16="http://schemas.microsoft.com/office/drawing/2014/main"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a16="http://schemas.microsoft.com/office/drawing/2014/main"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a16="http://schemas.microsoft.com/office/drawing/2014/main"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a16="http://schemas.microsoft.com/office/drawing/2014/main"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a16="http://schemas.microsoft.com/office/drawing/2014/main"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a16="http://schemas.microsoft.com/office/drawing/2014/main"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a16="http://schemas.microsoft.com/office/drawing/2014/main"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a16="http://schemas.microsoft.com/office/drawing/2014/main"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a16="http://schemas.microsoft.com/office/drawing/2014/main"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a16="http://schemas.microsoft.com/office/drawing/2014/main"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a16="http://schemas.microsoft.com/office/drawing/2014/main"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a16="http://schemas.microsoft.com/office/drawing/2014/main"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a16="http://schemas.microsoft.com/office/drawing/2014/main"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a16="http://schemas.microsoft.com/office/drawing/2014/main"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a16="http://schemas.microsoft.com/office/drawing/2014/main"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a16="http://schemas.microsoft.com/office/drawing/2014/main"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a16="http://schemas.microsoft.com/office/drawing/2014/main"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a16="http://schemas.microsoft.com/office/drawing/2014/main"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a16="http://schemas.microsoft.com/office/drawing/2014/main"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a16="http://schemas.microsoft.com/office/drawing/2014/main"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a16="http://schemas.microsoft.com/office/drawing/2014/main"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a16="http://schemas.microsoft.com/office/drawing/2014/main"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a16="http://schemas.microsoft.com/office/drawing/2014/main"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a16="http://schemas.microsoft.com/office/drawing/2014/main"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a16="http://schemas.microsoft.com/office/drawing/2014/main"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a16="http://schemas.microsoft.com/office/drawing/2014/main"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a16="http://schemas.microsoft.com/office/drawing/2014/main"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a16="http://schemas.microsoft.com/office/drawing/2014/main"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a16="http://schemas.microsoft.com/office/drawing/2014/main"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a16="http://schemas.microsoft.com/office/drawing/2014/main"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a16="http://schemas.microsoft.com/office/drawing/2014/main"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a16="http://schemas.microsoft.com/office/drawing/2014/main"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a16="http://schemas.microsoft.com/office/drawing/2014/main"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a16="http://schemas.microsoft.com/office/drawing/2014/main"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a16="http://schemas.microsoft.com/office/drawing/2014/main"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a16="http://schemas.microsoft.com/office/drawing/2014/main"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a16="http://schemas.microsoft.com/office/drawing/2014/main"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a16="http://schemas.microsoft.com/office/drawing/2014/main"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a16="http://schemas.microsoft.com/office/drawing/2014/main"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a16="http://schemas.microsoft.com/office/drawing/2014/main"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a16="http://schemas.microsoft.com/office/drawing/2014/main"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a16="http://schemas.microsoft.com/office/drawing/2014/main"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a16="http://schemas.microsoft.com/office/drawing/2014/main"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a16="http://schemas.microsoft.com/office/drawing/2014/main"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a16="http://schemas.microsoft.com/office/drawing/2014/main"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a16="http://schemas.microsoft.com/office/drawing/2014/main"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a16="http://schemas.microsoft.com/office/drawing/2014/main"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a16="http://schemas.microsoft.com/office/drawing/2014/main"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a16="http://schemas.microsoft.com/office/drawing/2014/main"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a16="http://schemas.microsoft.com/office/drawing/2014/main"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a16="http://schemas.microsoft.com/office/drawing/2014/main"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a16="http://schemas.microsoft.com/office/drawing/2014/main"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a16="http://schemas.microsoft.com/office/drawing/2014/main"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a16="http://schemas.microsoft.com/office/drawing/2014/main"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a16="http://schemas.microsoft.com/office/drawing/2014/main"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a16="http://schemas.microsoft.com/office/drawing/2014/main"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a16="http://schemas.microsoft.com/office/drawing/2014/main"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a16="http://schemas.microsoft.com/office/drawing/2014/main"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a16="http://schemas.microsoft.com/office/drawing/2014/main"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a16="http://schemas.microsoft.com/office/drawing/2014/main"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a16="http://schemas.microsoft.com/office/drawing/2014/main"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a16="http://schemas.microsoft.com/office/drawing/2014/main"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a16="http://schemas.microsoft.com/office/drawing/2014/main"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a16="http://schemas.microsoft.com/office/drawing/2014/main"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a16="http://schemas.microsoft.com/office/drawing/2014/main"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a16="http://schemas.microsoft.com/office/drawing/2014/main"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a16="http://schemas.microsoft.com/office/drawing/2014/main"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a16="http://schemas.microsoft.com/office/drawing/2014/main"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a16="http://schemas.microsoft.com/office/drawing/2014/main"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a16="http://schemas.microsoft.com/office/drawing/2014/main"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a16="http://schemas.microsoft.com/office/drawing/2014/main"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a16="http://schemas.microsoft.com/office/drawing/2014/main"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a16="http://schemas.microsoft.com/office/drawing/2014/main"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a16="http://schemas.microsoft.com/office/drawing/2014/main"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a16="http://schemas.microsoft.com/office/drawing/2014/main"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a16="http://schemas.microsoft.com/office/drawing/2014/main"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a16="http://schemas.microsoft.com/office/drawing/2014/main"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a16="http://schemas.microsoft.com/office/drawing/2014/main"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a16="http://schemas.microsoft.com/office/drawing/2014/main"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a16="http://schemas.microsoft.com/office/drawing/2014/main"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a16="http://schemas.microsoft.com/office/drawing/2014/main"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a16="http://schemas.microsoft.com/office/drawing/2014/main"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a16="http://schemas.microsoft.com/office/drawing/2014/main"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a16="http://schemas.microsoft.com/office/drawing/2014/main"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a16="http://schemas.microsoft.com/office/drawing/2014/main"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a16="http://schemas.microsoft.com/office/drawing/2014/main"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a16="http://schemas.microsoft.com/office/drawing/2014/main"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a16="http://schemas.microsoft.com/office/drawing/2014/main"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a16="http://schemas.microsoft.com/office/drawing/2014/main"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a16="http://schemas.microsoft.com/office/drawing/2014/main"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a16="http://schemas.microsoft.com/office/drawing/2014/main"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a16="http://schemas.microsoft.com/office/drawing/2014/main"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a16="http://schemas.microsoft.com/office/drawing/2014/main"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a16="http://schemas.microsoft.com/office/drawing/2014/main"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a16="http://schemas.microsoft.com/office/drawing/2014/main"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a16="http://schemas.microsoft.com/office/drawing/2014/main"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a16="http://schemas.microsoft.com/office/drawing/2014/main"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a16="http://schemas.microsoft.com/office/drawing/2014/main"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a16="http://schemas.microsoft.com/office/drawing/2014/main"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a16="http://schemas.microsoft.com/office/drawing/2014/main"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a16="http://schemas.microsoft.com/office/drawing/2014/main"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a16="http://schemas.microsoft.com/office/drawing/2014/main"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a16="http://schemas.microsoft.com/office/drawing/2014/main"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a16="http://schemas.microsoft.com/office/drawing/2014/main"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a16="http://schemas.microsoft.com/office/drawing/2014/main"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a16="http://schemas.microsoft.com/office/drawing/2014/main"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a16="http://schemas.microsoft.com/office/drawing/2014/main"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a16="http://schemas.microsoft.com/office/drawing/2014/main"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a16="http://schemas.microsoft.com/office/drawing/2014/main"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a16="http://schemas.microsoft.com/office/drawing/2014/main"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a16="http://schemas.microsoft.com/office/drawing/2014/main"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a16="http://schemas.microsoft.com/office/drawing/2014/main"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a16="http://schemas.microsoft.com/office/drawing/2014/main"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a16="http://schemas.microsoft.com/office/drawing/2014/main"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a16="http://schemas.microsoft.com/office/drawing/2014/main"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a16="http://schemas.microsoft.com/office/drawing/2014/main"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a16="http://schemas.microsoft.com/office/drawing/2014/main"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a16="http://schemas.microsoft.com/office/drawing/2014/main"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a16="http://schemas.microsoft.com/office/drawing/2014/main"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a16="http://schemas.microsoft.com/office/drawing/2014/main"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a16="http://schemas.microsoft.com/office/drawing/2014/main"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a16="http://schemas.microsoft.com/office/drawing/2014/main"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a16="http://schemas.microsoft.com/office/drawing/2014/main"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a16="http://schemas.microsoft.com/office/drawing/2014/main"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a16="http://schemas.microsoft.com/office/drawing/2014/main"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a16="http://schemas.microsoft.com/office/drawing/2014/main"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a16="http://schemas.microsoft.com/office/drawing/2014/main"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a16="http://schemas.microsoft.com/office/drawing/2014/main"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a16="http://schemas.microsoft.com/office/drawing/2014/main"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a16="http://schemas.microsoft.com/office/drawing/2014/main"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a16="http://schemas.microsoft.com/office/drawing/2014/main"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a16="http://schemas.microsoft.com/office/drawing/2014/main"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a16="http://schemas.microsoft.com/office/drawing/2014/main"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a16="http://schemas.microsoft.com/office/drawing/2014/main"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a16="http://schemas.microsoft.com/office/drawing/2014/main"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a16="http://schemas.microsoft.com/office/drawing/2014/main"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a16="http://schemas.microsoft.com/office/drawing/2014/main"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a16="http://schemas.microsoft.com/office/drawing/2014/main"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a16="http://schemas.microsoft.com/office/drawing/2014/main"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a16="http://schemas.microsoft.com/office/drawing/2014/main"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a16="http://schemas.microsoft.com/office/drawing/2014/main"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a16="http://schemas.microsoft.com/office/drawing/2014/main"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a16="http://schemas.microsoft.com/office/drawing/2014/main"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a16="http://schemas.microsoft.com/office/drawing/2014/main"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a16="http://schemas.microsoft.com/office/drawing/2014/main"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a16="http://schemas.microsoft.com/office/drawing/2014/main"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a16="http://schemas.microsoft.com/office/drawing/2014/main"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a16="http://schemas.microsoft.com/office/drawing/2014/main"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a16="http://schemas.microsoft.com/office/drawing/2014/main"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a16="http://schemas.microsoft.com/office/drawing/2014/main"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a16="http://schemas.microsoft.com/office/drawing/2014/main"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a16="http://schemas.microsoft.com/office/drawing/2014/main"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a16="http://schemas.microsoft.com/office/drawing/2014/main"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a16="http://schemas.microsoft.com/office/drawing/2014/main"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a16="http://schemas.microsoft.com/office/drawing/2014/main"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a16="http://schemas.microsoft.com/office/drawing/2014/main"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a16="http://schemas.microsoft.com/office/drawing/2014/main"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a16="http://schemas.microsoft.com/office/drawing/2014/main"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a16="http://schemas.microsoft.com/office/drawing/2014/main"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a16="http://schemas.microsoft.com/office/drawing/2014/main"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a16="http://schemas.microsoft.com/office/drawing/2014/main"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a16="http://schemas.microsoft.com/office/drawing/2014/main"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a16="http://schemas.microsoft.com/office/drawing/2014/main"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a16="http://schemas.microsoft.com/office/drawing/2014/main"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a16="http://schemas.microsoft.com/office/drawing/2014/main"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a16="http://schemas.microsoft.com/office/drawing/2014/main"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a16="http://schemas.microsoft.com/office/drawing/2014/main"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a16="http://schemas.microsoft.com/office/drawing/2014/main"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a16="http://schemas.microsoft.com/office/drawing/2014/main"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a16="http://schemas.microsoft.com/office/drawing/2014/main"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a16="http://schemas.microsoft.com/office/drawing/2014/main"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a16="http://schemas.microsoft.com/office/drawing/2014/main"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a16="http://schemas.microsoft.com/office/drawing/2014/main"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a16="http://schemas.microsoft.com/office/drawing/2014/main"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a16="http://schemas.microsoft.com/office/drawing/2014/main"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a16="http://schemas.microsoft.com/office/drawing/2014/main"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a16="http://schemas.microsoft.com/office/drawing/2014/main"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a16="http://schemas.microsoft.com/office/drawing/2014/main"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a16="http://schemas.microsoft.com/office/drawing/2014/main"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a16="http://schemas.microsoft.com/office/drawing/2014/main"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a16="http://schemas.microsoft.com/office/drawing/2014/main"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a16="http://schemas.microsoft.com/office/drawing/2014/main"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a16="http://schemas.microsoft.com/office/drawing/2014/main"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a16="http://schemas.microsoft.com/office/drawing/2014/main"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a16="http://schemas.microsoft.com/office/drawing/2014/main"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a16="http://schemas.microsoft.com/office/drawing/2014/main"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a16="http://schemas.microsoft.com/office/drawing/2014/main"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a16="http://schemas.microsoft.com/office/drawing/2014/main"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a16="http://schemas.microsoft.com/office/drawing/2014/main"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a16="http://schemas.microsoft.com/office/drawing/2014/main"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a16="http://schemas.microsoft.com/office/drawing/2014/main"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a16="http://schemas.microsoft.com/office/drawing/2014/main"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a16="http://schemas.microsoft.com/office/drawing/2014/main"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a16="http://schemas.microsoft.com/office/drawing/2014/main"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a16="http://schemas.microsoft.com/office/drawing/2014/main"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a16="http://schemas.microsoft.com/office/drawing/2014/main"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a16="http://schemas.microsoft.com/office/drawing/2014/main"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a16="http://schemas.microsoft.com/office/drawing/2014/main"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a16="http://schemas.microsoft.com/office/drawing/2014/main"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a16="http://schemas.microsoft.com/office/drawing/2014/main"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a16="http://schemas.microsoft.com/office/drawing/2014/main"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a16="http://schemas.microsoft.com/office/drawing/2014/main"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a16="http://schemas.microsoft.com/office/drawing/2014/main"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a16="http://schemas.microsoft.com/office/drawing/2014/main"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a16="http://schemas.microsoft.com/office/drawing/2014/main"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a16="http://schemas.microsoft.com/office/drawing/2014/main"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a16="http://schemas.microsoft.com/office/drawing/2014/main"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a16="http://schemas.microsoft.com/office/drawing/2014/main"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a16="http://schemas.microsoft.com/office/drawing/2014/main"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a16="http://schemas.microsoft.com/office/drawing/2014/main"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a16="http://schemas.microsoft.com/office/drawing/2014/main"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a16="http://schemas.microsoft.com/office/drawing/2014/main"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a16="http://schemas.microsoft.com/office/drawing/2014/main"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a16="http://schemas.microsoft.com/office/drawing/2014/main"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a16="http://schemas.microsoft.com/office/drawing/2014/main"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a16="http://schemas.microsoft.com/office/drawing/2014/main"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a16="http://schemas.microsoft.com/office/drawing/2014/main"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a16="http://schemas.microsoft.com/office/drawing/2014/main"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a16="http://schemas.microsoft.com/office/drawing/2014/main"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a16="http://schemas.microsoft.com/office/drawing/2014/main"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a16="http://schemas.microsoft.com/office/drawing/2014/main"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a16="http://schemas.microsoft.com/office/drawing/2014/main"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a16="http://schemas.microsoft.com/office/drawing/2014/main"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a16="http://schemas.microsoft.com/office/drawing/2014/main"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a16="http://schemas.microsoft.com/office/drawing/2014/main"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a16="http://schemas.microsoft.com/office/drawing/2014/main"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a16="http://schemas.microsoft.com/office/drawing/2014/main"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a16="http://schemas.microsoft.com/office/drawing/2014/main"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a16="http://schemas.microsoft.com/office/drawing/2014/main"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a16="http://schemas.microsoft.com/office/drawing/2014/main"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a16="http://schemas.microsoft.com/office/drawing/2014/main"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a16="http://schemas.microsoft.com/office/drawing/2014/main"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a16="http://schemas.microsoft.com/office/drawing/2014/main"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a16="http://schemas.microsoft.com/office/drawing/2014/main"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a16="http://schemas.microsoft.com/office/drawing/2014/main"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a16="http://schemas.microsoft.com/office/drawing/2014/main"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a16="http://schemas.microsoft.com/office/drawing/2014/main"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a16="http://schemas.microsoft.com/office/drawing/2014/main"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a16="http://schemas.microsoft.com/office/drawing/2014/main"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a16="http://schemas.microsoft.com/office/drawing/2014/main"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a16="http://schemas.microsoft.com/office/drawing/2014/main"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a16="http://schemas.microsoft.com/office/drawing/2014/main"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a16="http://schemas.microsoft.com/office/drawing/2014/main"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a16="http://schemas.microsoft.com/office/drawing/2014/main"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a16="http://schemas.microsoft.com/office/drawing/2014/main"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a16="http://schemas.microsoft.com/office/drawing/2014/main"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a16="http://schemas.microsoft.com/office/drawing/2014/main"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a16="http://schemas.microsoft.com/office/drawing/2014/main"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a16="http://schemas.microsoft.com/office/drawing/2014/main"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a16="http://schemas.microsoft.com/office/drawing/2014/main"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a16="http://schemas.microsoft.com/office/drawing/2014/main"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a16="http://schemas.microsoft.com/office/drawing/2014/main"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a16="http://schemas.microsoft.com/office/drawing/2014/main"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a16="http://schemas.microsoft.com/office/drawing/2014/main"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a16="http://schemas.microsoft.com/office/drawing/2014/main"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a16="http://schemas.microsoft.com/office/drawing/2014/main"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a16="http://schemas.microsoft.com/office/drawing/2014/main"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a16="http://schemas.microsoft.com/office/drawing/2014/main"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a16="http://schemas.microsoft.com/office/drawing/2014/main"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a16="http://schemas.microsoft.com/office/drawing/2014/main"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a16="http://schemas.microsoft.com/office/drawing/2014/main"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a16="http://schemas.microsoft.com/office/drawing/2014/main"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a16="http://schemas.microsoft.com/office/drawing/2014/main"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a16="http://schemas.microsoft.com/office/drawing/2014/main"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a16="http://schemas.microsoft.com/office/drawing/2014/main"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a16="http://schemas.microsoft.com/office/drawing/2014/main"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a16="http://schemas.microsoft.com/office/drawing/2014/main"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a16="http://schemas.microsoft.com/office/drawing/2014/main"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a16="http://schemas.microsoft.com/office/drawing/2014/main"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a16="http://schemas.microsoft.com/office/drawing/2014/main"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a16="http://schemas.microsoft.com/office/drawing/2014/main"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a16="http://schemas.microsoft.com/office/drawing/2014/main"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a16="http://schemas.microsoft.com/office/drawing/2014/main"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a16="http://schemas.microsoft.com/office/drawing/2014/main"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a16="http://schemas.microsoft.com/office/drawing/2014/main"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a16="http://schemas.microsoft.com/office/drawing/2014/main"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a16="http://schemas.microsoft.com/office/drawing/2014/main"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a16="http://schemas.microsoft.com/office/drawing/2014/main"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a16="http://schemas.microsoft.com/office/drawing/2014/main"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a16="http://schemas.microsoft.com/office/drawing/2014/main"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a16="http://schemas.microsoft.com/office/drawing/2014/main"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a16="http://schemas.microsoft.com/office/drawing/2014/main"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a16="http://schemas.microsoft.com/office/drawing/2014/main"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a16="http://schemas.microsoft.com/office/drawing/2014/main"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a16="http://schemas.microsoft.com/office/drawing/2014/main"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a16="http://schemas.microsoft.com/office/drawing/2014/main"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a16="http://schemas.microsoft.com/office/drawing/2014/main"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a16="http://schemas.microsoft.com/office/drawing/2014/main"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a16="http://schemas.microsoft.com/office/drawing/2014/main"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a16="http://schemas.microsoft.com/office/drawing/2014/main"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a16="http://schemas.microsoft.com/office/drawing/2014/main"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a16="http://schemas.microsoft.com/office/drawing/2014/main"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a16="http://schemas.microsoft.com/office/drawing/2014/main"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a16="http://schemas.microsoft.com/office/drawing/2014/main"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a16="http://schemas.microsoft.com/office/drawing/2014/main"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a16="http://schemas.microsoft.com/office/drawing/2014/main"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a16="http://schemas.microsoft.com/office/drawing/2014/main"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a16="http://schemas.microsoft.com/office/drawing/2014/main"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a16="http://schemas.microsoft.com/office/drawing/2014/main"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a16="http://schemas.microsoft.com/office/drawing/2014/main"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a16="http://schemas.microsoft.com/office/drawing/2014/main"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a16="http://schemas.microsoft.com/office/drawing/2014/main"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a16="http://schemas.microsoft.com/office/drawing/2014/main"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a16="http://schemas.microsoft.com/office/drawing/2014/main"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a16="http://schemas.microsoft.com/office/drawing/2014/main"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a16="http://schemas.microsoft.com/office/drawing/2014/main"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a16="http://schemas.microsoft.com/office/drawing/2014/main"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a16="http://schemas.microsoft.com/office/drawing/2014/main"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a16="http://schemas.microsoft.com/office/drawing/2014/main"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a16="http://schemas.microsoft.com/office/drawing/2014/main"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a16="http://schemas.microsoft.com/office/drawing/2014/main"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a16="http://schemas.microsoft.com/office/drawing/2014/main"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a16="http://schemas.microsoft.com/office/drawing/2014/main"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a16="http://schemas.microsoft.com/office/drawing/2014/main"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a16="http://schemas.microsoft.com/office/drawing/2014/main"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a16="http://schemas.microsoft.com/office/drawing/2014/main"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a16="http://schemas.microsoft.com/office/drawing/2014/main"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a16="http://schemas.microsoft.com/office/drawing/2014/main"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a16="http://schemas.microsoft.com/office/drawing/2014/main"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a16="http://schemas.microsoft.com/office/drawing/2014/main"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a16="http://schemas.microsoft.com/office/drawing/2014/main"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a16="http://schemas.microsoft.com/office/drawing/2014/main"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a16="http://schemas.microsoft.com/office/drawing/2014/main"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a16="http://schemas.microsoft.com/office/drawing/2014/main"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a16="http://schemas.microsoft.com/office/drawing/2014/main"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a16="http://schemas.microsoft.com/office/drawing/2014/main"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a16="http://schemas.microsoft.com/office/drawing/2014/main"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a16="http://schemas.microsoft.com/office/drawing/2014/main"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a16="http://schemas.microsoft.com/office/drawing/2014/main"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a16="http://schemas.microsoft.com/office/drawing/2014/main"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a16="http://schemas.microsoft.com/office/drawing/2014/main"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a16="http://schemas.microsoft.com/office/drawing/2014/main"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a16="http://schemas.microsoft.com/office/drawing/2014/main"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a16="http://schemas.microsoft.com/office/drawing/2014/main"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a16="http://schemas.microsoft.com/office/drawing/2014/main"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a16="http://schemas.microsoft.com/office/drawing/2014/main"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a16="http://schemas.microsoft.com/office/drawing/2014/main"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a16="http://schemas.microsoft.com/office/drawing/2014/main"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a16="http://schemas.microsoft.com/office/drawing/2014/main"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a16="http://schemas.microsoft.com/office/drawing/2014/main"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a16="http://schemas.microsoft.com/office/drawing/2014/main"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a16="http://schemas.microsoft.com/office/drawing/2014/main"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a16="http://schemas.microsoft.com/office/drawing/2014/main"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a16="http://schemas.microsoft.com/office/drawing/2014/main"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a16="http://schemas.microsoft.com/office/drawing/2014/main"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a16="http://schemas.microsoft.com/office/drawing/2014/main"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a16="http://schemas.microsoft.com/office/drawing/2014/main"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a16="http://schemas.microsoft.com/office/drawing/2014/main"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a16="http://schemas.microsoft.com/office/drawing/2014/main"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a16="http://schemas.microsoft.com/office/drawing/2014/main"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a16="http://schemas.microsoft.com/office/drawing/2014/main"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a16="http://schemas.microsoft.com/office/drawing/2014/main"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a16="http://schemas.microsoft.com/office/drawing/2014/main"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a16="http://schemas.microsoft.com/office/drawing/2014/main"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a16="http://schemas.microsoft.com/office/drawing/2014/main"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a16="http://schemas.microsoft.com/office/drawing/2014/main"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a16="http://schemas.microsoft.com/office/drawing/2014/main"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a16="http://schemas.microsoft.com/office/drawing/2014/main" id="{8D8A6405-68C0-3C51-14B2-4FE2A7235CC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a16="http://schemas.microsoft.com/office/drawing/2014/main"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a16="http://schemas.microsoft.com/office/drawing/2014/main"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a16="http://schemas.microsoft.com/office/drawing/2014/main"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a16="http://schemas.microsoft.com/office/drawing/2014/main" id="{2AE4D581-2B23-59B1-05F6-42EBCA64316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722545" y="5302136"/>
              <a:ext cx="244158" cy="244158"/>
            </a:xfrm>
            <a:prstGeom prst="rect">
              <a:avLst/>
            </a:prstGeom>
          </p:spPr>
        </p:pic>
      </p:grpSp>
    </p:spTree>
    <p:extLst>
      <p:ext uri="{BB962C8B-B14F-4D97-AF65-F5344CB8AC3E}">
        <p14:creationId xmlns:p14="http://schemas.microsoft.com/office/powerpoint/2010/main" val="5844722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a16="http://schemas.microsoft.com/office/drawing/2014/main"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a16="http://schemas.microsoft.com/office/drawing/2014/main"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a16="http://schemas.microsoft.com/office/drawing/2014/main"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7480">
        <p159:morph option="byObject"/>
      </p:transition>
    </mc:Choice>
    <mc:Fallback>
      <p:transition spd="slow" advTm="7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510" objId="19"/>
        <p14:stopEvt time="7168"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8668">
        <p159:morph option="byObject"/>
      </p:transition>
    </mc:Choice>
    <mc:Fallback>
      <p:transition spd="slow" advTm="86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08" objId="5"/>
        <p14:stopEvt time="8551"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6628BC55-79F7-9255-D1AE-F0282306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800" y="-495300"/>
            <a:ext cx="8547488" cy="7019925"/>
          </a:xfrm>
          <a:prstGeom prst="rect">
            <a:avLst/>
          </a:prstGeom>
        </p:spPr>
      </p:pic>
      <p:sp>
        <p:nvSpPr>
          <p:cNvPr id="10" name="Freeform 2">
            <a:extLst>
              <a:ext uri="{FF2B5EF4-FFF2-40B4-BE49-F238E27FC236}">
                <a16:creationId xmlns:a16="http://schemas.microsoft.com/office/drawing/2014/main" id="{194D7044-83AD-572F-4BEB-8E993AC59FD9}"/>
              </a:ext>
            </a:extLst>
          </p:cNvPr>
          <p:cNvSpPr/>
          <p:nvPr/>
        </p:nvSpPr>
        <p:spPr>
          <a:xfrm>
            <a:off x="1905000" y="3771900"/>
            <a:ext cx="14249400" cy="6019800"/>
          </a:xfrm>
          <a:custGeom>
            <a:avLst/>
            <a:gdLst/>
            <a:ahLst/>
            <a:cxnLst/>
            <a:rect l="l" t="t" r="r" b="b"/>
            <a:pathLst>
              <a:path w="14695714" h="8229600">
                <a:moveTo>
                  <a:pt x="0" y="0"/>
                </a:moveTo>
                <a:lnTo>
                  <a:pt x="14695714" y="0"/>
                </a:lnTo>
                <a:lnTo>
                  <a:pt x="14695714" y="8229600"/>
                </a:lnTo>
                <a:lnTo>
                  <a:pt x="0" y="8229600"/>
                </a:lnTo>
                <a:lnTo>
                  <a:pt x="0" y="0"/>
                </a:lnTo>
                <a:close/>
              </a:path>
            </a:pathLst>
          </a:custGeom>
          <a:blipFill>
            <a:blip r:embed="rId8"/>
            <a:stretch>
              <a:fillRect/>
            </a:stretch>
          </a:blipFill>
        </p:spPr>
        <p:txBody>
          <a:bodyPr/>
          <a:lstStyle/>
          <a:p>
            <a:endParaRPr lang="en-US"/>
          </a:p>
        </p:txBody>
      </p:sp>
      <p:pic>
        <p:nvPicPr>
          <p:cNvPr id="12" name="Picture 4">
            <a:extLst>
              <a:ext uri="{FF2B5EF4-FFF2-40B4-BE49-F238E27FC236}">
                <a16:creationId xmlns:a16="http://schemas.microsoft.com/office/drawing/2014/main" id="{D5D793C6-8962-D553-0C8A-2210CBBD07D9}"/>
              </a:ext>
            </a:extLst>
          </p:cNvPr>
          <p:cNvPicPr>
            <a:picLocks noChangeAspect="1"/>
          </p:cNvPicPr>
          <p:nvPr/>
        </p:nvPicPr>
        <p:blipFill>
          <a:blip r:embed="rId9"/>
          <a:srcRect/>
          <a:stretch>
            <a:fillRect/>
          </a:stretch>
        </p:blipFill>
        <p:spPr>
          <a:xfrm flipH="1">
            <a:off x="-609600" y="1790700"/>
            <a:ext cx="4999059" cy="3936070"/>
          </a:xfrm>
          <a:prstGeom prst="rect">
            <a:avLst/>
          </a:prstGeom>
        </p:spPr>
      </p:pic>
      <p:pic>
        <p:nvPicPr>
          <p:cNvPr id="13" name="Picture 5">
            <a:extLst>
              <a:ext uri="{FF2B5EF4-FFF2-40B4-BE49-F238E27FC236}">
                <a16:creationId xmlns:a16="http://schemas.microsoft.com/office/drawing/2014/main" id="{11D2E37C-D8DE-223F-309F-F869A6B195F3}"/>
              </a:ext>
            </a:extLst>
          </p:cNvPr>
          <p:cNvPicPr>
            <a:picLocks noChangeAspect="1"/>
          </p:cNvPicPr>
          <p:nvPr/>
        </p:nvPicPr>
        <p:blipFill>
          <a:blip r:embed="rId10"/>
          <a:srcRect/>
          <a:stretch>
            <a:fillRect/>
          </a:stretch>
        </p:blipFill>
        <p:spPr>
          <a:xfrm>
            <a:off x="13716000" y="4152900"/>
            <a:ext cx="2165684" cy="2057400"/>
          </a:xfrm>
          <a:prstGeom prst="rect">
            <a:avLst/>
          </a:prstGeom>
        </p:spPr>
      </p:pic>
      <p:pic>
        <p:nvPicPr>
          <p:cNvPr id="19" name="Video chưa đặt tên ‐ Được tạo bằng Clipchamp (2)">
            <a:hlinkClick r:id="" action="ppaction://media"/>
            <a:extLst>
              <a:ext uri="{FF2B5EF4-FFF2-40B4-BE49-F238E27FC236}">
                <a16:creationId xmlns:a16="http://schemas.microsoft.com/office/drawing/2014/main" id="{2436E65E-8846-1F2C-BF1A-4B238DB68E68}"/>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286000" y="495300"/>
            <a:ext cx="1896533" cy="1066800"/>
          </a:xfrm>
          <a:prstGeom prst="rect">
            <a:avLst/>
          </a:prstGeom>
        </p:spPr>
      </p:pic>
    </p:spTree>
    <p:custDataLst>
      <p:tags r:id="rId1"/>
    </p:custDataLst>
    <p:extLst>
      <p:ext uri="{BB962C8B-B14F-4D97-AF65-F5344CB8AC3E}">
        <p14:creationId xmlns:p14="http://schemas.microsoft.com/office/powerpoint/2010/main" val="39849425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9709">
        <p159:morph option="byObject"/>
      </p:transition>
    </mc:Choice>
    <mc:Fallback>
      <p:transition spd="slow" advTm="9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223" objId="19"/>
        <p14:stopEvt time="8503" objId="1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808</TotalTime>
  <Words>820</Words>
  <Application>Microsoft Office PowerPoint</Application>
  <PresentationFormat>Custom</PresentationFormat>
  <Paragraphs>80</Paragraphs>
  <Slides>37</Slides>
  <Notes>1</Notes>
  <HiddenSlides>0</HiddenSlides>
  <MMClips>6</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37</vt:i4>
      </vt:variant>
    </vt:vector>
  </HeadingPairs>
  <TitlesOfParts>
    <vt:vector size="65" baseType="lpstr">
      <vt:lpstr>微软雅黑</vt:lpstr>
      <vt:lpstr>#9Slide02 Noi dung dai</vt:lpstr>
      <vt:lpstr>#9Slide05 ViceroyJF</vt:lpstr>
      <vt:lpstr>#9Slide07 HoneyCream</vt:lpstr>
      <vt:lpstr>#9Slide07 IcielAltus Serif</vt:lpstr>
      <vt:lpstr>ABeeZee</vt:lpstr>
      <vt:lpstr>Arial</vt:lpstr>
      <vt:lpstr>Calibri</vt:lpstr>
      <vt:lpstr>Cambria</vt:lpstr>
      <vt:lpstr>等线</vt:lpstr>
      <vt:lpstr>Georgia</vt:lpstr>
      <vt:lpstr>Roboto Condensed Light</vt:lpstr>
      <vt:lpstr>SVN-Gretoon</vt:lpstr>
      <vt:lpstr>SVN-Newton</vt:lpstr>
      <vt:lpstr>Times New Roman</vt:lpstr>
      <vt:lpstr>UTM Guanine</vt:lpstr>
      <vt:lpstr>印品黑体</vt:lpstr>
      <vt:lpstr>字魂105号-简雅黑</vt:lpstr>
      <vt:lpstr>字魂107号-萌趣欢乐体</vt:lpstr>
      <vt:lpstr>字魂27号-布丁体</vt:lpstr>
      <vt:lpstr>思源黑体 CN Bold</vt:lpstr>
      <vt:lpstr>楷体</vt:lpstr>
      <vt:lpstr>百变马丁</vt:lpstr>
      <vt:lpstr>Office Theme</vt:lpstr>
      <vt:lpstr>Office 主题​​</vt:lpstr>
      <vt:lpstr>1_Simple Light</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42</cp:revision>
  <dcterms:created xsi:type="dcterms:W3CDTF">2006-08-16T00:00:00Z</dcterms:created>
  <dcterms:modified xsi:type="dcterms:W3CDTF">2024-08-11T03:01:37Z</dcterms:modified>
  <dc:identifier>DAGGBMTwqNQ</dc:identifier>
</cp:coreProperties>
</file>