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84" r:id="rId3"/>
    <p:sldId id="264" r:id="rId4"/>
    <p:sldId id="430" r:id="rId5"/>
    <p:sldId id="387" r:id="rId6"/>
    <p:sldId id="388" r:id="rId7"/>
    <p:sldId id="385" r:id="rId8"/>
    <p:sldId id="409" r:id="rId9"/>
    <p:sldId id="411" r:id="rId11"/>
    <p:sldId id="431" r:id="rId12"/>
    <p:sldId id="403" r:id="rId13"/>
    <p:sldId id="432" r:id="rId14"/>
    <p:sldId id="404" r:id="rId15"/>
    <p:sldId id="433" r:id="rId16"/>
    <p:sldId id="434" r:id="rId17"/>
    <p:sldId id="405" r:id="rId18"/>
    <p:sldId id="429" r:id="rId19"/>
    <p:sldId id="435" r:id="rId20"/>
    <p:sldId id="436" r:id="rId21"/>
    <p:sldId id="437" r:id="rId22"/>
    <p:sldId id="412" r:id="rId23"/>
    <p:sldId id="417" r:id="rId24"/>
    <p:sldId id="438" r:id="rId25"/>
    <p:sldId id="439" r:id="rId26"/>
    <p:sldId id="440" r:id="rId27"/>
    <p:sldId id="423" r:id="rId28"/>
    <p:sldId id="425" r:id="rId29"/>
    <p:sldId id="442" r:id="rId30"/>
    <p:sldId id="422" r:id="rId31"/>
    <p:sldId id="441" r:id="rId32"/>
    <p:sldId id="391" r:id="rId33"/>
    <p:sldId id="3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/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/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/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/>
                <p:cNvPicPr>
                  <a:picLocks noChangeAspect="1" noChangeArrowheads="1"/>
                </p:cNvPicPr>
                <p:nvPr/>
              </p:nvPicPr>
              <p:blipFill>
                <a:blip r:embed="rId4" cstate="hq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/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/>
                <p:cNvPicPr>
                  <a:picLocks noChangeAspect="1" noChangeArrowheads="1"/>
                </p:cNvPicPr>
                <p:nvPr/>
              </p:nvPicPr>
              <p:blipFill>
                <a:blip r:embed="rId4" cstate="hq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/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/>
                <p:cNvPicPr>
                  <a:picLocks noChangeAspect="1" noChangeArrowheads="1"/>
                </p:cNvPicPr>
                <p:nvPr/>
              </p:nvPicPr>
              <p:blipFill>
                <a:blip r:embed="rId4" cstate="hq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/>
            <a:srcRect t="19779"/>
            <a:stretch>
              <a:fillRect/>
            </a:stretch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/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1680" y="733425"/>
            <a:ext cx="4084955" cy="612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/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/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"/>
              <a:srcRect t="19779"/>
              <a:stretch>
                <a:fillRect/>
              </a:stretch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1680" y="733425"/>
            <a:ext cx="4084955" cy="612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t="6041"/>
            <a:stretch>
              <a:fillRect/>
            </a:stretch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/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low confidenc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55270" y="1750060"/>
            <a:ext cx="11656060" cy="1310600"/>
            <a:chOff x="508871" y="2385531"/>
            <a:chExt cx="7319749" cy="1346848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640" y="2500341"/>
              <a:ext cx="7170153" cy="1232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36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/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/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5030202020201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5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5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/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5030202020201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8" name="Rectangle: Rounded Corners 7"/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0" grpId="0"/>
          <p:bldP spid="1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0" grpId="0"/>
          <p:bldP spid="10" grpId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8" name="Rectangle: Rounded Corners 7"/>
          <p:cNvSpPr/>
          <p:nvPr/>
        </p:nvSpPr>
        <p:spPr>
          <a:xfrm>
            <a:off x="706755" y="1598930"/>
            <a:ext cx="10772775" cy="3203575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630" y="1809750"/>
            <a:ext cx="10206990" cy="29787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</a:t>
            </a:r>
            <a:r>
              <a:rPr lang="en-US" alt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ình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</a:t>
              </a:r>
              <a:r>
                <a:rPr kumimoji="0" lang="en-US" alt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bài? Vì sao?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8" name="Rectangle: Rounded Corners 7"/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/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/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/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 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6041"/>
            <a:stretch>
              <a:fillRect/>
            </a:stretch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/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/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/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/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/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/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/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/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/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/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/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/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t="6041"/>
            <a:stretch>
              <a:fillRect/>
            </a:stretch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5095" y="733425"/>
            <a:ext cx="4215130" cy="612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330" y="4603750"/>
            <a:ext cx="2752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6920" y="2301875"/>
            <a:ext cx="7271385" cy="27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3745</Words>
  <Application>WPS Presentation</Application>
  <PresentationFormat>Widescreen</PresentationFormat>
  <Paragraphs>325</Paragraphs>
  <Slides>31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Arial-Rounded</vt:lpstr>
      <vt:lpstr>Sitka Text</vt:lpstr>
      <vt:lpstr>inpin heiti</vt:lpstr>
      <vt:lpstr>iCiel Crocante</vt:lpstr>
      <vt:lpstr>Calibri</vt:lpstr>
      <vt:lpstr>Ca</vt:lpstr>
      <vt:lpstr>Segoe Print</vt:lpstr>
      <vt:lpstr>Microsoft YaHei</vt:lpstr>
      <vt:lpstr>Arial Unicode MS</vt:lpstr>
      <vt:lpstr>OpenSans</vt:lpstr>
      <vt:lpstr>#9Slide03 AllRoundGothic</vt:lpstr>
      <vt:lpstr>Yu Gothic UI</vt:lpstr>
      <vt:lpstr>Calibri Light</vt:lpstr>
      <vt:lpstr>Wide Latin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57</cp:revision>
  <dcterms:created xsi:type="dcterms:W3CDTF">2022-10-08T12:26:00Z</dcterms:created>
  <dcterms:modified xsi:type="dcterms:W3CDTF">2024-01-17T03:19:26Z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6EB34674C52F4FB6BCE6EFB8939F3910</vt:lpwstr>
  </property>
  <property fmtid="{D5CDD505-2E9C-101B-9397-08002B2CF9AE}" pid="3" name="KSOProductBuildVer">
    <vt:lpwstr>1033-12.2.0.13431</vt:lpwstr>
  </property>
</Properties>
</file>