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286" r:id="rId4"/>
    <p:sldId id="274" r:id="rId6"/>
    <p:sldId id="257" r:id="rId7"/>
    <p:sldId id="285" r:id="rId8"/>
    <p:sldId id="258" r:id="rId9"/>
    <p:sldId id="259" r:id="rId10"/>
    <p:sldId id="261" r:id="rId11"/>
    <p:sldId id="262" r:id="rId12"/>
    <p:sldId id="263" r:id="rId13"/>
    <p:sldId id="287" r:id="rId14"/>
    <p:sldId id="264" r:id="rId15"/>
    <p:sldId id="271" r:id="rId16"/>
    <p:sldId id="288" r:id="rId17"/>
    <p:sldId id="289" r:id="rId18"/>
    <p:sldId id="290" r:id="rId19"/>
    <p:sldId id="265" r:id="rId20"/>
    <p:sldId id="268" r:id="rId21"/>
    <p:sldId id="269" r:id="rId22"/>
    <p:sldId id="270" r:id="rId23"/>
    <p:sldId id="256" r:id="rId24"/>
    <p:sldId id="292" r:id="rId25"/>
    <p:sldId id="294" r:id="rId26"/>
    <p:sldId id="295" r:id="rId27"/>
    <p:sldId id="296" r:id="rId28"/>
    <p:sldId id="297" r:id="rId29"/>
    <p:sldId id="266" r:id="rId30"/>
    <p:sldId id="298" r:id="rId31"/>
    <p:sldId id="2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varScale="1">
        <p:scale>
          <a:sx n="57" d="100"/>
          <a:sy n="57" d="100"/>
        </p:scale>
        <p:origin x="10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khinh</a:t>
            </a:r>
            <a:r>
              <a:rPr lang="en-US" dirty="0"/>
              <a:t> </a:t>
            </a:r>
            <a:r>
              <a:rPr lang="en-US" dirty="0" err="1"/>
              <a:t>khí</a:t>
            </a:r>
            <a:r>
              <a:rPr lang="en-US" dirty="0"/>
              <a:t> </a:t>
            </a:r>
            <a:r>
              <a:rPr lang="en-US" dirty="0" err="1"/>
              <a:t>cầu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5B03E1-DD0B-4E1C-A5B6-E0D86E2A8959}"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E7F4038-D59D-45D3-9D9C-5EDCFC71CF5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E7F4038-D59D-45D3-9D9C-5EDCFC71CF5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E7F4038-D59D-45D3-9D9C-5EDCFC71CF5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E7F4038-D59D-45D3-9D9C-5EDCFC71CF5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E7F4038-D59D-45D3-9D9C-5EDCFC71CF5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449491-570F-44CC-ABED-5677BCFB7BDB}" type="slidenum">
              <a:rPr lang="zh-CN" altLang="en-US" smtClean="0"/>
            </a:fld>
            <a:endParaRPr lang="zh-CN" altLang="en-US"/>
          </a:p>
        </p:txBody>
      </p:sp>
      <p:pic>
        <p:nvPicPr>
          <p:cNvPr id="5" name="图片 4" descr="图片包含 台球桌, 赌场, 房间&#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449491-570F-44CC-ABED-5677BCFB7BDB}" type="slidenum">
              <a:rPr lang="zh-CN" altLang="en-US" smtClean="0"/>
            </a:fld>
            <a:endParaRPr lang="zh-CN" altLang="en-US"/>
          </a:p>
        </p:txBody>
      </p:sp>
      <p:pic>
        <p:nvPicPr>
          <p:cNvPr id="5" name="图片 4" descr="图片包含 台球桌, 赌场, 房间&#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3E35446-9DAD-4904-A214-92970EC6242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449491-570F-44CC-ABED-5677BCFB7BD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fld>
            <a:endParaRPr lang="zh-CN" altLang="en-US"/>
          </a:p>
        </p:txBody>
      </p:sp>
      <p:pic>
        <p:nvPicPr>
          <p:cNvPr id="8" name="Picture 7" descr="A picture containing shape&#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8.xml"/><Relationship Id="rId4" Type="http://schemas.openxmlformats.org/officeDocument/2006/relationships/audio" Target="../media/audio1.wav"/><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8.xml"/><Relationship Id="rId4" Type="http://schemas.openxmlformats.org/officeDocument/2006/relationships/image" Target="../media/image22.png"/><Relationship Id="rId3" Type="http://schemas.microsoft.com/office/2007/relationships/hdphoto" Target="../media/image21.wdp"/><Relationship Id="rId2" Type="http://schemas.openxmlformats.org/officeDocument/2006/relationships/image" Target="../media/image20.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8.xml"/><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8.xml"/><Relationship Id="rId4" Type="http://schemas.openxmlformats.org/officeDocument/2006/relationships/image" Target="../media/image23.jpeg"/><Relationship Id="rId3" Type="http://schemas.microsoft.com/office/2007/relationships/hdphoto" Target="../media/image21.wdp"/><Relationship Id="rId2" Type="http://schemas.openxmlformats.org/officeDocument/2006/relationships/image" Target="../media/image20.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8.xml"/><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8.xml"/><Relationship Id="rId4" Type="http://schemas.openxmlformats.org/officeDocument/2006/relationships/audio" Target="../media/audio2.wav"/><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image" Target="../media/image28.GIF"/></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8.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8.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9" Type="http://schemas.openxmlformats.org/officeDocument/2006/relationships/image" Target="../media/image37.GIF"/><Relationship Id="rId8" Type="http://schemas.openxmlformats.org/officeDocument/2006/relationships/slide" Target="slide24.xml"/><Relationship Id="rId7" Type="http://schemas.openxmlformats.org/officeDocument/2006/relationships/image" Target="../media/image36.GIF"/><Relationship Id="rId6" Type="http://schemas.openxmlformats.org/officeDocument/2006/relationships/slide" Target="slide22.xml"/><Relationship Id="rId5" Type="http://schemas.openxmlformats.org/officeDocument/2006/relationships/image" Target="../media/image35.GIF"/><Relationship Id="rId4" Type="http://schemas.openxmlformats.org/officeDocument/2006/relationships/slide" Target="slide23.xml"/><Relationship Id="rId3" Type="http://schemas.openxmlformats.org/officeDocument/2006/relationships/image" Target="../media/image34.GIF"/><Relationship Id="rId2" Type="http://schemas.openxmlformats.org/officeDocument/2006/relationships/slide" Target="slide25.xml"/><Relationship Id="rId10" Type="http://schemas.openxmlformats.org/officeDocument/2006/relationships/slideLayout" Target="../slideLayouts/slideLayout19.xml"/><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9" Type="http://schemas.openxmlformats.org/officeDocument/2006/relationships/image" Target="../media/image37.GIF"/><Relationship Id="rId8" Type="http://schemas.openxmlformats.org/officeDocument/2006/relationships/slide" Target="slide25.xml"/><Relationship Id="rId7" Type="http://schemas.openxmlformats.org/officeDocument/2006/relationships/image" Target="../media/image36.GIF"/><Relationship Id="rId6" Type="http://schemas.openxmlformats.org/officeDocument/2006/relationships/slide" Target="slide23.xml"/><Relationship Id="rId5" Type="http://schemas.openxmlformats.org/officeDocument/2006/relationships/image" Target="../media/image35.GIF"/><Relationship Id="rId4" Type="http://schemas.openxmlformats.org/officeDocument/2006/relationships/slide" Target="slide24.xml"/><Relationship Id="rId3" Type="http://schemas.openxmlformats.org/officeDocument/2006/relationships/image" Target="../media/image39.GIF"/><Relationship Id="rId2" Type="http://schemas.openxmlformats.org/officeDocument/2006/relationships/slide" Target="slide22.xml"/><Relationship Id="rId12" Type="http://schemas.openxmlformats.org/officeDocument/2006/relationships/notesSlide" Target="../notesSlides/notesSlide20.xml"/><Relationship Id="rId11" Type="http://schemas.openxmlformats.org/officeDocument/2006/relationships/slideLayout" Target="../slideLayouts/slideLayout19.xml"/><Relationship Id="rId10" Type="http://schemas.openxmlformats.org/officeDocument/2006/relationships/image" Target="../media/image40.GIF"/><Relationship Id="rId1" Type="http://schemas.openxmlformats.org/officeDocument/2006/relationships/image" Target="../media/image38.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audio" Target="../media/audio3.wav"/><Relationship Id="rId3" Type="http://schemas.openxmlformats.org/officeDocument/2006/relationships/image" Target="../media/image42.png"/><Relationship Id="rId2" Type="http://schemas.openxmlformats.org/officeDocument/2006/relationships/slide" Target="slide21.xml"/><Relationship Id="rId1" Type="http://schemas.openxmlformats.org/officeDocument/2006/relationships/image" Target="../media/image41.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audio" Target="../media/audio3.wav"/><Relationship Id="rId3" Type="http://schemas.openxmlformats.org/officeDocument/2006/relationships/image" Target="../media/image42.png"/><Relationship Id="rId2" Type="http://schemas.openxmlformats.org/officeDocument/2006/relationships/slide" Target="slide21.xml"/><Relationship Id="rId1" Type="http://schemas.openxmlformats.org/officeDocument/2006/relationships/image" Target="../media/image41.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audio" Target="../media/audio3.wav"/><Relationship Id="rId3" Type="http://schemas.openxmlformats.org/officeDocument/2006/relationships/image" Target="../media/image42.png"/><Relationship Id="rId2" Type="http://schemas.openxmlformats.org/officeDocument/2006/relationships/slide" Target="slide21.xml"/><Relationship Id="rId1" Type="http://schemas.openxmlformats.org/officeDocument/2006/relationships/image" Target="../media/image41.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slide" Target="slide21.xml"/><Relationship Id="rId1" Type="http://schemas.openxmlformats.org/officeDocument/2006/relationships/image" Target="../media/image41.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7.xml"/><Relationship Id="rId5" Type="http://schemas.microsoft.com/office/2007/relationships/hdphoto" Target="../media/image48.wdp"/><Relationship Id="rId4" Type="http://schemas.openxmlformats.org/officeDocument/2006/relationships/image" Target="../media/image47.png"/><Relationship Id="rId3" Type="http://schemas.openxmlformats.org/officeDocument/2006/relationships/image" Target="../media/image46.png"/><Relationship Id="rId2" Type="http://schemas.microsoft.com/office/2007/relationships/hdphoto" Target="../media/image45.wdp"/><Relationship Id="rId1" Type="http://schemas.openxmlformats.org/officeDocument/2006/relationships/image" Target="../media/image44.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8.xml"/><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image" Target="../media/image49.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8.xml"/><Relationship Id="rId2" Type="http://schemas.openxmlformats.org/officeDocument/2006/relationships/image" Target="../media/image18.pn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8.xml"/><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8.xml"/><Relationship Id="rId2" Type="http://schemas.openxmlformats.org/officeDocument/2006/relationships/image" Target="../media/image19.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5114925" y="0"/>
            <a:ext cx="7077075" cy="6857839"/>
          </a:xfrm>
          <a:prstGeom prst="rect">
            <a:avLst/>
          </a:prstGeom>
        </p:spPr>
      </p:pic>
      <p:pic>
        <p:nvPicPr>
          <p:cNvPr id="6" name="Picture 5"/>
          <p:cNvPicPr>
            <a:picLocks noChangeAspect="1"/>
          </p:cNvPicPr>
          <p:nvPr/>
        </p:nvPicPr>
        <p:blipFill>
          <a:blip r:embed="rId2"/>
          <a:stretch>
            <a:fillRect/>
          </a:stretch>
        </p:blipFill>
        <p:spPr>
          <a:xfrm>
            <a:off x="1206475" y="949306"/>
            <a:ext cx="3511600" cy="33591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icrosoft YaHei" panose="020B0503020204020204" charset="-122"/>
              <a:cs typeface="+mn-cs"/>
            </a:endParaRPr>
          </a:p>
        </p:txBody>
      </p:sp>
      <p:grpSp>
        <p:nvGrpSpPr>
          <p:cNvPr id="11" name="Group 10"/>
          <p:cNvGrpSpPr/>
          <p:nvPr/>
        </p:nvGrpSpPr>
        <p:grpSpPr>
          <a:xfrm>
            <a:off x="-85725" y="0"/>
            <a:ext cx="9667875" cy="6934200"/>
            <a:chOff x="1933575" y="1171576"/>
            <a:chExt cx="9067800" cy="5553074"/>
          </a:xfrm>
        </p:grpSpPr>
        <p:pic>
          <p:nvPicPr>
            <p:cNvPr id="14" name="Picture 13"/>
            <p:cNvPicPr>
              <a:picLocks noChangeAspect="1"/>
            </p:cNvPicPr>
            <p:nvPr/>
          </p:nvPicPr>
          <p:blipFill>
            <a:blip r:embed="rId1"/>
            <a:stretch>
              <a:fillRect/>
            </a:stretch>
          </p:blipFill>
          <p:spPr>
            <a:xfrm>
              <a:off x="1933575" y="1181100"/>
              <a:ext cx="9067800" cy="5543550"/>
            </a:xfrm>
            <a:prstGeom prst="rect">
              <a:avLst/>
            </a:prstGeom>
            <a:ln>
              <a:noFill/>
            </a:ln>
            <a:effectLst>
              <a:softEdge rad="112500"/>
            </a:effectLst>
          </p:spPr>
        </p:pic>
        <p:pic>
          <p:nvPicPr>
            <p:cNvPr id="15" name="Picture 14"/>
            <p:cNvPicPr>
              <a:picLocks noChangeAspect="1"/>
            </p:cNvPicPr>
            <p:nvPr/>
          </p:nvPicPr>
          <p:blipFill>
            <a:blip r:embed="rId2"/>
            <a:stretch>
              <a:fillRect/>
            </a:stretch>
          </p:blipFill>
          <p:spPr>
            <a:xfrm>
              <a:off x="1933575" y="1171576"/>
              <a:ext cx="6600826" cy="2524124"/>
            </a:xfrm>
            <a:prstGeom prst="rect">
              <a:avLst/>
            </a:prstGeom>
            <a:ln>
              <a:noFill/>
            </a:ln>
            <a:effectLst>
              <a:softEdge rad="112500"/>
            </a:effectLst>
          </p:spPr>
        </p:pic>
      </p:grpSp>
      <p:pic>
        <p:nvPicPr>
          <p:cNvPr id="16" name="Picture 15"/>
          <p:cNvPicPr>
            <a:picLocks noChangeAspect="1"/>
          </p:cNvPicPr>
          <p:nvPr/>
        </p:nvPicPr>
        <p:blipFill>
          <a:blip r:embed="rId3"/>
          <a:stretch>
            <a:fillRect/>
          </a:stretch>
        </p:blipFill>
        <p:spPr>
          <a:xfrm>
            <a:off x="4115067" y="-116116"/>
            <a:ext cx="3955642" cy="1777912"/>
          </a:xfrm>
          <a:prstGeom prst="rect">
            <a:avLst/>
          </a:prstGeom>
        </p:spPr>
      </p:pic>
      <p:sp>
        <p:nvSpPr>
          <p:cNvPr id="5" name="TextBox 4"/>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组合 5"/>
          <p:cNvGrpSpPr/>
          <p:nvPr/>
        </p:nvGrpSpPr>
        <p:grpSpPr>
          <a:xfrm>
            <a:off x="223102" y="0"/>
            <a:ext cx="3758348" cy="957872"/>
            <a:chOff x="2954954" y="4334354"/>
            <a:chExt cx="6334189" cy="1214046"/>
          </a:xfrm>
        </p:grpSpPr>
        <p:sp>
          <p:nvSpPr>
            <p:cNvPr id="10" name="矩形 15"/>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7" name="Oval 16"/>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endParaRPr lang="en-US" sz="3200" b="1" dirty="0">
              <a:solidFill>
                <a:srgbClr val="FF0000"/>
              </a:solidFill>
            </a:endParaRPr>
          </a:p>
        </p:txBody>
      </p:sp>
      <p:sp>
        <p:nvSpPr>
          <p:cNvPr id="18" name="Oval 17"/>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endParaRPr lang="en-US" sz="3200" b="1" dirty="0">
              <a:solidFill>
                <a:srgbClr val="FF0000"/>
              </a:solidFill>
            </a:endParaRPr>
          </a:p>
        </p:txBody>
      </p:sp>
      <p:sp>
        <p:nvSpPr>
          <p:cNvPr id="19" name="Oval 18"/>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endParaRPr lang="en-US" sz="3200" b="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8" name="Rectangle 7"/>
          <p:cNvSpPr/>
          <p:nvPr/>
        </p:nvSpPr>
        <p:spPr>
          <a:xfrm>
            <a:off x="714375" y="1773946"/>
            <a:ext cx="11115675" cy="2736327"/>
          </a:xfrm>
          <a:prstGeom prst="rect">
            <a:avLst/>
          </a:prstGeom>
        </p:spPr>
        <p:txBody>
          <a:bodyPr wrap="square">
            <a:spAutoFit/>
          </a:bodyPr>
          <a:lstStyle/>
          <a:p>
            <a:pPr marL="44450" lvl="0" algn="just">
              <a:lnSpc>
                <a:spcPct val="15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có thể thấy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con chim đang bay,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vòm cây xanh biếc,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tia nắng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xuyên qua những đám mây trắng muốt như bông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p:cNvPicPr>
            <a:picLocks noChangeAspect="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9995" t="1381" r="47643" b="78560"/>
          <a:stretch>
            <a:fillRect/>
          </a:stretch>
        </p:blipFill>
        <p:spPr>
          <a:xfrm rot="16200000" flipV="1">
            <a:off x="4529534" y="-1332039"/>
            <a:ext cx="4877574" cy="10123513"/>
          </a:xfrm>
          <a:prstGeom prst="rect">
            <a:avLst/>
          </a:prstGeom>
        </p:spPr>
      </p:pic>
      <p:grpSp>
        <p:nvGrpSpPr>
          <p:cNvPr id="8" name="Group 7"/>
          <p:cNvGrpSpPr/>
          <p:nvPr/>
        </p:nvGrpSpPr>
        <p:grpSpPr>
          <a:xfrm>
            <a:off x="4210050" y="1571625"/>
            <a:ext cx="7181850" cy="4048125"/>
            <a:chOff x="2650888" y="992979"/>
            <a:chExt cx="7445374" cy="3086150"/>
          </a:xfrm>
        </p:grpSpPr>
        <p:sp>
          <p:nvSpPr>
            <p:cNvPr id="10" name="Rectangle: Rounded Corners 9"/>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p:cNvPicPr>
              <a:picLocks noChangeAspect="1"/>
            </p:cNvPicPr>
            <p:nvPr/>
          </p:nvPicPr>
          <p:blipFill>
            <a:blip r:embed="rId4"/>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icrosoft YaHei" panose="020B0503020204020204" charset="-122"/>
              <a:cs typeface="+mn-cs"/>
            </a:endParaRPr>
          </a:p>
        </p:txBody>
      </p:sp>
      <p:grpSp>
        <p:nvGrpSpPr>
          <p:cNvPr id="11" name="Group 10"/>
          <p:cNvGrpSpPr/>
          <p:nvPr/>
        </p:nvGrpSpPr>
        <p:grpSpPr>
          <a:xfrm>
            <a:off x="-85725" y="0"/>
            <a:ext cx="9667875" cy="6934200"/>
            <a:chOff x="1933575" y="1171576"/>
            <a:chExt cx="9067800" cy="5553074"/>
          </a:xfrm>
        </p:grpSpPr>
        <p:pic>
          <p:nvPicPr>
            <p:cNvPr id="14" name="Picture 13"/>
            <p:cNvPicPr>
              <a:picLocks noChangeAspect="1"/>
            </p:cNvPicPr>
            <p:nvPr/>
          </p:nvPicPr>
          <p:blipFill>
            <a:blip r:embed="rId1"/>
            <a:stretch>
              <a:fillRect/>
            </a:stretch>
          </p:blipFill>
          <p:spPr>
            <a:xfrm>
              <a:off x="1933575" y="1181100"/>
              <a:ext cx="9067800" cy="5543550"/>
            </a:xfrm>
            <a:prstGeom prst="rect">
              <a:avLst/>
            </a:prstGeom>
            <a:ln>
              <a:noFill/>
            </a:ln>
            <a:effectLst>
              <a:softEdge rad="112500"/>
            </a:effectLst>
          </p:spPr>
        </p:pic>
        <p:pic>
          <p:nvPicPr>
            <p:cNvPr id="15" name="Picture 14"/>
            <p:cNvPicPr>
              <a:picLocks noChangeAspect="1"/>
            </p:cNvPicPr>
            <p:nvPr/>
          </p:nvPicPr>
          <p:blipFill>
            <a:blip r:embed="rId2"/>
            <a:stretch>
              <a:fillRect/>
            </a:stretch>
          </p:blipFill>
          <p:spPr>
            <a:xfrm>
              <a:off x="1933575" y="1171576"/>
              <a:ext cx="6600826" cy="2524124"/>
            </a:xfrm>
            <a:prstGeom prst="rect">
              <a:avLst/>
            </a:prstGeom>
            <a:ln>
              <a:noFill/>
            </a:ln>
            <a:effectLst>
              <a:softEdge rad="112500"/>
            </a:effectLst>
          </p:spPr>
        </p:pic>
      </p:grpSp>
      <p:pic>
        <p:nvPicPr>
          <p:cNvPr id="16" name="Picture 15"/>
          <p:cNvPicPr>
            <a:picLocks noChangeAspect="1"/>
          </p:cNvPicPr>
          <p:nvPr/>
        </p:nvPicPr>
        <p:blipFill>
          <a:blip r:embed="rId3"/>
          <a:stretch>
            <a:fillRect/>
          </a:stretch>
        </p:blipFill>
        <p:spPr>
          <a:xfrm>
            <a:off x="4115067" y="-116116"/>
            <a:ext cx="3955642" cy="1777912"/>
          </a:xfrm>
          <a:prstGeom prst="rect">
            <a:avLst/>
          </a:prstGeom>
        </p:spPr>
      </p:pic>
      <p:sp>
        <p:nvSpPr>
          <p:cNvPr id="5" name="TextBox 4"/>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Oval 16"/>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icrosoft YaHei" panose="020B0503020204020204" charset="-122"/>
                <a:cs typeface="+mn-cs"/>
              </a:rPr>
              <a:t>1</a:t>
            </a:r>
            <a:endParaRPr kumimoji="0" lang="en-US" sz="3200" b="1" i="0" u="none" strike="noStrike" kern="1200" cap="none" spc="0" normalizeH="0" baseline="0" noProof="0" dirty="0">
              <a:ln>
                <a:noFill/>
              </a:ln>
              <a:solidFill>
                <a:srgbClr val="FF0000"/>
              </a:solidFill>
              <a:effectLst/>
              <a:uLnTx/>
              <a:uFillTx/>
              <a:latin typeface="等线" panose="020F0502020204030204"/>
              <a:ea typeface="Microsoft YaHei" panose="020B0503020204020204" charset="-122"/>
              <a:cs typeface="+mn-cs"/>
            </a:endParaRPr>
          </a:p>
        </p:txBody>
      </p:sp>
      <p:sp>
        <p:nvSpPr>
          <p:cNvPr id="18" name="Oval 17"/>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icrosoft YaHei" panose="020B0503020204020204" charset="-122"/>
                <a:cs typeface="+mn-cs"/>
              </a:rPr>
              <a:t>2</a:t>
            </a:r>
            <a:endParaRPr kumimoji="0" lang="en-US" sz="3200" b="1" i="0" u="none" strike="noStrike" kern="1200" cap="none" spc="0" normalizeH="0" baseline="0" noProof="0" dirty="0">
              <a:ln>
                <a:noFill/>
              </a:ln>
              <a:solidFill>
                <a:srgbClr val="FF0000"/>
              </a:solidFill>
              <a:effectLst/>
              <a:uLnTx/>
              <a:uFillTx/>
              <a:latin typeface="等线" panose="020F0502020204030204"/>
              <a:ea typeface="Microsoft YaHei" panose="020B0503020204020204" charset="-122"/>
              <a:cs typeface="+mn-cs"/>
            </a:endParaRPr>
          </a:p>
        </p:txBody>
      </p:sp>
      <p:sp>
        <p:nvSpPr>
          <p:cNvPr id="19" name="Oval 18"/>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icrosoft YaHei" panose="020B0503020204020204" charset="-122"/>
                <a:cs typeface="+mn-cs"/>
              </a:rPr>
              <a:t>3</a:t>
            </a:r>
            <a:endParaRPr kumimoji="0" lang="en-US" sz="3200" b="1" i="0" u="none" strike="noStrike" kern="1200" cap="none" spc="0" normalizeH="0" baseline="0" noProof="0" dirty="0">
              <a:ln>
                <a:noFill/>
              </a:ln>
              <a:solidFill>
                <a:srgbClr val="FF0000"/>
              </a:solidFill>
              <a:effectLst/>
              <a:uLnTx/>
              <a:uFillTx/>
              <a:latin typeface="等线" panose="020F0502020204030204"/>
              <a:ea typeface="Microsoft YaHei" panose="020B0503020204020204"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p:cNvPicPr>
            <a:picLocks noChangeAspect="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9995" t="1381" r="47643" b="78560"/>
          <a:stretch>
            <a:fillRect/>
          </a:stretch>
        </p:blipFill>
        <p:spPr>
          <a:xfrm rot="16200000" flipV="1">
            <a:off x="3828666" y="-2032907"/>
            <a:ext cx="4877574" cy="11525250"/>
          </a:xfrm>
          <a:prstGeom prst="rect">
            <a:avLst/>
          </a:prstGeom>
        </p:spPr>
      </p:pic>
      <p:grpSp>
        <p:nvGrpSpPr>
          <p:cNvPr id="2" name="Group 1"/>
          <p:cNvGrpSpPr/>
          <p:nvPr/>
        </p:nvGrpSpPr>
        <p:grpSpPr>
          <a:xfrm>
            <a:off x="3701540" y="1612239"/>
            <a:ext cx="7868387" cy="3785037"/>
            <a:chOff x="4425440" y="1536039"/>
            <a:chExt cx="7868387" cy="3785037"/>
          </a:xfrm>
        </p:grpSpPr>
        <p:sp>
          <p:nvSpPr>
            <p:cNvPr id="9" name="Rounded Rectangle 7"/>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12" name="Rectangle 11"/>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endParaRPr>
            </a:p>
          </p:txBody>
        </p:sp>
        <p:sp>
          <p:nvSpPr>
            <p:cNvPr id="13" name="Rectangle 12"/>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endParaRPr>
            </a:p>
          </p:txBody>
        </p:sp>
        <p:sp>
          <p:nvSpPr>
            <p:cNvPr id="14" name="Oval 13"/>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a:endParaRPr>
            </a:p>
          </p:txBody>
        </p:sp>
        <p:sp>
          <p:nvSpPr>
            <p:cNvPr id="15" name="Rounded Rectangle 9"/>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16" name="Rectangle 15"/>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endParaRPr>
            </a:p>
          </p:txBody>
        </p:sp>
        <p:sp>
          <p:nvSpPr>
            <p:cNvPr id="17" name="Oval 16"/>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sp>
          <p:nvSpPr>
            <p:cNvPr id="18" name="Rounded Rectangle 12"/>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20" name="Rectangle 19"/>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a:sym typeface="Arial" panose="020B0604020202020204"/>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a:sym typeface="Arial" panose="020B0604020202020204"/>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a:sym typeface="Arial" panose="020B0604020202020204"/>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a:sym typeface="Arial" panose="020B0604020202020204"/>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a:sym typeface="Arial" panose="020B0604020202020204"/>
              </a:endParaRPr>
            </a:p>
          </p:txBody>
        </p:sp>
        <p:sp>
          <p:nvSpPr>
            <p:cNvPr id="21" name="Oval 20"/>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panose="00000500000000000000" pitchFamily="2" charset="-122"/>
                  <a:cs typeface="Times New Roman" panose="02020603050405020304" pitchFamily="18"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pic>
          <p:nvPicPr>
            <p:cNvPr id="22"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icrosoft YaHei" panose="020B0503020204020204" charset="-122"/>
              <a:cs typeface="+mn-cs"/>
            </a:endParaRPr>
          </a:p>
        </p:txBody>
      </p:sp>
      <p:grpSp>
        <p:nvGrpSpPr>
          <p:cNvPr id="11" name="Group 10"/>
          <p:cNvGrpSpPr/>
          <p:nvPr/>
        </p:nvGrpSpPr>
        <p:grpSpPr>
          <a:xfrm>
            <a:off x="-85725" y="0"/>
            <a:ext cx="9667875" cy="6934200"/>
            <a:chOff x="1933575" y="1171576"/>
            <a:chExt cx="9067800" cy="5553074"/>
          </a:xfrm>
        </p:grpSpPr>
        <p:pic>
          <p:nvPicPr>
            <p:cNvPr id="14" name="Picture 13"/>
            <p:cNvPicPr>
              <a:picLocks noChangeAspect="1"/>
            </p:cNvPicPr>
            <p:nvPr/>
          </p:nvPicPr>
          <p:blipFill>
            <a:blip r:embed="rId1"/>
            <a:stretch>
              <a:fillRect/>
            </a:stretch>
          </p:blipFill>
          <p:spPr>
            <a:xfrm>
              <a:off x="1933575" y="1181100"/>
              <a:ext cx="9067800" cy="5543550"/>
            </a:xfrm>
            <a:prstGeom prst="rect">
              <a:avLst/>
            </a:prstGeom>
            <a:ln>
              <a:noFill/>
            </a:ln>
            <a:effectLst>
              <a:softEdge rad="112500"/>
            </a:effectLst>
          </p:spPr>
        </p:pic>
        <p:pic>
          <p:nvPicPr>
            <p:cNvPr id="15" name="Picture 14"/>
            <p:cNvPicPr>
              <a:picLocks noChangeAspect="1"/>
            </p:cNvPicPr>
            <p:nvPr/>
          </p:nvPicPr>
          <p:blipFill>
            <a:blip r:embed="rId2"/>
            <a:stretch>
              <a:fillRect/>
            </a:stretch>
          </p:blipFill>
          <p:spPr>
            <a:xfrm>
              <a:off x="1933575" y="1171576"/>
              <a:ext cx="6600826" cy="2524124"/>
            </a:xfrm>
            <a:prstGeom prst="rect">
              <a:avLst/>
            </a:prstGeom>
            <a:ln>
              <a:noFill/>
            </a:ln>
            <a:effectLst>
              <a:softEdge rad="112500"/>
            </a:effectLst>
          </p:spPr>
        </p:pic>
      </p:grpSp>
      <p:pic>
        <p:nvPicPr>
          <p:cNvPr id="16" name="Picture 15"/>
          <p:cNvPicPr>
            <a:picLocks noChangeAspect="1"/>
          </p:cNvPicPr>
          <p:nvPr/>
        </p:nvPicPr>
        <p:blipFill>
          <a:blip r:embed="rId3"/>
          <a:stretch>
            <a:fillRect/>
          </a:stretch>
        </p:blipFill>
        <p:spPr>
          <a:xfrm>
            <a:off x="4115067" y="-116116"/>
            <a:ext cx="3955642" cy="1777912"/>
          </a:xfrm>
          <a:prstGeom prst="rect">
            <a:avLst/>
          </a:prstGeom>
        </p:spPr>
      </p:pic>
      <p:sp>
        <p:nvSpPr>
          <p:cNvPr id="5" name="TextBox 4"/>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1685925" y="502632"/>
            <a:ext cx="12192000" cy="54907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421820" y="459706"/>
            <a:ext cx="5493819" cy="5128665"/>
            <a:chOff x="2421820" y="459706"/>
            <a:chExt cx="5493819" cy="5128665"/>
          </a:xfrm>
        </p:grpSpPr>
        <p:grpSp>
          <p:nvGrpSpPr>
            <p:cNvPr id="19" name="Group 18"/>
            <p:cNvGrpSpPr/>
            <p:nvPr/>
          </p:nvGrpSpPr>
          <p:grpSpPr>
            <a:xfrm rot="405374" flipH="1">
              <a:off x="2421820" y="459706"/>
              <a:ext cx="5493819" cy="5128665"/>
              <a:chOff x="4626472" y="3203091"/>
              <a:chExt cx="4931242" cy="1041448"/>
            </a:xfrm>
            <a:solidFill>
              <a:srgbClr val="CF2665">
                <a:alpha val="63000"/>
              </a:srgbClr>
            </a:solidFill>
          </p:grpSpPr>
          <p:sp>
            <p:nvSpPr>
              <p:cNvPr id="21" name="Rounded Rectangle 7"/>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3253731">
                <a:off x="8582638" y="2951047"/>
                <a:ext cx="252629" cy="756718"/>
              </a:xfrm>
              <a:prstGeom prst="rect">
                <a:avLst/>
              </a:prstGeom>
            </p:spPr>
          </p:pic>
        </p:grpSp>
        <p:sp>
          <p:nvSpPr>
            <p:cNvPr id="20" name="Rectangle 19"/>
            <p:cNvSpPr/>
            <p:nvPr/>
          </p:nvSpPr>
          <p:spPr>
            <a:xfrm rot="20559448">
              <a:off x="2659896" y="1957759"/>
              <a:ext cx="4886386"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图片 27"/>
          <p:cNvPicPr>
            <a:picLocks noChangeAspect="1"/>
          </p:cNvPicPr>
          <p:nvPr/>
        </p:nvPicPr>
        <p:blipFill>
          <a:blip r:embed="rId3" cstate="print"/>
          <a:stretch>
            <a:fillRect/>
          </a:stretch>
        </p:blipFill>
        <p:spPr>
          <a:xfrm flipH="1">
            <a:off x="7805884" y="2270493"/>
            <a:ext cx="3573315" cy="41854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22" presetClass="entr" presetSubtype="2"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75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800224" y="876985"/>
            <a:ext cx="9496425" cy="1200329"/>
          </a:xfrm>
          <a:prstGeom prst="rect">
            <a:avLst/>
          </a:prstGeom>
          <a:noFill/>
        </p:spPr>
        <p:txBody>
          <a:bodyPr wrap="square">
            <a:spAutoFit/>
          </a:bodyPr>
          <a:lstStyle/>
          <a:p>
            <a:pPr algn="just"/>
            <a:r>
              <a:rPr lang="nl-NL"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Dập dờn: </a:t>
            </a:r>
            <a:r>
              <a:rPr lang="nl-NL" sz="3600" b="1" dirty="0">
                <a:effectLst/>
                <a:latin typeface="Arial-Rounded" panose="020B0500000000000000" pitchFamily="34" charset="0"/>
                <a:ea typeface="Arial-Rounded" panose="020B0500000000000000" pitchFamily="34" charset="0"/>
                <a:cs typeface="Arial-Rounded" panose="020B0500000000000000" pitchFamily="34" charset="0"/>
              </a:rPr>
              <a:t>chuyển động nhịp nhàng, lúc gần lúc xa, lúc ẩn lúc hiện.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Ảnh động là gì? Tổng hợp ảnh động tuyệt đẹp, ngộ nghĩnh và đáng yêu"/>
          <p:cNvPicPr>
            <a:picLocks noChangeAspect="1" noChangeArrowheads="1"/>
          </p:cNvPicPr>
          <p:nvPr/>
        </p:nvPicPr>
        <p:blipFill>
          <a:blip r:embed="rId1"/>
          <a:srcRect/>
          <a:stretch>
            <a:fillRect/>
          </a:stretch>
        </p:blipFill>
        <p:spPr bwMode="auto">
          <a:xfrm>
            <a:off x="1809749" y="2352674"/>
            <a:ext cx="9156956" cy="37528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18784" y="1286301"/>
            <a:ext cx="10415966" cy="5133549"/>
            <a:chOff x="76504" y="514663"/>
            <a:chExt cx="7485060" cy="5687287"/>
          </a:xfrm>
          <a:solidFill>
            <a:schemeClr val="bg1"/>
          </a:solidFill>
        </p:grpSpPr>
        <p:sp>
          <p:nvSpPr>
            <p:cNvPr id="18" name="Rectangle: Rounded Corners 17"/>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p:cNvSpPr txBox="1"/>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b="1" dirty="0">
                <a:latin typeface="Arial-Rounded" panose="020B0500000000000000" pitchFamily="34" charset="0"/>
                <a:ea typeface="Arial-Rounded" panose="020B0500000000000000" pitchFamily="34" charset="0"/>
                <a:cs typeface="Arial-Rounded" panose="020B0500000000000000" pitchFamily="34" charset="0"/>
              </a:rPr>
              <a:t>Nhìn lên bầu trời, có thể thấy những gì?</a:t>
            </a:r>
            <a:endParaRPr lang="vi-VN"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Content Placeholder 2"/>
          <p:cNvSpPr txBox="1"/>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endParaRPr lang="vi-VN"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Content Placeholder 2"/>
          <p:cNvSpPr txBox="1"/>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endParaRPr lang="vi-VN"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Content Placeholder 2"/>
          <p:cNvSpPr txBox="1"/>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b="1" dirty="0">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lang="vi-VN"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36"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endPar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86100" y="1647825"/>
            <a:ext cx="5680074" cy="2896811"/>
          </a:xfrm>
          <a:prstGeom prst="rect">
            <a:avLst/>
          </a:prstGeom>
        </p:spPr>
      </p:pic>
      <p:pic>
        <p:nvPicPr>
          <p:cNvPr id="3" name="图片 2" descr="图片包含 玩具, LEGO&#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3312" y="2294120"/>
            <a:ext cx="4560888" cy="4406717"/>
          </a:xfrm>
          <a:prstGeom prst="rect">
            <a:avLst/>
          </a:prstGeom>
        </p:spPr>
      </p:pic>
      <p:pic>
        <p:nvPicPr>
          <p:cNvPr id="4" name="Picture 3"/>
          <p:cNvPicPr>
            <a:picLocks noChangeAspect="1"/>
          </p:cNvPicPr>
          <p:nvPr/>
        </p:nvPicPr>
        <p:blipFill>
          <a:blip r:embed="rId3"/>
          <a:stretch>
            <a:fillRect/>
          </a:stretch>
        </p:blipFill>
        <p:spPr>
          <a:xfrm>
            <a:off x="3580061" y="2290890"/>
            <a:ext cx="4517528" cy="14570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1"/>
          <a:srcRect l="3247" t="19426" r="3668" b="4034"/>
          <a:stretch>
            <a:fillRect/>
          </a:stretch>
        </p:blipFill>
        <p:spPr>
          <a:xfrm>
            <a:off x="0" y="-57150"/>
            <a:ext cx="12192000" cy="6915150"/>
          </a:xfrm>
          <a:prstGeom prst="rect">
            <a:avLst/>
          </a:prstGeom>
        </p:spPr>
      </p:pic>
      <p:pic>
        <p:nvPicPr>
          <p:cNvPr id="1030" name="Picture 6">
            <a:hlinkClick r:id="rId2" action="ppaction://hlinksldjump"/>
          </p:cNvPr>
          <p:cNvPicPr>
            <a:picLocks noChangeAspect="1" noChangeArrowheads="1" noCrop="1"/>
          </p:cNvPicPr>
          <p:nvPr/>
        </p:nvPicPr>
        <p:blipFill>
          <a:blip r:embed="rId3">
            <a:clrChange>
              <a:clrFrom>
                <a:srgbClr val="FFF1D7"/>
              </a:clrFrom>
              <a:clrTo>
                <a:srgbClr val="FFF1D7">
                  <a:alpha val="0"/>
                </a:srgbClr>
              </a:clrTo>
            </a:clrChange>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hlinkClick r:id="rId4" action="ppaction://hlinksldjump"/>
          </p:cNvPr>
          <p:cNvPicPr>
            <a:picLocks noChangeAspect="1"/>
          </p:cNvPicPr>
          <p:nvPr/>
        </p:nvPicPr>
        <p:blipFill>
          <a:blip r:embed="rId5">
            <a:clrChange>
              <a:clrFrom>
                <a:srgbClr val="FCEEE4"/>
              </a:clrFrom>
              <a:clrTo>
                <a:srgbClr val="FCEEE4">
                  <a:alpha val="0"/>
                </a:srgbClr>
              </a:clrTo>
            </a:clrChange>
          </a:blip>
          <a:stretch>
            <a:fillRect/>
          </a:stretch>
        </p:blipFill>
        <p:spPr>
          <a:xfrm>
            <a:off x="4073323" y="1939974"/>
            <a:ext cx="2920902" cy="2920902"/>
          </a:xfrm>
          <a:prstGeom prst="rect">
            <a:avLst/>
          </a:prstGeom>
        </p:spPr>
      </p:pic>
      <p:pic>
        <p:nvPicPr>
          <p:cNvPr id="33" name="Picture 32">
            <a:hlinkClick r:id="rId6" action="ppaction://hlinksldjump"/>
          </p:cNvPr>
          <p:cNvPicPr>
            <a:picLocks noChangeAspect="1"/>
          </p:cNvPicPr>
          <p:nvPr/>
        </p:nvPicPr>
        <p:blipFill>
          <a:blip r:embed="rId7">
            <a:clrChange>
              <a:clrFrom>
                <a:srgbClr val="FFFF99"/>
              </a:clrFrom>
              <a:clrTo>
                <a:srgbClr val="FFFF99">
                  <a:alpha val="0"/>
                </a:srgbClr>
              </a:clrTo>
            </a:clrChange>
          </a:blip>
          <a:stretch>
            <a:fillRect/>
          </a:stretch>
        </p:blipFill>
        <p:spPr>
          <a:xfrm>
            <a:off x="1931477" y="2043214"/>
            <a:ext cx="2044557" cy="3046660"/>
          </a:xfrm>
          <a:prstGeom prst="rect">
            <a:avLst/>
          </a:prstGeom>
        </p:spPr>
      </p:pic>
      <p:pic>
        <p:nvPicPr>
          <p:cNvPr id="34" name="Picture 33">
            <a:hlinkClick r:id="rId8" action="ppaction://hlinksldjump"/>
          </p:cNvPr>
          <p:cNvPicPr>
            <a:picLocks noChangeAspect="1"/>
          </p:cNvPicPr>
          <p:nvPr/>
        </p:nvPicPr>
        <p:blipFill>
          <a:blip r:embed="rId9">
            <a:clrChange>
              <a:clrFrom>
                <a:srgbClr val="FFFFFF"/>
              </a:clrFrom>
              <a:clrTo>
                <a:srgbClr val="FFFFFF">
                  <a:alpha val="0"/>
                </a:srgbClr>
              </a:clrTo>
            </a:clrChange>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trả</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để</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giúp</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bạn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bay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bầu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nhé</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897055" y="893852"/>
            <a:ext cx="103295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BAY KHẮP TRỜI XANH</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1"/>
          <a:stretch>
            <a:fillRect/>
          </a:stretch>
        </p:blipFill>
        <p:spPr>
          <a:xfrm>
            <a:off x="0" y="-7553"/>
            <a:ext cx="12260119" cy="10065368"/>
          </a:xfrm>
          <a:prstGeom prst="rect">
            <a:avLst/>
          </a:prstGeom>
        </p:spPr>
      </p:pic>
      <p:pic>
        <p:nvPicPr>
          <p:cNvPr id="31" name="CẤM BUÔN BÁN, CẤM REUP">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261" y="2498592"/>
            <a:ext cx="1906124" cy="3388666"/>
          </a:xfrm>
          <a:prstGeom prst="rect">
            <a:avLst/>
          </a:prstGeom>
        </p:spPr>
      </p:pic>
      <p:pic>
        <p:nvPicPr>
          <p:cNvPr id="32" name="Vào http://fb.com/nkpowerskills tải game miễn phí">
            <a:hlinkClick r:id="rId4" action="ppaction://hlinksldjump"/>
          </p:cNvPr>
          <p:cNvPicPr>
            <a:picLocks noChangeAspect="1"/>
          </p:cNvPicPr>
          <p:nvPr/>
        </p:nvPicPr>
        <p:blipFill>
          <a:blip r:embed="rId5">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859812" y="1553359"/>
            <a:ext cx="2920902" cy="2920902"/>
          </a:xfrm>
          <a:prstGeom prst="rect">
            <a:avLst/>
          </a:prstGeom>
        </p:spPr>
      </p:pic>
      <p:pic>
        <p:nvPicPr>
          <p:cNvPr id="33" name="ĐC SHARE MIỄN PHÍ BỞI NK POWERSKILLS">
            <a:hlinkClick r:id="rId6" action="ppaction://hlinksldjump"/>
          </p:cNvPr>
          <p:cNvPicPr>
            <a:picLocks noChangeAspect="1"/>
          </p:cNvPicPr>
          <p:nvPr/>
        </p:nvPicPr>
        <p:blipFill>
          <a:blip r:embed="rId7">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623351" y="1622840"/>
            <a:ext cx="2044557" cy="3046660"/>
          </a:xfrm>
          <a:prstGeom prst="rect">
            <a:avLst/>
          </a:prstGeom>
        </p:spPr>
      </p:pic>
      <p:pic>
        <p:nvPicPr>
          <p:cNvPr id="34" name="CẤM BUÔN BÁN, CẤM REUP">
            <a:hlinkClick r:id="rId8" action="ppaction://hlinksldjump"/>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1369" y="1844907"/>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0">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endPar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2" descr="Káº¿t quáº£ hÃ¬nh áº£nh cho home ic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endPar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32"/>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endPar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32"/>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823502" y="2235003"/>
            <a:ext cx="9145481" cy="2460287"/>
          </a:xfrm>
          <a:prstGeom prst="rect">
            <a:avLst/>
          </a:prstGeom>
        </p:spPr>
      </p:pic>
      <p:cxnSp>
        <p:nvCxnSpPr>
          <p:cNvPr id="6" name="Straight Arrow Connector 5"/>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6916" b="16617"/>
          <a:stretch>
            <a:fillRect/>
          </a:stretch>
        </p:blipFill>
        <p:spPr>
          <a:xfrm>
            <a:off x="535023" y="2855835"/>
            <a:ext cx="5215744" cy="3466782"/>
          </a:xfrm>
          <a:prstGeom prst="rect">
            <a:avLst/>
          </a:prstGeom>
        </p:spPr>
      </p:pic>
      <p:grpSp>
        <p:nvGrpSpPr>
          <p:cNvPr id="6" name="Group 5"/>
          <p:cNvGrpSpPr/>
          <p:nvPr/>
        </p:nvGrpSpPr>
        <p:grpSpPr>
          <a:xfrm>
            <a:off x="1363859" y="855529"/>
            <a:ext cx="3540234" cy="625703"/>
            <a:chOff x="1053394" y="206467"/>
            <a:chExt cx="2880723" cy="432581"/>
          </a:xfrm>
        </p:grpSpPr>
        <p:sp>
          <p:nvSpPr>
            <p:cNvPr id="7" name="Rectangle: Rounded Corners 43"/>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panose="020B0604020202020204"/>
              </a:endParaRPr>
            </a:p>
          </p:txBody>
        </p:sp>
        <p:sp>
          <p:nvSpPr>
            <p:cNvPr id="8" name="Rectangle 7"/>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panose="020B0604020202020204"/>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panose="020B0604020202020204"/>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panose="020B0604020202020204"/>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panose="020B0604020202020204"/>
              </a:endParaRPr>
            </a:p>
          </p:txBody>
        </p:sp>
      </p:grpSp>
      <p:pic>
        <p:nvPicPr>
          <p:cNvPr id="9" name="Picture 8"/>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806971" y="802893"/>
            <a:ext cx="667016" cy="7445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icrosoft YaHei" panose="020B0503020204020204" charset="-122"/>
              <a:cs typeface="+mn-cs"/>
            </a:endParaRPr>
          </a:p>
        </p:txBody>
      </p:sp>
      <p:grpSp>
        <p:nvGrpSpPr>
          <p:cNvPr id="11" name="Group 10"/>
          <p:cNvGrpSpPr/>
          <p:nvPr/>
        </p:nvGrpSpPr>
        <p:grpSpPr>
          <a:xfrm>
            <a:off x="-85725" y="0"/>
            <a:ext cx="9667875" cy="6934200"/>
            <a:chOff x="1933575" y="1171576"/>
            <a:chExt cx="9067800" cy="5553074"/>
          </a:xfrm>
        </p:grpSpPr>
        <p:pic>
          <p:nvPicPr>
            <p:cNvPr id="14" name="Picture 13"/>
            <p:cNvPicPr>
              <a:picLocks noChangeAspect="1"/>
            </p:cNvPicPr>
            <p:nvPr/>
          </p:nvPicPr>
          <p:blipFill>
            <a:blip r:embed="rId1"/>
            <a:stretch>
              <a:fillRect/>
            </a:stretch>
          </p:blipFill>
          <p:spPr>
            <a:xfrm>
              <a:off x="1933575" y="1181100"/>
              <a:ext cx="9067800" cy="5543550"/>
            </a:xfrm>
            <a:prstGeom prst="rect">
              <a:avLst/>
            </a:prstGeom>
            <a:ln>
              <a:noFill/>
            </a:ln>
            <a:effectLst>
              <a:softEdge rad="112500"/>
            </a:effectLst>
          </p:spPr>
        </p:pic>
        <p:pic>
          <p:nvPicPr>
            <p:cNvPr id="15" name="Picture 14"/>
            <p:cNvPicPr>
              <a:picLocks noChangeAspect="1"/>
            </p:cNvPicPr>
            <p:nvPr/>
          </p:nvPicPr>
          <p:blipFill>
            <a:blip r:embed="rId2"/>
            <a:stretch>
              <a:fillRect/>
            </a:stretch>
          </p:blipFill>
          <p:spPr>
            <a:xfrm>
              <a:off x="1933575" y="1171576"/>
              <a:ext cx="6600826" cy="2524124"/>
            </a:xfrm>
            <a:prstGeom prst="rect">
              <a:avLst/>
            </a:prstGeom>
            <a:ln>
              <a:noFill/>
            </a:ln>
            <a:effectLst>
              <a:softEdge rad="112500"/>
            </a:effectLst>
          </p:spPr>
        </p:pic>
      </p:grpSp>
      <p:pic>
        <p:nvPicPr>
          <p:cNvPr id="16" name="Picture 15"/>
          <p:cNvPicPr>
            <a:picLocks noChangeAspect="1"/>
          </p:cNvPicPr>
          <p:nvPr/>
        </p:nvPicPr>
        <p:blipFill>
          <a:blip r:embed="rId3"/>
          <a:stretch>
            <a:fillRect/>
          </a:stretch>
        </p:blipFill>
        <p:spPr>
          <a:xfrm>
            <a:off x="4115067" y="-116116"/>
            <a:ext cx="3955642" cy="1777912"/>
          </a:xfrm>
          <a:prstGeom prst="rect">
            <a:avLst/>
          </a:prstGeom>
        </p:spPr>
      </p:pic>
      <p:sp>
        <p:nvSpPr>
          <p:cNvPr id="5" name="TextBox 4"/>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p:cNvPicPr>
            <a:picLocks noChangeAspect="1"/>
          </p:cNvPicPr>
          <p:nvPr/>
        </p:nvPicPr>
        <p:blipFill>
          <a:blip r:embed="rId2"/>
          <a:stretch>
            <a:fillRect/>
          </a:stretch>
        </p:blipFill>
        <p:spPr>
          <a:xfrm>
            <a:off x="1249950" y="1522647"/>
            <a:ext cx="7492633" cy="30482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2" name="Em yêu bầu trời xanh xanh">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9" name="Picture 8"/>
          <p:cNvPicPr>
            <a:picLocks noChangeAspect="1"/>
          </p:cNvPicPr>
          <p:nvPr/>
        </p:nvPicPr>
        <p:blipFill>
          <a:blip r:embed="rId2"/>
          <a:stretch>
            <a:fillRect/>
          </a:stretch>
        </p:blipFill>
        <p:spPr>
          <a:xfrm rot="20504719">
            <a:off x="1219199" y="1380678"/>
            <a:ext cx="2609314" cy="1505843"/>
          </a:xfrm>
          <a:prstGeom prst="rect">
            <a:avLst/>
          </a:prstGeom>
        </p:spPr>
      </p:pic>
      <p:pic>
        <p:nvPicPr>
          <p:cNvPr id="4" name="Picture 3"/>
          <p:cNvPicPr>
            <a:picLocks noChangeAspect="1"/>
          </p:cNvPicPr>
          <p:nvPr/>
        </p:nvPicPr>
        <p:blipFill>
          <a:blip r:embed="rId3"/>
          <a:stretch>
            <a:fillRect/>
          </a:stretch>
        </p:blipFill>
        <p:spPr>
          <a:xfrm>
            <a:off x="1148346" y="1765388"/>
            <a:ext cx="8504657" cy="3822523"/>
          </a:xfrm>
          <a:prstGeom prst="rect">
            <a:avLst/>
          </a:prstGeom>
        </p:spPr>
      </p:pic>
      <p:sp>
        <p:nvSpPr>
          <p:cNvPr id="5" name="TextBox 4"/>
          <p:cNvSpPr txBox="1"/>
          <p:nvPr/>
        </p:nvSpPr>
        <p:spPr>
          <a:xfrm>
            <a:off x="2286000" y="219075"/>
            <a:ext cx="6800850" cy="646331"/>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Thứ</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ngày</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tháng</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3272947" y="1043967"/>
            <a:ext cx="4474852" cy="21398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750" fill="hold"/>
                                        <p:tgtEl>
                                          <p:spTgt spid="11"/>
                                        </p:tgtEl>
                                        <p:attrNameLst>
                                          <p:attrName>ppt_w</p:attrName>
                                        </p:attrNameLst>
                                      </p:cBhvr>
                                      <p:tavLst>
                                        <p:tav tm="0">
                                          <p:val>
                                            <p:strVal val="#ppt_w*0.70"/>
                                          </p:val>
                                        </p:tav>
                                        <p:tav tm="100000">
                                          <p:val>
                                            <p:strVal val="#ppt_w"/>
                                          </p:val>
                                        </p:tav>
                                      </p:tavLst>
                                    </p:anim>
                                    <p:anim calcmode="lin" valueType="num">
                                      <p:cBhvr>
                                        <p:cTn id="13" dur="750" fill="hold"/>
                                        <p:tgtEl>
                                          <p:spTgt spid="11"/>
                                        </p:tgtEl>
                                        <p:attrNameLst>
                                          <p:attrName>ppt_h</p:attrName>
                                        </p:attrNameLst>
                                      </p:cBhvr>
                                      <p:tavLst>
                                        <p:tav tm="0">
                                          <p:val>
                                            <p:strVal val="#ppt_h"/>
                                          </p:val>
                                        </p:tav>
                                        <p:tav tm="100000">
                                          <p:val>
                                            <p:strVal val="#ppt_h"/>
                                          </p:val>
                                        </p:tav>
                                      </p:tavLst>
                                    </p:anim>
                                    <p:animEffect transition="in" filter="fade">
                                      <p:cBhvr>
                                        <p:cTn id="14" dur="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0"/>
            <a:ext cx="1417068" cy="790575"/>
          </a:xfrm>
          <a:prstGeom prst="rect">
            <a:avLst/>
          </a:prstGeom>
        </p:spPr>
      </p:pic>
      <p:sp>
        <p:nvSpPr>
          <p:cNvPr id="6" name="TextBox 5"/>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p:cNvGrpSpPr/>
          <p:nvPr/>
        </p:nvGrpSpPr>
        <p:grpSpPr>
          <a:xfrm>
            <a:off x="1933575" y="1190626"/>
            <a:ext cx="9067800" cy="5553074"/>
            <a:chOff x="1933575" y="1171576"/>
            <a:chExt cx="9067800" cy="5553074"/>
          </a:xfrm>
        </p:grpSpPr>
        <p:pic>
          <p:nvPicPr>
            <p:cNvPr id="11" name="Picture 10"/>
            <p:cNvPicPr>
              <a:picLocks noChangeAspect="1"/>
            </p:cNvPicPr>
            <p:nvPr/>
          </p:nvPicPr>
          <p:blipFill>
            <a:blip r:embed="rId2"/>
            <a:stretch>
              <a:fillRect/>
            </a:stretch>
          </p:blipFill>
          <p:spPr>
            <a:xfrm>
              <a:off x="1933575" y="1181100"/>
              <a:ext cx="9067800" cy="5543550"/>
            </a:xfrm>
            <a:prstGeom prst="rect">
              <a:avLst/>
            </a:prstGeom>
          </p:spPr>
        </p:pic>
        <p:pic>
          <p:nvPicPr>
            <p:cNvPr id="17" name="Picture 16"/>
            <p:cNvPicPr>
              <a:picLocks noChangeAspect="1"/>
            </p:cNvPicPr>
            <p:nvPr/>
          </p:nvPicPr>
          <p:blipFill>
            <a:blip r:embed="rId3"/>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428938" y="837975"/>
            <a:ext cx="7334124" cy="51820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p:cNvGrpSpPr/>
          <p:nvPr/>
        </p:nvGrpSpPr>
        <p:grpSpPr>
          <a:xfrm>
            <a:off x="762599" y="378289"/>
            <a:ext cx="10333408" cy="3954393"/>
            <a:chOff x="786659" y="435458"/>
            <a:chExt cx="10333408" cy="3954393"/>
          </a:xfrm>
        </p:grpSpPr>
        <p:grpSp>
          <p:nvGrpSpPr>
            <p:cNvPr id="12" name="Group 11"/>
            <p:cNvGrpSpPr/>
            <p:nvPr/>
          </p:nvGrpSpPr>
          <p:grpSpPr>
            <a:xfrm>
              <a:off x="786659" y="2424091"/>
              <a:ext cx="3046467" cy="1965760"/>
              <a:chOff x="705587" y="2554858"/>
              <a:chExt cx="3152141" cy="1876089"/>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05587" y="2554858"/>
                <a:ext cx="3152141" cy="1876089"/>
              </a:xfrm>
              <a:prstGeom prst="rect">
                <a:avLst/>
              </a:prstGeom>
            </p:spPr>
          </p:pic>
          <p:sp>
            <p:nvSpPr>
              <p:cNvPr id="20" name="TextBox 19"/>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endPar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4203175" y="435458"/>
              <a:ext cx="3626506" cy="1988633"/>
              <a:chOff x="4112621" y="566225"/>
              <a:chExt cx="3752300" cy="1897918"/>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112621" y="566225"/>
                <a:ext cx="3752300" cy="1897918"/>
              </a:xfrm>
              <a:prstGeom prst="rect">
                <a:avLst/>
              </a:prstGeom>
            </p:spPr>
          </p:pic>
          <p:sp>
            <p:nvSpPr>
              <p:cNvPr id="18" name="TextBox 17"/>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endPar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p:cNvGrpSpPr/>
            <p:nvPr/>
          </p:nvGrpSpPr>
          <p:grpSpPr>
            <a:xfrm>
              <a:off x="8196251" y="2424091"/>
              <a:ext cx="2923816" cy="1965760"/>
              <a:chOff x="8116216" y="2554859"/>
              <a:chExt cx="3025235" cy="1876089"/>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116216" y="2554859"/>
                <a:ext cx="2890603" cy="1876089"/>
              </a:xfrm>
              <a:prstGeom prst="rect">
                <a:avLst/>
              </a:prstGeom>
            </p:spPr>
          </p:pic>
          <p:sp>
            <p:nvSpPr>
              <p:cNvPr id="16" name="TextBox 15"/>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endPar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p:cNvGrpSpPr/>
          <p:nvPr/>
        </p:nvGrpSpPr>
        <p:grpSpPr>
          <a:xfrm>
            <a:off x="-85725" y="0"/>
            <a:ext cx="9667875" cy="6934200"/>
            <a:chOff x="1933575" y="1171576"/>
            <a:chExt cx="9067800" cy="5553074"/>
          </a:xfrm>
        </p:grpSpPr>
        <p:pic>
          <p:nvPicPr>
            <p:cNvPr id="14" name="Picture 13"/>
            <p:cNvPicPr>
              <a:picLocks noChangeAspect="1"/>
            </p:cNvPicPr>
            <p:nvPr/>
          </p:nvPicPr>
          <p:blipFill>
            <a:blip r:embed="rId1"/>
            <a:stretch>
              <a:fillRect/>
            </a:stretch>
          </p:blipFill>
          <p:spPr>
            <a:xfrm>
              <a:off x="1933575" y="1181100"/>
              <a:ext cx="9067800" cy="5543550"/>
            </a:xfrm>
            <a:prstGeom prst="rect">
              <a:avLst/>
            </a:prstGeom>
            <a:ln>
              <a:noFill/>
            </a:ln>
            <a:effectLst>
              <a:softEdge rad="112500"/>
            </a:effectLst>
          </p:spPr>
        </p:pic>
        <p:pic>
          <p:nvPicPr>
            <p:cNvPr id="15" name="Picture 14"/>
            <p:cNvPicPr>
              <a:picLocks noChangeAspect="1"/>
            </p:cNvPicPr>
            <p:nvPr/>
          </p:nvPicPr>
          <p:blipFill>
            <a:blip r:embed="rId2"/>
            <a:stretch>
              <a:fillRect/>
            </a:stretch>
          </p:blipFill>
          <p:spPr>
            <a:xfrm>
              <a:off x="1933575" y="1171576"/>
              <a:ext cx="6600826" cy="2524124"/>
            </a:xfrm>
            <a:prstGeom prst="rect">
              <a:avLst/>
            </a:prstGeom>
            <a:ln>
              <a:noFill/>
            </a:ln>
            <a:effectLst>
              <a:softEdge rad="112500"/>
            </a:effectLst>
          </p:spPr>
        </p:pic>
      </p:grpSp>
      <p:pic>
        <p:nvPicPr>
          <p:cNvPr id="16" name="Picture 15"/>
          <p:cNvPicPr>
            <a:picLocks noChangeAspect="1"/>
          </p:cNvPicPr>
          <p:nvPr/>
        </p:nvPicPr>
        <p:blipFill>
          <a:blip r:embed="rId3"/>
          <a:stretch>
            <a:fillRect/>
          </a:stretch>
        </p:blipFill>
        <p:spPr>
          <a:xfrm>
            <a:off x="4115067" y="-297726"/>
            <a:ext cx="3955642" cy="1777912"/>
          </a:xfrm>
          <a:prstGeom prst="rect">
            <a:avLst/>
          </a:prstGeom>
        </p:spPr>
      </p:pic>
      <p:sp>
        <p:nvSpPr>
          <p:cNvPr id="5" name="TextBox 4"/>
          <p:cNvSpPr txBox="1"/>
          <p:nvPr/>
        </p:nvSpPr>
        <p:spPr>
          <a:xfrm>
            <a:off x="234315" y="793750"/>
            <a:ext cx="11730990" cy="6123940"/>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endPar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endPar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endPar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algn="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vi-VN" sz="28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76226" y="0"/>
            <a:ext cx="6372224" cy="1885950"/>
            <a:chOff x="1470025" y="0"/>
            <a:chExt cx="2924174" cy="1560136"/>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5" name="Group 4"/>
          <p:cNvGrpSpPr/>
          <p:nvPr/>
        </p:nvGrpSpPr>
        <p:grpSpPr>
          <a:xfrm>
            <a:off x="410618" y="1435308"/>
            <a:ext cx="3338012" cy="2757488"/>
            <a:chOff x="7325768" y="2244933"/>
            <a:chExt cx="3338012" cy="2757488"/>
          </a:xfrm>
        </p:grpSpPr>
        <p:pic>
          <p:nvPicPr>
            <p:cNvPr id="4" name="图片 3" descr="图片包含 动物&#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xanh</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biếc</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9" name="Group 8"/>
          <p:cNvGrpSpPr/>
          <p:nvPr/>
        </p:nvGrpSpPr>
        <p:grpSpPr>
          <a:xfrm>
            <a:off x="3706268" y="1463883"/>
            <a:ext cx="3338012" cy="2757488"/>
            <a:chOff x="7325768" y="2244933"/>
            <a:chExt cx="3338012" cy="2757488"/>
          </a:xfrm>
        </p:grpSpPr>
        <p:pic>
          <p:nvPicPr>
            <p:cNvPr id="10" name="图片 3" descr="图片包含 动物&#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dập</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dờn</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3" name="Group 12"/>
          <p:cNvGrpSpPr/>
          <p:nvPr/>
        </p:nvGrpSpPr>
        <p:grpSpPr>
          <a:xfrm>
            <a:off x="6935243" y="1425783"/>
            <a:ext cx="3338012" cy="2757488"/>
            <a:chOff x="7325768" y="2244933"/>
            <a:chExt cx="3338012" cy="2757488"/>
          </a:xfrm>
        </p:grpSpPr>
        <p:pic>
          <p:nvPicPr>
            <p:cNvPr id="14" name="图片 3" descr="图片包含 动物&#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giọt</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mưa</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p:cNvGrpSpPr/>
          <p:nvPr/>
        </p:nvGrpSpPr>
        <p:grpSpPr>
          <a:xfrm>
            <a:off x="2334668" y="3378408"/>
            <a:ext cx="3338012" cy="2757488"/>
            <a:chOff x="7325768" y="2244933"/>
            <a:chExt cx="3338012" cy="2757488"/>
          </a:xfrm>
        </p:grpSpPr>
        <p:pic>
          <p:nvPicPr>
            <p:cNvPr id="17" name="图片 3" descr="图片包含 动物&#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rực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rỡ</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p:cNvGrpSpPr/>
          <p:nvPr/>
        </p:nvGrpSpPr>
        <p:grpSpPr>
          <a:xfrm>
            <a:off x="5620793" y="3426033"/>
            <a:ext cx="3338012" cy="2757488"/>
            <a:chOff x="7325768" y="2244933"/>
            <a:chExt cx="3338012" cy="2757488"/>
          </a:xfrm>
        </p:grpSpPr>
        <p:pic>
          <p:nvPicPr>
            <p:cNvPr id="20" name="图片 3" descr="图片包含 动物&#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sức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sống</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5318</Words>
  <Application>WPS Presentation</Application>
  <PresentationFormat>Widescreen</PresentationFormat>
  <Paragraphs>121</Paragraphs>
  <Slides>28</Slides>
  <Notes>23</Notes>
  <HiddenSlides>0</HiddenSlides>
  <MMClips>1</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28</vt:i4>
      </vt:variant>
    </vt:vector>
  </HeadingPairs>
  <TitlesOfParts>
    <vt:vector size="48" baseType="lpstr">
      <vt:lpstr>Arial</vt:lpstr>
      <vt:lpstr>SimSun</vt:lpstr>
      <vt:lpstr>Wingdings</vt:lpstr>
      <vt:lpstr>等线</vt:lpstr>
      <vt:lpstr>等线</vt:lpstr>
      <vt:lpstr>Calibri</vt:lpstr>
      <vt:lpstr>Times New Roman</vt:lpstr>
      <vt:lpstr>Arial-Rounded</vt:lpstr>
      <vt:lpstr>Sitka Text</vt:lpstr>
      <vt:lpstr>inpin heiti</vt:lpstr>
      <vt:lpstr>Microsoft YaHei</vt:lpstr>
      <vt:lpstr>方正少儿简体</vt:lpstr>
      <vt:lpstr>Arial Unicode MS</vt:lpstr>
      <vt:lpstr>Arial</vt:lpstr>
      <vt:lpstr>Calibri</vt:lpstr>
      <vt:lpstr>字魂20号-石头体</vt:lpstr>
      <vt:lpstr>Segoe Print</vt:lpstr>
      <vt:lpstr>Calibri Light</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2022-10-03T11:23:00Z</dcterms:created>
  <dcterms:modified xsi:type="dcterms:W3CDTF">2024-01-15T03:27:14Z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78706CA3E6764278A4EA58AF5EA3E451_12</vt:lpwstr>
  </property>
  <property fmtid="{D5CDD505-2E9C-101B-9397-08002B2CF9AE}" pid="3" name="KSOProductBuildVer">
    <vt:lpwstr>1033-12.2.0.13412</vt:lpwstr>
  </property>
</Properties>
</file>