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media2.wav" ContentType="audio/wav"/>
  <Override PartName="/ppt/notesSlides/notesSlide1.xml" ContentType="application/vnd.openxmlformats-officedocument.presentationml.notesSlide+xml"/>
  <Override PartName="/ppt/media/media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4.wav" ContentType="audio/wav"/>
  <Override PartName="/ppt/notesSlides/notesSlide11.xml" ContentType="application/vnd.openxmlformats-officedocument.presentationml.notesSlide+xml"/>
  <Override PartName="/ppt/media/media5.wav" ContentType="audio/wav"/>
  <Override PartName="/ppt/notesSlides/notesSlide12.xml" ContentType="application/vnd.openxmlformats-officedocument.presentationml.notesSlide+xml"/>
  <Override PartName="/ppt/media/media6.wav" ContentType="audio/wav"/>
  <Override PartName="/ppt/notesSlides/notesSlide13.xml" ContentType="application/vnd.openxmlformats-officedocument.presentationml.notesSlide+xml"/>
  <Override PartName="/ppt/media/media7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media8.wav" ContentType="audio/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2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7"/>
  </p:notesMasterIdLst>
  <p:sldIdLst>
    <p:sldId id="390" r:id="rId2"/>
    <p:sldId id="340" r:id="rId3"/>
    <p:sldId id="257" r:id="rId4"/>
    <p:sldId id="388" r:id="rId5"/>
    <p:sldId id="347" r:id="rId6"/>
    <p:sldId id="323" r:id="rId7"/>
    <p:sldId id="275" r:id="rId8"/>
    <p:sldId id="357" r:id="rId9"/>
    <p:sldId id="355" r:id="rId10"/>
    <p:sldId id="356" r:id="rId11"/>
    <p:sldId id="332" r:id="rId12"/>
    <p:sldId id="363" r:id="rId13"/>
    <p:sldId id="279" r:id="rId14"/>
    <p:sldId id="362" r:id="rId15"/>
    <p:sldId id="350" r:id="rId16"/>
    <p:sldId id="284" r:id="rId17"/>
    <p:sldId id="351" r:id="rId18"/>
    <p:sldId id="336" r:id="rId19"/>
    <p:sldId id="352" r:id="rId20"/>
    <p:sldId id="391" r:id="rId21"/>
    <p:sldId id="392" r:id="rId22"/>
    <p:sldId id="393" r:id="rId23"/>
    <p:sldId id="292" r:id="rId24"/>
    <p:sldId id="403" r:id="rId25"/>
    <p:sldId id="364" r:id="rId26"/>
    <p:sldId id="398" r:id="rId27"/>
    <p:sldId id="399" r:id="rId28"/>
    <p:sldId id="400" r:id="rId29"/>
    <p:sldId id="369" r:id="rId30"/>
    <p:sldId id="370" r:id="rId31"/>
    <p:sldId id="371" r:id="rId32"/>
    <p:sldId id="394" r:id="rId33"/>
    <p:sldId id="395" r:id="rId34"/>
    <p:sldId id="396" r:id="rId35"/>
    <p:sldId id="397" r:id="rId36"/>
    <p:sldId id="375" r:id="rId37"/>
    <p:sldId id="293" r:id="rId38"/>
    <p:sldId id="294" r:id="rId39"/>
    <p:sldId id="291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12" r:id="rId53"/>
    <p:sldId id="401" r:id="rId54"/>
    <p:sldId id="309" r:id="rId55"/>
    <p:sldId id="310" r:id="rId56"/>
  </p:sldIdLst>
  <p:sldSz cx="9144000" cy="5143500" type="screen16x9"/>
  <p:notesSz cx="9144000" cy="6858000"/>
  <p:embeddedFontLst>
    <p:embeddedFont>
      <p:font typeface="宋体" pitchFamily="2" charset="-122"/>
      <p:regular r:id="rId58"/>
    </p:embeddedFont>
    <p:embeddedFont>
      <p:font typeface="Berlin Sans FB" pitchFamily="34" charset="0"/>
      <p:regular r:id="rId59"/>
      <p:bold r:id="rId60"/>
    </p:embeddedFont>
    <p:embeddedFont>
      <p:font typeface="Calibri" pitchFamily="34" charset="0"/>
      <p:regular r:id="rId61"/>
      <p:bold r:id="rId62"/>
      <p:italic r:id="rId63"/>
      <p:boldItalic r:id="rId64"/>
    </p:embeddedFont>
    <p:embeddedFont>
      <p:font typeface="Berlin Sans FB Demi" pitchFamily="34" charset="0"/>
      <p:bold r:id="rId65"/>
    </p:embeddedFont>
    <p:embeddedFont>
      <p:font typeface="Cooper Black" pitchFamily="18" charset="0"/>
      <p:regular r:id="rId66"/>
    </p:embeddedFont>
    <p:embeddedFont>
      <p:font typeface="Tahoma" pitchFamily="34" charset="0"/>
      <p:regular r:id="rId67"/>
      <p:bold r:id="rId68"/>
    </p:embeddedFont>
    <p:embeddedFont>
      <p:font typeface=".VnBlack" pitchFamily="3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D6F"/>
    <a:srgbClr val="FABA86"/>
    <a:srgbClr val="FBC497"/>
    <a:srgbClr val="FEE3A0"/>
    <a:srgbClr val="D8CFE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2" autoAdjust="0"/>
    <p:restoredTop sz="94660"/>
  </p:normalViewPr>
  <p:slideViewPr>
    <p:cSldViewPr>
      <p:cViewPr>
        <p:scale>
          <a:sx n="91" d="100"/>
          <a:sy n="91" d="100"/>
        </p:scale>
        <p:origin x="-2394" y="-10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4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3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73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7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4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0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91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22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50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769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452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2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5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5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8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1AC241B-5E8C-7015-5E0C-C711DD74F711}"/>
              </a:ext>
            </a:extLst>
          </p:cNvPr>
          <p:cNvSpPr txBox="1">
            <a:spLocks/>
          </p:cNvSpPr>
          <p:nvPr userDrawn="1"/>
        </p:nvSpPr>
        <p:spPr>
          <a:xfrm>
            <a:off x="-371475" y="-15842672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9E8632B1-3C46-4309-84F4-19242E24D7D2}"/>
              </a:ext>
            </a:extLst>
          </p:cNvPr>
          <p:cNvSpPr txBox="1">
            <a:spLocks/>
          </p:cNvSpPr>
          <p:nvPr userDrawn="1"/>
        </p:nvSpPr>
        <p:spPr>
          <a:xfrm>
            <a:off x="-371475" y="18390178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2AB99A2C-C37D-37BA-00A7-138526DE1836}"/>
              </a:ext>
            </a:extLst>
          </p:cNvPr>
          <p:cNvSpPr txBox="1">
            <a:spLocks/>
          </p:cNvSpPr>
          <p:nvPr userDrawn="1"/>
        </p:nvSpPr>
        <p:spPr>
          <a:xfrm>
            <a:off x="-33889950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 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67740A6F-CF8D-C5FC-A904-5721B45D19D0}"/>
              </a:ext>
            </a:extLst>
          </p:cNvPr>
          <p:cNvSpPr txBox="1">
            <a:spLocks/>
          </p:cNvSpPr>
          <p:nvPr userDrawn="1"/>
        </p:nvSpPr>
        <p:spPr>
          <a:xfrm>
            <a:off x="31331382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6" name="MsPham0936082789" descr="Line chart&#10;&#10;Description automatically generated with medium confidence">
            <a:extLst>
              <a:ext uri="{FF2B5EF4-FFF2-40B4-BE49-F238E27FC236}">
                <a16:creationId xmlns="" xmlns:a16="http://schemas.microsoft.com/office/drawing/2014/main" id="{9E497754-46EC-D2E8-D574-A521B518B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595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8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21.png"/><Relationship Id="rId4" Type="http://schemas.openxmlformats.org/officeDocument/2006/relationships/audio" Target="../media/audio9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9.wav"/><Relationship Id="rId7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8.wav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3.xml"/><Relationship Id="rId18" Type="http://schemas.openxmlformats.org/officeDocument/2006/relationships/image" Target="../media/image46.png"/><Relationship Id="rId3" Type="http://schemas.openxmlformats.org/officeDocument/2006/relationships/audio" Target="../media/audio20.wav"/><Relationship Id="rId21" Type="http://schemas.openxmlformats.org/officeDocument/2006/relationships/image" Target="../media/image49.png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audio" Target="../media/audio23.wav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19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audio" Target="../media/audio23.wav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20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1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audio" Target="../media/audio23.wav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21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6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audio" Target="../media/audio23.wav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20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openxmlformats.org/officeDocument/2006/relationships/audio" Target="../media/audio20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23.wav"/><Relationship Id="rId1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openxmlformats.org/officeDocument/2006/relationships/audio" Target="../media/audio22.wav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audio" Target="../media/audio23.wav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8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0.png"/><Relationship Id="rId7" Type="http://schemas.openxmlformats.org/officeDocument/2006/relationships/audio" Target="../media/audio23.wav"/><Relationship Id="rId12" Type="http://schemas.openxmlformats.org/officeDocument/2006/relationships/image" Target="../media/image43.png"/><Relationship Id="rId17" Type="http://schemas.openxmlformats.org/officeDocument/2006/relationships/image" Target="../media/image53.png"/><Relationship Id="rId2" Type="http://schemas.openxmlformats.org/officeDocument/2006/relationships/audio" Target="../media/media4.wav"/><Relationship Id="rId16" Type="http://schemas.openxmlformats.org/officeDocument/2006/relationships/image" Target="../media/image52.png"/><Relationship Id="rId20" Type="http://schemas.openxmlformats.org/officeDocument/2006/relationships/image" Target="../media/image18.png"/><Relationship Id="rId1" Type="http://schemas.microsoft.com/office/2007/relationships/media" Target="../media/media4.wav"/><Relationship Id="rId6" Type="http://schemas.openxmlformats.org/officeDocument/2006/relationships/audio" Target="../media/audio22.wav"/><Relationship Id="rId11" Type="http://schemas.openxmlformats.org/officeDocument/2006/relationships/image" Target="../media/image42.png"/><Relationship Id="rId24" Type="http://schemas.openxmlformats.org/officeDocument/2006/relationships/image" Target="../media/image41.png"/><Relationship Id="rId5" Type="http://schemas.openxmlformats.org/officeDocument/2006/relationships/audio" Target="../media/audio20.wav"/><Relationship Id="rId15" Type="http://schemas.openxmlformats.org/officeDocument/2006/relationships/image" Target="../media/image47.png"/><Relationship Id="rId23" Type="http://schemas.openxmlformats.org/officeDocument/2006/relationships/image" Target="../media/image17.jpg"/><Relationship Id="rId10" Type="http://schemas.openxmlformats.org/officeDocument/2006/relationships/image" Target="../media/image33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46.png"/><Relationship Id="rId2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8.png"/><Relationship Id="rId7" Type="http://schemas.openxmlformats.org/officeDocument/2006/relationships/audio" Target="../media/audio23.wav"/><Relationship Id="rId12" Type="http://schemas.openxmlformats.org/officeDocument/2006/relationships/image" Target="../media/image43.png"/><Relationship Id="rId17" Type="http://schemas.openxmlformats.org/officeDocument/2006/relationships/image" Target="../media/image53.png"/><Relationship Id="rId2" Type="http://schemas.openxmlformats.org/officeDocument/2006/relationships/audio" Target="../media/media5.wav"/><Relationship Id="rId16" Type="http://schemas.openxmlformats.org/officeDocument/2006/relationships/image" Target="../media/image52.png"/><Relationship Id="rId20" Type="http://schemas.openxmlformats.org/officeDocument/2006/relationships/image" Target="../media/image21.png"/><Relationship Id="rId1" Type="http://schemas.microsoft.com/office/2007/relationships/media" Target="../media/media5.wav"/><Relationship Id="rId6" Type="http://schemas.openxmlformats.org/officeDocument/2006/relationships/audio" Target="../media/audio22.wav"/><Relationship Id="rId11" Type="http://schemas.openxmlformats.org/officeDocument/2006/relationships/image" Target="../media/image42.png"/><Relationship Id="rId24" Type="http://schemas.openxmlformats.org/officeDocument/2006/relationships/image" Target="../media/image41.png"/><Relationship Id="rId5" Type="http://schemas.openxmlformats.org/officeDocument/2006/relationships/audio" Target="../media/audio20.wav"/><Relationship Id="rId15" Type="http://schemas.openxmlformats.org/officeDocument/2006/relationships/image" Target="../media/image47.png"/><Relationship Id="rId23" Type="http://schemas.openxmlformats.org/officeDocument/2006/relationships/image" Target="../media/image17.jpg"/><Relationship Id="rId10" Type="http://schemas.openxmlformats.org/officeDocument/2006/relationships/image" Target="../media/image33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46.png"/><Relationship Id="rId2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8.png"/><Relationship Id="rId7" Type="http://schemas.openxmlformats.org/officeDocument/2006/relationships/audio" Target="../media/audio23.wav"/><Relationship Id="rId12" Type="http://schemas.openxmlformats.org/officeDocument/2006/relationships/image" Target="../media/image43.png"/><Relationship Id="rId17" Type="http://schemas.openxmlformats.org/officeDocument/2006/relationships/image" Target="../media/image52.png"/><Relationship Id="rId2" Type="http://schemas.openxmlformats.org/officeDocument/2006/relationships/audio" Target="../media/media6.wav"/><Relationship Id="rId16" Type="http://schemas.openxmlformats.org/officeDocument/2006/relationships/image" Target="../media/image47.png"/><Relationship Id="rId20" Type="http://schemas.openxmlformats.org/officeDocument/2006/relationships/image" Target="../media/image54.png"/><Relationship Id="rId1" Type="http://schemas.microsoft.com/office/2007/relationships/media" Target="../media/media6.wav"/><Relationship Id="rId6" Type="http://schemas.openxmlformats.org/officeDocument/2006/relationships/audio" Target="../media/audio22.wav"/><Relationship Id="rId11" Type="http://schemas.openxmlformats.org/officeDocument/2006/relationships/image" Target="../media/image42.png"/><Relationship Id="rId24" Type="http://schemas.openxmlformats.org/officeDocument/2006/relationships/image" Target="../media/image17.jpg"/><Relationship Id="rId5" Type="http://schemas.openxmlformats.org/officeDocument/2006/relationships/audio" Target="../media/audio20.wav"/><Relationship Id="rId15" Type="http://schemas.openxmlformats.org/officeDocument/2006/relationships/image" Target="../media/image46.png"/><Relationship Id="rId23" Type="http://schemas.openxmlformats.org/officeDocument/2006/relationships/image" Target="../media/image20.png"/><Relationship Id="rId10" Type="http://schemas.openxmlformats.org/officeDocument/2006/relationships/image" Target="../media/image33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13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60.png"/><Relationship Id="rId2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0.png"/><Relationship Id="rId7" Type="http://schemas.openxmlformats.org/officeDocument/2006/relationships/audio" Target="../media/audio23.wav"/><Relationship Id="rId12" Type="http://schemas.openxmlformats.org/officeDocument/2006/relationships/image" Target="../media/image43.png"/><Relationship Id="rId17" Type="http://schemas.openxmlformats.org/officeDocument/2006/relationships/image" Target="../media/image52.png"/><Relationship Id="rId2" Type="http://schemas.openxmlformats.org/officeDocument/2006/relationships/audio" Target="../media/media7.wav"/><Relationship Id="rId16" Type="http://schemas.openxmlformats.org/officeDocument/2006/relationships/image" Target="../media/image47.png"/><Relationship Id="rId20" Type="http://schemas.openxmlformats.org/officeDocument/2006/relationships/image" Target="../media/image54.png"/><Relationship Id="rId1" Type="http://schemas.microsoft.com/office/2007/relationships/media" Target="../media/media7.wav"/><Relationship Id="rId6" Type="http://schemas.openxmlformats.org/officeDocument/2006/relationships/audio" Target="../media/audio22.wav"/><Relationship Id="rId11" Type="http://schemas.openxmlformats.org/officeDocument/2006/relationships/image" Target="../media/image42.png"/><Relationship Id="rId24" Type="http://schemas.openxmlformats.org/officeDocument/2006/relationships/image" Target="../media/image17.jpg"/><Relationship Id="rId5" Type="http://schemas.openxmlformats.org/officeDocument/2006/relationships/audio" Target="../media/audio20.wav"/><Relationship Id="rId15" Type="http://schemas.openxmlformats.org/officeDocument/2006/relationships/image" Target="../media/image46.png"/><Relationship Id="rId23" Type="http://schemas.openxmlformats.org/officeDocument/2006/relationships/image" Target="../media/image19.png"/><Relationship Id="rId10" Type="http://schemas.openxmlformats.org/officeDocument/2006/relationships/image" Target="../media/image33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61.png"/><Relationship Id="rId2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0.wdp"/><Relationship Id="rId18" Type="http://schemas.openxmlformats.org/officeDocument/2006/relationships/image" Target="../media/image70.png"/><Relationship Id="rId3" Type="http://schemas.openxmlformats.org/officeDocument/2006/relationships/audio" Target="NULL" TargetMode="External"/><Relationship Id="rId7" Type="http://schemas.microsoft.com/office/2007/relationships/hdphoto" Target="../media/hdphoto7.wdp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audio" Target="../media/media8.wav"/><Relationship Id="rId16" Type="http://schemas.openxmlformats.org/officeDocument/2006/relationships/image" Target="../media/image68.png"/><Relationship Id="rId1" Type="http://schemas.microsoft.com/office/2007/relationships/media" Target="../media/media8.wav"/><Relationship Id="rId6" Type="http://schemas.openxmlformats.org/officeDocument/2006/relationships/image" Target="../media/image63.png"/><Relationship Id="rId11" Type="http://schemas.microsoft.com/office/2007/relationships/hdphoto" Target="../media/hdphoto9.wdp"/><Relationship Id="rId5" Type="http://schemas.openxmlformats.org/officeDocument/2006/relationships/audio" Target="../media/audio24.wav"/><Relationship Id="rId15" Type="http://schemas.openxmlformats.org/officeDocument/2006/relationships/image" Target="../media/image67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8.wdp"/><Relationship Id="rId14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jpg"/><Relationship Id="rId10" Type="http://schemas.openxmlformats.org/officeDocument/2006/relationships/image" Target="../media/image79.png"/><Relationship Id="rId4" Type="http://schemas.openxmlformats.org/officeDocument/2006/relationships/audio" Target="../media/audio26.wav"/><Relationship Id="rId9" Type="http://schemas.openxmlformats.org/officeDocument/2006/relationships/image" Target="../media/image78.png"/><Relationship Id="rId14" Type="http://schemas.openxmlformats.org/officeDocument/2006/relationships/image" Target="../media/image1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74.jpg"/><Relationship Id="rId10" Type="http://schemas.openxmlformats.org/officeDocument/2006/relationships/image" Target="../media/image79.png"/><Relationship Id="rId4" Type="http://schemas.openxmlformats.org/officeDocument/2006/relationships/audio" Target="../media/audio26.wav"/><Relationship Id="rId9" Type="http://schemas.openxmlformats.org/officeDocument/2006/relationships/image" Target="../media/image78.png"/><Relationship Id="rId14" Type="http://schemas.openxmlformats.org/officeDocument/2006/relationships/image" Target="../media/image17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openxmlformats.org/officeDocument/2006/relationships/image" Target="../media/image8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5.png"/><Relationship Id="rId11" Type="http://schemas.openxmlformats.org/officeDocument/2006/relationships/image" Target="../media/image81.png"/><Relationship Id="rId5" Type="http://schemas.openxmlformats.org/officeDocument/2006/relationships/image" Target="../media/image74.jpg"/><Relationship Id="rId10" Type="http://schemas.openxmlformats.org/officeDocument/2006/relationships/image" Target="../media/image79.png"/><Relationship Id="rId4" Type="http://schemas.openxmlformats.org/officeDocument/2006/relationships/audio" Target="../media/audio26.wav"/><Relationship Id="rId9" Type="http://schemas.openxmlformats.org/officeDocument/2006/relationships/image" Target="../media/image78.png"/><Relationship Id="rId14" Type="http://schemas.openxmlformats.org/officeDocument/2006/relationships/image" Target="../media/image17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6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20.pn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6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21.pn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6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18.pn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6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26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7.jp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ùi Liễu"/>
          <p:cNvGrpSpPr/>
          <p:nvPr/>
        </p:nvGrpSpPr>
        <p:grpSpPr>
          <a:xfrm rot="21328589">
            <a:off x="1491903" y="1357853"/>
            <a:ext cx="6272708" cy="1829202"/>
            <a:chOff x="1143000" y="1292717"/>
            <a:chExt cx="6858000" cy="22304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5400" y="1292717"/>
              <a:ext cx="6705600" cy="223041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43000" y="3181350"/>
              <a:ext cx="1295400" cy="341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0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4748329" y="2338793"/>
            <a:ext cx="28193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raʊnd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feɪs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547440" y="1507803"/>
            <a:ext cx="32211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round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15209" y="3043001"/>
            <a:ext cx="3293210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khuôn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 descr="A cartoon of a child&#10;&#10;Description automatically generated">
            <a:extLst>
              <a:ext uri="{FF2B5EF4-FFF2-40B4-BE49-F238E27FC236}">
                <a16:creationId xmlns="" xmlns:a16="http://schemas.microsoft.com/office/drawing/2014/main" id="{4B0608E5-EC44-4603-AA24-5477E68D6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4202" r="2603" b="4202"/>
          <a:stretch/>
        </p:blipFill>
        <p:spPr>
          <a:xfrm>
            <a:off x="930506" y="1200150"/>
            <a:ext cx="3642334" cy="23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4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00651" y="2319278"/>
            <a:ext cx="21907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bɪɡ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aɪz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01489" y="1507331"/>
            <a:ext cx="26115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eyes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175205" y="3035143"/>
            <a:ext cx="224163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đôi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38" r="3301" b="1320"/>
          <a:stretch/>
        </p:blipFill>
        <p:spPr>
          <a:xfrm>
            <a:off x="1520749" y="1240430"/>
            <a:ext cx="3535435" cy="24179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2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68" r="3670" b="5310"/>
          <a:stretch/>
        </p:blipFill>
        <p:spPr>
          <a:xfrm>
            <a:off x="4668142" y="1885950"/>
            <a:ext cx="2013157" cy="1411941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=""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6867" r="4147" b="3519"/>
          <a:stretch/>
        </p:blipFill>
        <p:spPr>
          <a:xfrm>
            <a:off x="170237" y="2005683"/>
            <a:ext cx="2013157" cy="1411941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4032" r="4558" b="2835"/>
          <a:stretch/>
        </p:blipFill>
        <p:spPr>
          <a:xfrm>
            <a:off x="2338415" y="1930463"/>
            <a:ext cx="2013159" cy="1456874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=""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4032" r="5025" b="2835"/>
          <a:stretch/>
        </p:blipFill>
        <p:spPr>
          <a:xfrm>
            <a:off x="6884797" y="1885950"/>
            <a:ext cx="2013157" cy="1456874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2498990" y="3495415"/>
            <a:ext cx="1692010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long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=""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7095559" y="3495414"/>
            <a:ext cx="1591632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big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eyes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=""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677333" y="464117"/>
            <a:ext cx="1997387" cy="7360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4400" dirty="0" err="1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4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=""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332283" y="3495415"/>
            <a:ext cx="1887554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short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=""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4495800" y="3495415"/>
            <a:ext cx="2299485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round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face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70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=""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3202123" y="2175151"/>
            <a:ext cx="243495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long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=""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3202123" y="4041595"/>
            <a:ext cx="228255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big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eyes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=""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3205566" y="3066213"/>
            <a:ext cx="266011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round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face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=""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3222759" y="1427750"/>
            <a:ext cx="229076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short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=""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791200" y="1458528"/>
            <a:ext cx="1606850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tóc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=""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792922" y="3045088"/>
            <a:ext cx="2552622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khuôn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mặt tròn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=""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828804" y="4095750"/>
            <a:ext cx="1791196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đôi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mắt to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=""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792922" y="2180915"/>
            <a:ext cx="1719060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tóc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Facebook: 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68" r="3670" b="5310"/>
          <a:stretch/>
        </p:blipFill>
        <p:spPr>
          <a:xfrm>
            <a:off x="1802897" y="2951437"/>
            <a:ext cx="1040394" cy="729687"/>
          </a:xfrm>
          <a:prstGeom prst="roundRect">
            <a:avLst/>
          </a:prstGeom>
          <a:ln>
            <a:noFill/>
          </a:ln>
        </p:spPr>
      </p:pic>
      <p:pic>
        <p:nvPicPr>
          <p:cNvPr id="11" name="Bùi Liễu">
            <a:extLst>
              <a:ext uri="{FF2B5EF4-FFF2-40B4-BE49-F238E27FC236}">
                <a16:creationId xmlns=""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6867" r="4147" b="3519"/>
          <a:stretch/>
        </p:blipFill>
        <p:spPr>
          <a:xfrm>
            <a:off x="1664494" y="1198200"/>
            <a:ext cx="1040394" cy="729687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4032" r="4558" b="2835"/>
          <a:stretch/>
        </p:blipFill>
        <p:spPr>
          <a:xfrm>
            <a:off x="1675392" y="2039139"/>
            <a:ext cx="1040395" cy="752909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=""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4032" r="5025" b="2835"/>
          <a:stretch/>
        </p:blipFill>
        <p:spPr>
          <a:xfrm>
            <a:off x="1773080" y="3915208"/>
            <a:ext cx="1040394" cy="752909"/>
          </a:xfrm>
          <a:prstGeom prst="roundRect">
            <a:avLst/>
          </a:prstGeom>
          <a:ln>
            <a:noFill/>
          </a:ln>
        </p:spPr>
      </p:pic>
      <p:sp>
        <p:nvSpPr>
          <p:cNvPr id="15" name="Facebook: Bùi Liễu">
            <a:extLst>
              <a:ext uri="{FF2B5EF4-FFF2-40B4-BE49-F238E27FC236}">
                <a16:creationId xmlns=""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3222759" y="366494"/>
            <a:ext cx="3486113" cy="6848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Vocabulary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ùi Liễu"/>
          <p:cNvSpPr/>
          <p:nvPr/>
        </p:nvSpPr>
        <p:spPr>
          <a:xfrm>
            <a:off x="4060323" y="432904"/>
            <a:ext cx="1997387" cy="6620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12324" y="2831413"/>
            <a:ext cx="2624176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3.</a:t>
            </a:r>
            <a:r>
              <a:rPr lang="en-US" sz="2300" dirty="0">
                <a:solidFill>
                  <a:schemeClr val="tx1"/>
                </a:solidFill>
              </a:rPr>
              <a:t> big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eyes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50434" y="1276507"/>
            <a:ext cx="2586067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1. </a:t>
            </a:r>
            <a:r>
              <a:rPr lang="vi-VN" sz="2300" dirty="0" err="1">
                <a:solidFill>
                  <a:schemeClr val="tx1"/>
                </a:solidFill>
              </a:rPr>
              <a:t>round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face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50434" y="2052245"/>
            <a:ext cx="2586066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2. </a:t>
            </a:r>
            <a:r>
              <a:rPr lang="vi-VN" sz="2300" dirty="0">
                <a:solidFill>
                  <a:schemeClr val="tx1"/>
                </a:solidFill>
              </a:rPr>
              <a:t>long </a:t>
            </a:r>
            <a:r>
              <a:rPr lang="vi-VN" sz="2300" dirty="0" err="1">
                <a:solidFill>
                  <a:schemeClr val="tx1"/>
                </a:solidFill>
              </a:rPr>
              <a:t>hair</a:t>
            </a:r>
            <a:endParaRPr lang="vi-VN" sz="2300" dirty="0">
              <a:solidFill>
                <a:schemeClr val="tx1"/>
              </a:solidFill>
            </a:endParaRPr>
          </a:p>
        </p:txBody>
      </p:sp>
      <p:cxnSp>
        <p:nvCxnSpPr>
          <p:cNvPr id="3" name="Bùi Liễu 0968142780">
            <a:extLst>
              <a:ext uri="{FF2B5EF4-FFF2-40B4-BE49-F238E27FC236}">
                <a16:creationId xmlns="" xmlns:a16="http://schemas.microsoft.com/office/drawing/2014/main" id="{8B50C532-3ED3-4D5E-BD20-7FB0522326F1}"/>
              </a:ext>
            </a:extLst>
          </p:cNvPr>
          <p:cNvCxnSpPr>
            <a:cxnSpLocks/>
            <a:stCxn id="46" idx="3"/>
            <a:endCxn id="27" idx="1"/>
          </p:cNvCxnSpPr>
          <p:nvPr/>
        </p:nvCxnSpPr>
        <p:spPr>
          <a:xfrm>
            <a:off x="3636501" y="1510614"/>
            <a:ext cx="1838245" cy="155474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Bùi Liễu 0968142780">
            <a:extLst>
              <a:ext uri="{FF2B5EF4-FFF2-40B4-BE49-F238E27FC236}">
                <a16:creationId xmlns="" xmlns:a16="http://schemas.microsoft.com/office/drawing/2014/main" id="{F8C34FED-5E69-4FEA-8264-B122E7F335A0}"/>
              </a:ext>
            </a:extLst>
          </p:cNvPr>
          <p:cNvCxnSpPr>
            <a:cxnSpLocks/>
            <a:stCxn id="47" idx="3"/>
            <a:endCxn id="28" idx="1"/>
          </p:cNvCxnSpPr>
          <p:nvPr/>
        </p:nvCxnSpPr>
        <p:spPr>
          <a:xfrm flipV="1">
            <a:off x="3636500" y="1510457"/>
            <a:ext cx="1871623" cy="77589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Bùi Liễu 0968142780">
            <a:extLst>
              <a:ext uri="{FF2B5EF4-FFF2-40B4-BE49-F238E27FC236}">
                <a16:creationId xmlns="" xmlns:a16="http://schemas.microsoft.com/office/drawing/2014/main" id="{9DD3AD7F-730B-4FC4-B2E8-59E9EBF55965}"/>
              </a:ext>
            </a:extLst>
          </p:cNvPr>
          <p:cNvCxnSpPr>
            <a:cxnSpLocks/>
            <a:stCxn id="45" idx="3"/>
            <a:endCxn id="29" idx="1"/>
          </p:cNvCxnSpPr>
          <p:nvPr/>
        </p:nvCxnSpPr>
        <p:spPr>
          <a:xfrm flipV="1">
            <a:off x="3636500" y="2286195"/>
            <a:ext cx="1871623" cy="77932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375575-3A7A-41EA-BB65-83A473E778B7}"/>
              </a:ext>
            </a:extLst>
          </p:cNvPr>
          <p:cNvSpPr txBox="1"/>
          <p:nvPr/>
        </p:nvSpPr>
        <p:spPr>
          <a:xfrm>
            <a:off x="1012324" y="3610581"/>
            <a:ext cx="2624175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4.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short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hair</a:t>
            </a:r>
            <a:endParaRPr lang="en-US" sz="2300" dirty="0">
              <a:solidFill>
                <a:schemeClr val="tx1"/>
              </a:solidFill>
            </a:endParaRPr>
          </a:p>
        </p:txBody>
      </p:sp>
      <p:cxnSp>
        <p:nvCxnSpPr>
          <p:cNvPr id="26" name="Bùi Liễu 0968142780">
            <a:extLst>
              <a:ext uri="{FF2B5EF4-FFF2-40B4-BE49-F238E27FC236}">
                <a16:creationId xmlns="" xmlns:a16="http://schemas.microsoft.com/office/drawing/2014/main" id="{FC23CC09-C292-4207-B95E-D1B7FDC6CF5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636499" y="3840944"/>
            <a:ext cx="1871624" cy="37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5803EF9-9AC1-4B09-8C12-CDB3E7D2B2F7}"/>
              </a:ext>
            </a:extLst>
          </p:cNvPr>
          <p:cNvSpPr txBox="1"/>
          <p:nvPr/>
        </p:nvSpPr>
        <p:spPr>
          <a:xfrm>
            <a:off x="5474746" y="2831256"/>
            <a:ext cx="2754854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c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r>
              <a:rPr lang="vi-VN" sz="2300" dirty="0">
                <a:solidFill>
                  <a:schemeClr val="tx1"/>
                </a:solidFill>
              </a:rPr>
              <a:t> khuôn </a:t>
            </a:r>
            <a:r>
              <a:rPr lang="vi-VN" sz="2300" dirty="0" err="1">
                <a:solidFill>
                  <a:schemeClr val="tx1"/>
                </a:solidFill>
              </a:rPr>
              <a:t>mặt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tròn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AF91972-0AE5-4112-A6C3-2573D9800121}"/>
              </a:ext>
            </a:extLst>
          </p:cNvPr>
          <p:cNvSpPr txBox="1"/>
          <p:nvPr/>
        </p:nvSpPr>
        <p:spPr>
          <a:xfrm>
            <a:off x="5508123" y="1276350"/>
            <a:ext cx="2714849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a</a:t>
            </a:r>
            <a:r>
              <a:rPr lang="en-US" sz="2300" dirty="0">
                <a:solidFill>
                  <a:srgbClr val="FF0000"/>
                </a:solidFill>
              </a:rPr>
              <a:t>. </a:t>
            </a:r>
            <a:r>
              <a:rPr lang="vi-VN" sz="2300" dirty="0" err="1">
                <a:solidFill>
                  <a:schemeClr val="tx1"/>
                </a:solidFill>
              </a:rPr>
              <a:t>tóc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dài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C1B9FF5-7079-41D8-9C05-CE66D29245BF}"/>
              </a:ext>
            </a:extLst>
          </p:cNvPr>
          <p:cNvSpPr txBox="1"/>
          <p:nvPr/>
        </p:nvSpPr>
        <p:spPr>
          <a:xfrm>
            <a:off x="5508123" y="2052088"/>
            <a:ext cx="2714848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b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r>
              <a:rPr lang="vi-VN" sz="2300" dirty="0">
                <a:solidFill>
                  <a:srgbClr val="FF0000"/>
                </a:solidFill>
              </a:rPr>
              <a:t> </a:t>
            </a:r>
            <a:r>
              <a:rPr lang="vi-VN" sz="2300" dirty="0">
                <a:solidFill>
                  <a:schemeClr val="tx1"/>
                </a:solidFill>
              </a:rPr>
              <a:t>đôi </a:t>
            </a:r>
            <a:r>
              <a:rPr lang="vi-VN" sz="2300" dirty="0" err="1">
                <a:solidFill>
                  <a:schemeClr val="tx1"/>
                </a:solidFill>
              </a:rPr>
              <a:t>mắt</a:t>
            </a:r>
            <a:r>
              <a:rPr lang="vi-VN" sz="2300" dirty="0">
                <a:solidFill>
                  <a:schemeClr val="tx1"/>
                </a:solidFill>
              </a:rPr>
              <a:t> 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599BA70-D687-4309-8421-D74D0AAB381E}"/>
              </a:ext>
            </a:extLst>
          </p:cNvPr>
          <p:cNvSpPr txBox="1"/>
          <p:nvPr/>
        </p:nvSpPr>
        <p:spPr>
          <a:xfrm>
            <a:off x="5474746" y="3610424"/>
            <a:ext cx="2754854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d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tóc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ngắn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016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294281" y="1752825"/>
            <a:ext cx="3439519" cy="340519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23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465235" y="2666889"/>
            <a:ext cx="3026091" cy="340519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0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2103D89-625D-40B9-9CEF-100FFF315E0B}"/>
              </a:ext>
            </a:extLst>
          </p:cNvPr>
          <p:cNvGrpSpPr/>
          <p:nvPr/>
        </p:nvGrpSpPr>
        <p:grpSpPr>
          <a:xfrm>
            <a:off x="3733800" y="734710"/>
            <a:ext cx="5046342" cy="3986025"/>
            <a:chOff x="3554684" y="767539"/>
            <a:chExt cx="5017155" cy="3986025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r="2322"/>
            <a:stretch/>
          </p:blipFill>
          <p:spPr>
            <a:xfrm>
              <a:off x="3673676" y="904159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" r="1825"/>
            <a:stretch/>
          </p:blipFill>
          <p:spPr>
            <a:xfrm>
              <a:off x="3672810" y="2837060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" r="2749"/>
            <a:stretch/>
          </p:blipFill>
          <p:spPr>
            <a:xfrm>
              <a:off x="6202591" y="901814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4" r="3234"/>
            <a:stretch/>
          </p:blipFill>
          <p:spPr>
            <a:xfrm>
              <a:off x="6200713" y="2830242"/>
              <a:ext cx="2369249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4129469" y="2365008"/>
              <a:ext cx="1455925" cy="364800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 hair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71DFAE5B-C1BF-4F60-ABAF-0B3426907EB5}"/>
                </a:ext>
              </a:extLst>
            </p:cNvPr>
            <p:cNvSpPr/>
            <p:nvPr/>
          </p:nvSpPr>
          <p:spPr>
            <a:xfrm>
              <a:off x="6709661" y="2369623"/>
              <a:ext cx="1351353" cy="36480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 hair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6CAB8ABD-1727-42A3-A653-73EBCE08834D}"/>
                </a:ext>
              </a:extLst>
            </p:cNvPr>
            <p:cNvSpPr/>
            <p:nvPr/>
          </p:nvSpPr>
          <p:spPr>
            <a:xfrm>
              <a:off x="4037138" y="4304999"/>
              <a:ext cx="1640586" cy="394322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round face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56BAFCBF-07ED-498E-89F8-AEED6FE1BA63}"/>
                </a:ext>
              </a:extLst>
            </p:cNvPr>
            <p:cNvSpPr/>
            <p:nvPr/>
          </p:nvSpPr>
          <p:spPr>
            <a:xfrm>
              <a:off x="6759947" y="4359244"/>
              <a:ext cx="1250782" cy="394320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 eyes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3554684" y="830560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6117509" y="767539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3560971" y="2735346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6117524" y="2729808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" name="Track 26 Bùi Liễu">
            <a:hlinkClick r:id="" action="ppaction://media"/>
            <a:extLst>
              <a:ext uri="{FF2B5EF4-FFF2-40B4-BE49-F238E27FC236}">
                <a16:creationId xmlns="" xmlns:a16="http://schemas.microsoft.com/office/drawing/2014/main" id="{F03FDBE6-8384-4270-B3F3-A3643200E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456" y="377949"/>
            <a:ext cx="284681" cy="2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75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19643" y="3376153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she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766784" y="4142329"/>
            <a:ext cx="3207663" cy="536553"/>
          </a:xfrm>
          <a:prstGeom prst="wedgeRoundRectCallout">
            <a:avLst>
              <a:gd name="adj1" fmla="val 64326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short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74386" y="994073"/>
            <a:ext cx="2819400" cy="2171030"/>
            <a:chOff x="3131463" y="927795"/>
            <a:chExt cx="2819400" cy="217103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" t="408" b="408"/>
            <a:stretch/>
          </p:blipFill>
          <p:spPr>
            <a:xfrm>
              <a:off x="3131463" y="927795"/>
              <a:ext cx="2819400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783675" y="2686154"/>
              <a:ext cx="1647258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 hair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41608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6239" y="420507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751269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922223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212882" y="952945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1143001" y="4666759"/>
            <a:ext cx="3494728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96059" y="3330128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she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743200" y="4096304"/>
            <a:ext cx="3207663" cy="536553"/>
          </a:xfrm>
          <a:prstGeom prst="wedgeRoundRectCallout">
            <a:avLst>
              <a:gd name="adj1" fmla="val 64326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6516" y="903804"/>
            <a:ext cx="2895600" cy="2196700"/>
            <a:chOff x="3048000" y="903804"/>
            <a:chExt cx="2895600" cy="219670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1" r="1321"/>
            <a:stretch/>
          </p:blipFill>
          <p:spPr>
            <a:xfrm>
              <a:off x="3048000" y="903804"/>
              <a:ext cx="2895600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672171" y="2687833"/>
              <a:ext cx="1647258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hair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16" y="337006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4316" y="416597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609600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780554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4953000" y="8191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067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30994" y="3321974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609251" y="4128272"/>
            <a:ext cx="3523651" cy="536553"/>
          </a:xfrm>
          <a:prstGeom prst="wedgeRoundRectCallout">
            <a:avLst>
              <a:gd name="adj1" fmla="val 61375"/>
              <a:gd name="adj2" fmla="val 269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round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face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3500" y="879994"/>
            <a:ext cx="2971800" cy="2135638"/>
            <a:chOff x="2985362" y="879994"/>
            <a:chExt cx="2971800" cy="213563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" b="919"/>
            <a:stretch/>
          </p:blipFill>
          <p:spPr>
            <a:xfrm>
              <a:off x="2985362" y="879994"/>
              <a:ext cx="2971800" cy="1990366"/>
            </a:xfrm>
            <a:prstGeom prst="roundRect">
              <a:avLst/>
            </a:prstGeom>
            <a:solidFill>
              <a:srgbClr val="FEE3A0"/>
            </a:solidFill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422521" y="2602961"/>
              <a:ext cx="2084405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round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8F4ED901-35B3-4668-892D-C9B8674512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400" y="418808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9D2FA896-D5A5-4D53-9E29-7FC3B4B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295400" y="332197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751269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922223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010992" y="8191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043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30994" y="3321974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985362" y="4114890"/>
            <a:ext cx="2780102" cy="536553"/>
          </a:xfrm>
          <a:prstGeom prst="wedgeRoundRectCallout">
            <a:avLst>
              <a:gd name="adj1" fmla="val 64365"/>
              <a:gd name="adj2" fmla="val 255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big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eyes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57800" y="879994"/>
            <a:ext cx="2971800" cy="2132408"/>
            <a:chOff x="2985362" y="879994"/>
            <a:chExt cx="2971800" cy="213240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" r="553"/>
            <a:stretch/>
          </p:blipFill>
          <p:spPr>
            <a:xfrm>
              <a:off x="2985362" y="879994"/>
              <a:ext cx="2971800" cy="1990366"/>
            </a:xfrm>
            <a:prstGeom prst="roundRect">
              <a:avLst/>
            </a:prstGeom>
            <a:solidFill>
              <a:srgbClr val="FEE3A0"/>
            </a:solidFill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782222" y="2599731"/>
              <a:ext cx="1378079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eyes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8F4ED901-35B3-4668-892D-C9B8674512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600" y="418808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9D2FA896-D5A5-4D53-9E29-7FC3B4B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301661" y="330573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751269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922223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172496" y="847583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438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068" y="904044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66613" y="4017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</a:t>
            </a:r>
            <a:r>
              <a:rPr lang="en-US" sz="3200" dirty="0" err="1" smtClean="0">
                <a:latin typeface="Berlin Sans FB" panose="020E0602020502020306" pitchFamily="34" charset="0"/>
              </a:rPr>
              <a:t>Decem</a:t>
            </a:r>
            <a:r>
              <a:rPr lang="vi-VN" sz="3200" dirty="0" smtClean="0">
                <a:latin typeface="Berlin Sans FB" panose="020E0602020502020306" pitchFamily="34" charset="0"/>
              </a:rPr>
              <a:t>ber</a:t>
            </a:r>
            <a:r>
              <a:rPr lang="en-US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10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06732" y="963442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211189" y="2185591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>
                <a:latin typeface="Berlin Sans FB" panose="020E0602020502020306" pitchFamily="34" charset="0"/>
              </a:rPr>
              <a:t>2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-1924050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 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600200" y="1947968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APPEARANCE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22815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53971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2" name="Bùi Liễu">
            <a:extLst>
              <a:ext uri="{FF2B5EF4-FFF2-40B4-BE49-F238E27FC236}">
                <a16:creationId xmlns="" xmlns:a16="http://schemas.microsoft.com/office/drawing/2014/main" id="{ED905788-326B-4FAF-9FA6-67A1B7DB7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797" r="-2407" b="-1797"/>
          <a:stretch/>
        </p:blipFill>
        <p:spPr>
          <a:xfrm>
            <a:off x="3428999" y="2887670"/>
            <a:ext cx="3026631" cy="1937045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4123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65417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973389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309459" y="1011648"/>
            <a:ext cx="4525081" cy="408623"/>
          </a:xfrm>
          <a:prstGeom prst="wedgeRoundRectCallout">
            <a:avLst>
              <a:gd name="adj1" fmla="val -56475"/>
              <a:gd name="adj2" fmla="val -120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827981" y="2198990"/>
            <a:ext cx="3498474" cy="480923"/>
          </a:xfrm>
          <a:prstGeom prst="wedgeRoundRectCallout">
            <a:avLst>
              <a:gd name="adj1" fmla="val 61084"/>
              <a:gd name="adj2" fmla="val 321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048002" y="1435831"/>
            <a:ext cx="50479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trông như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2302102" y="2649274"/>
            <a:ext cx="461428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1301162" y="200648"/>
            <a:ext cx="6541676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cô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trông như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288367" y="3113746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=""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r="525"/>
          <a:stretch/>
        </p:blipFill>
        <p:spPr bwMode="auto">
          <a:xfrm>
            <a:off x="951595" y="3736767"/>
            <a:ext cx="1600200" cy="107111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40" y="2184502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977" y="3506704"/>
            <a:ext cx="503883" cy="49931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="" xmlns:a16="http://schemas.microsoft.com/office/drawing/2014/main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3440936" y="4122454"/>
            <a:ext cx="3151271" cy="480923"/>
          </a:xfrm>
          <a:prstGeom prst="wedgeRoundRectCallout">
            <a:avLst>
              <a:gd name="adj1" fmla="val 61770"/>
              <a:gd name="adj2" fmla="val 2916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="" xmlns:a16="http://schemas.microsoft.com/office/drawing/2014/main" id="{59A0521A-F3BC-46A5-B101-B48FC132DA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16" y="4122455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="" xmlns:a16="http://schemas.microsoft.com/office/drawing/2014/main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440936" y="3479257"/>
            <a:ext cx="3721863" cy="480923"/>
          </a:xfrm>
          <a:prstGeom prst="wedgeRoundRectCallout">
            <a:avLst>
              <a:gd name="adj1" fmla="val -58849"/>
              <a:gd name="adj2" fmla="val 33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5800" y="3790950"/>
            <a:ext cx="183191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2329" y="4419629"/>
            <a:ext cx="2043271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face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75094" y="4406153"/>
            <a:ext cx="19969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1595" y="3714750"/>
            <a:ext cx="159280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09800" y="835739"/>
            <a:ext cx="5353047" cy="476726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  <a:endCxn id="68" idx="0"/>
          </p:cNvCxnSpPr>
          <p:nvPr/>
        </p:nvCxnSpPr>
        <p:spPr>
          <a:xfrm flipH="1">
            <a:off x="1532061" y="1992876"/>
            <a:ext cx="3309404" cy="463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1992876"/>
            <a:ext cx="1262088" cy="1111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841465" y="1992876"/>
            <a:ext cx="785230" cy="1111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  <a:endCxn id="24" idx="0"/>
          </p:cNvCxnSpPr>
          <p:nvPr/>
        </p:nvCxnSpPr>
        <p:spPr>
          <a:xfrm>
            <a:off x="4841465" y="1992876"/>
            <a:ext cx="2832546" cy="411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619684" y="2456526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805111" y="1516150"/>
            <a:ext cx="4072707" cy="476726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1000" y="133350"/>
            <a:ext cx="25908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=""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50"/>
          <a:stretch/>
        </p:blipFill>
        <p:spPr>
          <a:xfrm>
            <a:off x="6761634" y="2404873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690" y="1074102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17" y="1428750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655812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0" y="229825"/>
            <a:ext cx="3124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r="4711"/>
          <a:stretch/>
        </p:blipFill>
        <p:spPr>
          <a:xfrm>
            <a:off x="228601" y="1047750"/>
            <a:ext cx="8686800" cy="3886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2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327A0D6-2532-7ABF-98EC-D5BC383ACF4F}"/>
              </a:ext>
            </a:extLst>
          </p:cNvPr>
          <p:cNvGrpSpPr/>
          <p:nvPr/>
        </p:nvGrpSpPr>
        <p:grpSpPr>
          <a:xfrm>
            <a:off x="1" y="0"/>
            <a:ext cx="9143999" cy="5143500"/>
            <a:chOff x="0" y="0"/>
            <a:chExt cx="12191999" cy="685800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5743885-31FD-6EDC-1029-6B9DC2E3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21" name="MsPham-0936082789">
              <a:hlinkClick r:id="rId5"/>
              <a:extLst>
                <a:ext uri="{FF2B5EF4-FFF2-40B4-BE49-F238E27FC236}">
                  <a16:creationId xmlns="" xmlns:a16="http://schemas.microsoft.com/office/drawing/2014/main" id="{D726FFEA-0296-4D26-2319-2FC0CD2B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154" y="6225186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7" name="1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390" y="2067441"/>
            <a:ext cx="1117479" cy="26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93" y="2571750"/>
            <a:ext cx="1586612" cy="19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314" y="306877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24835" y="1405734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12459" t="10424" r="15552" b="7896"/>
          <a:stretch/>
        </p:blipFill>
        <p:spPr>
          <a:xfrm rot="418112">
            <a:off x="5377694" y="237358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75" y="722290"/>
            <a:ext cx="1045308" cy="10453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DFBFF"/>
              </a:clrFrom>
              <a:clrTo>
                <a:srgbClr val="FD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49" y="4324350"/>
            <a:ext cx="379363" cy="373944"/>
          </a:xfrm>
          <a:prstGeom prst="rect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1798125" y="1294152"/>
            <a:ext cx="5916804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96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714181"/>
      </p:ext>
    </p:extLst>
  </p:cSld>
  <p:clrMapOvr>
    <a:masterClrMapping/>
  </p:clrMapOvr>
  <p:transition advClick="0"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6FA282E4-9665-0138-84F7-44A270B5C5BB}"/>
              </a:ext>
            </a:extLst>
          </p:cNvPr>
          <p:cNvSpPr txBox="1">
            <a:spLocks/>
          </p:cNvSpPr>
          <p:nvPr/>
        </p:nvSpPr>
        <p:spPr>
          <a:xfrm>
            <a:off x="-371475" y="-15842672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="" xmlns:a16="http://schemas.microsoft.com/office/drawing/2014/main" id="{988E07FF-B8E5-404D-6D85-3EA21C5B5886}"/>
              </a:ext>
            </a:extLst>
          </p:cNvPr>
          <p:cNvSpPr txBox="1">
            <a:spLocks/>
          </p:cNvSpPr>
          <p:nvPr/>
        </p:nvSpPr>
        <p:spPr>
          <a:xfrm>
            <a:off x="-371475" y="18390178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="" xmlns:a16="http://schemas.microsoft.com/office/drawing/2014/main" id="{EA477BAD-FFC1-D174-1370-E8194984F8CD}"/>
              </a:ext>
            </a:extLst>
          </p:cNvPr>
          <p:cNvSpPr txBox="1">
            <a:spLocks/>
          </p:cNvSpPr>
          <p:nvPr/>
        </p:nvSpPr>
        <p:spPr>
          <a:xfrm>
            <a:off x="-33889950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 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9F07C4AA-229B-9C2A-4291-F50E62C36CD4}"/>
              </a:ext>
            </a:extLst>
          </p:cNvPr>
          <p:cNvSpPr txBox="1">
            <a:spLocks/>
          </p:cNvSpPr>
          <p:nvPr/>
        </p:nvSpPr>
        <p:spPr>
          <a:xfrm>
            <a:off x="31331382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EEED6E0-C35C-47AF-B2F6-1FA5F006001D}"/>
              </a:ext>
            </a:extLst>
          </p:cNvPr>
          <p:cNvGrpSpPr/>
          <p:nvPr/>
        </p:nvGrpSpPr>
        <p:grpSpPr>
          <a:xfrm>
            <a:off x="1" y="0"/>
            <a:ext cx="9143999" cy="5143500"/>
            <a:chOff x="0" y="0"/>
            <a:chExt cx="12191999" cy="6858000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C1B7337B-A59A-4651-B819-AE5E2C535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29" name="MsPham-0936082789">
              <a:hlinkClick r:id="rId6"/>
              <a:extLst>
                <a:ext uri="{FF2B5EF4-FFF2-40B4-BE49-F238E27FC236}">
                  <a16:creationId xmlns="" xmlns:a16="http://schemas.microsoft.com/office/drawing/2014/main" id="{C6A3C1A9-39CD-6629-123C-32AAF0D7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154" y="6225186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16" y="82357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" y="-49845"/>
            <a:ext cx="1537205" cy="13497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" y="3613546"/>
            <a:ext cx="1537205" cy="13497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61" y="-31235"/>
            <a:ext cx="1537205" cy="134974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31" y="2940244"/>
            <a:ext cx="1537205" cy="1349741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1138" y="2696278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2" y="102371"/>
            <a:ext cx="1045308" cy="1045308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19" y="256511"/>
            <a:ext cx="1880126" cy="231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39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38" y="82357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63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66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8" y="1173148"/>
            <a:ext cx="6473537" cy="2384420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4541" y="3109355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5303" y="203895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7"/>
          <a:srcRect l="12459" t="10424" r="15552" b="7896"/>
          <a:stretch/>
        </p:blipFill>
        <p:spPr>
          <a:xfrm rot="418112">
            <a:off x="416855" y="3715512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33771" y="2395473"/>
            <a:ext cx="1499746" cy="2405081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21169" y="2733332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37" y="3227228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19585" y="4206994"/>
            <a:ext cx="1174786" cy="5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3567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E34E7EF-9CD7-41E6-6EBC-CAB9034393D7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12A581B-0EFC-70E1-CC61-065541D2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F6C03A04-AF11-2BB4-11FF-E82A68D8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42946" y="518800"/>
            <a:ext cx="1175292" cy="144625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4958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40546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34CC3D33-B080-3CFF-9BC7-32C4386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0229" y="842353"/>
            <a:ext cx="1983542" cy="13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46481BFB-3BF9-3D98-A7C9-D1DB5F0D7EF1}"/>
              </a:ext>
            </a:extLst>
          </p:cNvPr>
          <p:cNvSpPr txBox="1"/>
          <p:nvPr/>
        </p:nvSpPr>
        <p:spPr>
          <a:xfrm>
            <a:off x="2201993" y="2369892"/>
            <a:ext cx="4680570" cy="4385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sz="2400" dirty="0">
                <a:solidFill>
                  <a:schemeClr val="tx1"/>
                </a:solidFill>
              </a:rPr>
              <a:t>______ hair.</a:t>
            </a:r>
          </a:p>
        </p:txBody>
      </p:sp>
    </p:spTree>
    <p:extLst>
      <p:ext uri="{BB962C8B-B14F-4D97-AF65-F5344CB8AC3E}">
        <p14:creationId xmlns:p14="http://schemas.microsoft.com/office/powerpoint/2010/main" val="26125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2DACF89-0422-EA00-D082-5F2D634DE94E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309FD0BA-1E9A-C12D-F418-9E77E18A4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895FB387-BE6F-C7E9-93FD-F2CD1F300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07531" y="411682"/>
            <a:ext cx="1385618" cy="129670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3337560" y="3447775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0162" y="3445981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0BF74DF2-E8A7-6119-0264-DB78E7842801}"/>
              </a:ext>
            </a:extLst>
          </p:cNvPr>
          <p:cNvSpPr txBox="1"/>
          <p:nvPr/>
        </p:nvSpPr>
        <p:spPr>
          <a:xfrm>
            <a:off x="2500833" y="2277553"/>
            <a:ext cx="4142333" cy="4385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sz="2400" dirty="0">
                <a:solidFill>
                  <a:schemeClr val="tx1"/>
                </a:solidFill>
              </a:rPr>
              <a:t>_______ face</a:t>
            </a:r>
          </a:p>
        </p:txBody>
      </p:sp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A0A640C9-1511-4997-B08B-4F8BBE57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242" y="842353"/>
            <a:ext cx="1945515" cy="13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E34E7EF-9CD7-41E6-6EBC-CAB9034393D7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12A581B-0EFC-70E1-CC61-065541D2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F6C03A04-AF11-2BB4-11FF-E82A68D8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42946" y="518800"/>
            <a:ext cx="1175292" cy="144625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4958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40546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34CC3D33-B080-3CFF-9BC7-32C4386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6563" y="884865"/>
            <a:ext cx="1950874" cy="12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46481BFB-3BF9-3D98-A7C9-D1DB5F0D7EF1}"/>
              </a:ext>
            </a:extLst>
          </p:cNvPr>
          <p:cNvSpPr txBox="1"/>
          <p:nvPr/>
        </p:nvSpPr>
        <p:spPr>
          <a:xfrm>
            <a:off x="2231715" y="2352460"/>
            <a:ext cx="4680570" cy="4385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sz="2400" dirty="0">
                <a:solidFill>
                  <a:schemeClr val="tx1"/>
                </a:solidFill>
              </a:rPr>
              <a:t>_____ eyes</a:t>
            </a:r>
          </a:p>
        </p:txBody>
      </p:sp>
    </p:spTree>
    <p:extLst>
      <p:ext uri="{BB962C8B-B14F-4D97-AF65-F5344CB8AC3E}">
        <p14:creationId xmlns:p14="http://schemas.microsoft.com/office/powerpoint/2010/main" val="231263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EB30309-4772-B100-8CEF-D1ED3FE9B656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660003FF-47EC-38D1-DC8E-8E392CD7E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678B7580-B162-8B3F-3CFC-8057BFAD5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long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hair.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300606" y="535885"/>
            <a:ext cx="1503709" cy="1459337"/>
          </a:xfrm>
          <a:prstGeom prst="rect">
            <a:avLst/>
          </a:prstGeom>
        </p:spPr>
      </p:pic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5936133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3340545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has 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="" xmlns:a16="http://schemas.microsoft.com/office/drawing/2014/main" id="{E8879EDD-2342-B547-5EE6-7220C24B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3007" y="732753"/>
            <a:ext cx="1937986" cy="132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MsPham-0936082789">
            <a:extLst>
              <a:ext uri="{FF2B5EF4-FFF2-40B4-BE49-F238E27FC236}">
                <a16:creationId xmlns="" xmlns:a16="http://schemas.microsoft.com/office/drawing/2014/main" id="{0A34BF3D-5EF1-D5C8-C8E9-4823E87C83C9}"/>
              </a:ext>
            </a:extLst>
          </p:cNvPr>
          <p:cNvSpPr txBox="1"/>
          <p:nvPr/>
        </p:nvSpPr>
        <p:spPr>
          <a:xfrm>
            <a:off x="2515801" y="2106856"/>
            <a:ext cx="4265078" cy="80791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400" dirty="0">
                <a:solidFill>
                  <a:schemeClr val="tx1"/>
                </a:solidFill>
              </a:rPr>
              <a:t>A: What does</a:t>
            </a:r>
            <a:r>
              <a:rPr lang="vi-VN" altLang="en-US" sz="2400" dirty="0">
                <a:solidFill>
                  <a:schemeClr val="tx1"/>
                </a:solidFill>
              </a:rPr>
              <a:t> he </a:t>
            </a:r>
            <a:r>
              <a:rPr lang="vi-VN" altLang="en-US" sz="2400" dirty="0" err="1">
                <a:solidFill>
                  <a:schemeClr val="tx1"/>
                </a:solidFill>
              </a:rPr>
              <a:t>look</a:t>
            </a:r>
            <a:r>
              <a:rPr lang="vi-VN" altLang="en-US" sz="2400" dirty="0">
                <a:solidFill>
                  <a:schemeClr val="tx1"/>
                </a:solidFill>
              </a:rPr>
              <a:t> </a:t>
            </a:r>
            <a:r>
              <a:rPr lang="vi-VN" altLang="en-US" sz="2400" dirty="0" err="1">
                <a:solidFill>
                  <a:schemeClr val="tx1"/>
                </a:solidFill>
              </a:rPr>
              <a:t>like</a:t>
            </a:r>
            <a:r>
              <a:rPr lang="vi-VN" altLang="en-US" sz="2400" dirty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vi-VN" altLang="en-US" sz="2400" dirty="0">
                <a:solidFill>
                  <a:schemeClr val="tx1"/>
                </a:solidFill>
              </a:rPr>
              <a:t>B: _______________.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195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7FCDDD3-C24E-CB49-A6C2-74E828636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big eyes.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-12251" y="420420"/>
            <a:ext cx="1825572" cy="1643015"/>
          </a:xfrm>
          <a:prstGeom prst="rect">
            <a:avLst/>
          </a:prstGeom>
        </p:spPr>
      </p:pic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5936133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has long hair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Sai2MsPham"/>
          <p:cNvSpPr/>
          <p:nvPr/>
        </p:nvSpPr>
        <p:spPr>
          <a:xfrm>
            <a:off x="3340545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short hair.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671678" y="5236634"/>
            <a:ext cx="685800" cy="685800"/>
          </a:xfrm>
          <a:prstGeom prst="star5">
            <a:avLst>
              <a:gd name="adj" fmla="val 22533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325D33EC-64B2-FC0E-57D8-75E4CE2EF0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r="18360"/>
          <a:stretch/>
        </p:blipFill>
        <p:spPr>
          <a:xfrm>
            <a:off x="3832104" y="641002"/>
            <a:ext cx="1355285" cy="1433266"/>
          </a:xfrm>
          <a:prstGeom prst="round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4DC3C517-1255-99B7-6D86-2BFFCE6D4FB7}"/>
              </a:ext>
            </a:extLst>
          </p:cNvPr>
          <p:cNvSpPr txBox="1"/>
          <p:nvPr/>
        </p:nvSpPr>
        <p:spPr>
          <a:xfrm>
            <a:off x="2438362" y="2126015"/>
            <a:ext cx="4680570" cy="80791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400" dirty="0">
                <a:solidFill>
                  <a:schemeClr val="tx1"/>
                </a:solidFill>
              </a:rPr>
              <a:t>A: What does</a:t>
            </a:r>
            <a:r>
              <a:rPr lang="vi-VN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s</a:t>
            </a:r>
            <a:r>
              <a:rPr lang="vi-VN" altLang="en-US" sz="2400" dirty="0" smtClean="0">
                <a:solidFill>
                  <a:schemeClr val="tx1"/>
                </a:solidFill>
              </a:rPr>
              <a:t>he </a:t>
            </a:r>
            <a:r>
              <a:rPr lang="vi-VN" altLang="en-US" sz="2400" dirty="0">
                <a:solidFill>
                  <a:schemeClr val="tx1"/>
                </a:solidFill>
              </a:rPr>
              <a:t>look like?</a:t>
            </a:r>
          </a:p>
          <a:p>
            <a:pPr algn="l"/>
            <a:r>
              <a:rPr lang="vi-VN" altLang="en-US" sz="2400" dirty="0">
                <a:solidFill>
                  <a:schemeClr val="tx1"/>
                </a:solidFill>
              </a:rPr>
              <a:t>B: _______________.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ABC6940-9425-B98B-BD9E-58E918CD778F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648F972-10F7-C8FC-2278-D8A31573C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E78833B4-ECC3-92A8-75DF-2797DFF4B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246965" y="518800"/>
            <a:ext cx="1567254" cy="1446254"/>
          </a:xfrm>
          <a:prstGeom prst="rect">
            <a:avLst/>
          </a:prstGeom>
        </p:spPr>
      </p:pic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4958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big eyes.</a:t>
            </a:r>
          </a:p>
        </p:txBody>
      </p:sp>
      <p:sp>
        <p:nvSpPr>
          <p:cNvPr id="16" name="Sai2MsPham"/>
          <p:cNvSpPr/>
          <p:nvPr/>
        </p:nvSpPr>
        <p:spPr>
          <a:xfrm>
            <a:off x="5936133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works at a hospital.</a:t>
            </a:r>
          </a:p>
        </p:txBody>
      </p:sp>
      <p:sp>
        <p:nvSpPr>
          <p:cNvPr id="17" name="Sai1MsPham"/>
          <p:cNvSpPr/>
          <p:nvPr/>
        </p:nvSpPr>
        <p:spPr>
          <a:xfrm>
            <a:off x="3340546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big city.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="" xmlns:a16="http://schemas.microsoft.com/office/drawing/2014/main" id="{59DB4F2B-C952-BB95-B0C5-E5E483BE869D}"/>
              </a:ext>
            </a:extLst>
          </p:cNvPr>
          <p:cNvSpPr txBox="1"/>
          <p:nvPr/>
        </p:nvSpPr>
        <p:spPr>
          <a:xfrm>
            <a:off x="2359123" y="1378759"/>
            <a:ext cx="4680570" cy="80791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400" dirty="0">
                <a:solidFill>
                  <a:schemeClr val="tx1"/>
                </a:solidFill>
              </a:rPr>
              <a:t>A: What does</a:t>
            </a:r>
            <a:r>
              <a:rPr lang="vi-VN" altLang="en-US" sz="2400" dirty="0">
                <a:solidFill>
                  <a:schemeClr val="tx1"/>
                </a:solidFill>
              </a:rPr>
              <a:t> he </a:t>
            </a:r>
            <a:r>
              <a:rPr lang="vi-VN" altLang="en-US" sz="2400" dirty="0" err="1">
                <a:solidFill>
                  <a:schemeClr val="tx1"/>
                </a:solidFill>
              </a:rPr>
              <a:t>look</a:t>
            </a:r>
            <a:r>
              <a:rPr lang="vi-VN" altLang="en-US" sz="2400" dirty="0">
                <a:solidFill>
                  <a:schemeClr val="tx1"/>
                </a:solidFill>
              </a:rPr>
              <a:t> </a:t>
            </a:r>
            <a:r>
              <a:rPr lang="vi-VN" altLang="en-US" sz="2400" dirty="0" err="1">
                <a:solidFill>
                  <a:schemeClr val="tx1"/>
                </a:solidFill>
              </a:rPr>
              <a:t>like</a:t>
            </a:r>
            <a:r>
              <a:rPr lang="vi-VN" altLang="en-US" sz="2400" dirty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vi-VN" altLang="en-US" sz="2400" dirty="0">
                <a:solidFill>
                  <a:schemeClr val="tx1"/>
                </a:solidFill>
              </a:rPr>
              <a:t>B: _______________.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574F12-3F43-77E0-989F-EF2A110B3E79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414E9ADC-9CB6-5E37-489E-1D0568F2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6" name="MsPham-0936082789">
              <a:hlinkClick r:id="rId9"/>
              <a:extLst>
                <a:ext uri="{FF2B5EF4-FFF2-40B4-BE49-F238E27FC236}">
                  <a16:creationId xmlns="" xmlns:a16="http://schemas.microsoft.com/office/drawing/2014/main" id="{A0F16EC1-8AD1-F103-E80D-EADF49FE1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/>
          <a:srcRect l="12459" t="10424" r="15552" b="7896"/>
          <a:stretch/>
        </p:blipFill>
        <p:spPr>
          <a:xfrm rot="418112">
            <a:off x="672946" y="736502"/>
            <a:ext cx="1132115" cy="128451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="" xmlns:a16="http://schemas.microsoft.com/office/drawing/2014/main" id="{435D8257-E1D7-9ECC-3FC7-13B800E6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9692" y="3609034"/>
            <a:ext cx="1564688" cy="10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642F7E4A-F928-7C12-EB41-6063FC3B7D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r="17742"/>
          <a:stretch/>
        </p:blipFill>
        <p:spPr>
          <a:xfrm>
            <a:off x="6583557" y="3554072"/>
            <a:ext cx="1174032" cy="1241585"/>
          </a:xfrm>
          <a:prstGeom prst="round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68900A58-8320-14FD-FAEE-177B7E85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3172" y="3567673"/>
            <a:ext cx="1657657" cy="10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ai1MsPham"/>
          <p:cNvSpPr/>
          <p:nvPr/>
        </p:nvSpPr>
        <p:spPr>
          <a:xfrm>
            <a:off x="738987" y="344184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DungMsPham"/>
          <p:cNvSpPr/>
          <p:nvPr/>
        </p:nvSpPr>
        <p:spPr>
          <a:xfrm>
            <a:off x="3341404" y="3453739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2748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big eyes Bùi Liễu">
            <a:hlinkClick r:id="" action="ppaction://media"/>
            <a:extLst>
              <a:ext uri="{FF2B5EF4-FFF2-40B4-BE49-F238E27FC236}">
                <a16:creationId xmlns="" xmlns:a16="http://schemas.microsoft.com/office/drawing/2014/main" id="{EB9C3098-F7C8-4652-9C9B-F876EBBE2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1452" y="1544157"/>
            <a:ext cx="461096" cy="369639"/>
          </a:xfrm>
          <a:prstGeom prst="rect">
            <a:avLst/>
          </a:prstGeom>
        </p:spPr>
      </p:pic>
      <p:sp>
        <p:nvSpPr>
          <p:cNvPr id="27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99206" y="4766758"/>
            <a:ext cx="558289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on the letter A, B or C to choose the answer.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2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CEB1589-F41B-9B57-8A13-F36126D84685}"/>
              </a:ext>
            </a:extLst>
          </p:cNvPr>
          <p:cNvGrpSpPr/>
          <p:nvPr/>
        </p:nvGrpSpPr>
        <p:grpSpPr>
          <a:xfrm>
            <a:off x="0" y="1"/>
            <a:ext cx="9144000" cy="5143499"/>
            <a:chOff x="0" y="0"/>
            <a:chExt cx="12192000" cy="685799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F1806B03-DB39-0626-DF6B-274183BA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6" name="MsPham-0936082789">
              <a:hlinkClick r:id="rId9"/>
              <a:extLst>
                <a:ext uri="{FF2B5EF4-FFF2-40B4-BE49-F238E27FC236}">
                  <a16:creationId xmlns="" xmlns:a16="http://schemas.microsoft.com/office/drawing/2014/main" id="{36DCA225-1E6B-AE50-F047-C3053275A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292810" y="706164"/>
            <a:ext cx="1132115" cy="1135663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="" xmlns:a16="http://schemas.microsoft.com/office/drawing/2014/main" id="{EA7119E2-F1F5-B6E5-B610-7B2496E7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8211" y="3631008"/>
            <a:ext cx="1588247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extLst>
              <a:ext uri="{FF2B5EF4-FFF2-40B4-BE49-F238E27FC236}">
                <a16:creationId xmlns="" xmlns:a16="http://schemas.microsoft.com/office/drawing/2014/main" id="{69B836E6-EAC2-DAF7-564B-DE642F9E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9541" y="3578006"/>
            <a:ext cx="1588247" cy="10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819476EB-1A37-8C30-9FDA-0F156624006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003"/>
          <a:stretch/>
        </p:blipFill>
        <p:spPr>
          <a:xfrm>
            <a:off x="6465552" y="3539865"/>
            <a:ext cx="1519240" cy="1193027"/>
          </a:xfrm>
          <a:prstGeom prst="round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0391" y="3455112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DungMsPham"/>
          <p:cNvSpPr/>
          <p:nvPr/>
        </p:nvSpPr>
        <p:spPr>
          <a:xfrm>
            <a:off x="5931566" y="3455112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3335978" y="3455112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long hair Bùi Liễu">
            <a:hlinkClick r:id="" action="ppaction://media"/>
            <a:extLst>
              <a:ext uri="{FF2B5EF4-FFF2-40B4-BE49-F238E27FC236}">
                <a16:creationId xmlns="" xmlns:a16="http://schemas.microsoft.com/office/drawing/2014/main" id="{EE7A8D51-12F7-42C9-915E-49D8AA446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928" y="1526476"/>
            <a:ext cx="365522" cy="293021"/>
          </a:xfrm>
          <a:prstGeom prst="rect">
            <a:avLst/>
          </a:prstGeom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5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E1074EC-99C8-D60B-3EC9-F3D1D1D38C63}"/>
              </a:ext>
            </a:extLst>
          </p:cNvPr>
          <p:cNvGrpSpPr/>
          <p:nvPr/>
        </p:nvGrpSpPr>
        <p:grpSpPr>
          <a:xfrm>
            <a:off x="0" y="1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7E4447C9-E6F9-12E7-DE3A-6B2DF15E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9"/>
              <a:extLst>
                <a:ext uri="{FF2B5EF4-FFF2-40B4-BE49-F238E27FC236}">
                  <a16:creationId xmlns="" xmlns:a16="http://schemas.microsoft.com/office/drawing/2014/main" id="{4AA567C6-DA35-4D4B-2A0F-0AE7E59A6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285676" y="574228"/>
            <a:ext cx="1690482" cy="1256067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BEC9D7C7-402B-D0EB-F03D-D1CB0305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586" y="3623254"/>
            <a:ext cx="1605575" cy="10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6272B602-1A66-D23D-50C1-7FBBDECD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3972" y="3623254"/>
            <a:ext cx="1605574" cy="10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sPham-0936082789">
            <a:extLst>
              <a:ext uri="{FF2B5EF4-FFF2-40B4-BE49-F238E27FC236}">
                <a16:creationId xmlns="" xmlns:a16="http://schemas.microsoft.com/office/drawing/2014/main" id="{2F274187-F595-82B1-4C11-21C2774B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829" y="3556457"/>
            <a:ext cx="1748685" cy="11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2504" y="345796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3679" y="345796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38092" y="345796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short hair Bùi Liễu">
            <a:hlinkClick r:id="" action="ppaction://media"/>
            <a:extLst>
              <a:ext uri="{FF2B5EF4-FFF2-40B4-BE49-F238E27FC236}">
                <a16:creationId xmlns="" xmlns:a16="http://schemas.microsoft.com/office/drawing/2014/main" id="{6910BAD2-C57F-451A-806A-36AEE5061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978" y="1370371"/>
            <a:ext cx="487708" cy="39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2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8F3ED95-699C-2462-ED2D-2F1DAB264D99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6B6C654-C354-0654-05B0-01D4F949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6" name="MsPham-0936082789">
              <a:hlinkClick r:id="rId9"/>
              <a:extLst>
                <a:ext uri="{FF2B5EF4-FFF2-40B4-BE49-F238E27FC236}">
                  <a16:creationId xmlns="" xmlns:a16="http://schemas.microsoft.com/office/drawing/2014/main" id="{918F2A52-7580-8207-70DB-70A49DAB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23093" y="655103"/>
            <a:ext cx="1328625" cy="1259103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="" xmlns:a16="http://schemas.microsoft.com/office/drawing/2014/main" id="{8748915E-A24B-2299-577B-90F329FA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0198" y="3596891"/>
            <a:ext cx="1623605" cy="11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E74583B2-6B4F-69C9-D86E-A479E87D1F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r="18685"/>
          <a:stretch/>
        </p:blipFill>
        <p:spPr>
          <a:xfrm>
            <a:off x="1387429" y="3486577"/>
            <a:ext cx="1184756" cy="1252926"/>
          </a:xfrm>
          <a:prstGeom prst="round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F892B9B6-157C-962B-C79E-B8EB5D6C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3369" y="3584258"/>
            <a:ext cx="1623605" cy="108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ai1MsPham"/>
          <p:cNvSpPr/>
          <p:nvPr/>
        </p:nvSpPr>
        <p:spPr>
          <a:xfrm>
            <a:off x="740391" y="3445636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DungMsPham"/>
          <p:cNvSpPr/>
          <p:nvPr/>
        </p:nvSpPr>
        <p:spPr>
          <a:xfrm>
            <a:off x="3335978" y="3445636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1566" y="3445636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round face  Bùi Liễu">
            <a:hlinkClick r:id="" action="ppaction://media"/>
            <a:extLst>
              <a:ext uri="{FF2B5EF4-FFF2-40B4-BE49-F238E27FC236}">
                <a16:creationId xmlns="" xmlns:a16="http://schemas.microsoft.com/office/drawing/2014/main" id="{CB1763B9-B70D-4FAB-9929-138A2AFB0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239" y="1551353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327A0D6-2532-7ABF-98EC-D5BC383ACF4F}"/>
              </a:ext>
            </a:extLst>
          </p:cNvPr>
          <p:cNvGrpSpPr/>
          <p:nvPr/>
        </p:nvGrpSpPr>
        <p:grpSpPr>
          <a:xfrm>
            <a:off x="1" y="0"/>
            <a:ext cx="9143999" cy="5143500"/>
            <a:chOff x="0" y="0"/>
            <a:chExt cx="12191999" cy="685800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5743885-31FD-6EDC-1029-6B9DC2E3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21" name="MsPham-0936082789">
              <a:hlinkClick r:id="rId5"/>
              <a:extLst>
                <a:ext uri="{FF2B5EF4-FFF2-40B4-BE49-F238E27FC236}">
                  <a16:creationId xmlns="" xmlns:a16="http://schemas.microsoft.com/office/drawing/2014/main" id="{D726FFEA-0296-4D26-2319-2FC0CD2B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154" y="6225186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7" name="1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390" y="2067441"/>
            <a:ext cx="1117479" cy="26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93" y="2571750"/>
            <a:ext cx="1586612" cy="19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314" y="306877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24835" y="1405734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12459" t="10424" r="15552" b="7896"/>
          <a:stretch/>
        </p:blipFill>
        <p:spPr>
          <a:xfrm rot="418112">
            <a:off x="5377694" y="237358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75" y="722290"/>
            <a:ext cx="1045308" cy="1045308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1507630" y="2067441"/>
            <a:ext cx="6262622" cy="215969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>
            <a:prstTxWarp prst="textArchUp">
              <a:avLst/>
            </a:prstTxWarp>
          </a:bodyPr>
          <a:lstStyle/>
          <a:p>
            <a:pPr algn="ctr"/>
            <a:r>
              <a:rPr lang="en-US" sz="8600" b="1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Welldone</a:t>
            </a:r>
            <a:r>
              <a:rPr lang="en-US" sz="86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5002" y="4085593"/>
            <a:ext cx="1234547" cy="6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46312"/>
      </p:ext>
    </p:extLst>
  </p:cSld>
  <p:clrMapOvr>
    <a:masterClrMapping/>
  </p:clrMapOvr>
  <p:transition advClick="0"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ùi Liễu">
            <a:extLst>
              <a:ext uri="{FF2B5EF4-FFF2-40B4-BE49-F238E27FC236}">
                <a16:creationId xmlns="" xmlns:a16="http://schemas.microsoft.com/office/drawing/2014/main" id="{EEA631C4-5FB8-49EE-B33B-7DC92C6AFAAB}"/>
              </a:ext>
            </a:extLst>
          </p:cNvPr>
          <p:cNvSpPr txBox="1">
            <a:spLocks/>
          </p:cNvSpPr>
          <p:nvPr/>
        </p:nvSpPr>
        <p:spPr>
          <a:xfrm>
            <a:off x="492817" y="2857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4" name="Bùi Liễu">
            <a:extLst>
              <a:ext uri="{FF2B5EF4-FFF2-40B4-BE49-F238E27FC236}">
                <a16:creationId xmlns="" xmlns:a16="http://schemas.microsoft.com/office/drawing/2014/main" id="{A987AB01-570B-4B4B-8247-DC05B4EBB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" r="425"/>
          <a:stretch/>
        </p:blipFill>
        <p:spPr>
          <a:xfrm>
            <a:off x="470776" y="1504950"/>
            <a:ext cx="1894819" cy="175327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65" name="Oval 64">
            <a:extLst>
              <a:ext uri="{FF2B5EF4-FFF2-40B4-BE49-F238E27FC236}">
                <a16:creationId xmlns="" xmlns:a16="http://schemas.microsoft.com/office/drawing/2014/main" id="{0F193B85-56E7-4995-8B23-0A69EDCBBE3A}"/>
              </a:ext>
            </a:extLst>
          </p:cNvPr>
          <p:cNvSpPr/>
          <p:nvPr/>
        </p:nvSpPr>
        <p:spPr>
          <a:xfrm>
            <a:off x="468257" y="1399351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04D5523F-834D-4A44-8B8D-9810F5CE3370}"/>
              </a:ext>
            </a:extLst>
          </p:cNvPr>
          <p:cNvSpPr/>
          <p:nvPr/>
        </p:nvSpPr>
        <p:spPr>
          <a:xfrm>
            <a:off x="2006682" y="2935267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Bùi Liễu">
            <a:extLst>
              <a:ext uri="{FF2B5EF4-FFF2-40B4-BE49-F238E27FC236}">
                <a16:creationId xmlns="" xmlns:a16="http://schemas.microsoft.com/office/drawing/2014/main" id="{2616299E-C4A9-4FBA-807C-577C5F7BC6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" r="846"/>
          <a:stretch/>
        </p:blipFill>
        <p:spPr>
          <a:xfrm>
            <a:off x="2548366" y="1496699"/>
            <a:ext cx="1894818" cy="179070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69" name="Oval 68">
            <a:extLst>
              <a:ext uri="{FF2B5EF4-FFF2-40B4-BE49-F238E27FC236}">
                <a16:creationId xmlns="" xmlns:a16="http://schemas.microsoft.com/office/drawing/2014/main" id="{00E5F83B-FC43-4A36-BDB7-E39A00C2BF91}"/>
              </a:ext>
            </a:extLst>
          </p:cNvPr>
          <p:cNvSpPr/>
          <p:nvPr/>
        </p:nvSpPr>
        <p:spPr>
          <a:xfrm>
            <a:off x="2543196" y="1427661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CA94C95F-E360-4CCC-87EF-F4F340858A2C}"/>
              </a:ext>
            </a:extLst>
          </p:cNvPr>
          <p:cNvSpPr/>
          <p:nvPr/>
        </p:nvSpPr>
        <p:spPr>
          <a:xfrm>
            <a:off x="4089015" y="2948917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Bùi Liễu">
            <a:extLst>
              <a:ext uri="{FF2B5EF4-FFF2-40B4-BE49-F238E27FC236}">
                <a16:creationId xmlns="" xmlns:a16="http://schemas.microsoft.com/office/drawing/2014/main" id="{F2BEB99D-8A05-45E5-AA14-D8DE74542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" r="2958"/>
          <a:stretch/>
        </p:blipFill>
        <p:spPr>
          <a:xfrm>
            <a:off x="4630699" y="1494690"/>
            <a:ext cx="1894819" cy="179070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BC2AF42D-4D80-43A7-AFAA-FB28918828D1}"/>
              </a:ext>
            </a:extLst>
          </p:cNvPr>
          <p:cNvSpPr/>
          <p:nvPr/>
        </p:nvSpPr>
        <p:spPr>
          <a:xfrm>
            <a:off x="6163583" y="2989942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Bùi Liễu">
            <a:extLst>
              <a:ext uri="{FF2B5EF4-FFF2-40B4-BE49-F238E27FC236}">
                <a16:creationId xmlns="" xmlns:a16="http://schemas.microsoft.com/office/drawing/2014/main" id="{B09A6A4F-49DC-4005-8062-C5E9FACD549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" r="2416"/>
          <a:stretch/>
        </p:blipFill>
        <p:spPr>
          <a:xfrm>
            <a:off x="6727369" y="1494182"/>
            <a:ext cx="1892952" cy="179070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E1ADDBF1-3E17-45BC-942F-3A9FBA980E4F}"/>
              </a:ext>
            </a:extLst>
          </p:cNvPr>
          <p:cNvSpPr/>
          <p:nvPr/>
        </p:nvSpPr>
        <p:spPr>
          <a:xfrm>
            <a:off x="8266151" y="2946400"/>
            <a:ext cx="354169" cy="3384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AE2AD434-BEE5-4846-BBC0-63F47D36902E}"/>
              </a:ext>
            </a:extLst>
          </p:cNvPr>
          <p:cNvSpPr/>
          <p:nvPr/>
        </p:nvSpPr>
        <p:spPr>
          <a:xfrm>
            <a:off x="4670026" y="1453895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8B51F419-54DA-4C62-BE0A-F40A11D8C22E}"/>
              </a:ext>
            </a:extLst>
          </p:cNvPr>
          <p:cNvSpPr/>
          <p:nvPr/>
        </p:nvSpPr>
        <p:spPr>
          <a:xfrm>
            <a:off x="6759302" y="1435404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="" xmlns:a16="http://schemas.microsoft.com/office/drawing/2014/main" id="{22FB0FBB-3172-4293-A9D1-3B990EE7293D}"/>
              </a:ext>
            </a:extLst>
          </p:cNvPr>
          <p:cNvSpPr txBox="1"/>
          <p:nvPr/>
        </p:nvSpPr>
        <p:spPr>
          <a:xfrm>
            <a:off x="8273431" y="2884808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Bùi Liễu">
            <a:extLst>
              <a:ext uri="{FF2B5EF4-FFF2-40B4-BE49-F238E27FC236}">
                <a16:creationId xmlns="" xmlns:a16="http://schemas.microsoft.com/office/drawing/2014/main" id="{0B0C4D5F-F67A-4242-A0F6-7EA77843AC7A}"/>
              </a:ext>
            </a:extLst>
          </p:cNvPr>
          <p:cNvSpPr txBox="1"/>
          <p:nvPr/>
        </p:nvSpPr>
        <p:spPr>
          <a:xfrm>
            <a:off x="2018646" y="287367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Bùi Liễu">
            <a:extLst>
              <a:ext uri="{FF2B5EF4-FFF2-40B4-BE49-F238E27FC236}">
                <a16:creationId xmlns="" xmlns:a16="http://schemas.microsoft.com/office/drawing/2014/main" id="{EF5522CF-CB04-484F-B86B-32971AF479B9}"/>
              </a:ext>
            </a:extLst>
          </p:cNvPr>
          <p:cNvSpPr txBox="1"/>
          <p:nvPr/>
        </p:nvSpPr>
        <p:spPr>
          <a:xfrm>
            <a:off x="6161573" y="2935267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Bùi Liễu">
            <a:extLst>
              <a:ext uri="{FF2B5EF4-FFF2-40B4-BE49-F238E27FC236}">
                <a16:creationId xmlns="" xmlns:a16="http://schemas.microsoft.com/office/drawing/2014/main" id="{151CE3DD-860A-4C5A-AC65-AE38045BBDB9}"/>
              </a:ext>
            </a:extLst>
          </p:cNvPr>
          <p:cNvSpPr txBox="1"/>
          <p:nvPr/>
        </p:nvSpPr>
        <p:spPr>
          <a:xfrm>
            <a:off x="4093276" y="2894772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Track 27 Bùi Liễu">
            <a:hlinkClick r:id="" action="ppaction://media"/>
            <a:extLst>
              <a:ext uri="{FF2B5EF4-FFF2-40B4-BE49-F238E27FC236}">
                <a16:creationId xmlns="" xmlns:a16="http://schemas.microsoft.com/office/drawing/2014/main" id="{DECB627E-2E1B-4109-8F6B-BD9AAFC5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323" y="518878"/>
            <a:ext cx="451133" cy="361653"/>
          </a:xfrm>
          <a:prstGeom prst="rect">
            <a:avLst/>
          </a:prstGeom>
        </p:spPr>
      </p:pic>
      <p:pic>
        <p:nvPicPr>
          <p:cNvPr id="20" name="Track 27 Bùi Liễu">
            <a:hlinkClick r:id="" action="ppaction://media"/>
            <a:extLst>
              <a:ext uri="{FF2B5EF4-FFF2-40B4-BE49-F238E27FC236}">
                <a16:creationId xmlns="" xmlns:a16="http://schemas.microsoft.com/office/drawing/2014/main" id="{C6076FAC-2CAE-4FBB-86B7-56B9523886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625" end="29102.888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867" y="3811913"/>
            <a:ext cx="364635" cy="398500"/>
          </a:xfrm>
          <a:prstGeom prst="rect">
            <a:avLst/>
          </a:prstGeom>
        </p:spPr>
      </p:pic>
      <p:pic>
        <p:nvPicPr>
          <p:cNvPr id="21" name="Track 27 Bùi Liễu">
            <a:hlinkClick r:id="" action="ppaction://media"/>
            <a:extLst>
              <a:ext uri="{FF2B5EF4-FFF2-40B4-BE49-F238E27FC236}">
                <a16:creationId xmlns="" xmlns:a16="http://schemas.microsoft.com/office/drawing/2014/main" id="{F1B0DE18-A3E5-4090-B95B-8054E255C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003" end="21019.4399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652" y="3811913"/>
            <a:ext cx="316594" cy="398500"/>
          </a:xfrm>
          <a:prstGeom prst="rect">
            <a:avLst/>
          </a:prstGeom>
        </p:spPr>
      </p:pic>
      <p:pic>
        <p:nvPicPr>
          <p:cNvPr id="22" name="Track 27 Bùi Liễu">
            <a:hlinkClick r:id="" action="ppaction://media"/>
            <a:extLst>
              <a:ext uri="{FF2B5EF4-FFF2-40B4-BE49-F238E27FC236}">
                <a16:creationId xmlns="" xmlns:a16="http://schemas.microsoft.com/office/drawing/2014/main" id="{2FAE2FA8-28EA-4CB7-BCEB-FFB5D77964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070" end="11922.4399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948" y="3811913"/>
            <a:ext cx="396205" cy="398500"/>
          </a:xfrm>
          <a:prstGeom prst="rect">
            <a:avLst/>
          </a:prstGeom>
        </p:spPr>
      </p:pic>
      <p:pic>
        <p:nvPicPr>
          <p:cNvPr id="23" name="Track 27 Bùi Liễu">
            <a:hlinkClick r:id="" action="ppaction://media"/>
            <a:extLst>
              <a:ext uri="{FF2B5EF4-FFF2-40B4-BE49-F238E27FC236}">
                <a16:creationId xmlns="" xmlns:a16="http://schemas.microsoft.com/office/drawing/2014/main" id="{46526260-51B4-4432-9EC8-70811CDD85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996" end="3223.4399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193" y="3811913"/>
            <a:ext cx="437243" cy="3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ùi Liễu">
            <a:extLst>
              <a:ext uri="{FF2B5EF4-FFF2-40B4-BE49-F238E27FC236}">
                <a16:creationId xmlns="" xmlns:a16="http://schemas.microsoft.com/office/drawing/2014/main" id="{3FB3EB33-88BD-4B98-BC89-C9090064F697}"/>
              </a:ext>
            </a:extLst>
          </p:cNvPr>
          <p:cNvGrpSpPr/>
          <p:nvPr/>
        </p:nvGrpSpPr>
        <p:grpSpPr>
          <a:xfrm>
            <a:off x="427348" y="3067338"/>
            <a:ext cx="6583051" cy="1692771"/>
            <a:chOff x="561420" y="935308"/>
            <a:chExt cx="8915950" cy="1692771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EF4ED47-7FA0-46F9-BD60-AFD1DC09061F}"/>
                </a:ext>
              </a:extLst>
            </p:cNvPr>
            <p:cNvSpPr txBox="1"/>
            <p:nvPr/>
          </p:nvSpPr>
          <p:spPr>
            <a:xfrm>
              <a:off x="1016120" y="935308"/>
              <a:ext cx="846125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dirty="0">
                  <a:solidFill>
                    <a:srgbClr val="FF0000"/>
                  </a:solidFill>
                </a:rPr>
                <a:t>A: </a:t>
              </a:r>
              <a:r>
                <a:rPr lang="vi-VN" sz="2600" dirty="0"/>
                <a:t>Do </a:t>
              </a:r>
              <a:r>
                <a:rPr lang="vi-VN" sz="2600" dirty="0" err="1"/>
                <a:t>you</a:t>
              </a:r>
              <a:r>
                <a:rPr lang="vi-VN" sz="2600" dirty="0"/>
                <a:t> </a:t>
              </a:r>
              <a:r>
                <a:rPr lang="vi-VN" sz="2600" dirty="0" err="1"/>
                <a:t>have</a:t>
              </a:r>
              <a:r>
                <a:rPr lang="vi-VN" sz="2600" dirty="0"/>
                <a:t> a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r>
                <a:rPr lang="vi-VN" sz="2600" dirty="0"/>
                <a:t>, </a:t>
              </a:r>
              <a:r>
                <a:rPr lang="en-US" sz="2600" dirty="0">
                  <a:latin typeface="Arial" pitchFamily="34" charset="0"/>
                  <a:cs typeface="Arial" pitchFamily="34" charset="0"/>
                </a:rPr>
                <a:t>Bill</a:t>
              </a:r>
              <a:r>
                <a:rPr lang="vi-VN" sz="2600" dirty="0"/>
                <a:t>?</a:t>
              </a:r>
              <a:endParaRPr lang="vi-VN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600" dirty="0">
                  <a:solidFill>
                    <a:srgbClr val="FF0000"/>
                  </a:solidFill>
                </a:rPr>
                <a:t>B: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r>
                <a:rPr lang="vi-VN" sz="2600" dirty="0">
                  <a:latin typeface="Arial" panose="020B0604020202020204" pitchFamily="34" charset="0"/>
                  <a:cs typeface="Arial" panose="020B0604020202020204" pitchFamily="34" charset="0"/>
                </a:rPr>
                <a:t>, I do.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What does she _____________?</a:t>
              </a: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She’s slim. She has ____________.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2A2259B-8BD5-42C3-9E69-BA9C98223898}"/>
                </a:ext>
              </a:extLst>
            </p:cNvPr>
            <p:cNvSpPr txBox="1"/>
            <p:nvPr/>
          </p:nvSpPr>
          <p:spPr>
            <a:xfrm>
              <a:off x="561420" y="939516"/>
              <a:ext cx="7789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2</a:t>
              </a:r>
              <a:r>
                <a:rPr lang="vi-VN" sz="2600" b="1" dirty="0"/>
                <a:t>.</a:t>
              </a:r>
              <a:endParaRPr lang="en-US" sz="2600" b="1" dirty="0"/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6775" y="312900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5" name="Bùi Liễu">
            <a:extLst>
              <a:ext uri="{FF2B5EF4-FFF2-40B4-BE49-F238E27FC236}">
                <a16:creationId xmlns="" xmlns:a16="http://schemas.microsoft.com/office/drawing/2014/main" id="{4E28AEF4-AA6F-4750-ADF4-3E4223F0EB64}"/>
              </a:ext>
            </a:extLst>
          </p:cNvPr>
          <p:cNvGrpSpPr/>
          <p:nvPr/>
        </p:nvGrpSpPr>
        <p:grpSpPr>
          <a:xfrm>
            <a:off x="469110" y="1065143"/>
            <a:ext cx="8370090" cy="1692771"/>
            <a:chOff x="561420" y="935308"/>
            <a:chExt cx="10201038" cy="169277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CBE6D58-C175-480E-912D-C9A4B14CCDE1}"/>
                </a:ext>
              </a:extLst>
            </p:cNvPr>
            <p:cNvSpPr txBox="1"/>
            <p:nvPr/>
          </p:nvSpPr>
          <p:spPr>
            <a:xfrm>
              <a:off x="1016121" y="935308"/>
              <a:ext cx="974633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dirty="0">
                  <a:solidFill>
                    <a:srgbClr val="FF0000"/>
                  </a:solidFill>
                </a:rPr>
                <a:t>A: </a:t>
              </a:r>
              <a:r>
                <a:rPr lang="vi-VN" sz="2600" dirty="0"/>
                <a:t>Do </a:t>
              </a:r>
              <a:r>
                <a:rPr lang="vi-VN" sz="2600" dirty="0" err="1"/>
                <a:t>you</a:t>
              </a:r>
              <a:r>
                <a:rPr lang="vi-VN" sz="2600" dirty="0"/>
                <a:t> </a:t>
              </a:r>
              <a:r>
                <a:rPr lang="vi-VN" sz="2600" dirty="0" err="1"/>
                <a:t>have</a:t>
              </a:r>
              <a:r>
                <a:rPr lang="vi-VN" sz="2600" dirty="0"/>
                <a:t> a </a:t>
              </a:r>
              <a:r>
                <a:rPr lang="vi-VN" sz="2600" dirty="0" err="1"/>
                <a:t>brother</a:t>
              </a:r>
              <a:r>
                <a:rPr lang="vi-VN" sz="2600" dirty="0"/>
                <a:t>, Mai?</a:t>
              </a:r>
              <a:endParaRPr lang="vi-VN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600" dirty="0">
                  <a:solidFill>
                    <a:srgbClr val="FF0000"/>
                  </a:solidFill>
                </a:rPr>
                <a:t>B: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  <a:r>
                <a:rPr lang="vi-VN" sz="2600" dirty="0">
                  <a:latin typeface="Arial" panose="020B0604020202020204" pitchFamily="34" charset="0"/>
                  <a:cs typeface="Arial" panose="020B0604020202020204" pitchFamily="34" charset="0"/>
                </a:rPr>
                <a:t>, I do.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What does he look like?</a:t>
              </a:r>
            </a:p>
            <a:p>
              <a:r>
                <a:rPr lang="en-US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He’s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_________.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He has a round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_____.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Bùi Liễu">
              <a:extLst>
                <a:ext uri="{FF2B5EF4-FFF2-40B4-BE49-F238E27FC236}">
                  <a16:creationId xmlns="" xmlns:a16="http://schemas.microsoft.com/office/drawing/2014/main" id="{C43FC846-6840-486D-A742-F7A167C27DF1}"/>
                </a:ext>
              </a:extLst>
            </p:cNvPr>
            <p:cNvSpPr txBox="1"/>
            <p:nvPr/>
          </p:nvSpPr>
          <p:spPr>
            <a:xfrm>
              <a:off x="561420" y="939516"/>
              <a:ext cx="7789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/>
                <a:t>1.</a:t>
              </a:r>
              <a:endParaRPr lang="en-US" sz="2600" b="1" dirty="0"/>
            </a:p>
          </p:txBody>
        </p:sp>
      </p:grpSp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7B2717F9-0055-4794-ABDF-A07F752B99E8}"/>
              </a:ext>
            </a:extLst>
          </p:cNvPr>
          <p:cNvSpPr txBox="1"/>
          <p:nvPr/>
        </p:nvSpPr>
        <p:spPr>
          <a:xfrm>
            <a:off x="6172200" y="2252324"/>
            <a:ext cx="1052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pic>
        <p:nvPicPr>
          <p:cNvPr id="36" name="Bùi Liễu">
            <a:extLst>
              <a:ext uri="{FF2B5EF4-FFF2-40B4-BE49-F238E27FC236}">
                <a16:creationId xmlns="" xmlns:a16="http://schemas.microsoft.com/office/drawing/2014/main" id="{47C6A4DB-7B05-4173-BFE5-635EDD409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" b="71"/>
          <a:stretch/>
        </p:blipFill>
        <p:spPr>
          <a:xfrm>
            <a:off x="7315200" y="755991"/>
            <a:ext cx="1389873" cy="1737341"/>
          </a:xfrm>
          <a:prstGeom prst="round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="" xmlns:a16="http://schemas.microsoft.com/office/drawing/2014/main" id="{A1169546-6448-499A-BE6A-ED04E053A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" b="143"/>
          <a:stretch/>
        </p:blipFill>
        <p:spPr>
          <a:xfrm>
            <a:off x="7162799" y="2910517"/>
            <a:ext cx="1542274" cy="1927842"/>
          </a:xfrm>
          <a:prstGeom prst="roundRect">
            <a:avLst/>
          </a:prstGeom>
        </p:spPr>
      </p:pic>
      <p:sp>
        <p:nvSpPr>
          <p:cNvPr id="26" name="Bùi Liễu">
            <a:extLst>
              <a:ext uri="{FF2B5EF4-FFF2-40B4-BE49-F238E27FC236}">
                <a16:creationId xmlns="" xmlns:a16="http://schemas.microsoft.com/office/drawing/2014/main" id="{DF8AA4FC-CF89-4228-8F8A-8458EA9B7555}"/>
              </a:ext>
            </a:extLst>
          </p:cNvPr>
          <p:cNvSpPr txBox="1"/>
          <p:nvPr/>
        </p:nvSpPr>
        <p:spPr>
          <a:xfrm>
            <a:off x="2125476" y="2280559"/>
            <a:ext cx="1761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</a:t>
            </a:r>
          </a:p>
        </p:txBody>
      </p:sp>
      <p:sp>
        <p:nvSpPr>
          <p:cNvPr id="27" name="Bùi Liễu">
            <a:extLst>
              <a:ext uri="{FF2B5EF4-FFF2-40B4-BE49-F238E27FC236}">
                <a16:creationId xmlns="" xmlns:a16="http://schemas.microsoft.com/office/drawing/2014/main" id="{51A6B70C-67A2-44EE-B44A-95D6CB729207}"/>
              </a:ext>
            </a:extLst>
          </p:cNvPr>
          <p:cNvSpPr txBox="1"/>
          <p:nvPr/>
        </p:nvSpPr>
        <p:spPr>
          <a:xfrm>
            <a:off x="3469098" y="3874438"/>
            <a:ext cx="25507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="" xmlns:a16="http://schemas.microsoft.com/office/drawing/2014/main" id="{2E3AAA99-B6D6-4ADC-AB49-12FBC1C23238}"/>
              </a:ext>
            </a:extLst>
          </p:cNvPr>
          <p:cNvSpPr txBox="1"/>
          <p:nvPr/>
        </p:nvSpPr>
        <p:spPr>
          <a:xfrm>
            <a:off x="4267200" y="4249651"/>
            <a:ext cx="2093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</p:spTree>
    <p:extLst>
      <p:ext uri="{BB962C8B-B14F-4D97-AF65-F5344CB8AC3E}">
        <p14:creationId xmlns:p14="http://schemas.microsoft.com/office/powerpoint/2010/main" val="232881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31447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97F3EB-9704-43C3-A150-2B6CEE42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352550"/>
            <a:ext cx="8686800" cy="34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59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00" y="1504950"/>
            <a:ext cx="7620000" cy="2802867"/>
            <a:chOff x="911411" y="1581150"/>
            <a:chExt cx="7053252" cy="2283973"/>
          </a:xfrm>
        </p:grpSpPr>
        <p:grpSp>
          <p:nvGrpSpPr>
            <p:cNvPr id="4" name="Group 3"/>
            <p:cNvGrpSpPr/>
            <p:nvPr/>
          </p:nvGrpSpPr>
          <p:grpSpPr>
            <a:xfrm>
              <a:off x="911411" y="1581150"/>
              <a:ext cx="7053252" cy="2283973"/>
              <a:chOff x="911411" y="1581150"/>
              <a:chExt cx="7053252" cy="2283973"/>
            </a:xfrm>
          </p:grpSpPr>
          <p:pic>
            <p:nvPicPr>
              <p:cNvPr id="2" name="Unit 13 lesson 1.mp4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st="3521.3032" end="370.664"/>
                    </p14:media>
                  </p:ext>
                </p:extLst>
              </p:nvPr>
            </p:nvPicPr>
            <p:blipFill rotWithShape="1">
              <a:blip r:embed="rId4"/>
              <a:srcRect l="5549" t="24069" b="25061"/>
              <a:stretch/>
            </p:blipFill>
            <p:spPr>
              <a:xfrm>
                <a:off x="911411" y="1581150"/>
                <a:ext cx="7053252" cy="228397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3733800" y="3257550"/>
                <a:ext cx="533400" cy="53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91400" y="3257550"/>
              <a:ext cx="533400" cy="533400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427259" y="2647950"/>
              <a:ext cx="533400" cy="53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86122" y="3099881"/>
              <a:ext cx="878541" cy="765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59063" y="3317244"/>
              <a:ext cx="903464" cy="53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12850" y="376385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sing.</a:t>
            </a:r>
          </a:p>
        </p:txBody>
      </p:sp>
      <p:pic>
        <p:nvPicPr>
          <p:cNvPr id="11" name="Facebook: Bùi Liễu" descr="A person and person standing on grass&#10;&#10;Description automatically generated">
            <a:extLst>
              <a:ext uri="{FF2B5EF4-FFF2-40B4-BE49-F238E27FC236}">
                <a16:creationId xmlns:a16="http://schemas.microsoft.com/office/drawing/2014/main" xmlns="" id="{107B281B-452F-45FA-B157-6DF4D8BE9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45" y="2825818"/>
            <a:ext cx="1643797" cy="1754926"/>
          </a:xfrm>
          <a:prstGeom prst="roundRect">
            <a:avLst/>
          </a:prstGeom>
        </p:spPr>
      </p:pic>
      <p:sp>
        <p:nvSpPr>
          <p:cNvPr id="12" name="Facebook: Bùi Liễu">
            <a:extLst>
              <a:ext uri="{FF2B5EF4-FFF2-40B4-BE49-F238E27FC236}">
                <a16:creationId xmlns:a16="http://schemas.microsoft.com/office/drawing/2014/main" xmlns="" id="{330E8835-7A20-44CE-93A6-2538F718A8D4}"/>
              </a:ext>
            </a:extLst>
          </p:cNvPr>
          <p:cNvSpPr txBox="1"/>
          <p:nvPr/>
        </p:nvSpPr>
        <p:spPr>
          <a:xfrm>
            <a:off x="1974859" y="890412"/>
            <a:ext cx="498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588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04661" y="477079"/>
            <a:ext cx="4129709" cy="40253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3">
                    <a:lumMod val="75000"/>
                  </a:schemeClr>
                </a:solidFill>
                <a:latin typeface="Cooper Black" panose="0208090404030B020404" pitchFamily="18" charset="0"/>
              </a:rPr>
              <a:t>Play game!</a:t>
            </a:r>
          </a:p>
        </p:txBody>
      </p:sp>
    </p:spTree>
    <p:extLst>
      <p:ext uri="{BB962C8B-B14F-4D97-AF65-F5344CB8AC3E}">
        <p14:creationId xmlns:p14="http://schemas.microsoft.com/office/powerpoint/2010/main" val="1260158519"/>
      </p:ext>
    </p:extLst>
  </p:cSld>
  <p:clrMapOvr>
    <a:masterClrMapping/>
  </p:clrMapOvr>
  <p:transition spd="slow" advTm="4000">
    <p:fade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810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1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4410" y="3466974"/>
            <a:ext cx="2390102" cy="115175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C.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1765" y="1112179"/>
            <a:ext cx="2560321" cy="119053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81764" y="2305772"/>
            <a:ext cx="2455119" cy="115175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B.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D6572C9-391D-4324-9B31-732FD95E7C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" b="1038"/>
          <a:stretch/>
        </p:blipFill>
        <p:spPr>
          <a:xfrm>
            <a:off x="6838214" y="1310111"/>
            <a:ext cx="1165298" cy="7785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2B9B09F-CDA0-4A02-A945-88932C9ADB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528"/>
          <a:stretch/>
        </p:blipFill>
        <p:spPr>
          <a:xfrm>
            <a:off x="6726675" y="3642037"/>
            <a:ext cx="1165298" cy="778569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8656934-1216-4002-9F1B-808DAA9A5B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/>
          <a:stretch/>
        </p:blipFill>
        <p:spPr>
          <a:xfrm>
            <a:off x="6779275" y="2477778"/>
            <a:ext cx="1165298" cy="778569"/>
          </a:xfrm>
          <a:prstGeom prst="roundRect">
            <a:avLst/>
          </a:prstGeom>
        </p:spPr>
      </p:pic>
      <p:pic>
        <p:nvPicPr>
          <p:cNvPr id="6" name="short hair Bùi Liễu">
            <a:hlinkClick r:id="" action="ppaction://media"/>
            <a:extLst>
              <a:ext uri="{FF2B5EF4-FFF2-40B4-BE49-F238E27FC236}">
                <a16:creationId xmlns:a16="http://schemas.microsoft.com/office/drawing/2014/main" xmlns="" id="{EF789067-B7F9-4BD7-8297-E4A90B563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61" y="2376402"/>
            <a:ext cx="487363" cy="390695"/>
          </a:xfrm>
          <a:prstGeom prst="rect">
            <a:avLst/>
          </a:prstGeom>
        </p:spPr>
      </p:pic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63836" y="4610614"/>
            <a:ext cx="855156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“play”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đếm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“???”. GV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“???”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hiển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“next”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6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53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2073" y="47603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2</a:t>
            </a:r>
          </a:p>
        </p:txBody>
      </p:sp>
      <p:sp>
        <p:nvSpPr>
          <p:cNvPr id="7" name="Rectangle 6"/>
          <p:cNvSpPr/>
          <p:nvPr/>
        </p:nvSpPr>
        <p:spPr>
          <a:xfrm>
            <a:off x="6149590" y="1172515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49591" y="2301490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rgbClr val="FF0000"/>
                </a:solidFill>
              </a:rPr>
              <a:t> B.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9591" y="3450771"/>
            <a:ext cx="2660572" cy="11086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C. 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4D58EA8-F78F-4ACD-ADE5-683CABE994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/>
          <a:stretch/>
        </p:blipFill>
        <p:spPr>
          <a:xfrm>
            <a:off x="6981115" y="1303445"/>
            <a:ext cx="1165298" cy="778569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20441D-0405-4167-8B95-FAC48B1909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r="4008"/>
          <a:stretch/>
        </p:blipFill>
        <p:spPr>
          <a:xfrm>
            <a:off x="7019389" y="3607435"/>
            <a:ext cx="1046263" cy="7760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3DCF99-E318-48BA-BC4A-4928C3DDE8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81"/>
          <a:stretch/>
        </p:blipFill>
        <p:spPr>
          <a:xfrm>
            <a:off x="6981115" y="2441117"/>
            <a:ext cx="1165298" cy="778569"/>
          </a:xfrm>
          <a:prstGeom prst="roundRect">
            <a:avLst/>
          </a:prstGeom>
        </p:spPr>
      </p:pic>
      <p:pic>
        <p:nvPicPr>
          <p:cNvPr id="6" name="big eyes Bùi Liễu">
            <a:hlinkClick r:id="" action="ppaction://media"/>
            <a:extLst>
              <a:ext uri="{FF2B5EF4-FFF2-40B4-BE49-F238E27FC236}">
                <a16:creationId xmlns:a16="http://schemas.microsoft.com/office/drawing/2014/main" xmlns="" id="{75F6E54E-1647-45B0-8F50-69B97E327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114" y="2376402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810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3</a:t>
            </a:r>
          </a:p>
        </p:txBody>
      </p:sp>
      <p:sp>
        <p:nvSpPr>
          <p:cNvPr id="7" name="Rectangle 6"/>
          <p:cNvSpPr/>
          <p:nvPr/>
        </p:nvSpPr>
        <p:spPr>
          <a:xfrm>
            <a:off x="5834809" y="3464743"/>
            <a:ext cx="2854709" cy="105166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FF0000"/>
                </a:solidFill>
              </a:rPr>
              <a:t> C.</a:t>
            </a:r>
          </a:p>
        </p:txBody>
      </p:sp>
      <p:sp>
        <p:nvSpPr>
          <p:cNvPr id="8" name="Rectangle 7"/>
          <p:cNvSpPr/>
          <p:nvPr/>
        </p:nvSpPr>
        <p:spPr>
          <a:xfrm>
            <a:off x="5801657" y="1039527"/>
            <a:ext cx="2913915" cy="11100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A.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34809" y="2219981"/>
            <a:ext cx="2854709" cy="11744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</a:rPr>
              <a:t> B.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F8FAB3-5A31-4554-A1A7-B92A4D86DD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528"/>
          <a:stretch/>
        </p:blipFill>
        <p:spPr>
          <a:xfrm>
            <a:off x="6693882" y="2404270"/>
            <a:ext cx="1165298" cy="778569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D011CCF-44BF-4EF0-9E27-FC410B4537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5035"/>
          <a:stretch/>
        </p:blipFill>
        <p:spPr>
          <a:xfrm>
            <a:off x="6812917" y="3578671"/>
            <a:ext cx="1046263" cy="778569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A3E767-D3FF-45C2-9C9F-0500A956C1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" b="1038"/>
          <a:stretch/>
        </p:blipFill>
        <p:spPr>
          <a:xfrm>
            <a:off x="6693882" y="1188281"/>
            <a:ext cx="1165298" cy="778569"/>
          </a:xfrm>
          <a:prstGeom prst="roundRect">
            <a:avLst/>
          </a:prstGeom>
        </p:spPr>
      </p:pic>
      <p:pic>
        <p:nvPicPr>
          <p:cNvPr id="6" name="long hair Bùi Liễu">
            <a:hlinkClick r:id="" action="ppaction://media"/>
            <a:extLst>
              <a:ext uri="{FF2B5EF4-FFF2-40B4-BE49-F238E27FC236}">
                <a16:creationId xmlns:a16="http://schemas.microsoft.com/office/drawing/2014/main" xmlns="" id="{BE33B60D-ED62-49CB-9971-C8EAE9A16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723" y="2368152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7221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4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9230" y="2405418"/>
            <a:ext cx="3200933" cy="9133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a round face.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9230" y="1310112"/>
            <a:ext cx="3200933" cy="976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big eyes.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1353" y="3437687"/>
            <a:ext cx="3108810" cy="84312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short hair.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6458" y="1365352"/>
            <a:ext cx="4100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DF7D0E-2E16-4698-86A8-63237A93AA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002" y="2456366"/>
            <a:ext cx="1691282" cy="11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" y="0"/>
            <a:ext cx="913968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8408" y="43576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5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5671" y="3450771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</a:rPr>
              <a:t>C.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5670" y="1456476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A.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5670" y="2399106"/>
            <a:ext cx="3204493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551" y="1401976"/>
            <a:ext cx="3897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___ eyes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888" y="2435973"/>
            <a:ext cx="1890725" cy="12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8408" y="374492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6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8397" y="3357757"/>
            <a:ext cx="3241766" cy="9390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C.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59543" y="1440455"/>
            <a:ext cx="3241765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A.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8397" y="2399106"/>
            <a:ext cx="3241766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9003" y="1406527"/>
            <a:ext cx="3785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____ hair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055BF4-F363-4CCF-A2E3-1A45DF3E3A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2212696"/>
            <a:ext cx="1959988" cy="13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8000" y="405405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7</a:t>
            </a:r>
          </a:p>
        </p:txBody>
      </p:sp>
      <p:sp>
        <p:nvSpPr>
          <p:cNvPr id="7" name="Rectangle 6"/>
          <p:cNvSpPr/>
          <p:nvPr/>
        </p:nvSpPr>
        <p:spPr>
          <a:xfrm>
            <a:off x="5764588" y="2334822"/>
            <a:ext cx="3088339" cy="11438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8758" y="1127570"/>
            <a:ext cx="3385178" cy="10524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hair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5877287" y="3739161"/>
            <a:ext cx="2975640" cy="11438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round face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826990"/>
            <a:ext cx="3385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Choose the odd one out:</a:t>
            </a:r>
          </a:p>
        </p:txBody>
      </p:sp>
    </p:spTree>
    <p:extLst>
      <p:ext uri="{BB962C8B-B14F-4D97-AF65-F5344CB8AC3E}">
        <p14:creationId xmlns:p14="http://schemas.microsoft.com/office/powerpoint/2010/main" val="25108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7999" y="483860"/>
            <a:ext cx="164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8 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5857" y="2488744"/>
            <a:ext cx="3194307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8" name="Rectangle 7"/>
          <p:cNvSpPr/>
          <p:nvPr/>
        </p:nvSpPr>
        <p:spPr>
          <a:xfrm>
            <a:off x="5615857" y="1460090"/>
            <a:ext cx="3388034" cy="82642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4126" y="3461371"/>
            <a:ext cx="3077769" cy="8300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7693" y="1844628"/>
            <a:ext cx="3194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Choose the odd one out:</a:t>
            </a:r>
          </a:p>
        </p:txBody>
      </p:sp>
    </p:spTree>
    <p:extLst>
      <p:ext uri="{BB962C8B-B14F-4D97-AF65-F5344CB8AC3E}">
        <p14:creationId xmlns:p14="http://schemas.microsoft.com/office/powerpoint/2010/main" val="34436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386200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9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3043" y="2329398"/>
            <a:ext cx="3200957" cy="9893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What does he look like?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5769665" y="1234065"/>
            <a:ext cx="3374335" cy="105244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What does she look like?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9665" y="3450771"/>
            <a:ext cx="3374335" cy="9301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53" y="3905676"/>
            <a:ext cx="2573180" cy="8471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581936-57EF-4601-A665-84C6CF0B7166}"/>
              </a:ext>
            </a:extLst>
          </p:cNvPr>
          <p:cNvSpPr txBox="1"/>
          <p:nvPr/>
        </p:nvSpPr>
        <p:spPr>
          <a:xfrm>
            <a:off x="1106423" y="1732421"/>
            <a:ext cx="3730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</a:p>
          <a:p>
            <a:pPr lvl="0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He has big eyes.</a:t>
            </a:r>
          </a:p>
        </p:txBody>
      </p:sp>
    </p:spTree>
    <p:extLst>
      <p:ext uri="{BB962C8B-B14F-4D97-AF65-F5344CB8AC3E}">
        <p14:creationId xmlns:p14="http://schemas.microsoft.com/office/powerpoint/2010/main" val="23204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5" y="149662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8" name="Bùi Liễu">
            <a:extLst>
              <a:ext uri="{FF2B5EF4-FFF2-40B4-BE49-F238E27FC236}">
                <a16:creationId xmlns="" xmlns:a16="http://schemas.microsoft.com/office/drawing/2014/main" id="{5347D4C7-3CEF-481E-A8B5-FE1018DEFB54}"/>
              </a:ext>
            </a:extLst>
          </p:cNvPr>
          <p:cNvGrpSpPr/>
          <p:nvPr/>
        </p:nvGrpSpPr>
        <p:grpSpPr>
          <a:xfrm>
            <a:off x="2286000" y="742950"/>
            <a:ext cx="4386877" cy="745245"/>
            <a:chOff x="1871607" y="523806"/>
            <a:chExt cx="4386877" cy="745245"/>
          </a:xfrm>
        </p:grpSpPr>
        <p:sp>
          <p:nvSpPr>
            <p:cNvPr id="34" name="Bùi Liễu">
              <a:extLst>
                <a:ext uri="{FF2B5EF4-FFF2-40B4-BE49-F238E27FC236}">
                  <a16:creationId xmlns="" xmlns:a16="http://schemas.microsoft.com/office/drawing/2014/main" id="{25BEF17A-43A0-4DAA-9CB9-60C40379FFCC}"/>
                </a:ext>
              </a:extLst>
            </p:cNvPr>
            <p:cNvSpPr txBox="1">
              <a:spLocks/>
            </p:cNvSpPr>
            <p:nvPr/>
          </p:nvSpPr>
          <p:spPr>
            <a:xfrm>
              <a:off x="2458329" y="691251"/>
              <a:ext cx="3800155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531E0DF-EC04-45BF-846D-A0AD317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07" y="523806"/>
              <a:ext cx="655284" cy="741507"/>
            </a:xfrm>
            <a:prstGeom prst="rect">
              <a:avLst/>
            </a:prstGeom>
          </p:spPr>
        </p:pic>
      </p:grpSp>
      <p:grpSp>
        <p:nvGrpSpPr>
          <p:cNvPr id="9" name="Bùi Liễu">
            <a:extLst>
              <a:ext uri="{FF2B5EF4-FFF2-40B4-BE49-F238E27FC236}">
                <a16:creationId xmlns="" xmlns:a16="http://schemas.microsoft.com/office/drawing/2014/main" id="{83FEB678-9C7B-4E09-8F1B-75CAF0CC2DBA}"/>
              </a:ext>
            </a:extLst>
          </p:cNvPr>
          <p:cNvGrpSpPr/>
          <p:nvPr/>
        </p:nvGrpSpPr>
        <p:grpSpPr>
          <a:xfrm>
            <a:off x="2794252" y="1453282"/>
            <a:ext cx="3969931" cy="740050"/>
            <a:chOff x="2354670" y="1200917"/>
            <a:chExt cx="3969931" cy="740050"/>
          </a:xfrm>
        </p:grpSpPr>
        <p:sp>
          <p:nvSpPr>
            <p:cNvPr id="37" name="Bùi Liễu">
              <a:extLst>
                <a:ext uri="{FF2B5EF4-FFF2-40B4-BE49-F238E27FC236}">
                  <a16:creationId xmlns="" xmlns:a16="http://schemas.microsoft.com/office/drawing/2014/main" id="{5F7DC691-27C2-4035-858A-A70A379BEA4B}"/>
                </a:ext>
              </a:extLst>
            </p:cNvPr>
            <p:cNvSpPr txBox="1">
              <a:spLocks/>
            </p:cNvSpPr>
            <p:nvPr/>
          </p:nvSpPr>
          <p:spPr>
            <a:xfrm>
              <a:off x="2922615" y="1314276"/>
              <a:ext cx="340198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8F95591-F010-4D7A-A19A-4F1FE494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4670" y="1200917"/>
              <a:ext cx="567944" cy="740050"/>
            </a:xfrm>
            <a:prstGeom prst="rect">
              <a:avLst/>
            </a:prstGeom>
          </p:spPr>
        </p:pic>
      </p:grpSp>
      <p:grpSp>
        <p:nvGrpSpPr>
          <p:cNvPr id="13" name="Bùi Liễu">
            <a:extLst>
              <a:ext uri="{FF2B5EF4-FFF2-40B4-BE49-F238E27FC236}">
                <a16:creationId xmlns="" xmlns:a16="http://schemas.microsoft.com/office/drawing/2014/main" id="{0D19C35F-A152-4165-B015-62395DCD5CD3}"/>
              </a:ext>
            </a:extLst>
          </p:cNvPr>
          <p:cNvGrpSpPr/>
          <p:nvPr/>
        </p:nvGrpSpPr>
        <p:grpSpPr>
          <a:xfrm>
            <a:off x="2286000" y="4106620"/>
            <a:ext cx="2624193" cy="847804"/>
            <a:chOff x="1871607" y="4119485"/>
            <a:chExt cx="2624193" cy="847804"/>
          </a:xfrm>
        </p:grpSpPr>
        <p:sp>
          <p:nvSpPr>
            <p:cNvPr id="40" name="Bùi Liễu">
              <a:extLst>
                <a:ext uri="{FF2B5EF4-FFF2-40B4-BE49-F238E27FC236}">
                  <a16:creationId xmlns="" xmlns:a16="http://schemas.microsoft.com/office/drawing/2014/main" id="{68ED2F71-7625-4EDE-9945-CE7D118FB7F9}"/>
                </a:ext>
              </a:extLst>
            </p:cNvPr>
            <p:cNvSpPr txBox="1">
              <a:spLocks/>
            </p:cNvSpPr>
            <p:nvPr/>
          </p:nvSpPr>
          <p:spPr>
            <a:xfrm>
              <a:off x="2366635" y="4292289"/>
              <a:ext cx="2129165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72302775-BF59-40B9-BEFF-A4DD3884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1607" y="4119485"/>
              <a:ext cx="527625" cy="833778"/>
            </a:xfrm>
            <a:prstGeom prst="rect">
              <a:avLst/>
            </a:prstGeom>
          </p:spPr>
        </p:pic>
      </p:grpSp>
      <p:grpSp>
        <p:nvGrpSpPr>
          <p:cNvPr id="12" name="Bùi Liễu">
            <a:extLst>
              <a:ext uri="{FF2B5EF4-FFF2-40B4-BE49-F238E27FC236}">
                <a16:creationId xmlns="" xmlns:a16="http://schemas.microsoft.com/office/drawing/2014/main" id="{D18062DC-A581-4A57-B1DD-F02298B099A6}"/>
              </a:ext>
            </a:extLst>
          </p:cNvPr>
          <p:cNvGrpSpPr/>
          <p:nvPr/>
        </p:nvGrpSpPr>
        <p:grpSpPr>
          <a:xfrm>
            <a:off x="2767803" y="3477207"/>
            <a:ext cx="5045394" cy="885427"/>
            <a:chOff x="2354670" y="3356028"/>
            <a:chExt cx="5045394" cy="885427"/>
          </a:xfrm>
        </p:grpSpPr>
        <p:sp>
          <p:nvSpPr>
            <p:cNvPr id="43" name="Bùi Liễu">
              <a:extLst>
                <a:ext uri="{FF2B5EF4-FFF2-40B4-BE49-F238E27FC236}">
                  <a16:creationId xmlns="" xmlns:a16="http://schemas.microsoft.com/office/drawing/2014/main" id="{15CB7968-ADE7-4D1A-A099-24003CF3AB64}"/>
                </a:ext>
              </a:extLst>
            </p:cNvPr>
            <p:cNvSpPr txBox="1">
              <a:spLocks/>
            </p:cNvSpPr>
            <p:nvPr/>
          </p:nvSpPr>
          <p:spPr>
            <a:xfrm>
              <a:off x="3000765" y="3541685"/>
              <a:ext cx="4399299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FB0A2327-7680-457B-A9F2-B140E632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4670" y="3356028"/>
              <a:ext cx="646095" cy="885427"/>
            </a:xfrm>
            <a:prstGeom prst="rect">
              <a:avLst/>
            </a:prstGeom>
          </p:spPr>
        </p:pic>
      </p:grpSp>
      <p:grpSp>
        <p:nvGrpSpPr>
          <p:cNvPr id="10" name="Bùi Liễu">
            <a:extLst>
              <a:ext uri="{FF2B5EF4-FFF2-40B4-BE49-F238E27FC236}">
                <a16:creationId xmlns="" xmlns:a16="http://schemas.microsoft.com/office/drawing/2014/main" id="{7B6F7B15-B4AB-4122-992D-E73075E58D35}"/>
              </a:ext>
            </a:extLst>
          </p:cNvPr>
          <p:cNvGrpSpPr/>
          <p:nvPr/>
        </p:nvGrpSpPr>
        <p:grpSpPr>
          <a:xfrm>
            <a:off x="3167910" y="2090399"/>
            <a:ext cx="2508391" cy="833778"/>
            <a:chOff x="2749410" y="1909534"/>
            <a:chExt cx="2508391" cy="833778"/>
          </a:xfrm>
        </p:grpSpPr>
        <p:sp>
          <p:nvSpPr>
            <p:cNvPr id="46" name="Bùi Liễu">
              <a:extLst>
                <a:ext uri="{FF2B5EF4-FFF2-40B4-BE49-F238E27FC236}">
                  <a16:creationId xmlns="" xmlns:a16="http://schemas.microsoft.com/office/drawing/2014/main" id="{CA3562B4-1041-447F-BF02-1D7146442D40}"/>
                </a:ext>
              </a:extLst>
            </p:cNvPr>
            <p:cNvSpPr txBox="1">
              <a:spLocks/>
            </p:cNvSpPr>
            <p:nvPr/>
          </p:nvSpPr>
          <p:spPr>
            <a:xfrm>
              <a:off x="3362647" y="2093367"/>
              <a:ext cx="1895154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AC6929E-FC36-412B-B901-DBD3995B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9410" y="1909534"/>
              <a:ext cx="613236" cy="833778"/>
            </a:xfrm>
            <a:prstGeom prst="rect">
              <a:avLst/>
            </a:prstGeom>
          </p:spPr>
        </p:pic>
      </p:grpSp>
      <p:grpSp>
        <p:nvGrpSpPr>
          <p:cNvPr id="11" name="Bùi Liễu">
            <a:extLst>
              <a:ext uri="{FF2B5EF4-FFF2-40B4-BE49-F238E27FC236}">
                <a16:creationId xmlns="" xmlns:a16="http://schemas.microsoft.com/office/drawing/2014/main" id="{E65103BD-7532-4ACD-9155-F59C9B30DE26}"/>
              </a:ext>
            </a:extLst>
          </p:cNvPr>
          <p:cNvGrpSpPr/>
          <p:nvPr/>
        </p:nvGrpSpPr>
        <p:grpSpPr>
          <a:xfrm>
            <a:off x="3146513" y="2797607"/>
            <a:ext cx="4423844" cy="890027"/>
            <a:chOff x="2738957" y="2609485"/>
            <a:chExt cx="4423844" cy="890027"/>
          </a:xfrm>
        </p:grpSpPr>
        <p:sp>
          <p:nvSpPr>
            <p:cNvPr id="49" name="Bùi Liễu">
              <a:extLst>
                <a:ext uri="{FF2B5EF4-FFF2-40B4-BE49-F238E27FC236}">
                  <a16:creationId xmlns="" xmlns:a16="http://schemas.microsoft.com/office/drawing/2014/main" id="{6E596826-2EC8-4B92-AE2A-9CD20D1518E8}"/>
                </a:ext>
              </a:extLst>
            </p:cNvPr>
            <p:cNvSpPr txBox="1">
              <a:spLocks/>
            </p:cNvSpPr>
            <p:nvPr/>
          </p:nvSpPr>
          <p:spPr>
            <a:xfrm>
              <a:off x="3362647" y="2799207"/>
              <a:ext cx="3800154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 and number</a:t>
              </a:r>
              <a:r>
                <a:rPr lang="vi-VN" sz="28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C7FDCCFA-6E8E-4D10-B513-CE6F2CBE5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957" y="2609485"/>
              <a:ext cx="635733" cy="890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378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4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263" y="386095"/>
            <a:ext cx="172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5904365" y="1741714"/>
            <a:ext cx="3043544" cy="830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False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4365" y="2771774"/>
            <a:ext cx="3043544" cy="8300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True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9" y="3926578"/>
            <a:ext cx="2790008" cy="826536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1" y="3990576"/>
            <a:ext cx="2438561" cy="73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433052"/>
            <a:ext cx="1054768" cy="1178403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428428" y="70315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525810" y="703150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93" y="3949946"/>
            <a:ext cx="2573180" cy="84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9694" y="1571566"/>
            <a:ext cx="3882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She has long hair.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1E8ABA6-42EB-4CA9-8F67-A030F9A58B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304" y="2212696"/>
            <a:ext cx="1939780" cy="13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65">
            <a:off x="2563470" y="634056"/>
            <a:ext cx="4243481" cy="4249213"/>
          </a:xfrm>
          <a:prstGeom prst="rect">
            <a:avLst/>
          </a:prstGeom>
        </p:spPr>
      </p:pic>
      <p:sp>
        <p:nvSpPr>
          <p:cNvPr id="5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423706" y="4600590"/>
            <a:ext cx="154116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on the bell.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194886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33400" y="3907559"/>
            <a:ext cx="183191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2329" y="4419629"/>
            <a:ext cx="2043271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face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75094" y="4406153"/>
            <a:ext cx="19969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1595" y="3954709"/>
            <a:ext cx="159280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09800" y="909878"/>
            <a:ext cx="5353047" cy="476726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4944" y="2100122"/>
            <a:ext cx="3196764" cy="502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2100122"/>
            <a:ext cx="1222331" cy="10041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801708" y="2100122"/>
            <a:ext cx="824987" cy="1004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801708" y="2100122"/>
            <a:ext cx="2825906" cy="502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612523" y="2644832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65354" y="1623396"/>
            <a:ext cx="4072707" cy="476726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1000" y="284584"/>
            <a:ext cx="25908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=""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50"/>
          <a:stretch/>
        </p:blipFill>
        <p:spPr>
          <a:xfrm>
            <a:off x="6761634" y="2644832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043" y="112020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41" y="159987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375103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20056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49773" y="4171076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ABA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62952" y="4171075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ABA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362200" y="4171075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ABA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25543" y="899112"/>
            <a:ext cx="8686800" cy="2987804"/>
            <a:chOff x="233543" y="728270"/>
            <a:chExt cx="8686800" cy="3079950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" t="-1" r="784" b="-1045"/>
            <a:stretch/>
          </p:blipFill>
          <p:spPr>
            <a:xfrm>
              <a:off x="233543" y="737783"/>
              <a:ext cx="8686800" cy="3070437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=""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1002836" y="792230"/>
              <a:ext cx="3458447" cy="723273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=""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5246515" y="728270"/>
              <a:ext cx="3143486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=""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6332600" y="3226576"/>
              <a:ext cx="2587743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=""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3234119" y="1431343"/>
              <a:ext cx="1363216" cy="4139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990600" y="1057482"/>
            <a:ext cx="3697606" cy="489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 old is your father, Mai?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5247961" y="877331"/>
            <a:ext cx="3316331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does he look like?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3037844" y="1510740"/>
            <a:ext cx="1728132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forty.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6306621" y="3303035"/>
            <a:ext cx="2837379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has a round face.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47364" y="1347086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742538" y="1301558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25 Bùi Liễu">
            <a:hlinkClick r:id="" action="ppaction://media"/>
            <a:extLst>
              <a:ext uri="{FF2B5EF4-FFF2-40B4-BE49-F238E27FC236}">
                <a16:creationId xmlns="" xmlns:a16="http://schemas.microsoft.com/office/drawing/2014/main" id="{497AA047-2514-41EC-BB9D-61301375A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722" y="321875"/>
            <a:ext cx="433350" cy="3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5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5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5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5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287531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482955" y="2344829"/>
            <a:ext cx="2119708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ʃɔːt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heə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84621" y="1523547"/>
            <a:ext cx="29163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88702" y="3043001"/>
            <a:ext cx="1908215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3588" r="2870" b="3823"/>
          <a:stretch/>
        </p:blipFill>
        <p:spPr>
          <a:xfrm>
            <a:off x="1600200" y="1428750"/>
            <a:ext cx="3276600" cy="22098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0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319672" y="2336721"/>
            <a:ext cx="23431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lɒŋ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heə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237021" y="1507331"/>
            <a:ext cx="26115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793887" y="3043001"/>
            <a:ext cx="1497846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t="3631" r="5660" b="2668"/>
          <a:stretch/>
        </p:blipFill>
        <p:spPr>
          <a:xfrm>
            <a:off x="1083971" y="1113549"/>
            <a:ext cx="3703930" cy="25527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6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1199</Words>
  <Application>Microsoft Office PowerPoint</Application>
  <PresentationFormat>On-screen Show (16:9)</PresentationFormat>
  <Paragraphs>390</Paragraphs>
  <Slides>55</Slides>
  <Notes>21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Kirang Haerang</vt:lpstr>
      <vt:lpstr>宋体</vt:lpstr>
      <vt:lpstr>Berlin Sans FB</vt:lpstr>
      <vt:lpstr>Calibri</vt:lpstr>
      <vt:lpstr>Berlin Sans FB Demi</vt:lpstr>
      <vt:lpstr>Cooper Black</vt:lpstr>
      <vt:lpstr>Fredoka One</vt:lpstr>
      <vt:lpstr>Tahoma</vt:lpstr>
      <vt:lpstr>.VnBlack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280</cp:revision>
  <dcterms:created xsi:type="dcterms:W3CDTF">2006-08-16T00:00:00Z</dcterms:created>
  <dcterms:modified xsi:type="dcterms:W3CDTF">2024-01-06T08:27:14Z</dcterms:modified>
</cp:coreProperties>
</file>