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media/audio2.wav" ContentType="audio/x-wav"/>
  <Override PartName="/ppt/media/audio3.wav" ContentType="audio/x-wav"/>
  <Override PartName="/ppt/media/audio4.wav" ContentType="audio/x-wav"/>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4" r:id="rId3"/>
    <p:sldMasterId id="2147483686" r:id="rId4"/>
  </p:sldMasterIdLst>
  <p:notesMasterIdLst>
    <p:notesMasterId r:id="rId49"/>
  </p:notesMasterIdLst>
  <p:sldIdLst>
    <p:sldId id="390" r:id="rId5"/>
    <p:sldId id="318" r:id="rId6"/>
    <p:sldId id="439" r:id="rId7"/>
    <p:sldId id="440" r:id="rId8"/>
    <p:sldId id="320" r:id="rId9"/>
    <p:sldId id="441" r:id="rId10"/>
    <p:sldId id="442" r:id="rId11"/>
    <p:sldId id="443" r:id="rId12"/>
    <p:sldId id="264" r:id="rId13"/>
    <p:sldId id="256" r:id="rId14"/>
    <p:sldId id="257" r:id="rId15"/>
    <p:sldId id="258" r:id="rId16"/>
    <p:sldId id="259" r:id="rId17"/>
    <p:sldId id="316" r:id="rId18"/>
    <p:sldId id="319" r:id="rId19"/>
    <p:sldId id="301" r:id="rId20"/>
    <p:sldId id="304" r:id="rId21"/>
    <p:sldId id="306" r:id="rId22"/>
    <p:sldId id="305" r:id="rId23"/>
    <p:sldId id="307" r:id="rId24"/>
    <p:sldId id="449" r:id="rId25"/>
    <p:sldId id="448" r:id="rId26"/>
    <p:sldId id="450" r:id="rId27"/>
    <p:sldId id="308" r:id="rId28"/>
    <p:sldId id="309" r:id="rId29"/>
    <p:sldId id="322" r:id="rId30"/>
    <p:sldId id="447" r:id="rId31"/>
    <p:sldId id="445" r:id="rId32"/>
    <p:sldId id="444" r:id="rId33"/>
    <p:sldId id="310" r:id="rId34"/>
    <p:sldId id="323" r:id="rId35"/>
    <p:sldId id="313" r:id="rId36"/>
    <p:sldId id="317" r:id="rId37"/>
    <p:sldId id="333" r:id="rId38"/>
    <p:sldId id="335" r:id="rId39"/>
    <p:sldId id="336" r:id="rId40"/>
    <p:sldId id="337" r:id="rId41"/>
    <p:sldId id="338" r:id="rId42"/>
    <p:sldId id="324" r:id="rId43"/>
    <p:sldId id="311" r:id="rId44"/>
    <p:sldId id="325" r:id="rId45"/>
    <p:sldId id="326" r:id="rId46"/>
    <p:sldId id="451" r:id="rId47"/>
    <p:sldId id="279" r:id="rId48"/>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9" autoAdjust="0"/>
    <p:restoredTop sz="94660"/>
  </p:normalViewPr>
  <p:slideViewPr>
    <p:cSldViewPr snapToGrid="0">
      <p:cViewPr varScale="1">
        <p:scale>
          <a:sx n="85" d="100"/>
          <a:sy n="85" d="100"/>
        </p:scale>
        <p:origin x="1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A5905-8C7B-4B1C-9A45-A125A0C4E7CC}" type="datetimeFigureOut">
              <a:rPr lang="en-US" smtClean="0"/>
              <a:t>7/9/2023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45690B-9A5C-4E83-8EE2-EFC1ACE7898B}" type="slidenum">
              <a:rPr lang="en-US" smtClean="0"/>
              <a:t>‹#›</a:t>
            </a:fld>
            <a:endParaRPr lang="en-US"/>
          </a:p>
        </p:txBody>
      </p:sp>
    </p:spTree>
    <p:extLst>
      <p:ext uri="{BB962C8B-B14F-4D97-AF65-F5344CB8AC3E}">
        <p14:creationId xmlns:p14="http://schemas.microsoft.com/office/powerpoint/2010/main" val="4054908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381000" y="685800"/>
            <a:ext cx="6096000" cy="3429000"/>
          </a:xfrm>
          <a:ln/>
        </p:spPr>
      </p:sp>
      <p:sp>
        <p:nvSpPr>
          <p:cNvPr id="54275" name="Notes Placeholder 2"/>
          <p:cNvSpPr>
            <a:spLocks noGrp="1"/>
          </p:cNvSpPr>
          <p:nvPr>
            <p:ph type="body" idx="1"/>
          </p:nvPr>
        </p:nvSpPr>
        <p:spPr>
          <a:noFill/>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E557AC-D3A7-4AE8-B258-90426F9C2C86}" type="slidenum">
              <a:rPr kumimoji="0" lang="vi-VN"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vi-VN"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381000" y="685800"/>
            <a:ext cx="6096000" cy="3429000"/>
          </a:xfrm>
          <a:ln/>
        </p:spPr>
      </p:sp>
      <p:sp>
        <p:nvSpPr>
          <p:cNvPr id="54275" name="Notes Placeholder 2"/>
          <p:cNvSpPr>
            <a:spLocks noGrp="1"/>
          </p:cNvSpPr>
          <p:nvPr>
            <p:ph type="body" idx="1"/>
          </p:nvPr>
        </p:nvSpPr>
        <p:spPr>
          <a:noFill/>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E557AC-D3A7-4AE8-B258-90426F9C2C86}" type="slidenum">
              <a:rPr kumimoji="0" lang="vi-VN"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vi-VN"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69762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381000" y="685800"/>
            <a:ext cx="6096000" cy="3429000"/>
          </a:xfrm>
          <a:ln/>
        </p:spPr>
      </p:sp>
      <p:sp>
        <p:nvSpPr>
          <p:cNvPr id="54275" name="Notes Placeholder 2"/>
          <p:cNvSpPr>
            <a:spLocks noGrp="1"/>
          </p:cNvSpPr>
          <p:nvPr>
            <p:ph type="body" idx="1"/>
          </p:nvPr>
        </p:nvSpPr>
        <p:spPr>
          <a:noFill/>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E557AC-D3A7-4AE8-B258-90426F9C2C86}" type="slidenum">
              <a:rPr kumimoji="0" lang="vi-VN"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vi-VN"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60948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32E8A5-286B-4CF3-B980-858B66AF561C}"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32E8A5-286B-4CF3-B980-858B66AF561C}"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144832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32E8A5-286B-4CF3-B980-858B66AF561C}"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99624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07/09/2023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83166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07/09/2023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52972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07/09/2023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251313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a:extLst>
              <a:ext uri="{FF2B5EF4-FFF2-40B4-BE49-F238E27FC236}">
                <a16:creationId xmlns:a16="http://schemas.microsoft.com/office/drawing/2014/main" id="{0A639399-6DBF-429F-9989-A8230F6AA31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89788379-9869-4952-A7F7-516F1A95198D}"/>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5DA7CC52-9FF8-436F-8FD6-AF946C3D76A3}"/>
              </a:ext>
            </a:extLst>
          </p:cNvPr>
          <p:cNvSpPr>
            <a:spLocks noGrp="1" noChangeArrowheads="1"/>
          </p:cNvSpPr>
          <p:nvPr>
            <p:ph type="sldNum" sz="quarter" idx="12"/>
          </p:nvPr>
        </p:nvSpPr>
        <p:spPr>
          <a:ln/>
        </p:spPr>
        <p:txBody>
          <a:bodyPr/>
          <a:lstStyle>
            <a:lvl1pPr>
              <a:defRPr/>
            </a:lvl1pPr>
          </a:lstStyle>
          <a:p>
            <a:pPr>
              <a:defRPr/>
            </a:pPr>
            <a:fld id="{743CB071-3541-4D04-9183-CFA9C7AA7503}" type="slidenum">
              <a:rPr lang="en-US" altLang="vi-VN"/>
              <a:pPr>
                <a:defRPr/>
              </a:pPr>
              <a:t>‹#›</a:t>
            </a:fld>
            <a:endParaRPr lang="en-US" altLang="vi-VN"/>
          </a:p>
        </p:txBody>
      </p:sp>
    </p:spTree>
    <p:extLst>
      <p:ext uri="{BB962C8B-B14F-4D97-AF65-F5344CB8AC3E}">
        <p14:creationId xmlns:p14="http://schemas.microsoft.com/office/powerpoint/2010/main" val="2906355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B22F1A2F-59A7-424C-A58A-F339CBF5E0B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2C5026F1-DB46-4A63-A6C7-79A9608A1828}"/>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7087AE2E-7337-459B-AA0E-5D25ED6FC81D}"/>
              </a:ext>
            </a:extLst>
          </p:cNvPr>
          <p:cNvSpPr>
            <a:spLocks noGrp="1" noChangeArrowheads="1"/>
          </p:cNvSpPr>
          <p:nvPr>
            <p:ph type="sldNum" sz="quarter" idx="12"/>
          </p:nvPr>
        </p:nvSpPr>
        <p:spPr>
          <a:ln/>
        </p:spPr>
        <p:txBody>
          <a:bodyPr/>
          <a:lstStyle>
            <a:lvl1pPr>
              <a:defRPr/>
            </a:lvl1pPr>
          </a:lstStyle>
          <a:p>
            <a:pPr>
              <a:defRPr/>
            </a:pPr>
            <a:fld id="{BA1926A8-35B2-495C-BB66-BAC72A4A42D7}" type="slidenum">
              <a:rPr lang="en-US" altLang="vi-VN"/>
              <a:pPr>
                <a:defRPr/>
              </a:pPr>
              <a:t>‹#›</a:t>
            </a:fld>
            <a:endParaRPr lang="en-US" altLang="vi-VN"/>
          </a:p>
        </p:txBody>
      </p:sp>
    </p:spTree>
    <p:extLst>
      <p:ext uri="{BB962C8B-B14F-4D97-AF65-F5344CB8AC3E}">
        <p14:creationId xmlns:p14="http://schemas.microsoft.com/office/powerpoint/2010/main" val="1611376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39E204F2-419F-4268-9EF2-0DCDFB494ECC}"/>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FC101AD7-9FD9-4F74-A76D-3D1DE2F7E4A5}"/>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C1327F5E-0483-4AE5-91E6-D0A15ECE63B8}"/>
              </a:ext>
            </a:extLst>
          </p:cNvPr>
          <p:cNvSpPr>
            <a:spLocks noGrp="1" noChangeArrowheads="1"/>
          </p:cNvSpPr>
          <p:nvPr>
            <p:ph type="sldNum" sz="quarter" idx="12"/>
          </p:nvPr>
        </p:nvSpPr>
        <p:spPr>
          <a:ln/>
        </p:spPr>
        <p:txBody>
          <a:bodyPr/>
          <a:lstStyle>
            <a:lvl1pPr>
              <a:defRPr/>
            </a:lvl1pPr>
          </a:lstStyle>
          <a:p>
            <a:pPr>
              <a:defRPr/>
            </a:pPr>
            <a:fld id="{38F0DE53-8563-4C0D-8700-D7C92FB949F2}" type="slidenum">
              <a:rPr lang="en-US" altLang="vi-VN"/>
              <a:pPr>
                <a:defRPr/>
              </a:pPr>
              <a:t>‹#›</a:t>
            </a:fld>
            <a:endParaRPr lang="en-US" altLang="vi-VN"/>
          </a:p>
        </p:txBody>
      </p:sp>
    </p:spTree>
    <p:extLst>
      <p:ext uri="{BB962C8B-B14F-4D97-AF65-F5344CB8AC3E}">
        <p14:creationId xmlns:p14="http://schemas.microsoft.com/office/powerpoint/2010/main" val="1774817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46C402FD-EC8F-4E64-B771-299C4B500CF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6D99A1B3-0F04-4DE3-B4AF-C0EE1D7F7711}"/>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4839E2E3-C202-46E4-B8A1-EAF3B40D99C7}"/>
              </a:ext>
            </a:extLst>
          </p:cNvPr>
          <p:cNvSpPr>
            <a:spLocks noGrp="1" noChangeArrowheads="1"/>
          </p:cNvSpPr>
          <p:nvPr>
            <p:ph type="sldNum" sz="quarter" idx="12"/>
          </p:nvPr>
        </p:nvSpPr>
        <p:spPr>
          <a:ln/>
        </p:spPr>
        <p:txBody>
          <a:bodyPr/>
          <a:lstStyle>
            <a:lvl1pPr>
              <a:defRPr/>
            </a:lvl1pPr>
          </a:lstStyle>
          <a:p>
            <a:pPr>
              <a:defRPr/>
            </a:pPr>
            <a:fld id="{63EB6239-0062-410E-AE9D-DB4302CBBF63}" type="slidenum">
              <a:rPr lang="en-US" altLang="vi-VN"/>
              <a:pPr>
                <a:defRPr/>
              </a:pPr>
              <a:t>‹#›</a:t>
            </a:fld>
            <a:endParaRPr lang="en-US" altLang="vi-VN"/>
          </a:p>
        </p:txBody>
      </p:sp>
    </p:spTree>
    <p:extLst>
      <p:ext uri="{BB962C8B-B14F-4D97-AF65-F5344CB8AC3E}">
        <p14:creationId xmlns:p14="http://schemas.microsoft.com/office/powerpoint/2010/main" val="1846048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DF5C790E-940B-486A-8FAB-8422CD31A56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a:extLst>
              <a:ext uri="{FF2B5EF4-FFF2-40B4-BE49-F238E27FC236}">
                <a16:creationId xmlns:a16="http://schemas.microsoft.com/office/drawing/2014/main" id="{57738AE9-715D-4A1D-ACA0-17FDC1570F7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a:extLst>
              <a:ext uri="{FF2B5EF4-FFF2-40B4-BE49-F238E27FC236}">
                <a16:creationId xmlns:a16="http://schemas.microsoft.com/office/drawing/2014/main" id="{1E2829FD-98E4-40DC-94C4-9FCDFBFE530D}"/>
              </a:ext>
            </a:extLst>
          </p:cNvPr>
          <p:cNvSpPr>
            <a:spLocks noGrp="1" noChangeArrowheads="1"/>
          </p:cNvSpPr>
          <p:nvPr>
            <p:ph type="sldNum" sz="quarter" idx="12"/>
          </p:nvPr>
        </p:nvSpPr>
        <p:spPr>
          <a:ln/>
        </p:spPr>
        <p:txBody>
          <a:bodyPr/>
          <a:lstStyle>
            <a:lvl1pPr>
              <a:defRPr/>
            </a:lvl1pPr>
          </a:lstStyle>
          <a:p>
            <a:pPr>
              <a:defRPr/>
            </a:pPr>
            <a:fld id="{218BBB45-838D-44F4-84AB-CFB46B694AE8}" type="slidenum">
              <a:rPr lang="en-US" altLang="vi-VN"/>
              <a:pPr>
                <a:defRPr/>
              </a:pPr>
              <a:t>‹#›</a:t>
            </a:fld>
            <a:endParaRPr lang="en-US" altLang="vi-VN"/>
          </a:p>
        </p:txBody>
      </p:sp>
    </p:spTree>
    <p:extLst>
      <p:ext uri="{BB962C8B-B14F-4D97-AF65-F5344CB8AC3E}">
        <p14:creationId xmlns:p14="http://schemas.microsoft.com/office/powerpoint/2010/main" val="51555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47EF091E-E48A-498D-8B3C-DF4B2A929F8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id="{FF62D27C-1DF3-4E47-906E-6CADA585B03D}"/>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id="{19BB3175-865B-4C9F-BCDC-B4C17FE7FFB2}"/>
              </a:ext>
            </a:extLst>
          </p:cNvPr>
          <p:cNvSpPr>
            <a:spLocks noGrp="1" noChangeArrowheads="1"/>
          </p:cNvSpPr>
          <p:nvPr>
            <p:ph type="sldNum" sz="quarter" idx="12"/>
          </p:nvPr>
        </p:nvSpPr>
        <p:spPr>
          <a:ln/>
        </p:spPr>
        <p:txBody>
          <a:bodyPr/>
          <a:lstStyle>
            <a:lvl1pPr>
              <a:defRPr/>
            </a:lvl1pPr>
          </a:lstStyle>
          <a:p>
            <a:pPr>
              <a:defRPr/>
            </a:pPr>
            <a:fld id="{FDF8B5F7-3530-442E-9ABE-229945C28B7A}" type="slidenum">
              <a:rPr lang="en-US" altLang="vi-VN"/>
              <a:pPr>
                <a:defRPr/>
              </a:pPr>
              <a:t>‹#›</a:t>
            </a:fld>
            <a:endParaRPr lang="en-US" altLang="vi-VN"/>
          </a:p>
        </p:txBody>
      </p:sp>
    </p:spTree>
    <p:extLst>
      <p:ext uri="{BB962C8B-B14F-4D97-AF65-F5344CB8AC3E}">
        <p14:creationId xmlns:p14="http://schemas.microsoft.com/office/powerpoint/2010/main" val="2622279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B34B1A-8EAF-41CC-B4A3-4916B42DFF87}"/>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5">
            <a:extLst>
              <a:ext uri="{FF2B5EF4-FFF2-40B4-BE49-F238E27FC236}">
                <a16:creationId xmlns:a16="http://schemas.microsoft.com/office/drawing/2014/main" id="{C934B672-8245-4F45-8101-3CFDF89B138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6">
            <a:extLst>
              <a:ext uri="{FF2B5EF4-FFF2-40B4-BE49-F238E27FC236}">
                <a16:creationId xmlns:a16="http://schemas.microsoft.com/office/drawing/2014/main" id="{991D6115-8EA6-4B84-A0E5-81C1E9F28496}"/>
              </a:ext>
            </a:extLst>
          </p:cNvPr>
          <p:cNvSpPr>
            <a:spLocks noGrp="1" noChangeArrowheads="1"/>
          </p:cNvSpPr>
          <p:nvPr>
            <p:ph type="sldNum" sz="quarter" idx="12"/>
          </p:nvPr>
        </p:nvSpPr>
        <p:spPr>
          <a:ln/>
        </p:spPr>
        <p:txBody>
          <a:bodyPr/>
          <a:lstStyle>
            <a:lvl1pPr>
              <a:defRPr/>
            </a:lvl1pPr>
          </a:lstStyle>
          <a:p>
            <a:pPr>
              <a:defRPr/>
            </a:pPr>
            <a:fld id="{2B9D6B76-AC41-4404-A464-94BFA2B58A9E}" type="slidenum">
              <a:rPr lang="en-US" altLang="vi-VN"/>
              <a:pPr>
                <a:defRPr/>
              </a:pPr>
              <a:t>‹#›</a:t>
            </a:fld>
            <a:endParaRPr lang="en-US" altLang="vi-VN"/>
          </a:p>
        </p:txBody>
      </p:sp>
    </p:spTree>
    <p:extLst>
      <p:ext uri="{BB962C8B-B14F-4D97-AF65-F5344CB8AC3E}">
        <p14:creationId xmlns:p14="http://schemas.microsoft.com/office/powerpoint/2010/main" val="3826385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4AD463D-BA35-4044-A693-E474F65073AD}"/>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D3693CCA-572D-4C08-9569-CCE2DFFDAA87}"/>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A68777C0-ACE6-4F2A-878D-20860F2D0B0F}"/>
              </a:ext>
            </a:extLst>
          </p:cNvPr>
          <p:cNvSpPr>
            <a:spLocks noGrp="1" noChangeArrowheads="1"/>
          </p:cNvSpPr>
          <p:nvPr>
            <p:ph type="sldNum" sz="quarter" idx="12"/>
          </p:nvPr>
        </p:nvSpPr>
        <p:spPr>
          <a:ln/>
        </p:spPr>
        <p:txBody>
          <a:bodyPr/>
          <a:lstStyle>
            <a:lvl1pPr>
              <a:defRPr/>
            </a:lvl1pPr>
          </a:lstStyle>
          <a:p>
            <a:pPr>
              <a:defRPr/>
            </a:pPr>
            <a:fld id="{E0241F29-93F3-4FD6-B13B-0DFC1A0B7271}" type="slidenum">
              <a:rPr lang="en-US" altLang="vi-VN"/>
              <a:pPr>
                <a:defRPr/>
              </a:pPr>
              <a:t>‹#›</a:t>
            </a:fld>
            <a:endParaRPr lang="en-US" altLang="vi-VN"/>
          </a:p>
        </p:txBody>
      </p:sp>
    </p:spTree>
    <p:extLst>
      <p:ext uri="{BB962C8B-B14F-4D97-AF65-F5344CB8AC3E}">
        <p14:creationId xmlns:p14="http://schemas.microsoft.com/office/powerpoint/2010/main" val="318430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07/09/2023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445160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29333C3E-DBA9-4E90-B120-7BD1431BAB1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B265F647-435F-40F9-8247-E7DAB636C477}"/>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698D23B0-A3B7-4AEB-9D4C-4190B31DD953}"/>
              </a:ext>
            </a:extLst>
          </p:cNvPr>
          <p:cNvSpPr>
            <a:spLocks noGrp="1" noChangeArrowheads="1"/>
          </p:cNvSpPr>
          <p:nvPr>
            <p:ph type="sldNum" sz="quarter" idx="12"/>
          </p:nvPr>
        </p:nvSpPr>
        <p:spPr>
          <a:ln/>
        </p:spPr>
        <p:txBody>
          <a:bodyPr/>
          <a:lstStyle>
            <a:lvl1pPr>
              <a:defRPr/>
            </a:lvl1pPr>
          </a:lstStyle>
          <a:p>
            <a:pPr>
              <a:defRPr/>
            </a:pPr>
            <a:fld id="{30AD1112-353E-4DA8-9463-39C39D2E082E}" type="slidenum">
              <a:rPr lang="en-US" altLang="vi-VN"/>
              <a:pPr>
                <a:defRPr/>
              </a:pPr>
              <a:t>‹#›</a:t>
            </a:fld>
            <a:endParaRPr lang="en-US" altLang="vi-VN"/>
          </a:p>
        </p:txBody>
      </p:sp>
    </p:spTree>
    <p:extLst>
      <p:ext uri="{BB962C8B-B14F-4D97-AF65-F5344CB8AC3E}">
        <p14:creationId xmlns:p14="http://schemas.microsoft.com/office/powerpoint/2010/main" val="1724500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5A5EAB23-CED8-438B-AD71-DD8C781A92F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84CB922E-7747-42F9-B352-B71749FA2DF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75B87F8A-9BFB-4458-B948-E3D7523E856A}"/>
              </a:ext>
            </a:extLst>
          </p:cNvPr>
          <p:cNvSpPr>
            <a:spLocks noGrp="1" noChangeArrowheads="1"/>
          </p:cNvSpPr>
          <p:nvPr>
            <p:ph type="sldNum" sz="quarter" idx="12"/>
          </p:nvPr>
        </p:nvSpPr>
        <p:spPr>
          <a:ln/>
        </p:spPr>
        <p:txBody>
          <a:bodyPr/>
          <a:lstStyle>
            <a:lvl1pPr>
              <a:defRPr/>
            </a:lvl1pPr>
          </a:lstStyle>
          <a:p>
            <a:pPr>
              <a:defRPr/>
            </a:pPr>
            <a:fld id="{93E54069-4200-4346-9913-FDC16CE1F4B1}" type="slidenum">
              <a:rPr lang="en-US" altLang="vi-VN"/>
              <a:pPr>
                <a:defRPr/>
              </a:pPr>
              <a:t>‹#›</a:t>
            </a:fld>
            <a:endParaRPr lang="en-US" altLang="vi-VN"/>
          </a:p>
        </p:txBody>
      </p:sp>
    </p:spTree>
    <p:extLst>
      <p:ext uri="{BB962C8B-B14F-4D97-AF65-F5344CB8AC3E}">
        <p14:creationId xmlns:p14="http://schemas.microsoft.com/office/powerpoint/2010/main" val="410363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042274B4-BD80-4838-9FD5-D596EAE983F7}"/>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DC8373A6-2D08-4224-9284-838ADD62660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F2AC409F-C180-47D1-8142-651D302CF75B}"/>
              </a:ext>
            </a:extLst>
          </p:cNvPr>
          <p:cNvSpPr>
            <a:spLocks noGrp="1" noChangeArrowheads="1"/>
          </p:cNvSpPr>
          <p:nvPr>
            <p:ph type="sldNum" sz="quarter" idx="12"/>
          </p:nvPr>
        </p:nvSpPr>
        <p:spPr>
          <a:ln/>
        </p:spPr>
        <p:txBody>
          <a:bodyPr/>
          <a:lstStyle>
            <a:lvl1pPr>
              <a:defRPr/>
            </a:lvl1pPr>
          </a:lstStyle>
          <a:p>
            <a:pPr>
              <a:defRPr/>
            </a:pPr>
            <a:fld id="{880AC2A4-A850-4798-ACF7-2FD7C659B2EE}" type="slidenum">
              <a:rPr lang="en-US" altLang="vi-VN"/>
              <a:pPr>
                <a:defRPr/>
              </a:pPr>
              <a:t>‹#›</a:t>
            </a:fld>
            <a:endParaRPr lang="en-US" altLang="vi-VN"/>
          </a:p>
        </p:txBody>
      </p:sp>
    </p:spTree>
    <p:extLst>
      <p:ext uri="{BB962C8B-B14F-4D97-AF65-F5344CB8AC3E}">
        <p14:creationId xmlns:p14="http://schemas.microsoft.com/office/powerpoint/2010/main" val="2543978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4EC55A0F-F4DA-4361-B9CD-23015020B941}"/>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id="{C0521FF8-4BBC-45A6-9AA7-A1BEE17960B2}"/>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id="{A5474C34-C852-473B-9C97-3699B412DE60}"/>
              </a:ext>
            </a:extLst>
          </p:cNvPr>
          <p:cNvSpPr>
            <a:spLocks noGrp="1" noChangeArrowheads="1"/>
          </p:cNvSpPr>
          <p:nvPr>
            <p:ph type="sldNum" sz="quarter" idx="12"/>
          </p:nvPr>
        </p:nvSpPr>
        <p:spPr>
          <a:ln/>
        </p:spPr>
        <p:txBody>
          <a:bodyPr/>
          <a:lstStyle>
            <a:lvl1pPr>
              <a:defRPr/>
            </a:lvl1pPr>
          </a:lstStyle>
          <a:p>
            <a:pPr>
              <a:defRPr/>
            </a:pPr>
            <a:fld id="{26A449E1-49A7-44F3-8F05-7B2FF26EB858}" type="slidenum">
              <a:rPr lang="en-US" altLang="vi-VN"/>
              <a:pPr>
                <a:defRPr/>
              </a:pPr>
              <a:t>‹#›</a:t>
            </a:fld>
            <a:endParaRPr lang="en-US" altLang="vi-VN"/>
          </a:p>
        </p:txBody>
      </p:sp>
    </p:spTree>
    <p:extLst>
      <p:ext uri="{BB962C8B-B14F-4D97-AF65-F5344CB8AC3E}">
        <p14:creationId xmlns:p14="http://schemas.microsoft.com/office/powerpoint/2010/main" val="47858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a:p>
        </p:txBody>
      </p:sp>
      <p:sp>
        <p:nvSpPr>
          <p:cNvPr id="4" name="Rectangle 4">
            <a:extLst>
              <a:ext uri="{FF2B5EF4-FFF2-40B4-BE49-F238E27FC236}">
                <a16:creationId xmlns:a16="http://schemas.microsoft.com/office/drawing/2014/main" id="{EC3497AA-7FD0-459A-A56E-45FF65F797E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2F6DC319-4496-4286-BC3E-DF0CCD15901B}"/>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09411B1C-C4A9-4049-8842-790A1E53DE6C}"/>
              </a:ext>
            </a:extLst>
          </p:cNvPr>
          <p:cNvSpPr>
            <a:spLocks noGrp="1" noChangeArrowheads="1"/>
          </p:cNvSpPr>
          <p:nvPr>
            <p:ph type="sldNum" sz="quarter" idx="12"/>
          </p:nvPr>
        </p:nvSpPr>
        <p:spPr>
          <a:ln/>
        </p:spPr>
        <p:txBody>
          <a:bodyPr/>
          <a:lstStyle>
            <a:lvl1pPr>
              <a:defRPr/>
            </a:lvl1pPr>
          </a:lstStyle>
          <a:p>
            <a:pPr>
              <a:defRPr/>
            </a:pPr>
            <a:fld id="{04EA3517-F40A-45AB-955F-32203E41022E}" type="slidenum">
              <a:rPr lang="en-US" altLang="vi-VN"/>
              <a:pPr>
                <a:defRPr/>
              </a:pPr>
              <a:t>‹#›</a:t>
            </a:fld>
            <a:endParaRPr lang="en-US" altLang="vi-VN"/>
          </a:p>
        </p:txBody>
      </p:sp>
    </p:spTree>
    <p:extLst>
      <p:ext uri="{BB962C8B-B14F-4D97-AF65-F5344CB8AC3E}">
        <p14:creationId xmlns:p14="http://schemas.microsoft.com/office/powerpoint/2010/main" val="512808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07/09/2023</a:t>
            </a:fld>
            <a:endParaRPr lang="vi-VN"/>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783820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07/09/2023</a:t>
            </a:fld>
            <a:endParaRPr lang="vi-VN"/>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540383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07/09/2023</a:t>
            </a:fld>
            <a:endParaRPr lang="vi-VN"/>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487186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07/09/2023</a:t>
            </a:fld>
            <a:endParaRPr lang="vi-VN"/>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857950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07/09/2023</a:t>
            </a:fld>
            <a:endParaRPr lang="vi-VN"/>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702014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D132D-452A-49E5-B8CD-EA0C46A12A5F}" type="datetimeFigureOut">
              <a:rPr lang="vi-VN" smtClean="0"/>
              <a:t>07/09/2023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193238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07/09/2023</a:t>
            </a:fld>
            <a:endParaRPr lang="vi-VN"/>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3471256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07/09/2023</a:t>
            </a:fld>
            <a:endParaRPr lang="vi-VN"/>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606612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07/09/2023</a:t>
            </a:fld>
            <a:endParaRPr lang="vi-VN"/>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3124983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07/09/2023</a:t>
            </a:fld>
            <a:endParaRPr lang="vi-VN"/>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297081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07/09/2023</a:t>
            </a:fld>
            <a:endParaRPr lang="vi-VN"/>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085086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07/09/2023</a:t>
            </a:fld>
            <a:endParaRPr lang="vi-VN"/>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107891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EA2C-5957-4851-AAE4-EA4646BC76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6166D3-46A2-48A1-9893-4A29AEAD33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3D586E3F-2E5C-4963-9410-4B34482534F7}" type="slidenum">
              <a:rPr lang="en-US" altLang="en-US"/>
              <a:pPr/>
              <a:t>‹#›</a:t>
            </a:fld>
            <a:endParaRPr lang="en-US" altLang="en-US"/>
          </a:p>
        </p:txBody>
      </p:sp>
    </p:spTree>
    <p:extLst>
      <p:ext uri="{BB962C8B-B14F-4D97-AF65-F5344CB8AC3E}">
        <p14:creationId xmlns:p14="http://schemas.microsoft.com/office/powerpoint/2010/main" val="897377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45A5-82E4-475E-A00D-3075EF6979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BA98-6A44-4830-8512-BF3A99F985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98379599-335F-4DDD-8F76-A6B33E711827}" type="slidenum">
              <a:rPr lang="en-US" altLang="en-US"/>
              <a:pPr/>
              <a:t>‹#›</a:t>
            </a:fld>
            <a:endParaRPr lang="en-US" altLang="en-US"/>
          </a:p>
        </p:txBody>
      </p:sp>
    </p:spTree>
    <p:extLst>
      <p:ext uri="{BB962C8B-B14F-4D97-AF65-F5344CB8AC3E}">
        <p14:creationId xmlns:p14="http://schemas.microsoft.com/office/powerpoint/2010/main" val="4114772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0FB0-F8DC-47AA-86F9-C2014045530F}"/>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C34B65-A8B8-4568-A9C7-06A214E315AF}"/>
              </a:ext>
            </a:extLst>
          </p:cNvPr>
          <p:cNvSpPr>
            <a:spLocks noGrp="1"/>
          </p:cNvSpPr>
          <p:nvPr>
            <p:ph type="body" idx="1"/>
          </p:nvPr>
        </p:nvSpPr>
        <p:spPr>
          <a:xfrm>
            <a:off x="831851" y="458947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D9E214F2-1753-483F-9A22-ACA65DBACF6C}" type="slidenum">
              <a:rPr lang="en-US" altLang="en-US"/>
              <a:pPr/>
              <a:t>‹#›</a:t>
            </a:fld>
            <a:endParaRPr lang="en-US" altLang="en-US"/>
          </a:p>
        </p:txBody>
      </p:sp>
    </p:spTree>
    <p:extLst>
      <p:ext uri="{BB962C8B-B14F-4D97-AF65-F5344CB8AC3E}">
        <p14:creationId xmlns:p14="http://schemas.microsoft.com/office/powerpoint/2010/main" val="808819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BB86-C90A-4B47-B2FD-250839B80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10FA18-59B0-415B-BA13-9053B299ADF6}"/>
              </a:ext>
            </a:extLst>
          </p:cNvPr>
          <p:cNvSpPr>
            <a:spLocks noGrp="1"/>
          </p:cNvSpPr>
          <p:nvPr>
            <p:ph sz="half" idx="1"/>
          </p:nvPr>
        </p:nvSpPr>
        <p:spPr>
          <a:xfrm>
            <a:off x="609600" y="1600205"/>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83673D-8D8E-4904-922C-593F7E695A80}"/>
              </a:ext>
            </a:extLst>
          </p:cNvPr>
          <p:cNvSpPr>
            <a:spLocks noGrp="1"/>
          </p:cNvSpPr>
          <p:nvPr>
            <p:ph sz="half" idx="2"/>
          </p:nvPr>
        </p:nvSpPr>
        <p:spPr>
          <a:xfrm>
            <a:off x="6197600" y="1600205"/>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E9473039-DFCB-4816-BAE4-0A030CAD5F7A}" type="slidenum">
              <a:rPr lang="en-US" altLang="en-US"/>
              <a:pPr/>
              <a:t>‹#›</a:t>
            </a:fld>
            <a:endParaRPr lang="en-US" altLang="en-US"/>
          </a:p>
        </p:txBody>
      </p:sp>
    </p:spTree>
    <p:extLst>
      <p:ext uri="{BB962C8B-B14F-4D97-AF65-F5344CB8AC3E}">
        <p14:creationId xmlns:p14="http://schemas.microsoft.com/office/powerpoint/2010/main" val="404874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8ED132D-452A-49E5-B8CD-EA0C46A12A5F}" type="datetimeFigureOut">
              <a:rPr lang="vi-VN" smtClean="0"/>
              <a:t>07/09/2023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269266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277A-B811-4C52-AD32-E80A544CAE40}"/>
              </a:ext>
            </a:extLst>
          </p:cNvPr>
          <p:cNvSpPr>
            <a:spLocks noGrp="1"/>
          </p:cNvSpPr>
          <p:nvPr>
            <p:ph type="title"/>
          </p:nvPr>
        </p:nvSpPr>
        <p:spPr>
          <a:xfrm>
            <a:off x="840317"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0785C7-BD61-4D8B-9D42-FB23D5CC95F4}"/>
              </a:ext>
            </a:extLst>
          </p:cNvPr>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8D3A1B-ADE2-4639-BBA2-72CE92A313CC}"/>
              </a:ext>
            </a:extLst>
          </p:cNvPr>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DB23B4-6F75-4DBD-BE35-119BA2DF613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3F98571-B4B9-477F-B3E6-4B9557217EB2}"/>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7ACC7428-C58E-4014-8D52-844655A0864E}" type="slidenum">
              <a:rPr lang="en-US" altLang="en-US"/>
              <a:pPr/>
              <a:t>‹#›</a:t>
            </a:fld>
            <a:endParaRPr lang="en-US" altLang="en-US"/>
          </a:p>
        </p:txBody>
      </p:sp>
    </p:spTree>
    <p:extLst>
      <p:ext uri="{BB962C8B-B14F-4D97-AF65-F5344CB8AC3E}">
        <p14:creationId xmlns:p14="http://schemas.microsoft.com/office/powerpoint/2010/main" val="1794934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7271-1EB2-4510-9994-501E3978C455}"/>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39DEAB8B-F1DD-4DC2-B4DA-E8F4D1EDAEBF}" type="slidenum">
              <a:rPr lang="en-US" altLang="en-US"/>
              <a:pPr/>
              <a:t>‹#›</a:t>
            </a:fld>
            <a:endParaRPr lang="en-US" altLang="en-US"/>
          </a:p>
        </p:txBody>
      </p:sp>
    </p:spTree>
    <p:extLst>
      <p:ext uri="{BB962C8B-B14F-4D97-AF65-F5344CB8AC3E}">
        <p14:creationId xmlns:p14="http://schemas.microsoft.com/office/powerpoint/2010/main" val="29575642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53A6AC65-9573-46F5-BB36-C2745732AAA1}" type="slidenum">
              <a:rPr lang="en-US" altLang="en-US"/>
              <a:pPr/>
              <a:t>‹#›</a:t>
            </a:fld>
            <a:endParaRPr lang="en-US" altLang="en-US"/>
          </a:p>
        </p:txBody>
      </p:sp>
    </p:spTree>
    <p:extLst>
      <p:ext uri="{BB962C8B-B14F-4D97-AF65-F5344CB8AC3E}">
        <p14:creationId xmlns:p14="http://schemas.microsoft.com/office/powerpoint/2010/main" val="40107672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D606-EE6F-4040-B46A-8AFAF269D9B6}"/>
              </a:ext>
            </a:extLst>
          </p:cNvPr>
          <p:cNvSpPr>
            <a:spLocks noGrp="1"/>
          </p:cNvSpPr>
          <p:nvPr>
            <p:ph type="title"/>
          </p:nvPr>
        </p:nvSpPr>
        <p:spPr>
          <a:xfrm>
            <a:off x="840321"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1B2593-07A4-4BA4-95FC-2D12340660E7}"/>
              </a:ext>
            </a:extLst>
          </p:cNvPr>
          <p:cNvSpPr>
            <a:spLocks noGrp="1"/>
          </p:cNvSpPr>
          <p:nvPr>
            <p:ph idx="1"/>
          </p:nvPr>
        </p:nvSpPr>
        <p:spPr>
          <a:xfrm>
            <a:off x="5183717"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8C5A8-070D-47C0-A8CE-16F088AC8B50}"/>
              </a:ext>
            </a:extLst>
          </p:cNvPr>
          <p:cNvSpPr>
            <a:spLocks noGrp="1"/>
          </p:cNvSpPr>
          <p:nvPr>
            <p:ph type="body" sz="half" idx="2"/>
          </p:nvPr>
        </p:nvSpPr>
        <p:spPr>
          <a:xfrm>
            <a:off x="840321"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6F3A9A89-1B39-47BC-8CD7-C900C62710D7}" type="slidenum">
              <a:rPr lang="en-US" altLang="en-US"/>
              <a:pPr/>
              <a:t>‹#›</a:t>
            </a:fld>
            <a:endParaRPr lang="en-US" altLang="en-US"/>
          </a:p>
        </p:txBody>
      </p:sp>
    </p:spTree>
    <p:extLst>
      <p:ext uri="{BB962C8B-B14F-4D97-AF65-F5344CB8AC3E}">
        <p14:creationId xmlns:p14="http://schemas.microsoft.com/office/powerpoint/2010/main" val="2892390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3F2EE-1AED-4CDC-9856-00D82783B644}"/>
              </a:ext>
            </a:extLst>
          </p:cNvPr>
          <p:cNvSpPr>
            <a:spLocks noGrp="1"/>
          </p:cNvSpPr>
          <p:nvPr>
            <p:ph type="title"/>
          </p:nvPr>
        </p:nvSpPr>
        <p:spPr>
          <a:xfrm>
            <a:off x="840321"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0DFAD5-25D3-4356-910A-7DCDA01CB8C3}"/>
              </a:ext>
            </a:extLst>
          </p:cNvPr>
          <p:cNvSpPr>
            <a:spLocks noGrp="1"/>
          </p:cNvSpPr>
          <p:nvPr>
            <p:ph type="pic" idx="1"/>
          </p:nvPr>
        </p:nvSpPr>
        <p:spPr>
          <a:xfrm>
            <a:off x="5183717"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A69566F3-0A2D-4BCE-BC4D-29BB4239E557}"/>
              </a:ext>
            </a:extLst>
          </p:cNvPr>
          <p:cNvSpPr>
            <a:spLocks noGrp="1"/>
          </p:cNvSpPr>
          <p:nvPr>
            <p:ph type="body" sz="half" idx="2"/>
          </p:nvPr>
        </p:nvSpPr>
        <p:spPr>
          <a:xfrm>
            <a:off x="840321"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63F23A27-AE0A-4A78-830F-CA3BA9103D2C}" type="slidenum">
              <a:rPr lang="en-US" altLang="en-US"/>
              <a:pPr/>
              <a:t>‹#›</a:t>
            </a:fld>
            <a:endParaRPr lang="en-US" altLang="en-US"/>
          </a:p>
        </p:txBody>
      </p:sp>
    </p:spTree>
    <p:extLst>
      <p:ext uri="{BB962C8B-B14F-4D97-AF65-F5344CB8AC3E}">
        <p14:creationId xmlns:p14="http://schemas.microsoft.com/office/powerpoint/2010/main" val="236786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72A1-B52D-4781-BF34-B8493E8306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AD190A-8A3A-43EA-AFFE-D48BE9E44D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6F6610A2-0EC2-4502-92A3-2F151B813F32}" type="slidenum">
              <a:rPr lang="en-US" altLang="en-US"/>
              <a:pPr/>
              <a:t>‹#›</a:t>
            </a:fld>
            <a:endParaRPr lang="en-US" altLang="en-US"/>
          </a:p>
        </p:txBody>
      </p:sp>
    </p:spTree>
    <p:extLst>
      <p:ext uri="{BB962C8B-B14F-4D97-AF65-F5344CB8AC3E}">
        <p14:creationId xmlns:p14="http://schemas.microsoft.com/office/powerpoint/2010/main" val="1137072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96B491-6828-4B43-9DE8-624A364F4185}"/>
              </a:ext>
            </a:extLst>
          </p:cNvPr>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263C99-B019-4A75-B6E5-243764EF946F}"/>
              </a:ext>
            </a:extLst>
          </p:cNvPr>
          <p:cNvSpPr>
            <a:spLocks noGrp="1"/>
          </p:cNvSpPr>
          <p:nvPr>
            <p:ph type="body" orient="vert" idx="1"/>
          </p:nvPr>
        </p:nvSpPr>
        <p:spPr>
          <a:xfrm>
            <a:off x="609600" y="274640"/>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7F64B857-B1A9-495F-815C-5E26CFD37818}" type="slidenum">
              <a:rPr lang="en-US" altLang="en-US"/>
              <a:pPr/>
              <a:t>‹#›</a:t>
            </a:fld>
            <a:endParaRPr lang="en-US" altLang="en-US"/>
          </a:p>
        </p:txBody>
      </p:sp>
    </p:spTree>
    <p:extLst>
      <p:ext uri="{BB962C8B-B14F-4D97-AF65-F5344CB8AC3E}">
        <p14:creationId xmlns:p14="http://schemas.microsoft.com/office/powerpoint/2010/main" val="3516021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8ED132D-452A-49E5-B8CD-EA0C46A12A5F}" type="datetimeFigureOut">
              <a:rPr lang="vi-VN" smtClean="0"/>
              <a:t>07/09/2023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99796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8ED132D-452A-49E5-B8CD-EA0C46A12A5F}" type="datetimeFigureOut">
              <a:rPr lang="vi-VN" smtClean="0"/>
              <a:t>07/09/2023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80624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D132D-452A-49E5-B8CD-EA0C46A12A5F}" type="datetimeFigureOut">
              <a:rPr lang="vi-VN" smtClean="0"/>
              <a:t>07/09/2023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458881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07/09/2023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954503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07/09/2023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4287268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D132D-452A-49E5-B8CD-EA0C46A12A5F}" type="datetimeFigureOut">
              <a:rPr lang="vi-VN" smtClean="0"/>
              <a:t>07/09/2023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03046-9975-4CD1-8163-35C299AA0868}" type="slidenum">
              <a:rPr lang="vi-VN" smtClean="0"/>
              <a:t>‹#›</a:t>
            </a:fld>
            <a:endParaRPr lang="vi-VN"/>
          </a:p>
        </p:txBody>
      </p:sp>
    </p:spTree>
    <p:extLst>
      <p:ext uri="{BB962C8B-B14F-4D97-AF65-F5344CB8AC3E}">
        <p14:creationId xmlns:p14="http://schemas.microsoft.com/office/powerpoint/2010/main" val="3364178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8D22006-57A1-46FA-902C-47BC157DE89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70BB7CF7-3E6A-48DC-8165-D857375ABD1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AE2AAEC0-410A-4464-A59D-F572CC7FAD4A}"/>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vi-VN"/>
          </a:p>
        </p:txBody>
      </p:sp>
      <p:sp>
        <p:nvSpPr>
          <p:cNvPr id="1029" name="Rectangle 5">
            <a:extLst>
              <a:ext uri="{FF2B5EF4-FFF2-40B4-BE49-F238E27FC236}">
                <a16:creationId xmlns:a16="http://schemas.microsoft.com/office/drawing/2014/main" id="{1DBB84BE-1154-4AAC-AC04-B95CC4AFEEB5}"/>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vi-VN"/>
          </a:p>
        </p:txBody>
      </p:sp>
      <p:sp>
        <p:nvSpPr>
          <p:cNvPr id="1030" name="Rectangle 6">
            <a:extLst>
              <a:ext uri="{FF2B5EF4-FFF2-40B4-BE49-F238E27FC236}">
                <a16:creationId xmlns:a16="http://schemas.microsoft.com/office/drawing/2014/main" id="{AF57352F-446C-4E2F-AD37-AB552CB930E6}"/>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71F79EB-CAE9-432A-BA1C-967861E3C811}" type="slidenum">
              <a:rPr lang="en-US" altLang="vi-VN"/>
              <a:pPr>
                <a:defRPr/>
              </a:pPr>
              <a:t>‹#›</a:t>
            </a:fld>
            <a:endParaRPr lang="en-US" altLang="vi-VN"/>
          </a:p>
        </p:txBody>
      </p:sp>
    </p:spTree>
    <p:extLst>
      <p:ext uri="{BB962C8B-B14F-4D97-AF65-F5344CB8AC3E}">
        <p14:creationId xmlns:p14="http://schemas.microsoft.com/office/powerpoint/2010/main" val="2681257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7871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600">
              <a:srgbClr val="92D050">
                <a:lumMod val="27000"/>
                <a:lumOff val="73000"/>
              </a:srgbClr>
            </a:gs>
            <a:gs pos="14000">
              <a:srgbClr val="CDBF61">
                <a:lumMod val="45000"/>
                <a:lumOff val="55000"/>
              </a:srgbClr>
            </a:gs>
            <a:gs pos="0">
              <a:srgbClr val="F4AAE6">
                <a:lumMod val="82000"/>
                <a:lumOff val="18000"/>
              </a:srgbClr>
            </a:gs>
            <a:gs pos="50000">
              <a:srgbClr val="CC0066">
                <a:lumMod val="5000"/>
                <a:lumOff val="95000"/>
              </a:srgbClr>
            </a:gs>
            <a:gs pos="100000">
              <a:srgbClr val="F4AAE6">
                <a:lumMod val="55000"/>
                <a:lumOff val="45000"/>
              </a:srgbClr>
            </a:gs>
          </a:gsLst>
          <a:lin ang="27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CB25C33-8155-402F-A05C-952E2253B3DD}"/>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60C490C8-6FB5-4C4A-8DF1-733880389E62}"/>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1030" name="Rectangle 6">
            <a:extLst>
              <a:ext uri="{FF2B5EF4-FFF2-40B4-BE49-F238E27FC236}">
                <a16:creationId xmlns:a16="http://schemas.microsoft.com/office/drawing/2014/main" id="{32799AFA-6B41-4452-A620-5FE8A7AE8ECA}"/>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8ADF0E5A-5D3C-4979-B581-B3647AE93F08}" type="slidenum">
              <a:rPr lang="en-US" altLang="en-US"/>
              <a:pPr/>
              <a:t>‹#›</a:t>
            </a:fld>
            <a:endParaRPr lang="en-US" altLang="en-US"/>
          </a:p>
        </p:txBody>
      </p:sp>
    </p:spTree>
    <p:extLst>
      <p:ext uri="{BB962C8B-B14F-4D97-AF65-F5344CB8AC3E}">
        <p14:creationId xmlns:p14="http://schemas.microsoft.com/office/powerpoint/2010/main" val="293336746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b="0" i="0" u="none"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audio" Target="../media/audio4.wav"/><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4.wav"/><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4.wav"/><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3.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g"/><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D%20PH&#210;NG%20CH&#7888;NG%20COVID-%2019%20T&#7840;I%20CHUNG%20C&#431;%20D&#192;NH%20CHO%20NG&#431;&#7900;I%20D&#194;N.mp4"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3" Type="http://schemas.openxmlformats.org/officeDocument/2006/relationships/hyperlink" Target="5%20l&#7847;n%20Quang%20H&#7843;i%20s&#250;t%20ph&#7841;t%20(online-video-cutter.com).mp4" TargetMode="External"/><Relationship Id="rId2" Type="http://schemas.openxmlformats.org/officeDocument/2006/relationships/slideLayout" Target="../slideLayouts/slideLayout13.xml"/><Relationship Id="rId1" Type="http://schemas.openxmlformats.org/officeDocument/2006/relationships/tags" Target="../tags/tag24.xml"/><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2.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2.pn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audio" Target="../media/audio4.wav"/><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2.png"/></Relationships>
</file>

<file path=ppt/slides/_rels/slide3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3" Type="http://schemas.openxmlformats.org/officeDocument/2006/relationships/audio" Target="../media/audio4.wav"/><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2.pn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1.emf"/><Relationship Id="rId3" Type="http://schemas.openxmlformats.org/officeDocument/2006/relationships/audio" Target="../media/audio4.wav"/><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2.png"/><Relationship Id="rId14" Type="http://schemas.openxmlformats.org/officeDocument/2006/relationships/image" Target="../media/image52.emf"/></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2.png"/></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4.xml"/><Relationship Id="rId5" Type="http://schemas.openxmlformats.org/officeDocument/2006/relationships/slideLayout" Target="../slideLayouts/slideLayout42.xml"/><Relationship Id="rId4" Type="http://schemas.openxmlformats.org/officeDocument/2006/relationships/tags" Target="../tags/tag10.xml"/></Relationships>
</file>

<file path=ppt/slides/_rels/slide7.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14.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5.xml"/><Relationship Id="rId5" Type="http://schemas.openxmlformats.org/officeDocument/2006/relationships/slideLayout" Target="../slideLayouts/slideLayout42.xml"/><Relationship Id="rId4" Type="http://schemas.openxmlformats.org/officeDocument/2006/relationships/tags" Target="../tags/tag14.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2.xml"/><Relationship Id="rId7" Type="http://schemas.openxmlformats.org/officeDocument/2006/relationships/image" Target="../media/image16.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6.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WordArt 4">
            <a:extLst>
              <a:ext uri="{FF2B5EF4-FFF2-40B4-BE49-F238E27FC236}">
                <a16:creationId xmlns:a16="http://schemas.microsoft.com/office/drawing/2014/main" id="{383FD564-9B0C-42D0-96C8-342928917632}"/>
              </a:ext>
            </a:extLst>
          </p:cNvPr>
          <p:cNvSpPr>
            <a:spLocks noChangeArrowheads="1" noChangeShapeType="1" noTextEdit="1"/>
          </p:cNvSpPr>
          <p:nvPr/>
        </p:nvSpPr>
        <p:spPr bwMode="auto">
          <a:xfrm>
            <a:off x="2576946" y="1432611"/>
            <a:ext cx="6858000" cy="16764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ĐẾN DỰ GIỜ MÔN TIN LỚP 6 </a:t>
            </a:r>
          </a:p>
        </p:txBody>
      </p:sp>
      <p:sp>
        <p:nvSpPr>
          <p:cNvPr id="7"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1560807" y="3185211"/>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BR"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CHÚC CÁC EM HỌC TỐT</a:t>
            </a:r>
          </a:p>
        </p:txBody>
      </p:sp>
      <p:sp>
        <p:nvSpPr>
          <p:cNvPr id="8" name="Rectangle 3">
            <a:extLst>
              <a:ext uri="{FF2B5EF4-FFF2-40B4-BE49-F238E27FC236}">
                <a16:creationId xmlns:a16="http://schemas.microsoft.com/office/drawing/2014/main" id="{B2801ADD-39A9-4313-88C6-528A13508C45}"/>
              </a:ext>
            </a:extLst>
          </p:cNvPr>
          <p:cNvSpPr/>
          <p:nvPr/>
        </p:nvSpPr>
        <p:spPr>
          <a:xfrm>
            <a:off x="397566" y="274782"/>
            <a:ext cx="11498731" cy="1752600"/>
          </a:xfrm>
          <a:prstGeom prst="rect">
            <a:avLst/>
          </a:prstGeom>
          <a:noFill/>
        </p:spPr>
        <p:txBody>
          <a:bodyPr wrap="none" lIns="121920" tIns="60960" rIns="121920" bIns="60960" numCol="1">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Kính</a:t>
            </a:r>
            <a:r>
              <a:rPr kumimoji="0" lang="en-US" sz="5867"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867"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chào</a:t>
            </a:r>
            <a:r>
              <a:rPr kumimoji="0" lang="en-US" sz="5867"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867"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quý</a:t>
            </a:r>
            <a:r>
              <a:rPr kumimoji="0" lang="en-US" sz="5867"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867"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thầy</a:t>
            </a:r>
            <a:r>
              <a:rPr kumimoji="0" lang="en-US" sz="5867"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867"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cô</a:t>
            </a:r>
            <a:endParaRPr kumimoji="0" lang="en-US" sz="5867"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sp>
        <p:nvSpPr>
          <p:cNvPr id="9"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0" y="5534561"/>
            <a:ext cx="1209501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TRƯỜNG THCS</a:t>
            </a:r>
            <a:r>
              <a:rPr kumimoji="0" lang="en-US" altLang="en-US" sz="3200" b="1" i="0" u="none" strike="noStrike" kern="1200" cap="none" spc="0" normalizeH="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LÊ LỢI</a:t>
            </a:r>
            <a:endPar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Gv</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thực</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hiện</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en-US" altLang="en-US" sz="3200" b="1" i="0" u="none" strike="noStrike" kern="1200" cap="none" spc="0" normalizeH="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Mạnh</a:t>
            </a:r>
            <a:r>
              <a:rPr kumimoji="0" lang="en-US" altLang="en-US" sz="3200" b="1" i="0" u="none" strike="noStrike" kern="1200" cap="none" spc="0" normalizeH="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Lệ</a:t>
            </a:r>
            <a:r>
              <a:rPr kumimoji="0" lang="en-US" altLang="en-US" sz="3200" b="1" i="0" u="none" strike="noStrike" kern="1200" cap="none" spc="0" normalizeH="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Hiền</a:t>
            </a:r>
            <a:endPar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69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trips(downRight)">
                                      <p:cBhvr>
                                        <p:cTn id="19" dur="500"/>
                                        <p:tgtEl>
                                          <p:spTgt spid="7">
                                            <p:txEl>
                                              <p:pRg st="0" end="0"/>
                                            </p:txEl>
                                          </p:spTgt>
                                        </p:tgtEl>
                                      </p:cBhvr>
                                    </p:animEffect>
                                  </p:childTnLst>
                                </p:cTn>
                              </p:par>
                            </p:childTnLst>
                          </p:cTn>
                        </p:par>
                        <p:par>
                          <p:cTn id="20" fill="hold">
                            <p:stCondLst>
                              <p:cond delay="2500"/>
                            </p:stCondLst>
                            <p:childTnLst>
                              <p:par>
                                <p:cTn id="21" presetID="6" presetClass="emph" presetSubtype="0" fill="hold" grpId="0" nodeType="afterEffect">
                                  <p:stCondLst>
                                    <p:cond delay="0"/>
                                  </p:stCondLst>
                                  <p:childTnLst>
                                    <p:animScale>
                                      <p:cBhvr>
                                        <p:cTn id="22" dur="2000" fill="hold"/>
                                        <p:tgtEl>
                                          <p:spTgt spid="7">
                                            <p:txEl>
                                              <p:pRg st="0" end="0"/>
                                            </p:txEl>
                                          </p:spTgt>
                                        </p:tgtEl>
                                      </p:cBhvr>
                                      <p:by x="120000" y="120000"/>
                                    </p:animScale>
                                  </p:childTnLst>
                                </p:cTn>
                              </p:par>
                            </p:childTnLst>
                          </p:cTn>
                        </p:par>
                        <p:par>
                          <p:cTn id="23" fill="hold">
                            <p:stCondLst>
                              <p:cond delay="4500"/>
                            </p:stCondLst>
                            <p:childTnLst>
                              <p:par>
                                <p:cTn id="24" presetID="18" presetClass="entr" presetSubtype="6" fill="hold"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strips(downRight)">
                                      <p:cBhvr>
                                        <p:cTn id="26" dur="500"/>
                                        <p:tgtEl>
                                          <p:spTgt spid="9">
                                            <p:txEl>
                                              <p:pRg st="0" end="0"/>
                                            </p:txEl>
                                          </p:spTgt>
                                        </p:tgtEl>
                                      </p:cBhvr>
                                    </p:animEffect>
                                  </p:childTnLst>
                                </p:cTn>
                              </p:par>
                            </p:childTnLst>
                          </p:cTn>
                        </p:par>
                        <p:par>
                          <p:cTn id="27" fill="hold">
                            <p:stCondLst>
                              <p:cond delay="5000"/>
                            </p:stCondLst>
                            <p:childTnLst>
                              <p:par>
                                <p:cTn id="28" presetID="18" presetClass="entr" presetSubtype="6" fill="hold" nodeType="after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strips(downRight)">
                                      <p:cBhvr>
                                        <p:cTn id="30" dur="500"/>
                                        <p:tgtEl>
                                          <p:spTgt spid="9">
                                            <p:txEl>
                                              <p:pRg st="1" end="1"/>
                                            </p:txEl>
                                          </p:spTgt>
                                        </p:tgtEl>
                                      </p:cBhvr>
                                    </p:animEffect>
                                  </p:childTnLst>
                                </p:cTn>
                              </p:par>
                            </p:childTnLst>
                          </p:cTn>
                        </p:par>
                        <p:par>
                          <p:cTn id="31" fill="hold">
                            <p:stCondLst>
                              <p:cond delay="5500"/>
                            </p:stCondLst>
                            <p:childTnLst>
                              <p:par>
                                <p:cTn id="32" presetID="6" presetClass="emph" presetSubtype="0" fill="hold" grpId="0" nodeType="afterEffect">
                                  <p:stCondLst>
                                    <p:cond delay="0"/>
                                  </p:stCondLst>
                                  <p:childTnLst>
                                    <p:animScale>
                                      <p:cBhvr>
                                        <p:cTn id="33" dur="2000" fill="hold"/>
                                        <p:tgtEl>
                                          <p:spTgt spid="9">
                                            <p:txEl>
                                              <p:pRg st="0" end="0"/>
                                            </p:txEl>
                                          </p:spTgt>
                                        </p:tgtEl>
                                      </p:cBhvr>
                                      <p:by x="120000" y="120000"/>
                                    </p:animScale>
                                  </p:childTnLst>
                                </p:cTn>
                              </p:par>
                              <p:par>
                                <p:cTn id="34" presetID="6" presetClass="emph" presetSubtype="0" fill="hold" grpId="0" nodeType="withEffect">
                                  <p:stCondLst>
                                    <p:cond delay="0"/>
                                  </p:stCondLst>
                                  <p:childTnLst>
                                    <p:animScale>
                                      <p:cBhvr>
                                        <p:cTn id="35" dur="2000" fill="hold"/>
                                        <p:tgtEl>
                                          <p:spTgt spid="9">
                                            <p:txEl>
                                              <p:pRg st="1" end="1"/>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9"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12301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1:</a:t>
            </a:r>
            <a:r>
              <a:rPr lang="en-US" sz="3200" dirty="0">
                <a:solidFill>
                  <a:schemeClr val="tx1"/>
                </a:solidFill>
                <a:latin typeface="Times New Roman" panose="02020603050405020304" pitchFamily="18" charset="0"/>
                <a:cs typeface="Times New Roman" panose="02020603050405020304" pitchFamily="18" charset="0"/>
              </a:rPr>
              <a:t> Nghe </a:t>
            </a:r>
            <a:r>
              <a:rPr lang="en-US" sz="3200" dirty="0" err="1">
                <a:solidFill>
                  <a:schemeClr val="tx1"/>
                </a:solidFill>
                <a:latin typeface="Times New Roman" panose="02020603050405020304" pitchFamily="18" charset="0"/>
                <a:cs typeface="Times New Roman" panose="02020603050405020304" pitchFamily="18" charset="0"/>
              </a:rPr>
              <a:t>bản</a:t>
            </a:r>
            <a:r>
              <a:rPr lang="en-US" sz="3200" dirty="0">
                <a:solidFill>
                  <a:schemeClr val="tx1"/>
                </a:solidFill>
                <a:latin typeface="Times New Roman" panose="02020603050405020304" pitchFamily="18" charset="0"/>
                <a:cs typeface="Times New Roman" panose="02020603050405020304" pitchFamily="18" charset="0"/>
              </a:rPr>
              <a:t> tin </a:t>
            </a:r>
            <a:r>
              <a:rPr lang="en-US" sz="3200" dirty="0" err="1">
                <a:solidFill>
                  <a:schemeClr val="tx1"/>
                </a:solidFill>
                <a:latin typeface="Times New Roman" panose="02020603050405020304" pitchFamily="18" charset="0"/>
                <a:cs typeface="Times New Roman" panose="02020603050405020304" pitchFamily="18" charset="0"/>
              </a:rPr>
              <a:t>dự</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báo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Ngày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mưa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gì</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867252" y="1921498"/>
            <a:ext cx="5135249" cy="807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A.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mưa</a:t>
            </a:r>
            <a:r>
              <a:rPr lang="en-US" sz="2800" dirty="0">
                <a:solidFill>
                  <a:schemeClr val="tx1"/>
                </a:solidFill>
                <a:latin typeface="+mj-lt"/>
              </a:rPr>
              <a:t>;</a:t>
            </a:r>
            <a:endParaRPr lang="vi-VN" sz="2800" dirty="0">
              <a:solidFill>
                <a:schemeClr val="tx1"/>
              </a:solidFill>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Rectangle 41"/>
          <p:cNvSpPr/>
          <p:nvPr/>
        </p:nvSpPr>
        <p:spPr>
          <a:xfrm>
            <a:off x="6130615" y="1953534"/>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67251" y="2842706"/>
            <a:ext cx="5135249" cy="8204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phục</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4" name="Rectangle 43"/>
          <p:cNvSpPr/>
          <p:nvPr/>
        </p:nvSpPr>
        <p:spPr>
          <a:xfrm>
            <a:off x="6130615" y="2842706"/>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D. </a:t>
            </a:r>
            <a:r>
              <a:rPr lang="en-US" sz="2800" dirty="0" err="1">
                <a:solidFill>
                  <a:schemeClr val="tx1"/>
                </a:solidFill>
                <a:latin typeface="Times New Roman" panose="02020603050405020304" pitchFamily="18" charset="0"/>
                <a:cs typeface="Times New Roman" panose="02020603050405020304" pitchFamily="18" charset="0"/>
              </a:rPr>
              <a:t>Hẹn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Trang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mj-lt"/>
              </a:rPr>
              <a:t>.</a:t>
            </a:r>
            <a:endParaRPr lang="vi-VN" sz="2800" dirty="0">
              <a:solidFill>
                <a:schemeClr val="tx1"/>
              </a:solidFill>
              <a:latin typeface="+mj-lt"/>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4701" y="288343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35042" y="2020544"/>
            <a:ext cx="804742" cy="707197"/>
          </a:xfrm>
          <a:prstGeom prst="rect">
            <a:avLst/>
          </a:prstGeom>
        </p:spPr>
      </p:pic>
      <p:sp>
        <p:nvSpPr>
          <p:cNvPr id="57" name="Cloud 5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bg1">
                    <a:lumMod val="85000"/>
                  </a:schemeClr>
                </a:solidFill>
              </a:rPr>
              <a:t>NEXT</a:t>
            </a:r>
          </a:p>
        </p:txBody>
      </p:sp>
    </p:spTree>
    <p:extLst>
      <p:ext uri="{BB962C8B-B14F-4D97-AF65-F5344CB8AC3E}">
        <p14:creationId xmlns:p14="http://schemas.microsoft.com/office/powerpoint/2010/main" val="31884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2:</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Mắt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thường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tiếp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thông</a:t>
            </a:r>
            <a:r>
              <a:rPr lang="en-US" sz="3200" dirty="0">
                <a:solidFill>
                  <a:schemeClr val="tx1"/>
                </a:solidFill>
                <a:latin typeface="Times New Roman" panose="02020603050405020304" pitchFamily="18" charset="0"/>
                <a:cs typeface="Times New Roman" panose="02020603050405020304" pitchFamily="18" charset="0"/>
              </a:rPr>
              <a:t> tin </a:t>
            </a:r>
            <a:r>
              <a:rPr lang="en-US" sz="3200" dirty="0" err="1">
                <a:solidFill>
                  <a:schemeClr val="tx1"/>
                </a:solidFill>
                <a:latin typeface="Times New Roman" panose="02020603050405020304" pitchFamily="18" charset="0"/>
                <a:cs typeface="Times New Roman" panose="02020603050405020304" pitchFamily="18" charset="0"/>
              </a:rPr>
              <a:t>nào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dưới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đây</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559042" y="1949345"/>
            <a:ext cx="5457976" cy="11523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tấn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lọ</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nắp</a:t>
            </a:r>
            <a:r>
              <a:rPr lang="en-US" sz="2800" dirty="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4" y="1940856"/>
            <a:ext cx="5405679" cy="11608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con vi </a:t>
            </a:r>
            <a:r>
              <a:rPr lang="en-US" sz="2800" dirty="0" err="1">
                <a:solidFill>
                  <a:schemeClr val="tx1"/>
                </a:solidFill>
                <a:latin typeface="Times New Roman" panose="02020603050405020304" pitchFamily="18" charset="0"/>
                <a:cs typeface="Times New Roman" panose="02020603050405020304" pitchFamily="18" charset="0"/>
              </a:rPr>
              <a:t>trùng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bệnh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thiu</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544856" y="3608676"/>
            <a:ext cx="5457976" cy="1111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Rác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bẩn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vứt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hành</a:t>
            </a:r>
            <a:r>
              <a:rPr lang="en-US" sz="2800" dirty="0">
                <a:solidFill>
                  <a:schemeClr val="tx1"/>
                </a:solidFill>
                <a:latin typeface="Times New Roman" panose="02020603050405020304" pitchFamily="18" charset="0"/>
                <a:cs typeface="Times New Roman" panose="02020603050405020304" pitchFamily="18" charset="0"/>
              </a:rPr>
              <a:t> lang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74984" y="3613919"/>
            <a:ext cx="5405679" cy="1088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đỏ</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4263" y="1974821"/>
            <a:ext cx="972755" cy="854846"/>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68493" y="3729969"/>
            <a:ext cx="971324" cy="85005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5001" y="3662049"/>
            <a:ext cx="971572" cy="85380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1386" y="2139231"/>
            <a:ext cx="971572" cy="777257"/>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bg1">
                    <a:lumMod val="85000"/>
                  </a:schemeClr>
                </a:solidFill>
              </a:rPr>
              <a:t>NEXT</a:t>
            </a:r>
          </a:p>
        </p:txBody>
      </p:sp>
    </p:spTree>
    <p:extLst>
      <p:ext uri="{BB962C8B-B14F-4D97-AF65-F5344CB8AC3E}">
        <p14:creationId xmlns:p14="http://schemas.microsoft.com/office/powerpoint/2010/main" val="128240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mj-lt"/>
              </a:rPr>
              <a:t>Câu 3: Em cần nấu một nồi cơm. Hãy xác định những thông tin nào cần xử lý?</a:t>
            </a:r>
            <a:endParaRPr kumimoji="0" lang="vi-VN" sz="3200" b="0" i="0" u="none" strike="noStrike" kern="1200" cap="none" spc="0" normalizeH="0" baseline="0" noProof="0" dirty="0">
              <a:ln>
                <a:noFill/>
              </a:ln>
              <a:solidFill>
                <a:prstClr val="black"/>
              </a:solidFill>
              <a:effectLst/>
              <a:uLnTx/>
              <a:uFillTx/>
              <a:latin typeface="+mj-lt"/>
            </a:endParaRPr>
          </a:p>
        </p:txBody>
      </p:sp>
      <p:sp>
        <p:nvSpPr>
          <p:cNvPr id="26" name="Rectangle 25"/>
          <p:cNvSpPr/>
          <p:nvPr/>
        </p:nvSpPr>
        <p:spPr>
          <a:xfrm>
            <a:off x="819424" y="2144993"/>
            <a:ext cx="5169401" cy="11992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prstClr val="black"/>
                </a:solidFill>
                <a:latin typeface="Times New Roman" panose="02020603050405020304" pitchFamily="18" charset="0"/>
                <a:cs typeface="Times New Roman" panose="02020603050405020304" pitchFamily="18" charset="0"/>
              </a:rPr>
              <a:t>A. </a:t>
            </a:r>
            <a:r>
              <a:rPr lang="vi-VN" sz="2800" dirty="0">
                <a:solidFill>
                  <a:prstClr val="black"/>
                </a:solidFill>
                <a:latin typeface="Times New Roman" panose="02020603050405020304" pitchFamily="18" charset="0"/>
                <a:cs typeface="Times New Roman" panose="02020603050405020304" pitchFamily="18" charset="0"/>
              </a:rPr>
              <a:t>Kiểm tra gạo trong thùng còn không;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29298" y="2123106"/>
            <a:ext cx="5169401" cy="11992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800" dirty="0">
                <a:solidFill>
                  <a:prstClr val="black"/>
                </a:solidFill>
                <a:latin typeface="Times New Roman" panose="02020603050405020304" pitchFamily="18" charset="0"/>
                <a:cs typeface="Times New Roman" panose="02020603050405020304" pitchFamily="18" charset="0"/>
              </a:rPr>
              <a:t>Nước cho vào nồi đã đủ chưa;</a:t>
            </a:r>
          </a:p>
        </p:txBody>
      </p:sp>
      <p:sp>
        <p:nvSpPr>
          <p:cNvPr id="43" name="Rectangle 42"/>
          <p:cNvSpPr/>
          <p:nvPr/>
        </p:nvSpPr>
        <p:spPr>
          <a:xfrm>
            <a:off x="6129298" y="3532322"/>
            <a:ext cx="5169401" cy="11992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prstClr val="black"/>
                </a:solidFill>
                <a:latin typeface="Times New Roman" panose="02020603050405020304" pitchFamily="18" charset="0"/>
                <a:cs typeface="Times New Roman" panose="02020603050405020304" pitchFamily="18" charset="0"/>
              </a:rPr>
              <a:t>D.</a:t>
            </a:r>
            <a:r>
              <a:rPr lang="vi-VN" sz="2800" dirty="0">
                <a:solidFill>
                  <a:prstClr val="black"/>
                </a:solidFill>
                <a:latin typeface="Times New Roman" panose="02020603050405020304" pitchFamily="18" charset="0"/>
                <a:cs typeface="Times New Roman" panose="02020603050405020304" pitchFamily="18" charset="0"/>
              </a:rPr>
              <a:t>Tất cả các thông tin trên</a:t>
            </a:r>
          </a:p>
        </p:txBody>
      </p:sp>
      <p:sp>
        <p:nvSpPr>
          <p:cNvPr id="44" name="Rectangle 43"/>
          <p:cNvSpPr/>
          <p:nvPr/>
        </p:nvSpPr>
        <p:spPr>
          <a:xfrm>
            <a:off x="819425" y="3534754"/>
            <a:ext cx="5169401" cy="11992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prstClr val="black"/>
                </a:solidFill>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Bếp nấu đã chuẩn bị sẵn sàng chưa;</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3991" y="2287818"/>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80101" y="3672793"/>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84084" y="3693135"/>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3753" y="2230948"/>
            <a:ext cx="732592" cy="643793"/>
          </a:xfrm>
          <a:prstGeom prst="rect">
            <a:avLst/>
          </a:prstGeom>
        </p:spPr>
      </p:pic>
      <p:sp>
        <p:nvSpPr>
          <p:cNvPr id="17" name="Cloud 16">
            <a:hlinkClick r:id="" action="ppaction://hlinkshowjump?jump=nextslide"/>
          </p:cNvPr>
          <p:cNvSpPr/>
          <p:nvPr/>
        </p:nvSpPr>
        <p:spPr>
          <a:xfrm>
            <a:off x="5345264" y="5400886"/>
            <a:ext cx="1388898" cy="37997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bg1">
                    <a:lumMod val="85000"/>
                  </a:schemeClr>
                </a:solidFill>
                <a:latin typeface="+mj-lt"/>
              </a:rPr>
              <a:t>NEXT</a:t>
            </a:r>
          </a:p>
        </p:txBody>
      </p:sp>
    </p:spTree>
    <p:extLst>
      <p:ext uri="{BB962C8B-B14F-4D97-AF65-F5344CB8AC3E}">
        <p14:creationId xmlns:p14="http://schemas.microsoft.com/office/powerpoint/2010/main" val="93482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mj-lt"/>
              </a:rPr>
              <a:t>Câu 4: Con người tiếp nhận thông tin trong cuộc sống hằng ngày bằng cách nào?</a:t>
            </a:r>
            <a:endParaRPr kumimoji="0" lang="vi-VN" sz="3200" b="0" i="0" u="none" strike="noStrike" kern="1200" cap="none" spc="0" normalizeH="0" baseline="0" noProof="0" dirty="0">
              <a:ln>
                <a:noFill/>
              </a:ln>
              <a:solidFill>
                <a:prstClr val="black"/>
              </a:solidFill>
              <a:effectLst/>
              <a:uLnTx/>
              <a:uFillTx/>
              <a:latin typeface="+mj-lt"/>
            </a:endParaRPr>
          </a:p>
        </p:txBody>
      </p:sp>
      <p:sp>
        <p:nvSpPr>
          <p:cNvPr id="26" name="Rectangle 25"/>
          <p:cNvSpPr/>
          <p:nvPr/>
        </p:nvSpPr>
        <p:spPr>
          <a:xfrm>
            <a:off x="1110220" y="1949346"/>
            <a:ext cx="4906798" cy="13719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prstClr val="black"/>
                </a:solidFill>
                <a:latin typeface="+mj-lt"/>
                <a:cs typeface="Times New Roman" panose="02020603050405020304" pitchFamily="18" charset="0"/>
              </a:rPr>
              <a:t>A. Nhìn thấy bằng mắt, nghe bằng tai </a:t>
            </a:r>
            <a:endPar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3960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prstClr val="black"/>
                </a:solidFill>
                <a:latin typeface="+mj-lt"/>
                <a:cs typeface="Times New Roman" panose="02020603050405020304" pitchFamily="18" charset="0"/>
              </a:rPr>
              <a:t>B. Ngửi bằng mũi, nếm được vị bằng lưỡi </a:t>
            </a:r>
            <a:endPar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43" name="Rectangle 42"/>
          <p:cNvSpPr/>
          <p:nvPr/>
        </p:nvSpPr>
        <p:spPr>
          <a:xfrm>
            <a:off x="1110220" y="3521227"/>
            <a:ext cx="4906798" cy="11812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mj-lt"/>
                <a:cs typeface="Times New Roman" panose="02020603050405020304" pitchFamily="18" charset="0"/>
              </a:rPr>
              <a:t>C. Cảm giác nóng lạnh bằng da </a:t>
            </a:r>
            <a:endPar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44" name="Rectangle 43"/>
          <p:cNvSpPr/>
          <p:nvPr/>
        </p:nvSpPr>
        <p:spPr>
          <a:xfrm>
            <a:off x="6130615" y="3527950"/>
            <a:ext cx="4906798" cy="11610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prstClr val="black"/>
                </a:solidFill>
                <a:latin typeface="+mj-lt"/>
                <a:cs typeface="Times New Roman" panose="02020603050405020304" pitchFamily="18" charset="0"/>
              </a:rPr>
              <a:t>D. Tất cả đều đúng</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3749222"/>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05463" y="3820596"/>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bg1">
                    <a:lumMod val="85000"/>
                  </a:schemeClr>
                </a:solidFill>
              </a:rPr>
              <a:t>NEXT</a:t>
            </a:r>
          </a:p>
        </p:txBody>
      </p:sp>
    </p:spTree>
    <p:extLst>
      <p:ext uri="{BB962C8B-B14F-4D97-AF65-F5344CB8AC3E}">
        <p14:creationId xmlns:p14="http://schemas.microsoft.com/office/powerpoint/2010/main" val="226399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1891819-33C5-4FB3-A588-A7741F26470F}"/>
              </a:ext>
            </a:extLst>
          </p:cNvPr>
          <p:cNvSpPr/>
          <p:nvPr/>
        </p:nvSpPr>
        <p:spPr>
          <a:xfrm>
            <a:off x="1752600" y="914400"/>
            <a:ext cx="8382000" cy="3810000"/>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just">
              <a:lnSpc>
                <a:spcPct val="130000"/>
              </a:lnSpc>
              <a:spcBef>
                <a:spcPts val="600"/>
              </a:spcBef>
              <a:spcAft>
                <a:spcPts val="600"/>
              </a:spcAft>
              <a:buFont typeface="Arial" panose="020B0604020202020204" pitchFamily="34" charset="0"/>
              <a:buChar char="•"/>
              <a:defRPr/>
            </a:pP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nhìn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dòng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quanh</a:t>
            </a:r>
            <a:r>
              <a:rPr lang="en-US" sz="2400" dirty="0">
                <a:solidFill>
                  <a:schemeClr val="tx1"/>
                </a:solidFill>
                <a:latin typeface="Times New Roman" panose="02020603050405020304" pitchFamily="18" charset="0"/>
                <a:cs typeface="Times New Roman" panose="02020603050405020304" pitchFamily="18" charset="0"/>
              </a:rPr>
              <a:t>,…</a:t>
            </a:r>
            <a:r>
              <a:rPr lang="en-US" sz="2400" dirty="0" err="1">
                <a:solidFill>
                  <a:schemeClr val="tx1"/>
                </a:solidFill>
                <a:latin typeface="Times New Roman" panose="02020603050405020304" pitchFamily="18" charset="0"/>
                <a:cs typeface="Times New Roman" panose="02020603050405020304" pitchFamily="18" charset="0"/>
              </a:rPr>
              <a:t>nghe</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hót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loa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xe</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cảm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chua</a:t>
            </a:r>
            <a:r>
              <a:rPr lang="en-US" sz="2400" dirty="0">
                <a:solidFill>
                  <a:schemeClr val="tx1"/>
                </a:solidFill>
                <a:latin typeface="Times New Roman" panose="02020603050405020304" pitchFamily="18" charset="0"/>
                <a:cs typeface="Times New Roman" panose="02020603050405020304" pitchFamily="18" charset="0"/>
              </a:rPr>
              <a:t> cay,…</a:t>
            </a:r>
          </a:p>
          <a:p>
            <a:pPr marL="342900" indent="-342900" algn="just">
              <a:lnSpc>
                <a:spcPct val="130000"/>
              </a:lnSpc>
              <a:spcBef>
                <a:spcPts val="600"/>
              </a:spcBef>
              <a:spcAft>
                <a:spcPts val="600"/>
              </a:spcAft>
              <a:buFont typeface="Arial" panose="020B0604020202020204" pitchFamily="34" charset="0"/>
              <a:buChar char="•"/>
              <a:defRPr/>
            </a:pPr>
            <a:r>
              <a:rPr lang="en-US" sz="2400" dirty="0" err="1">
                <a:solidFill>
                  <a:schemeClr val="tx1"/>
                </a:solidFill>
                <a:latin typeface="Times New Roman" panose="02020603050405020304" pitchFamily="18" charset="0"/>
                <a:cs typeface="Times New Roman" panose="02020603050405020304" pitchFamily="18" charset="0"/>
              </a:rPr>
              <a:t>Tất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lý</a:t>
            </a:r>
            <a:r>
              <a:rPr lang="en-US" sz="2400"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5" name="Picture 38" descr="Hình ảnh Các Vector Biểu Tượng đèn Giao Thông, Clipart đèn Giao Thông, Biểu  Tượng ánh Sáng, Biểu Tượng Giao Thông Vector và PNG với nền trong suốt để  tải xuống miễn">
            <a:extLst>
              <a:ext uri="{FF2B5EF4-FFF2-40B4-BE49-F238E27FC236}">
                <a16:creationId xmlns:a16="http://schemas.microsoft.com/office/drawing/2014/main" id="{379471F9-4417-4896-A4DD-1057CE43F9DA}"/>
              </a:ext>
            </a:extLst>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03200" y="1120773"/>
            <a:ext cx="3648075"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xplosion: 8 Points 1">
            <a:extLst>
              <a:ext uri="{FF2B5EF4-FFF2-40B4-BE49-F238E27FC236}">
                <a16:creationId xmlns:a16="http://schemas.microsoft.com/office/drawing/2014/main" id="{C1C32CF0-DB58-4260-A0B2-40F16E61B165}"/>
              </a:ext>
            </a:extLst>
          </p:cNvPr>
          <p:cNvSpPr/>
          <p:nvPr/>
        </p:nvSpPr>
        <p:spPr>
          <a:xfrm>
            <a:off x="1343026" y="4346573"/>
            <a:ext cx="7993062" cy="2757488"/>
          </a:xfrm>
          <a:prstGeom prst="irregularSeal1">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sp>
        <p:nvSpPr>
          <p:cNvPr id="7172" name="TextBox 6">
            <a:extLst>
              <a:ext uri="{FF2B5EF4-FFF2-40B4-BE49-F238E27FC236}">
                <a16:creationId xmlns:a16="http://schemas.microsoft.com/office/drawing/2014/main" id="{1D694CDC-BEF3-4858-91A3-427A4C6CDB09}"/>
              </a:ext>
            </a:extLst>
          </p:cNvPr>
          <p:cNvSpPr txBox="1">
            <a:spLocks noChangeArrowheads="1"/>
          </p:cNvSpPr>
          <p:nvPr/>
        </p:nvSpPr>
        <p:spPr bwMode="auto">
          <a:xfrm>
            <a:off x="69154" y="740260"/>
            <a:ext cx="45590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FF0000"/>
                </a:solidFill>
                <a:latin typeface="Times New Roman" panose="02020603050405020304" pitchFamily="18" charset="0"/>
                <a:cs typeface="Times New Roman" panose="02020603050405020304" pitchFamily="18" charset="0"/>
              </a:rPr>
              <a:t>I. THÔNG TIN VÀ DỮ LIỆU</a:t>
            </a:r>
          </a:p>
        </p:txBody>
      </p:sp>
      <p:pic>
        <p:nvPicPr>
          <p:cNvPr id="10" name="Content Placeholder 3" descr="daoco.png">
            <a:extLst>
              <a:ext uri="{FF2B5EF4-FFF2-40B4-BE49-F238E27FC236}">
                <a16:creationId xmlns:a16="http://schemas.microsoft.com/office/drawing/2014/main" id="{5DE8ADB8-6B97-4455-85E4-22706B51C8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257299"/>
            <a:ext cx="324643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a:extLst>
              <a:ext uri="{FF2B5EF4-FFF2-40B4-BE49-F238E27FC236}">
                <a16:creationId xmlns:a16="http://schemas.microsoft.com/office/drawing/2014/main" id="{7DB31CB1-EEC8-4624-A79C-3177BC2913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6098" y="1177925"/>
            <a:ext cx="32861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7612B5C8-7D14-42B1-A052-9A2E87FBF72B}"/>
              </a:ext>
            </a:extLst>
          </p:cNvPr>
          <p:cNvSpPr/>
          <p:nvPr/>
        </p:nvSpPr>
        <p:spPr>
          <a:xfrm>
            <a:off x="1052945" y="4225925"/>
            <a:ext cx="1361415" cy="54292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1</a:t>
            </a:r>
          </a:p>
        </p:txBody>
      </p:sp>
      <p:sp>
        <p:nvSpPr>
          <p:cNvPr id="12" name="Oval 11">
            <a:extLst>
              <a:ext uri="{FF2B5EF4-FFF2-40B4-BE49-F238E27FC236}">
                <a16:creationId xmlns:a16="http://schemas.microsoft.com/office/drawing/2014/main" id="{3DE3EBB7-28FF-4A76-BC73-260B4EE73031}"/>
              </a:ext>
            </a:extLst>
          </p:cNvPr>
          <p:cNvSpPr/>
          <p:nvPr/>
        </p:nvSpPr>
        <p:spPr>
          <a:xfrm>
            <a:off x="4642078" y="4305299"/>
            <a:ext cx="1361415" cy="54292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2</a:t>
            </a:r>
          </a:p>
        </p:txBody>
      </p:sp>
      <p:sp>
        <p:nvSpPr>
          <p:cNvPr id="13" name="Oval 12">
            <a:extLst>
              <a:ext uri="{FF2B5EF4-FFF2-40B4-BE49-F238E27FC236}">
                <a16:creationId xmlns:a16="http://schemas.microsoft.com/office/drawing/2014/main" id="{B163FE3D-E79D-437B-B3E5-357F8BD00C8A}"/>
              </a:ext>
            </a:extLst>
          </p:cNvPr>
          <p:cNvSpPr/>
          <p:nvPr/>
        </p:nvSpPr>
        <p:spPr>
          <a:xfrm>
            <a:off x="9096932" y="4313164"/>
            <a:ext cx="1361415" cy="54292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3</a:t>
            </a:r>
          </a:p>
        </p:txBody>
      </p:sp>
      <p:sp>
        <p:nvSpPr>
          <p:cNvPr id="14" name="Rectangle 1">
            <a:extLst>
              <a:ext uri="{FF2B5EF4-FFF2-40B4-BE49-F238E27FC236}">
                <a16:creationId xmlns:a16="http://schemas.microsoft.com/office/drawing/2014/main" id="{0E8F7DCA-863A-4890-B60D-7812EFA198A9}"/>
              </a:ext>
            </a:extLst>
          </p:cNvPr>
          <p:cNvSpPr>
            <a:spLocks noChangeArrowheads="1"/>
          </p:cNvSpPr>
          <p:nvPr>
            <p:custDataLst>
              <p:tags r:id="rId1"/>
            </p:custDataLst>
          </p:nvPr>
        </p:nvSpPr>
        <p:spPr bwMode="auto">
          <a:xfrm>
            <a:off x="0" y="-12975"/>
            <a:ext cx="12053455"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2" nodeType="clickEffect">
                                  <p:stCondLst>
                                    <p:cond delay="0"/>
                                  </p:stCondLst>
                                  <p:childTnLst>
                                    <p:animEffect transition="out" filter="blinds(horizont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4"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1">
            <a:extLst>
              <a:ext uri="{FF2B5EF4-FFF2-40B4-BE49-F238E27FC236}">
                <a16:creationId xmlns:a16="http://schemas.microsoft.com/office/drawing/2014/main" id="{D3187BFE-2B6C-41BD-8450-92EB6CEDC5B1}"/>
              </a:ext>
            </a:extLst>
          </p:cNvPr>
          <p:cNvSpPr/>
          <p:nvPr/>
        </p:nvSpPr>
        <p:spPr bwMode="auto">
          <a:xfrm>
            <a:off x="8029576" y="1987550"/>
            <a:ext cx="1960563" cy="1638300"/>
          </a:xfrm>
          <a:prstGeom prst="roundRect">
            <a:avLst/>
          </a:prstGeom>
          <a:solidFill>
            <a:schemeClr val="accent5">
              <a:lumMod val="75000"/>
            </a:schemeClr>
          </a:solidFill>
          <a:ln w="12700" cap="flat" cmpd="sng" algn="ctr">
            <a:noFill/>
            <a:prstDash val="solid"/>
          </a:ln>
          <a:effectLst/>
        </p:spPr>
        <p:txBody>
          <a:bodyPr lIns="0" rIns="0" bIns="0"/>
          <a:lstStyle/>
          <a:p>
            <a:pPr marL="228600" lvl="1" indent="-228600">
              <a:lnSpc>
                <a:spcPct val="130000"/>
              </a:lnSpc>
              <a:buFont typeface="Wingdings" panose="05000000000000000000" pitchFamily="2" charset="2"/>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Đèn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đỏ</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228600" lvl="1" indent="-228600">
              <a:lnSpc>
                <a:spcPct val="130000"/>
              </a:lnSpc>
              <a:buFont typeface="Wingdings" panose="05000000000000000000" pitchFamily="2" charset="2"/>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Đèn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vàng</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228600" lvl="1" indent="-228600">
              <a:lnSpc>
                <a:spcPct val="130000"/>
              </a:lnSpc>
              <a:buFont typeface="Wingdings" panose="05000000000000000000" pitchFamily="2" charset="2"/>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Đèn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xanh</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801688" lvl="1" indent="-285750">
              <a:lnSpc>
                <a:spcPct val="130000"/>
              </a:lnSpc>
              <a:buFontTx/>
              <a:buChar char="-"/>
              <a:defRPr/>
            </a:pP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801688" lvl="1" indent="-285750">
              <a:lnSpc>
                <a:spcPct val="130000"/>
              </a:lnSpc>
              <a:buFontTx/>
              <a:buChar char="-"/>
              <a:defRPr/>
            </a:pP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58738">
              <a:lnSpc>
                <a:spcPct val="130000"/>
              </a:lnSpc>
              <a:defRPr/>
            </a:pP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
        <p:nvSpPr>
          <p:cNvPr id="5" name="Rectangle 32">
            <a:extLst>
              <a:ext uri="{FF2B5EF4-FFF2-40B4-BE49-F238E27FC236}">
                <a16:creationId xmlns:a16="http://schemas.microsoft.com/office/drawing/2014/main" id="{B75213B8-3C2E-4D80-8C74-B42D3BC48BCF}"/>
              </a:ext>
            </a:extLst>
          </p:cNvPr>
          <p:cNvSpPr/>
          <p:nvPr/>
        </p:nvSpPr>
        <p:spPr bwMode="auto">
          <a:xfrm>
            <a:off x="2319338" y="1822451"/>
            <a:ext cx="1828800"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Thông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sp>
        <p:nvSpPr>
          <p:cNvPr id="6" name="Rectangle 33">
            <a:extLst>
              <a:ext uri="{FF2B5EF4-FFF2-40B4-BE49-F238E27FC236}">
                <a16:creationId xmlns:a16="http://schemas.microsoft.com/office/drawing/2014/main" id="{DC336BEC-D73E-454E-B47C-A9D11EFD6356}"/>
              </a:ext>
            </a:extLst>
          </p:cNvPr>
          <p:cNvSpPr/>
          <p:nvPr/>
        </p:nvSpPr>
        <p:spPr bwMode="auto">
          <a:xfrm>
            <a:off x="8029576" y="1254125"/>
            <a:ext cx="1831975" cy="433388"/>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Dữ</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liệu</a:t>
            </a:r>
            <a:endParaRPr lang="en-US" sz="2400" b="1" kern="0" dirty="0">
              <a:solidFill>
                <a:srgbClr val="FFFFFF"/>
              </a:solidFill>
              <a:latin typeface="Times New Roman" panose="02020603050405020304" pitchFamily="18" charset="0"/>
              <a:cs typeface="Times New Roman" panose="02020603050405020304" pitchFamily="18" charset="0"/>
            </a:endParaRPr>
          </a:p>
        </p:txBody>
      </p:sp>
      <p:pic>
        <p:nvPicPr>
          <p:cNvPr id="5125" name="Picture 38" descr="Hình ảnh Các Vector Biểu Tượng đèn Giao Thông, Clipart đèn Giao Thông, Biểu  Tượng ánh Sáng, Biểu Tượng Giao Thông Vector và PNG với nền trong suốt để  tải xuống miễn">
            <a:extLst>
              <a:ext uri="{FF2B5EF4-FFF2-40B4-BE49-F238E27FC236}">
                <a16:creationId xmlns:a16="http://schemas.microsoft.com/office/drawing/2014/main" id="{E0A27FF5-0991-4091-B20E-FE7C1114E562}"/>
              </a:ext>
            </a:extLst>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290219" y="1182688"/>
            <a:ext cx="409257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1">
            <a:extLst>
              <a:ext uri="{FF2B5EF4-FFF2-40B4-BE49-F238E27FC236}">
                <a16:creationId xmlns:a16="http://schemas.microsoft.com/office/drawing/2014/main" id="{86D32F3A-4DDA-4861-BE41-E8E34D6B6D1D}"/>
              </a:ext>
            </a:extLst>
          </p:cNvPr>
          <p:cNvSpPr/>
          <p:nvPr/>
        </p:nvSpPr>
        <p:spPr bwMode="auto">
          <a:xfrm>
            <a:off x="1258888" y="2579007"/>
            <a:ext cx="3648075" cy="1782762"/>
          </a:xfrm>
          <a:prstGeom prst="roundRect">
            <a:avLst/>
          </a:prstGeom>
          <a:solidFill>
            <a:schemeClr val="accent5">
              <a:lumMod val="75000"/>
            </a:schemeClr>
          </a:solidFill>
          <a:ln w="12700" cap="flat" cmpd="sng" algn="ctr">
            <a:noFill/>
            <a:prstDash val="solid"/>
          </a:ln>
          <a:effectLst/>
        </p:spPr>
        <p:txBody>
          <a:bodyPr lIns="0" rIns="0" bIns="0"/>
          <a:lstStyle/>
          <a:p>
            <a:pPr marL="228600" lvl="1" indent="-228600">
              <a:lnSpc>
                <a:spcPct val="130000"/>
              </a:lnSpc>
              <a:buFont typeface="Wingdings" panose="05000000000000000000" pitchFamily="2" charset="2"/>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Đèn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đỏ</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dừng</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lại</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228600" lvl="1" indent="-228600">
              <a:lnSpc>
                <a:spcPct val="130000"/>
              </a:lnSpc>
              <a:buFont typeface="Wingdings" panose="05000000000000000000" pitchFamily="2" charset="2"/>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Đèn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vàng</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chú</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ý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quan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sát</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228600" lvl="1" indent="-228600">
              <a:lnSpc>
                <a:spcPct val="130000"/>
              </a:lnSpc>
              <a:buFont typeface="Wingdings" panose="05000000000000000000" pitchFamily="2" charset="2"/>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Đèn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xanh</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được</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đi</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
        <p:nvSpPr>
          <p:cNvPr id="9" name="Rectangle 32">
            <a:extLst>
              <a:ext uri="{FF2B5EF4-FFF2-40B4-BE49-F238E27FC236}">
                <a16:creationId xmlns:a16="http://schemas.microsoft.com/office/drawing/2014/main" id="{57C9CF32-E01C-4901-8C74-A420A7546EBD}"/>
              </a:ext>
            </a:extLst>
          </p:cNvPr>
          <p:cNvSpPr/>
          <p:nvPr/>
        </p:nvSpPr>
        <p:spPr bwMode="auto">
          <a:xfrm>
            <a:off x="5326062" y="774700"/>
            <a:ext cx="2100263"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Vật</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mang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sp>
        <p:nvSpPr>
          <p:cNvPr id="2" name="Explosion: 8 Points 1">
            <a:extLst>
              <a:ext uri="{FF2B5EF4-FFF2-40B4-BE49-F238E27FC236}">
                <a16:creationId xmlns:a16="http://schemas.microsoft.com/office/drawing/2014/main" id="{21534DBE-A6E0-459C-BB95-0101B7A52CC7}"/>
              </a:ext>
            </a:extLst>
          </p:cNvPr>
          <p:cNvSpPr/>
          <p:nvPr/>
        </p:nvSpPr>
        <p:spPr>
          <a:xfrm>
            <a:off x="2379663" y="4225925"/>
            <a:ext cx="7993062" cy="2757488"/>
          </a:xfrm>
          <a:prstGeom prst="irregularSeal1">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dirty="0" err="1">
                <a:solidFill>
                  <a:srgbClr val="FFFFFF"/>
                </a:solidFill>
                <a:latin typeface="Times New Roman" panose="02020603050405020304" pitchFamily="18" charset="0"/>
                <a:cs typeface="Times New Roman" panose="02020603050405020304" pitchFamily="18" charset="0"/>
              </a:rPr>
              <a:t>Nhìn</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vào</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hình</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ảnh</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em</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thấy</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gì</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và</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biết</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gì</a:t>
            </a:r>
            <a:r>
              <a:rPr lang="en-US" sz="3200" dirty="0">
                <a:solidFill>
                  <a:srgbClr val="FFFFFF"/>
                </a:solidFill>
                <a:latin typeface="Times New Roman" panose="02020603050405020304" pitchFamily="18" charset="0"/>
                <a:cs typeface="Times New Roman" panose="02020603050405020304" pitchFamily="18" charset="0"/>
              </a:rPr>
              <a:t>?</a:t>
            </a:r>
          </a:p>
        </p:txBody>
      </p:sp>
      <p:cxnSp>
        <p:nvCxnSpPr>
          <p:cNvPr id="7" name="Straight Arrow Connector 6">
            <a:extLst>
              <a:ext uri="{FF2B5EF4-FFF2-40B4-BE49-F238E27FC236}">
                <a16:creationId xmlns:a16="http://schemas.microsoft.com/office/drawing/2014/main" id="{03C4AD4E-3472-4809-921F-F13CADB52CCC}"/>
              </a:ext>
            </a:extLst>
          </p:cNvPr>
          <p:cNvCxnSpPr/>
          <p:nvPr/>
        </p:nvCxnSpPr>
        <p:spPr>
          <a:xfrm>
            <a:off x="8736013" y="1676400"/>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877B4C01-2D8C-4C0F-9722-9F0FCF0FDC70}"/>
              </a:ext>
            </a:extLst>
          </p:cNvPr>
          <p:cNvCxnSpPr/>
          <p:nvPr/>
        </p:nvCxnSpPr>
        <p:spPr>
          <a:xfrm>
            <a:off x="3227388" y="2301875"/>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F5C8CBF5-C209-4D49-979E-56D92F2DAD5B}"/>
              </a:ext>
            </a:extLst>
          </p:cNvPr>
          <p:cNvCxnSpPr/>
          <p:nvPr/>
        </p:nvCxnSpPr>
        <p:spPr>
          <a:xfrm>
            <a:off x="6381410" y="1315244"/>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3" name="Picture 2">
            <a:extLst>
              <a:ext uri="{FF2B5EF4-FFF2-40B4-BE49-F238E27FC236}">
                <a16:creationId xmlns:a16="http://schemas.microsoft.com/office/drawing/2014/main" id="{842482EE-62C1-4348-AF0A-D7DBFB93CBF4}"/>
              </a:ext>
            </a:extLst>
          </p:cNvPr>
          <p:cNvPicPr>
            <a:picLocks noChangeAspect="1"/>
          </p:cNvPicPr>
          <p:nvPr/>
        </p:nvPicPr>
        <p:blipFill>
          <a:blip r:embed="rId4"/>
          <a:stretch>
            <a:fillRect/>
          </a:stretch>
        </p:blipFill>
        <p:spPr>
          <a:xfrm>
            <a:off x="1712854" y="5395228"/>
            <a:ext cx="1098608" cy="1196262"/>
          </a:xfrm>
          <a:prstGeom prst="rect">
            <a:avLst/>
          </a:prstGeom>
        </p:spPr>
      </p:pic>
      <p:cxnSp>
        <p:nvCxnSpPr>
          <p:cNvPr id="11" name="Straight Connector 10">
            <a:extLst>
              <a:ext uri="{FF2B5EF4-FFF2-40B4-BE49-F238E27FC236}">
                <a16:creationId xmlns:a16="http://schemas.microsoft.com/office/drawing/2014/main" id="{3BB994DD-B568-407B-95B0-91ACF233AF28}"/>
              </a:ext>
            </a:extLst>
          </p:cNvPr>
          <p:cNvCxnSpPr/>
          <p:nvPr/>
        </p:nvCxnSpPr>
        <p:spPr>
          <a:xfrm flipV="1">
            <a:off x="2811462" y="3429000"/>
            <a:ext cx="5218114" cy="232908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800543-124B-484E-B94E-E52C2CB2156B}"/>
              </a:ext>
            </a:extLst>
          </p:cNvPr>
          <p:cNvCxnSpPr>
            <a:cxnSpLocks/>
          </p:cNvCxnSpPr>
          <p:nvPr/>
        </p:nvCxnSpPr>
        <p:spPr>
          <a:xfrm flipV="1">
            <a:off x="2141538" y="4502727"/>
            <a:ext cx="823335" cy="1101943"/>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16" name="Rectangle 1">
            <a:extLst>
              <a:ext uri="{FF2B5EF4-FFF2-40B4-BE49-F238E27FC236}">
                <a16:creationId xmlns:a16="http://schemas.microsoft.com/office/drawing/2014/main" id="{A95CB4AC-D928-4CB4-9008-056B73C25522}"/>
              </a:ext>
            </a:extLst>
          </p:cNvPr>
          <p:cNvSpPr>
            <a:spLocks noChangeArrowheads="1"/>
          </p:cNvSpPr>
          <p:nvPr>
            <p:custDataLst>
              <p:tags r:id="rId1"/>
            </p:custDataLst>
          </p:nvPr>
        </p:nvSpPr>
        <p:spPr bwMode="auto">
          <a:xfrm>
            <a:off x="0" y="-12975"/>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2" nodeType="clickEffect">
                                  <p:stCondLst>
                                    <p:cond delay="0"/>
                                  </p:stCondLst>
                                  <p:childTnLst>
                                    <p:animEffect transition="out" filter="blinds(horizont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1" nodeType="clickEffect">
                                  <p:stCondLst>
                                    <p:cond delay="0"/>
                                  </p:stCondLst>
                                  <p:childTnLst>
                                    <p:set>
                                      <p:cBhvr>
                                        <p:cTn id="59" dur="1" fill="hold">
                                          <p:stCondLst>
                                            <p:cond delay="0"/>
                                          </p:stCondLst>
                                        </p:cTn>
                                        <p:tgtEl>
                                          <p:spTgt spid="5"/>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childTnLst>
                                </p:cTn>
                              </p:par>
                              <p:par>
                                <p:cTn id="68" presetID="2" presetClass="entr" presetSubtype="8"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additive="base">
                                        <p:cTn id="70" dur="500" fill="hold"/>
                                        <p:tgtEl>
                                          <p:spTgt spid="16"/>
                                        </p:tgtEl>
                                        <p:attrNameLst>
                                          <p:attrName>ppt_x</p:attrName>
                                        </p:attrNameLst>
                                      </p:cBhvr>
                                      <p:tavLst>
                                        <p:tav tm="0">
                                          <p:val>
                                            <p:strVal val="0-#ppt_w/2"/>
                                          </p:val>
                                        </p:tav>
                                        <p:tav tm="100000">
                                          <p:val>
                                            <p:strVal val="#ppt_x"/>
                                          </p:val>
                                        </p:tav>
                                      </p:tavLst>
                                    </p:anim>
                                    <p:anim calcmode="lin" valueType="num">
                                      <p:cBhvr additive="base">
                                        <p:cTn id="7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8" grpId="0" animBg="1"/>
      <p:bldP spid="9" grpId="0" animBg="1"/>
      <p:bldP spid="2" grpId="0" animBg="1"/>
      <p:bldP spid="2" grpId="1" animBg="1"/>
      <p:bldP spid="2" grpId="2"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1">
            <a:extLst>
              <a:ext uri="{FF2B5EF4-FFF2-40B4-BE49-F238E27FC236}">
                <a16:creationId xmlns:a16="http://schemas.microsoft.com/office/drawing/2014/main" id="{DDCD53E6-C54D-4ABB-9FD9-3A55FE47EAA0}"/>
              </a:ext>
            </a:extLst>
          </p:cNvPr>
          <p:cNvSpPr/>
          <p:nvPr/>
        </p:nvSpPr>
        <p:spPr bwMode="auto">
          <a:xfrm>
            <a:off x="8404225" y="1944034"/>
            <a:ext cx="2133600" cy="2189162"/>
          </a:xfrm>
          <a:prstGeom prst="roundRect">
            <a:avLst/>
          </a:prstGeom>
          <a:solidFill>
            <a:schemeClr val="accent5">
              <a:lumMod val="75000"/>
            </a:schemeClr>
          </a:solidFill>
          <a:ln w="12700" cap="flat" cmpd="sng" algn="ctr">
            <a:noFill/>
            <a:prstDash val="solid"/>
          </a:ln>
          <a:effectLst/>
        </p:spPr>
        <p:txBody>
          <a:bodyPr lIns="0" rIns="0" bIns="0"/>
          <a:lstStyle/>
          <a:p>
            <a:pPr marL="342900" lvl="1" indent="-342900">
              <a:lnSpc>
                <a:spcPct val="130000"/>
              </a:lnSpc>
              <a:buFontTx/>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Đảo</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Cò</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342900" lvl="1" indent="-342900">
              <a:lnSpc>
                <a:spcPct val="130000"/>
              </a:lnSpc>
              <a:buFontTx/>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Xuồng</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máy</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342900" lvl="1" indent="-342900">
              <a:lnSpc>
                <a:spcPct val="130000"/>
              </a:lnSpc>
              <a:buFontTx/>
              <a:buChar char="-"/>
              <a:defRPr/>
            </a:pP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40.000đ</a:t>
            </a:r>
          </a:p>
          <a:p>
            <a:pPr marL="342900" lvl="1" indent="-342900">
              <a:lnSpc>
                <a:spcPct val="130000"/>
              </a:lnSpc>
              <a:buFontTx/>
              <a:buChar char="-"/>
              <a:defRPr/>
            </a:pP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35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phút</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
        <p:nvSpPr>
          <p:cNvPr id="5" name="Rectangle 32">
            <a:extLst>
              <a:ext uri="{FF2B5EF4-FFF2-40B4-BE49-F238E27FC236}">
                <a16:creationId xmlns:a16="http://schemas.microsoft.com/office/drawing/2014/main" id="{D552EE07-6010-474A-82D9-7922703A959D}"/>
              </a:ext>
            </a:extLst>
          </p:cNvPr>
          <p:cNvSpPr/>
          <p:nvPr/>
        </p:nvSpPr>
        <p:spPr bwMode="auto">
          <a:xfrm>
            <a:off x="2182814" y="4042710"/>
            <a:ext cx="1830387"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Thông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sp>
        <p:nvSpPr>
          <p:cNvPr id="6" name="Rectangle 33">
            <a:extLst>
              <a:ext uri="{FF2B5EF4-FFF2-40B4-BE49-F238E27FC236}">
                <a16:creationId xmlns:a16="http://schemas.microsoft.com/office/drawing/2014/main" id="{D432CE21-6464-421A-A88B-F4ACF38149B2}"/>
              </a:ext>
            </a:extLst>
          </p:cNvPr>
          <p:cNvSpPr/>
          <p:nvPr/>
        </p:nvSpPr>
        <p:spPr bwMode="auto">
          <a:xfrm>
            <a:off x="8532814" y="1107421"/>
            <a:ext cx="1831975" cy="431800"/>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Dữ</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liệu</a:t>
            </a:r>
            <a:endParaRPr lang="en-US" sz="2400" b="1" kern="0" dirty="0">
              <a:solidFill>
                <a:srgbClr val="FFFFFF"/>
              </a:solidFill>
              <a:latin typeface="Times New Roman" panose="02020603050405020304" pitchFamily="18" charset="0"/>
              <a:cs typeface="Times New Roman" panose="02020603050405020304" pitchFamily="18" charset="0"/>
            </a:endParaRPr>
          </a:p>
        </p:txBody>
      </p:sp>
      <p:sp>
        <p:nvSpPr>
          <p:cNvPr id="8" name="Rectangle 31">
            <a:extLst>
              <a:ext uri="{FF2B5EF4-FFF2-40B4-BE49-F238E27FC236}">
                <a16:creationId xmlns:a16="http://schemas.microsoft.com/office/drawing/2014/main" id="{1D77EE4E-C805-4A72-861F-E64FA8CF3EF6}"/>
              </a:ext>
            </a:extLst>
          </p:cNvPr>
          <p:cNvSpPr/>
          <p:nvPr/>
        </p:nvSpPr>
        <p:spPr bwMode="auto">
          <a:xfrm>
            <a:off x="888700" y="4833284"/>
            <a:ext cx="3817937" cy="1781175"/>
          </a:xfrm>
          <a:prstGeom prst="roundRect">
            <a:avLst/>
          </a:prstGeom>
          <a:solidFill>
            <a:schemeClr val="accent5">
              <a:lumMod val="75000"/>
            </a:schemeClr>
          </a:solidFill>
          <a:ln w="12700" cap="flat" cmpd="sng" algn="ctr">
            <a:noFill/>
            <a:prstDash val="solid"/>
          </a:ln>
          <a:effectLst/>
        </p:spPr>
        <p:txBody>
          <a:bodyPr lIns="0" rIns="0" bIns="0"/>
          <a:lstStyle/>
          <a:p>
            <a:pPr marL="0" lvl="1">
              <a:lnSpc>
                <a:spcPct val="130000"/>
              </a:lnSpc>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Giá</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vé</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đi</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Đảo</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Cò</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là</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40.000đ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và</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hành</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trình</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mất</a:t>
            </a:r>
            <a:r>
              <a:rPr lang="en-US" sz="2400" kern="0">
                <a:solidFill>
                  <a:sysClr val="windowText" lastClr="000000">
                    <a:lumMod val="85000"/>
                    <a:lumOff val="15000"/>
                  </a:sysClr>
                </a:solidFill>
                <a:latin typeface="Times New Roman" panose="02020603050405020304" pitchFamily="18" charset="0"/>
                <a:cs typeface="Times New Roman" panose="02020603050405020304" pitchFamily="18" charset="0"/>
              </a:rPr>
              <a:t> 35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phút</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bằng</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xuồng</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máy</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
        <p:nvSpPr>
          <p:cNvPr id="9" name="Rectangle 32">
            <a:extLst>
              <a:ext uri="{FF2B5EF4-FFF2-40B4-BE49-F238E27FC236}">
                <a16:creationId xmlns:a16="http://schemas.microsoft.com/office/drawing/2014/main" id="{BE4AC148-7377-445C-A90D-939F0346D124}"/>
              </a:ext>
            </a:extLst>
          </p:cNvPr>
          <p:cNvSpPr/>
          <p:nvPr/>
        </p:nvSpPr>
        <p:spPr bwMode="auto">
          <a:xfrm>
            <a:off x="5110163" y="801972"/>
            <a:ext cx="2100262"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Vật</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mang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pic>
        <p:nvPicPr>
          <p:cNvPr id="10" name="Content Placeholder 3" descr="daoco.png">
            <a:extLst>
              <a:ext uri="{FF2B5EF4-FFF2-40B4-BE49-F238E27FC236}">
                <a16:creationId xmlns:a16="http://schemas.microsoft.com/office/drawing/2014/main" id="{B9C7FC39-81A2-4CFE-B81C-02EC162F84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8097" y="1676400"/>
            <a:ext cx="37338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a:extLst>
              <a:ext uri="{FF2B5EF4-FFF2-40B4-BE49-F238E27FC236}">
                <a16:creationId xmlns:a16="http://schemas.microsoft.com/office/drawing/2014/main" id="{D2DCAF76-A3F7-4F2E-8ABA-4351EB9A1A3C}"/>
              </a:ext>
            </a:extLst>
          </p:cNvPr>
          <p:cNvCxnSpPr/>
          <p:nvPr/>
        </p:nvCxnSpPr>
        <p:spPr>
          <a:xfrm>
            <a:off x="9448800" y="1632884"/>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9C7AFF0B-EDD2-4BDE-A20E-1E8B1425D290}"/>
              </a:ext>
            </a:extLst>
          </p:cNvPr>
          <p:cNvCxnSpPr/>
          <p:nvPr/>
        </p:nvCxnSpPr>
        <p:spPr>
          <a:xfrm>
            <a:off x="3097213" y="4522134"/>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7EA2D146-9784-4C3F-8DAE-5728E4DB6A07}"/>
              </a:ext>
            </a:extLst>
          </p:cNvPr>
          <p:cNvCxnSpPr/>
          <p:nvPr/>
        </p:nvCxnSpPr>
        <p:spPr>
          <a:xfrm>
            <a:off x="6160294" y="1321734"/>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4" name="Rectangle 1">
            <a:extLst>
              <a:ext uri="{FF2B5EF4-FFF2-40B4-BE49-F238E27FC236}">
                <a16:creationId xmlns:a16="http://schemas.microsoft.com/office/drawing/2014/main" id="{CCB07368-096B-4853-8672-7E331C5F7C36}"/>
              </a:ext>
            </a:extLst>
          </p:cNvPr>
          <p:cNvSpPr>
            <a:spLocks noChangeArrowheads="1"/>
          </p:cNvSpPr>
          <p:nvPr>
            <p:custDataLst>
              <p:tags r:id="rId1"/>
            </p:custDataLst>
          </p:nvPr>
        </p:nvSpPr>
        <p:spPr bwMode="auto">
          <a:xfrm>
            <a:off x="0" y="81621"/>
            <a:ext cx="12053455"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1">
            <a:extLst>
              <a:ext uri="{FF2B5EF4-FFF2-40B4-BE49-F238E27FC236}">
                <a16:creationId xmlns:a16="http://schemas.microsoft.com/office/drawing/2014/main" id="{E41EF72A-83F2-4B1E-9CED-5775943BA4D0}"/>
              </a:ext>
            </a:extLst>
          </p:cNvPr>
          <p:cNvSpPr/>
          <p:nvPr/>
        </p:nvSpPr>
        <p:spPr bwMode="auto">
          <a:xfrm>
            <a:off x="2590800" y="4800601"/>
            <a:ext cx="7010400" cy="1782763"/>
          </a:xfrm>
          <a:prstGeom prst="roundRect">
            <a:avLst/>
          </a:prstGeom>
          <a:solidFill>
            <a:schemeClr val="accent5">
              <a:lumMod val="75000"/>
            </a:schemeClr>
          </a:solidFill>
          <a:ln w="12700" cap="flat" cmpd="sng" algn="ctr">
            <a:noFill/>
            <a:prstDash val="solid"/>
          </a:ln>
          <a:effectLst/>
        </p:spPr>
        <p:txBody>
          <a:bodyPr lIns="0" rIns="0" bIns="0"/>
          <a:lstStyle/>
          <a:p>
            <a:pPr marL="228600" lvl="1" indent="-228600">
              <a:lnSpc>
                <a:spcPct val="130000"/>
              </a:lnSpc>
              <a:buFont typeface="Wingdings" panose="05000000000000000000" pitchFamily="2" charset="2"/>
              <a:buChar char="§"/>
              <a:defRPr/>
            </a:pPr>
            <a:r>
              <a:rPr lang="en-US" sz="2400" kern="0" dirty="0" err="1">
                <a:solidFill>
                  <a:srgbClr val="FF0000"/>
                </a:solidFill>
                <a:latin typeface="Times New Roman" panose="02020603050405020304" pitchFamily="18" charset="0"/>
                <a:cs typeface="Times New Roman" panose="02020603050405020304" pitchFamily="18" charset="0"/>
              </a:rPr>
              <a:t>Dữ</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liệu</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Nhiệt</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độ</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Hà</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Nội</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37</a:t>
            </a:r>
            <a:r>
              <a:rPr lang="en-US" sz="2400" kern="0" baseline="30000" dirty="0">
                <a:solidFill>
                  <a:sysClr val="windowText" lastClr="000000">
                    <a:lumMod val="85000"/>
                    <a:lumOff val="15000"/>
                  </a:sysClr>
                </a:solidFill>
                <a:latin typeface="Times New Roman" panose="02020603050405020304" pitchFamily="18" charset="0"/>
                <a:cs typeface="Times New Roman" panose="02020603050405020304" pitchFamily="18" charset="0"/>
              </a:rPr>
              <a:t>0</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C</a:t>
            </a:r>
          </a:p>
          <a:p>
            <a:pPr marL="228600" lvl="1" indent="-228600">
              <a:lnSpc>
                <a:spcPct val="130000"/>
              </a:lnSpc>
              <a:buFont typeface="Wingdings" panose="05000000000000000000" pitchFamily="2" charset="2"/>
              <a:buChar char="§"/>
              <a:defRPr/>
            </a:pPr>
            <a:r>
              <a:rPr lang="en-US" sz="2400" kern="0" dirty="0" err="1">
                <a:solidFill>
                  <a:srgbClr val="FF0000"/>
                </a:solidFill>
                <a:latin typeface="Times New Roman" panose="02020603050405020304" pitchFamily="18" charset="0"/>
                <a:cs typeface="Times New Roman" panose="02020603050405020304" pitchFamily="18" charset="0"/>
              </a:rPr>
              <a:t>Thông</a:t>
            </a:r>
            <a:r>
              <a:rPr lang="en-US" sz="2400" kern="0" dirty="0">
                <a:solidFill>
                  <a:srgbClr val="FF0000"/>
                </a:solidFill>
                <a:latin typeface="Times New Roman" panose="02020603050405020304" pitchFamily="18" charset="0"/>
                <a:cs typeface="Times New Roman" panose="02020603050405020304" pitchFamily="18" charset="0"/>
              </a:rPr>
              <a:t> tin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Thời</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tiết</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miền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Bắc</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nắng</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nóng</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diện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rộng</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228600" lvl="1" indent="-228600">
              <a:lnSpc>
                <a:spcPct val="130000"/>
              </a:lnSpc>
              <a:buFont typeface="Wingdings" panose="05000000000000000000" pitchFamily="2" charset="2"/>
              <a:buChar char="§"/>
              <a:defRPr/>
            </a:pPr>
            <a:r>
              <a:rPr lang="en-US" sz="2400" kern="0" dirty="0" err="1">
                <a:solidFill>
                  <a:srgbClr val="FF0000"/>
                </a:solidFill>
                <a:latin typeface="Times New Roman" panose="02020603050405020304" pitchFamily="18" charset="0"/>
                <a:cs typeface="Times New Roman" panose="02020603050405020304" pitchFamily="18" charset="0"/>
              </a:rPr>
              <a:t>Vật</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mang</a:t>
            </a:r>
            <a:r>
              <a:rPr lang="en-US" sz="2400" kern="0" dirty="0">
                <a:solidFill>
                  <a:srgbClr val="FF0000"/>
                </a:solidFill>
                <a:latin typeface="Times New Roman" panose="02020603050405020304" pitchFamily="18" charset="0"/>
                <a:cs typeface="Times New Roman" panose="02020603050405020304" pitchFamily="18" charset="0"/>
              </a:rPr>
              <a:t> tin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Tivi</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pic>
        <p:nvPicPr>
          <p:cNvPr id="8195" name="Picture 8">
            <a:extLst>
              <a:ext uri="{FF2B5EF4-FFF2-40B4-BE49-F238E27FC236}">
                <a16:creationId xmlns:a16="http://schemas.microsoft.com/office/drawing/2014/main" id="{F0B37748-47D2-4763-91E4-11FCF0ABC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4051" y="826884"/>
            <a:ext cx="6263898" cy="391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2">
            <a:extLst>
              <a:ext uri="{FF2B5EF4-FFF2-40B4-BE49-F238E27FC236}">
                <a16:creationId xmlns:a16="http://schemas.microsoft.com/office/drawing/2014/main" id="{4E945E6A-F53E-4D1D-86B6-1D8CCF127308}"/>
              </a:ext>
            </a:extLst>
          </p:cNvPr>
          <p:cNvSpPr/>
          <p:nvPr/>
        </p:nvSpPr>
        <p:spPr>
          <a:xfrm>
            <a:off x="-187529" y="507111"/>
            <a:ext cx="3849914" cy="2066586"/>
          </a:xfrm>
          <a:prstGeom prst="cloudCallout">
            <a:avLst>
              <a:gd name="adj1" fmla="val -70108"/>
              <a:gd name="adj2" fmla="val 86003"/>
            </a:avLst>
          </a:prstGeom>
          <a:solidFill>
            <a:srgbClr val="00B0F0"/>
          </a:solidFill>
          <a:ln w="25400" cap="flat" cmpd="sng" algn="ctr">
            <a:solidFill>
              <a:srgbClr val="4F81BD">
                <a:shade val="50000"/>
              </a:srgbClr>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Hãy</a:t>
            </a:r>
            <a:r>
              <a:rPr kumimoji="0" lang="en-US" sz="2400" b="1" i="0"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white"/>
                </a:solidFill>
                <a:effectLst/>
                <a:uLnTx/>
                <a:uFillTx/>
                <a:latin typeface="Times New Roman" pitchFamily="18" charset="0"/>
                <a:ea typeface="+mn-ea"/>
                <a:cs typeface="Times New Roman" pitchFamily="18" charset="0"/>
              </a:rPr>
              <a:t>xác</a:t>
            </a:r>
            <a:r>
              <a:rPr kumimoji="0" lang="en-US" sz="2400" b="1" i="0"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white"/>
                </a:solidFill>
                <a:effectLst/>
                <a:uLnTx/>
                <a:uFillTx/>
                <a:latin typeface="Times New Roman" pitchFamily="18" charset="0"/>
                <a:ea typeface="+mn-ea"/>
                <a:cs typeface="Times New Roman" pitchFamily="18" charset="0"/>
              </a:rPr>
              <a:t>định</a:t>
            </a:r>
            <a:r>
              <a:rPr kumimoji="0" lang="en-US" sz="2400" b="1" i="0"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white"/>
                </a:solidFill>
                <a:effectLst/>
                <a:uLnTx/>
                <a:uFillTx/>
                <a:latin typeface="Times New Roman" pitchFamily="18" charset="0"/>
                <a:ea typeface="+mn-ea"/>
                <a:cs typeface="Times New Roman" pitchFamily="18" charset="0"/>
              </a:rPr>
              <a:t>dữ</a:t>
            </a:r>
            <a:r>
              <a:rPr kumimoji="0" lang="en-US" sz="2400" b="1" i="0"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white"/>
                </a:solidFill>
                <a:effectLst/>
                <a:uLnTx/>
                <a:uFillTx/>
                <a:latin typeface="Times New Roman" pitchFamily="18" charset="0"/>
                <a:ea typeface="+mn-ea"/>
                <a:cs typeface="Times New Roman" pitchFamily="18" charset="0"/>
              </a:rPr>
              <a:t>liệu</a:t>
            </a:r>
            <a:r>
              <a:rPr kumimoji="0" lang="en-US" sz="2400" b="1" i="0"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white"/>
                </a:solidFill>
                <a:effectLst/>
                <a:uLnTx/>
                <a:uFillTx/>
                <a:latin typeface="Times New Roman" pitchFamily="18" charset="0"/>
                <a:ea typeface="+mn-ea"/>
                <a:cs typeface="Times New Roman" pitchFamily="18" charset="0"/>
              </a:rPr>
              <a:t>thông</a:t>
            </a:r>
            <a:r>
              <a:rPr kumimoji="0" lang="en-US" sz="2400" b="1" i="0"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tin, </a:t>
            </a:r>
            <a:r>
              <a:rPr kumimoji="0" lang="en-US" sz="2400" b="1" i="0" u="none" strike="noStrike" kern="0" cap="none" spc="0" normalizeH="0" noProof="0" dirty="0" err="1">
                <a:ln>
                  <a:noFill/>
                </a:ln>
                <a:solidFill>
                  <a:prstClr val="white"/>
                </a:solidFill>
                <a:effectLst/>
                <a:uLnTx/>
                <a:uFillTx/>
                <a:latin typeface="Times New Roman" pitchFamily="18" charset="0"/>
                <a:ea typeface="+mn-ea"/>
                <a:cs typeface="Times New Roman" pitchFamily="18" charset="0"/>
              </a:rPr>
              <a:t>vật</a:t>
            </a:r>
            <a:r>
              <a:rPr kumimoji="0" lang="en-US" sz="2400" b="1" i="0"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white"/>
                </a:solidFill>
                <a:effectLst/>
                <a:uLnTx/>
                <a:uFillTx/>
                <a:latin typeface="Times New Roman" pitchFamily="18" charset="0"/>
                <a:ea typeface="+mn-ea"/>
                <a:cs typeface="Times New Roman" pitchFamily="18" charset="0"/>
              </a:rPr>
              <a:t>mang</a:t>
            </a:r>
            <a:r>
              <a:rPr kumimoji="0" lang="en-US" sz="2400" b="1" i="0"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tin?</a:t>
            </a:r>
            <a:endParaRPr kumimoji="0" lang="en-US" sz="24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1">
            <a:extLst>
              <a:ext uri="{FF2B5EF4-FFF2-40B4-BE49-F238E27FC236}">
                <a16:creationId xmlns:a16="http://schemas.microsoft.com/office/drawing/2014/main" id="{03140B3F-271E-49F3-8FAB-F6BEBCB52DF4}"/>
              </a:ext>
            </a:extLst>
          </p:cNvPr>
          <p:cNvSpPr>
            <a:spLocks noChangeArrowheads="1"/>
          </p:cNvSpPr>
          <p:nvPr>
            <p:custDataLst>
              <p:tags r:id="rId1"/>
            </p:custDataLst>
          </p:nvPr>
        </p:nvSpPr>
        <p:spPr bwMode="auto">
          <a:xfrm>
            <a:off x="0" y="-27391"/>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bg/>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BD5B68B-B3CD-403F-9EF8-615D6B88E337}"/>
              </a:ext>
            </a:extLst>
          </p:cNvPr>
          <p:cNvSpPr/>
          <p:nvPr/>
        </p:nvSpPr>
        <p:spPr>
          <a:xfrm>
            <a:off x="1538514" y="1506538"/>
            <a:ext cx="9593943" cy="41148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just" eaLnBrk="0" fontAlgn="base" hangingPunct="0">
              <a:lnSpc>
                <a:spcPct val="130000"/>
              </a:lnSpc>
              <a:spcBef>
                <a:spcPts val="600"/>
              </a:spcBef>
              <a:spcAft>
                <a:spcPts val="600"/>
              </a:spcAft>
              <a:buFont typeface="Arial" panose="020B0604020202020204" pitchFamily="34" charset="0"/>
              <a:buChar char="•"/>
              <a:defRPr/>
            </a:pPr>
            <a:r>
              <a:rPr lang="en-US" sz="2400" dirty="0" err="1">
                <a:solidFill>
                  <a:srgbClr val="FF0000"/>
                </a:solidFill>
                <a:latin typeface="Times New Roman" panose="02020603050405020304" pitchFamily="18" charset="0"/>
                <a:cs typeface="Times New Roman" panose="02020603050405020304" pitchFamily="18" charset="0"/>
              </a:rPr>
              <a:t>Thông</a:t>
            </a:r>
            <a:r>
              <a:rPr lang="en-US" sz="2400" dirty="0">
                <a:solidFill>
                  <a:srgbClr val="FF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gì</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đem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xung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quanh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chính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thân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a:t>
            </a:r>
          </a:p>
          <a:p>
            <a:pPr marL="342900" indent="-342900" algn="just" eaLnBrk="0" fontAlgn="base" hangingPunct="0">
              <a:lnSpc>
                <a:spcPct val="130000"/>
              </a:lnSpc>
              <a:spcBef>
                <a:spcPts val="600"/>
              </a:spcBef>
              <a:spcAft>
                <a:spcPts val="600"/>
              </a:spcAft>
              <a:buFont typeface="Arial" panose="020B0604020202020204" pitchFamily="34" charset="0"/>
              <a:buChar char="•"/>
              <a:defRPr/>
            </a:pP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ghi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mang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trở</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dưới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thanh</a:t>
            </a:r>
            <a:r>
              <a:rPr lang="en-US" sz="2400" dirty="0">
                <a:solidFill>
                  <a:srgbClr val="000000"/>
                </a:solidFill>
                <a:latin typeface="Times New Roman" panose="02020603050405020304" pitchFamily="18" charset="0"/>
                <a:cs typeface="Times New Roman" panose="02020603050405020304" pitchFamily="18" charset="0"/>
              </a:rPr>
              <a:t>.</a:t>
            </a:r>
          </a:p>
          <a:p>
            <a:pPr marL="342900" indent="-342900" algn="just" eaLnBrk="0" fontAlgn="base" hangingPunct="0">
              <a:lnSpc>
                <a:spcPct val="130000"/>
              </a:lnSpc>
              <a:spcBef>
                <a:spcPts val="600"/>
              </a:spcBef>
              <a:spcAft>
                <a:spcPts val="600"/>
              </a:spcAft>
              <a:buFont typeface="Arial" panose="020B0604020202020204" pitchFamily="34" charset="0"/>
              <a:buChar char="•"/>
              <a:defRPr/>
            </a:pP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mang</a:t>
            </a:r>
            <a:r>
              <a:rPr lang="en-US" sz="2400" dirty="0">
                <a:solidFill>
                  <a:srgbClr val="FF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phương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a:solidFill>
                  <a:srgbClr val="000000"/>
                </a:solidFill>
                <a:latin typeface="Times New Roman" panose="02020603050405020304" pitchFamily="18" charset="0"/>
                <a:cs typeface="Times New Roman" panose="02020603050405020304" pitchFamily="18" charset="0"/>
              </a:rPr>
              <a:t>dùng </a:t>
            </a:r>
            <a:r>
              <a:rPr lang="en-US" sz="2400" dirty="0" err="1">
                <a:solidFill>
                  <a:srgbClr val="000000"/>
                </a:solidFill>
                <a:latin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lưu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truyền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tải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Ví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giấy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đĩa</a:t>
            </a:r>
            <a:r>
              <a:rPr lang="en-US" sz="2400" dirty="0">
                <a:solidFill>
                  <a:srgbClr val="000000"/>
                </a:solidFill>
                <a:latin typeface="Times New Roman" panose="02020603050405020304" pitchFamily="18" charset="0"/>
                <a:cs typeface="Times New Roman" panose="02020603050405020304" pitchFamily="18" charset="0"/>
              </a:rPr>
              <a:t> CD, </a:t>
            </a:r>
            <a:r>
              <a:rPr lang="en-US" sz="2400" dirty="0" err="1">
                <a:solidFill>
                  <a:srgbClr val="000000"/>
                </a:solidFill>
                <a:latin typeface="Times New Roman" panose="02020603050405020304" pitchFamily="18" charset="0"/>
                <a:cs typeface="Times New Roman" panose="02020603050405020304" pitchFamily="18" charset="0"/>
              </a:rPr>
              <a:t>thẻ</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nhớ</a:t>
            </a: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D2C7C1A9-958C-4839-931B-77E128BB9779}"/>
              </a:ext>
            </a:extLst>
          </p:cNvPr>
          <p:cNvSpPr/>
          <p:nvPr/>
        </p:nvSpPr>
        <p:spPr>
          <a:xfrm>
            <a:off x="1897063" y="931863"/>
            <a:ext cx="2286000" cy="533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dirty="0" err="1">
                <a:solidFill>
                  <a:srgbClr val="FFFFFF"/>
                </a:solidFill>
                <a:latin typeface="Times New Roman" panose="02020603050405020304" pitchFamily="18" charset="0"/>
                <a:cs typeface="Times New Roman" panose="02020603050405020304" pitchFamily="18" charset="0"/>
              </a:rPr>
              <a:t>Khái</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niệm</a:t>
            </a:r>
            <a:endParaRPr lang="en-US" sz="2400" dirty="0">
              <a:solidFill>
                <a:srgbClr val="FFFFFF"/>
              </a:solidFill>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6660AC3E-1FB5-4074-B839-95D083FAC356}"/>
              </a:ext>
            </a:extLst>
          </p:cNvPr>
          <p:cNvSpPr>
            <a:spLocks noChangeArrowheads="1"/>
          </p:cNvSpPr>
          <p:nvPr>
            <p:custDataLst>
              <p:tags r:id="rId1"/>
            </p:custDataLst>
          </p:nvPr>
        </p:nvSpPr>
        <p:spPr bwMode="auto">
          <a:xfrm>
            <a:off x="0" y="-12975"/>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7650" name="Rectangle 1"/>
          <p:cNvSpPr>
            <a:spLocks noChangeArrowheads="1"/>
          </p:cNvSpPr>
          <p:nvPr>
            <p:custDataLst>
              <p:tags r:id="rId2"/>
            </p:custDataLst>
          </p:nvPr>
        </p:nvSpPr>
        <p:spPr bwMode="auto">
          <a:xfrm>
            <a:off x="3203058" y="367347"/>
            <a:ext cx="5006371" cy="52322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GIỚI THIỆU SGK TIN HỌC 6</a:t>
            </a:r>
          </a:p>
        </p:txBody>
      </p:sp>
      <p:sp>
        <p:nvSpPr>
          <p:cNvPr id="3" name="Rectangle 2">
            <a:extLst>
              <a:ext uri="{FF2B5EF4-FFF2-40B4-BE49-F238E27FC236}">
                <a16:creationId xmlns:a16="http://schemas.microsoft.com/office/drawing/2014/main" id="{22965B70-F532-46DB-8E0A-429AA63A32D3}"/>
              </a:ext>
            </a:extLst>
          </p:cNvPr>
          <p:cNvSpPr/>
          <p:nvPr/>
        </p:nvSpPr>
        <p:spPr>
          <a:xfrm>
            <a:off x="436728" y="953818"/>
            <a:ext cx="10867255" cy="1384995"/>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Sách giáo khoa Tin học 6 gồm 6 chủ đề với 17 bài học.</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Các bài học được xây dựng với cấu trúc thống nhất. </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Sau đây là những hướng dẫn đ</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em sử dụng sách hiệu quả hơn.</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Hộp Văn bản 10">
            <a:extLst>
              <a:ext uri="{FF2B5EF4-FFF2-40B4-BE49-F238E27FC236}">
                <a16:creationId xmlns:a16="http://schemas.microsoft.com/office/drawing/2014/main" id="{5235C18F-E93A-42C1-B020-E64289051B6A}"/>
              </a:ext>
            </a:extLst>
          </p:cNvPr>
          <p:cNvSpPr txBox="1"/>
          <p:nvPr/>
        </p:nvSpPr>
        <p:spPr>
          <a:xfrm>
            <a:off x="381102" y="2286234"/>
            <a:ext cx="11374169" cy="52322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Mục tiêu: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Giúp em biết sẽ đạt được gì sau bài học.</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7" name="Group 16">
            <a:extLst>
              <a:ext uri="{FF2B5EF4-FFF2-40B4-BE49-F238E27FC236}">
                <a16:creationId xmlns:a16="http://schemas.microsoft.com/office/drawing/2014/main" id="{DB78711E-1BE7-423E-90F8-4EEE46EDE807}"/>
              </a:ext>
            </a:extLst>
          </p:cNvPr>
          <p:cNvGrpSpPr/>
          <p:nvPr/>
        </p:nvGrpSpPr>
        <p:grpSpPr>
          <a:xfrm>
            <a:off x="553868" y="2820058"/>
            <a:ext cx="11201403" cy="954107"/>
            <a:chOff x="553868" y="2847354"/>
            <a:chExt cx="11201403" cy="954107"/>
          </a:xfrm>
        </p:grpSpPr>
        <p:pic>
          <p:nvPicPr>
            <p:cNvPr id="4" name="Picture 3">
              <a:extLst>
                <a:ext uri="{FF2B5EF4-FFF2-40B4-BE49-F238E27FC236}">
                  <a16:creationId xmlns:a16="http://schemas.microsoft.com/office/drawing/2014/main" id="{8D1629BE-1DB0-4780-8B12-9D5A032B7099}"/>
                </a:ext>
              </a:extLst>
            </p:cNvPr>
            <p:cNvPicPr>
              <a:picLocks noChangeAspect="1"/>
            </p:cNvPicPr>
            <p:nvPr/>
          </p:nvPicPr>
          <p:blipFill>
            <a:blip r:embed="rId6"/>
            <a:stretch>
              <a:fillRect/>
            </a:stretch>
          </p:blipFill>
          <p:spPr>
            <a:xfrm>
              <a:off x="553868" y="2887338"/>
              <a:ext cx="385302" cy="405582"/>
            </a:xfrm>
            <a:prstGeom prst="rect">
              <a:avLst/>
            </a:prstGeom>
          </p:spPr>
        </p:pic>
        <p:sp>
          <p:nvSpPr>
            <p:cNvPr id="15" name="Hộp Văn bản 10">
              <a:extLst>
                <a:ext uri="{FF2B5EF4-FFF2-40B4-BE49-F238E27FC236}">
                  <a16:creationId xmlns:a16="http://schemas.microsoft.com/office/drawing/2014/main" id="{C60DA318-C0F5-4828-B9B6-531746EB29DC}"/>
                </a:ext>
              </a:extLst>
            </p:cNvPr>
            <p:cNvSpPr txBox="1"/>
            <p:nvPr/>
          </p:nvSpPr>
          <p:spPr>
            <a:xfrm>
              <a:off x="914398" y="2847354"/>
              <a:ext cx="10840873"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Khởi động: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Giúp em nhận biết ý nghĩa của bài học bằng cách kết nối những tình huống xuất hiện trong cuộc sống với nội dung bài học.</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23" name="Hộp Văn bản 10">
            <a:extLst>
              <a:ext uri="{FF2B5EF4-FFF2-40B4-BE49-F238E27FC236}">
                <a16:creationId xmlns:a16="http://schemas.microsoft.com/office/drawing/2014/main" id="{0E348C92-FABE-493E-8037-27AFC7365EA1}"/>
              </a:ext>
            </a:extLst>
          </p:cNvPr>
          <p:cNvSpPr txBox="1"/>
          <p:nvPr/>
        </p:nvSpPr>
        <p:spPr>
          <a:xfrm>
            <a:off x="436728" y="3775384"/>
            <a:ext cx="11374169"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Các hoạt động: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Giúp lớp học tích cực, bài học dễ tiếp thu, học sinh chủ động hơn trong quá trình nhận thức.</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Gồm:</a:t>
            </a:r>
          </a:p>
        </p:txBody>
      </p:sp>
      <p:grpSp>
        <p:nvGrpSpPr>
          <p:cNvPr id="29" name="Group 28">
            <a:extLst>
              <a:ext uri="{FF2B5EF4-FFF2-40B4-BE49-F238E27FC236}">
                <a16:creationId xmlns:a16="http://schemas.microsoft.com/office/drawing/2014/main" id="{1509A624-3DB7-4445-A835-F3B0CA7B3815}"/>
              </a:ext>
            </a:extLst>
          </p:cNvPr>
          <p:cNvGrpSpPr/>
          <p:nvPr/>
        </p:nvGrpSpPr>
        <p:grpSpPr>
          <a:xfrm>
            <a:off x="553868" y="4623913"/>
            <a:ext cx="11257029" cy="954107"/>
            <a:chOff x="553868" y="4623913"/>
            <a:chExt cx="11257029" cy="954107"/>
          </a:xfrm>
        </p:grpSpPr>
        <p:pic>
          <p:nvPicPr>
            <p:cNvPr id="24" name="Picture 23">
              <a:extLst>
                <a:ext uri="{FF2B5EF4-FFF2-40B4-BE49-F238E27FC236}">
                  <a16:creationId xmlns:a16="http://schemas.microsoft.com/office/drawing/2014/main" id="{9BC47DF9-7957-4DD6-AC58-03DF10E79066}"/>
                </a:ext>
              </a:extLst>
            </p:cNvPr>
            <p:cNvPicPr>
              <a:picLocks noChangeAspect="1"/>
            </p:cNvPicPr>
            <p:nvPr/>
          </p:nvPicPr>
          <p:blipFill>
            <a:blip r:embed="rId7"/>
            <a:stretch>
              <a:fillRect/>
            </a:stretch>
          </p:blipFill>
          <p:spPr>
            <a:xfrm>
              <a:off x="553868" y="4729491"/>
              <a:ext cx="371476" cy="371476"/>
            </a:xfrm>
            <a:prstGeom prst="rect">
              <a:avLst/>
            </a:prstGeom>
          </p:spPr>
        </p:pic>
        <p:sp>
          <p:nvSpPr>
            <p:cNvPr id="27" name="Hộp Văn bản 10">
              <a:extLst>
                <a:ext uri="{FF2B5EF4-FFF2-40B4-BE49-F238E27FC236}">
                  <a16:creationId xmlns:a16="http://schemas.microsoft.com/office/drawing/2014/main" id="{82FA29B5-ACD4-4EFF-9CF1-90D8B14E2909}"/>
                </a:ext>
              </a:extLst>
            </p:cNvPr>
            <p:cNvSpPr txBox="1"/>
            <p:nvPr/>
          </p:nvSpPr>
          <p:spPr>
            <a:xfrm>
              <a:off x="925344" y="4623913"/>
              <a:ext cx="10885553"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Kiến thức mới: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Cung cấp cho học sinh nội dung chính của bài học, giúp em bổ sung kiến thức nhằm đạt được mục tiêu của bài học.</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endParaRPr>
            </a:p>
          </p:txBody>
        </p:sp>
      </p:grpSp>
    </p:spTree>
    <p:custDataLst>
      <p:tags r:id="rId1"/>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0-#ppt_w/2"/>
                                          </p:val>
                                        </p:tav>
                                        <p:tav tm="100000">
                                          <p:val>
                                            <p:strVal val="#ppt_x"/>
                                          </p:val>
                                        </p:tav>
                                      </p:tavLst>
                                    </p:anim>
                                    <p:anim calcmode="lin" valueType="num">
                                      <p:cBhvr additive="base">
                                        <p:cTn id="8" dur="500" fill="hold"/>
                                        <p:tgtEl>
                                          <p:spTgt spid="276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anim calcmode="lin" valueType="num">
                                      <p:cBhvr additive="base">
                                        <p:cTn id="43"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0-#ppt_w/2"/>
                                          </p:val>
                                        </p:tav>
                                        <p:tav tm="100000">
                                          <p:val>
                                            <p:strVal val="#ppt_x"/>
                                          </p:val>
                                        </p:tav>
                                      </p:tavLst>
                                    </p:anim>
                                    <p:anim calcmode="lin" valueType="num">
                                      <p:cBhvr additive="base">
                                        <p:cTn id="5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12" grpId="0" build="allAtOnce"/>
      <p:bldP spid="23"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9218" name="Content Placeholder 4">
            <a:extLst>
              <a:ext uri="{FF2B5EF4-FFF2-40B4-BE49-F238E27FC236}">
                <a16:creationId xmlns:a16="http://schemas.microsoft.com/office/drawing/2014/main" id="{CEB79080-7D9B-41F9-B357-8A9390F6A37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73600" y="0"/>
            <a:ext cx="2705100" cy="4648200"/>
          </a:xfrm>
        </p:spPr>
      </p:pic>
      <p:pic>
        <p:nvPicPr>
          <p:cNvPr id="9219" name="Picture 6">
            <a:extLst>
              <a:ext uri="{FF2B5EF4-FFF2-40B4-BE49-F238E27FC236}">
                <a16:creationId xmlns:a16="http://schemas.microsoft.com/office/drawing/2014/main" id="{F0434718-289C-4FFC-AB45-F67FBE9E2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809750"/>
            <a:ext cx="32766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8">
            <a:extLst>
              <a:ext uri="{FF2B5EF4-FFF2-40B4-BE49-F238E27FC236}">
                <a16:creationId xmlns:a16="http://schemas.microsoft.com/office/drawing/2014/main" id="{D0380B66-3B8B-4E09-A635-72D1F5F3D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764" y="9526"/>
            <a:ext cx="327183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0">
            <a:extLst>
              <a:ext uri="{FF2B5EF4-FFF2-40B4-BE49-F238E27FC236}">
                <a16:creationId xmlns:a16="http://schemas.microsoft.com/office/drawing/2014/main" id="{EAD3ADD1-7E05-4E04-8B3D-5BA0991A43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8075" y="2581275"/>
            <a:ext cx="3094038"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2">
            <a:extLst>
              <a:ext uri="{FF2B5EF4-FFF2-40B4-BE49-F238E27FC236}">
                <a16:creationId xmlns:a16="http://schemas.microsoft.com/office/drawing/2014/main" id="{E494946B-B34D-491A-83AD-087D9320C4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8075" y="169864"/>
            <a:ext cx="3094038"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6">
            <a:extLst>
              <a:ext uri="{FF2B5EF4-FFF2-40B4-BE49-F238E27FC236}">
                <a16:creationId xmlns:a16="http://schemas.microsoft.com/office/drawing/2014/main" id="{B6A314B4-945C-4BE3-9C82-65326E42DA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0350" y="3784600"/>
            <a:ext cx="32766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1">
            <a:extLst>
              <a:ext uri="{FF2B5EF4-FFF2-40B4-BE49-F238E27FC236}">
                <a16:creationId xmlns:a16="http://schemas.microsoft.com/office/drawing/2014/main" id="{CA582556-2C0A-48CA-8D38-DD518528765D}"/>
              </a:ext>
            </a:extLst>
          </p:cNvPr>
          <p:cNvSpPr/>
          <p:nvPr/>
        </p:nvSpPr>
        <p:spPr bwMode="auto">
          <a:xfrm>
            <a:off x="2819400" y="5143500"/>
            <a:ext cx="7416800" cy="1714500"/>
          </a:xfrm>
          <a:prstGeom prst="roundRect">
            <a:avLst/>
          </a:prstGeom>
          <a:solidFill>
            <a:schemeClr val="accent5"/>
          </a:solidFill>
          <a:ln w="12700" cap="flat" cmpd="sng" algn="ctr">
            <a:noFill/>
            <a:prstDash val="solid"/>
          </a:ln>
          <a:effectLst/>
        </p:spPr>
        <p:txBody>
          <a:bodyPr lIns="0" rIns="0" bIns="0"/>
          <a:lstStyle/>
          <a:p>
            <a:pPr marL="228600" lvl="1" indent="-228600">
              <a:lnSpc>
                <a:spcPct val="130000"/>
              </a:lnSpc>
              <a:buFont typeface="Wingdings" panose="05000000000000000000" pitchFamily="2" charset="2"/>
              <a:buChar char="§"/>
              <a:defRPr/>
            </a:pPr>
            <a:r>
              <a:rPr lang="en-US" sz="2400" kern="0" dirty="0" err="1">
                <a:solidFill>
                  <a:srgbClr val="FF0000"/>
                </a:solidFill>
                <a:latin typeface="Times New Roman" panose="02020603050405020304" pitchFamily="18" charset="0"/>
                <a:cs typeface="Times New Roman" panose="02020603050405020304" pitchFamily="18" charset="0"/>
              </a:rPr>
              <a:t>Dữ</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liệu</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Hình</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ảnh</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các</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điểm</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du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lịch</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của</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Việt</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Nam</a:t>
            </a:r>
          </a:p>
          <a:p>
            <a:pPr marL="228600" lvl="1" indent="-228600">
              <a:lnSpc>
                <a:spcPct val="130000"/>
              </a:lnSpc>
              <a:buFont typeface="Wingdings" panose="05000000000000000000" pitchFamily="2" charset="2"/>
              <a:buChar char="§"/>
              <a:defRPr/>
            </a:pPr>
            <a:r>
              <a:rPr lang="en-US" sz="2400" kern="0" dirty="0" err="1">
                <a:solidFill>
                  <a:srgbClr val="FF0000"/>
                </a:solidFill>
                <a:latin typeface="Times New Roman" panose="02020603050405020304" pitchFamily="18" charset="0"/>
                <a:cs typeface="Times New Roman" panose="02020603050405020304" pitchFamily="18" charset="0"/>
              </a:rPr>
              <a:t>Thông</a:t>
            </a:r>
            <a:r>
              <a:rPr lang="en-US" sz="2400" kern="0" dirty="0">
                <a:solidFill>
                  <a:srgbClr val="FF0000"/>
                </a:solidFill>
                <a:latin typeface="Times New Roman" panose="02020603050405020304" pitchFamily="18" charset="0"/>
                <a:cs typeface="Times New Roman" panose="02020603050405020304" pitchFamily="18" charset="0"/>
              </a:rPr>
              <a:t> tin: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Chọn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địa</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điểm</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để</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đi</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du lich</a:t>
            </a:r>
          </a:p>
          <a:p>
            <a:pPr marL="228600" lvl="1" indent="-228600">
              <a:lnSpc>
                <a:spcPct val="130000"/>
              </a:lnSpc>
              <a:buFont typeface="Wingdings" panose="05000000000000000000" pitchFamily="2" charset="2"/>
              <a:buChar char="§"/>
              <a:defRPr/>
            </a:pPr>
            <a:r>
              <a:rPr lang="en-US" sz="2400" kern="0" dirty="0" err="1">
                <a:solidFill>
                  <a:srgbClr val="FF0000"/>
                </a:solidFill>
                <a:latin typeface="Times New Roman" panose="02020603050405020304" pitchFamily="18" charset="0"/>
                <a:cs typeface="Times New Roman" panose="02020603050405020304" pitchFamily="18" charset="0"/>
              </a:rPr>
              <a:t>Vật</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mang</a:t>
            </a:r>
            <a:r>
              <a:rPr lang="en-US" sz="2400" kern="0" dirty="0">
                <a:solidFill>
                  <a:srgbClr val="FF0000"/>
                </a:solidFill>
                <a:latin typeface="Times New Roman" panose="02020603050405020304" pitchFamily="18" charset="0"/>
                <a:cs typeface="Times New Roman" panose="02020603050405020304" pitchFamily="18" charset="0"/>
              </a:rPr>
              <a:t> tin: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Tạp</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chí</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du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lịch</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wipe(down)">
                                      <p:cBhvr>
                                        <p:cTn id="15" dur="500"/>
                                        <p:tgtEl>
                                          <p:spTgt spid="92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22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921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9223"/>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7BCE51C4-86CF-4207-92F5-F9F16938F387}"/>
              </a:ext>
            </a:extLst>
          </p:cNvPr>
          <p:cNvSpPr>
            <a:spLocks noGrp="1"/>
          </p:cNvSpPr>
          <p:nvPr>
            <p:ph type="sldNum" sz="quarter" idx="12"/>
          </p:nvPr>
        </p:nvSpPr>
        <p:spPr>
          <a:xfrm>
            <a:off x="6553200" y="6356350"/>
            <a:ext cx="2133600" cy="365125"/>
          </a:xfrm>
        </p:spPr>
        <p:txBody>
          <a:bodyPr/>
          <a:lstStyle/>
          <a:p>
            <a:pPr>
              <a:defRPr/>
            </a:pPr>
            <a:fld id="{01C2C522-396A-49FE-8DDB-4F6921723C86}" type="slidenum">
              <a:rPr lang="en-US" smtClean="0"/>
              <a:pPr>
                <a:defRPr/>
              </a:pPr>
              <a:t>21</a:t>
            </a:fld>
            <a:endParaRPr lang="en-US"/>
          </a:p>
        </p:txBody>
      </p:sp>
      <p:sp>
        <p:nvSpPr>
          <p:cNvPr id="5" name="Rectangle 4">
            <a:hlinkClick r:id="rId2" action="ppaction://hlinkfile"/>
            <a:extLst>
              <a:ext uri="{FF2B5EF4-FFF2-40B4-BE49-F238E27FC236}">
                <a16:creationId xmlns:a16="http://schemas.microsoft.com/office/drawing/2014/main" id="{6F0445D2-C2BA-4E91-88FA-0EB3D50F3534}"/>
              </a:ext>
            </a:extLst>
          </p:cNvPr>
          <p:cNvSpPr>
            <a:spLocks noChangeArrowheads="1"/>
          </p:cNvSpPr>
          <p:nvPr/>
        </p:nvSpPr>
        <p:spPr bwMode="auto">
          <a:xfrm>
            <a:off x="103322" y="210100"/>
            <a:ext cx="11570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 Quan </a:t>
            </a:r>
            <a:r>
              <a:rPr lang="en-US" sz="3600" b="1" dirty="0" err="1">
                <a:solidFill>
                  <a:srgbClr val="FF0000"/>
                </a:solidFill>
                <a:latin typeface="Times New Roman" panose="02020603050405020304" pitchFamily="18" charset="0"/>
                <a:cs typeface="Times New Roman" panose="02020603050405020304" pitchFamily="18" charset="0"/>
              </a:rPr>
              <a:t>sát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huống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phòng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chống</a:t>
            </a:r>
            <a:r>
              <a:rPr lang="en-US" sz="3600" b="1" dirty="0">
                <a:solidFill>
                  <a:srgbClr val="FF0000"/>
                </a:solidFill>
                <a:latin typeface="Times New Roman" panose="02020603050405020304" pitchFamily="18" charset="0"/>
                <a:cs typeface="Times New Roman" panose="02020603050405020304" pitchFamily="18" charset="0"/>
              </a:rPr>
              <a:t> Covid-19</a:t>
            </a:r>
          </a:p>
        </p:txBody>
      </p:sp>
      <p:pic>
        <p:nvPicPr>
          <p:cNvPr id="6" name="Picture 5" descr="download (1).jpg">
            <a:extLst>
              <a:ext uri="{FF2B5EF4-FFF2-40B4-BE49-F238E27FC236}">
                <a16:creationId xmlns:a16="http://schemas.microsoft.com/office/drawing/2014/main" id="{6C933C2A-B1FC-4916-A188-B3CAFB4B981D}"/>
              </a:ext>
            </a:extLst>
          </p:cNvPr>
          <p:cNvPicPr>
            <a:picLocks noChangeAspect="1"/>
          </p:cNvPicPr>
          <p:nvPr/>
        </p:nvPicPr>
        <p:blipFill>
          <a:blip r:embed="rId3"/>
          <a:stretch>
            <a:fillRect/>
          </a:stretch>
        </p:blipFill>
        <p:spPr>
          <a:xfrm>
            <a:off x="4180668" y="917457"/>
            <a:ext cx="2667000" cy="1498515"/>
          </a:xfrm>
          <a:prstGeom prst="rect">
            <a:avLst/>
          </a:prstGeom>
        </p:spPr>
      </p:pic>
      <p:sp>
        <p:nvSpPr>
          <p:cNvPr id="7" name="Rectangle 3">
            <a:extLst>
              <a:ext uri="{FF2B5EF4-FFF2-40B4-BE49-F238E27FC236}">
                <a16:creationId xmlns:a16="http://schemas.microsoft.com/office/drawing/2014/main" id="{C2202F98-90A8-4CDC-A12C-75361539FB26}"/>
              </a:ext>
            </a:extLst>
          </p:cNvPr>
          <p:cNvSpPr>
            <a:spLocks noChangeArrowheads="1"/>
          </p:cNvSpPr>
          <p:nvPr/>
        </p:nvSpPr>
        <p:spPr bwMode="auto">
          <a:xfrm>
            <a:off x="310706" y="2914654"/>
            <a:ext cx="11570587"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ts val="300"/>
              </a:spcBef>
              <a:spcAft>
                <a:spcPts val="300"/>
              </a:spcAft>
            </a:pP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0000CC"/>
                </a:solidFill>
                <a:latin typeface="Times New Roman" panose="02020603050405020304" pitchFamily="18" charset="0"/>
                <a:cs typeface="Times New Roman" panose="02020603050405020304" pitchFamily="18" charset="0"/>
              </a:rPr>
              <a:t>Bộ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phận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nào</a:t>
            </a:r>
            <a:r>
              <a:rPr lang="en-US" sz="2800" b="1" dirty="0">
                <a:solidFill>
                  <a:srgbClr val="0000CC"/>
                </a:solidFill>
                <a:latin typeface="Times New Roman" panose="02020603050405020304" pitchFamily="18" charset="0"/>
                <a:cs typeface="Times New Roman" panose="02020603050405020304" pitchFamily="18" charset="0"/>
              </a:rPr>
              <a:t> con </a:t>
            </a:r>
            <a:r>
              <a:rPr lang="en-US" sz="2800" b="1" dirty="0" err="1">
                <a:solidFill>
                  <a:srgbClr val="0000CC"/>
                </a:solidFill>
                <a:latin typeface="Times New Roman" panose="02020603050405020304" pitchFamily="18" charset="0"/>
                <a:cs typeface="Times New Roman" panose="02020603050405020304" pitchFamily="18" charset="0"/>
              </a:rPr>
              <a:t>người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nhận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được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tin ?</a:t>
            </a:r>
          </a:p>
          <a:p>
            <a:pPr algn="just">
              <a:spcBef>
                <a:spcPts val="300"/>
              </a:spcBef>
              <a:spcAft>
                <a:spcPts val="300"/>
              </a:spcAft>
            </a:pP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2: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tin </a:t>
            </a:r>
            <a:r>
              <a:rPr lang="en-US" sz="2800" b="1" dirty="0" err="1">
                <a:solidFill>
                  <a:srgbClr val="0000CC"/>
                </a:solidFill>
                <a:latin typeface="Times New Roman" panose="02020603050405020304" pitchFamily="18" charset="0"/>
                <a:cs typeface="Times New Roman" panose="02020603050405020304" pitchFamily="18" charset="0"/>
              </a:rPr>
              <a:t>nào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được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não</a:t>
            </a:r>
            <a:r>
              <a:rPr lang="en-US" sz="2800" b="1" dirty="0">
                <a:solidFill>
                  <a:srgbClr val="0000CC"/>
                </a:solidFill>
                <a:latin typeface="Times New Roman" panose="02020603050405020304" pitchFamily="18" charset="0"/>
                <a:cs typeface="Times New Roman" panose="02020603050405020304" pitchFamily="18" charset="0"/>
              </a:rPr>
              <a:t> con </a:t>
            </a:r>
            <a:r>
              <a:rPr lang="en-US" sz="2800" b="1" dirty="0" err="1">
                <a:solidFill>
                  <a:srgbClr val="0000CC"/>
                </a:solidFill>
                <a:latin typeface="Times New Roman" panose="02020603050405020304" pitchFamily="18" charset="0"/>
                <a:cs typeface="Times New Roman" panose="02020603050405020304" pitchFamily="18" charset="0"/>
              </a:rPr>
              <a:t>người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ghi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nhớ</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lưu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trữ</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xem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tin?</a:t>
            </a:r>
          </a:p>
          <a:p>
            <a:pPr algn="just">
              <a:spcBef>
                <a:spcPts val="300"/>
              </a:spcBef>
              <a:spcAft>
                <a:spcPts val="300"/>
              </a:spcAft>
            </a:pP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3: </a:t>
            </a:r>
            <a:r>
              <a:rPr lang="en-US" sz="2800" b="1" dirty="0" err="1">
                <a:solidFill>
                  <a:srgbClr val="0000CC"/>
                </a:solidFill>
                <a:latin typeface="Times New Roman" panose="02020603050405020304" pitchFamily="18" charset="0"/>
                <a:cs typeface="Times New Roman" panose="02020603050405020304" pitchFamily="18" charset="0"/>
              </a:rPr>
              <a:t>Bộ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phận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nào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dùng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xử</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lý</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tin </a:t>
            </a:r>
            <a:r>
              <a:rPr lang="en-US" sz="2800" b="1" dirty="0" err="1">
                <a:solidFill>
                  <a:srgbClr val="0000CC"/>
                </a:solidFill>
                <a:latin typeface="Times New Roman" panose="02020603050405020304" pitchFamily="18" charset="0"/>
                <a:cs typeface="Times New Roman" panose="02020603050405020304" pitchFamily="18" charset="0"/>
              </a:rPr>
              <a:t>khi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nhận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được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tin?</a:t>
            </a:r>
          </a:p>
          <a:p>
            <a:pPr algn="just">
              <a:spcBef>
                <a:spcPts val="300"/>
              </a:spcBef>
              <a:spcAft>
                <a:spcPts val="300"/>
              </a:spcAft>
            </a:pP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4: </a:t>
            </a:r>
            <a:r>
              <a:rPr lang="en-US" sz="2800" b="1" dirty="0" err="1">
                <a:solidFill>
                  <a:srgbClr val="0000CC"/>
                </a:solidFill>
                <a:latin typeface="Times New Roman" panose="02020603050405020304" pitchFamily="18" charset="0"/>
                <a:cs typeface="Times New Roman" panose="02020603050405020304" pitchFamily="18" charset="0"/>
              </a:rPr>
              <a:t>Bộ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phận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nào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dùng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để</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truyền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tin?</a:t>
            </a:r>
          </a:p>
        </p:txBody>
      </p:sp>
    </p:spTree>
    <p:extLst>
      <p:ext uri="{BB962C8B-B14F-4D97-AF65-F5344CB8AC3E}">
        <p14:creationId xmlns:p14="http://schemas.microsoft.com/office/powerpoint/2010/main" val="342261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ướng dẫn phòng chống dịch COVID-19 những việc học sinh cần làm tại trường hàng ngày #Mittobee">
            <a:hlinkClick r:id="" action="ppaction://media"/>
            <a:extLst>
              <a:ext uri="{FF2B5EF4-FFF2-40B4-BE49-F238E27FC236}">
                <a16:creationId xmlns:a16="http://schemas.microsoft.com/office/drawing/2014/main" id="{B50CAB2C-92BF-4A13-89D5-6BB44A354BE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6415" y="129495"/>
            <a:ext cx="10401798" cy="5851525"/>
          </a:xfrm>
        </p:spPr>
      </p:pic>
    </p:spTree>
    <p:extLst>
      <p:ext uri="{BB962C8B-B14F-4D97-AF65-F5344CB8AC3E}">
        <p14:creationId xmlns:p14="http://schemas.microsoft.com/office/powerpoint/2010/main" val="333347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6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D268B6-4B22-402E-A32E-25C3A990C37F}"/>
              </a:ext>
            </a:extLst>
          </p:cNvPr>
          <p:cNvSpPr>
            <a:spLocks noChangeArrowheads="1"/>
          </p:cNvSpPr>
          <p:nvPr/>
        </p:nvSpPr>
        <p:spPr bwMode="auto">
          <a:xfrm>
            <a:off x="228600" y="1371600"/>
            <a:ext cx="11720593" cy="484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spcBef>
                <a:spcPts val="300"/>
              </a:spcBef>
              <a:spcAft>
                <a:spcPts val="300"/>
              </a:spcAft>
            </a:pP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0000CC"/>
                </a:solidFill>
                <a:latin typeface="Times New Roman" panose="02020603050405020304" pitchFamily="18" charset="0"/>
                <a:cs typeface="Times New Roman" panose="02020603050405020304" pitchFamily="18" charset="0"/>
              </a:rPr>
              <a:t>Mắt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theo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dõi</a:t>
            </a:r>
            <a:r>
              <a:rPr lang="en-US" sz="2800" b="1" dirty="0">
                <a:solidFill>
                  <a:srgbClr val="0000CC"/>
                </a:solidFill>
                <a:latin typeface="Times New Roman" panose="02020603050405020304" pitchFamily="18" charset="0"/>
                <a:cs typeface="Times New Roman" panose="02020603050405020304" pitchFamily="18" charset="0"/>
              </a:rPr>
              <a:t>, tai </a:t>
            </a:r>
            <a:r>
              <a:rPr lang="en-US" sz="2800" b="1" dirty="0" err="1">
                <a:solidFill>
                  <a:srgbClr val="0000CC"/>
                </a:solidFill>
                <a:latin typeface="Times New Roman" panose="02020603050405020304" pitchFamily="18" charset="0"/>
                <a:cs typeface="Times New Roman" panose="02020603050405020304" pitchFamily="18" charset="0"/>
              </a:rPr>
              <a:t>lắng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nghe</a:t>
            </a:r>
            <a:endParaRPr lang="en-US" sz="2800" b="1" dirty="0">
              <a:solidFill>
                <a:srgbClr val="0000CC"/>
              </a:solidFill>
              <a:latin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2: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tin </a:t>
            </a:r>
            <a:r>
              <a:rPr lang="en-US" sz="2800" b="1" dirty="0" err="1">
                <a:solidFill>
                  <a:srgbClr val="0000CC"/>
                </a:solidFill>
                <a:latin typeface="Times New Roman" panose="02020603050405020304" pitchFamily="18" charset="0"/>
                <a:cs typeface="Times New Roman" panose="02020603050405020304" pitchFamily="18" charset="0"/>
              </a:rPr>
              <a:t>những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việc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học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sinh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cần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hàng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để</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phòng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tránh</a:t>
            </a:r>
            <a:r>
              <a:rPr lang="en-US" sz="2800" b="1" dirty="0">
                <a:solidFill>
                  <a:srgbClr val="0000CC"/>
                </a:solidFill>
                <a:latin typeface="Times New Roman" panose="02020603050405020304" pitchFamily="18" charset="0"/>
                <a:cs typeface="Times New Roman" panose="02020603050405020304" pitchFamily="18" charset="0"/>
              </a:rPr>
              <a:t> covid-19 </a:t>
            </a:r>
            <a:r>
              <a:rPr lang="en-US" sz="2800" b="1" dirty="0" err="1">
                <a:solidFill>
                  <a:srgbClr val="0000CC"/>
                </a:solidFill>
                <a:latin typeface="Times New Roman" panose="02020603050405020304" pitchFamily="18" charset="0"/>
                <a:cs typeface="Times New Roman" panose="02020603050405020304" pitchFamily="18" charset="0"/>
              </a:rPr>
              <a:t>tại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trường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và</a:t>
            </a:r>
            <a:r>
              <a:rPr lang="en-US" sz="2800" b="1" dirty="0">
                <a:solidFill>
                  <a:srgbClr val="0000CC"/>
                </a:solidFill>
                <a:latin typeface="Times New Roman" panose="02020603050405020304" pitchFamily="18" charset="0"/>
                <a:cs typeface="Times New Roman" panose="02020603050405020304" pitchFamily="18" charset="0"/>
              </a:rPr>
              <a:t> ở </a:t>
            </a:r>
            <a:r>
              <a:rPr lang="en-US" sz="2800" b="1" dirty="0" err="1">
                <a:solidFill>
                  <a:srgbClr val="0000CC"/>
                </a:solidFill>
                <a:latin typeface="Times New Roman" panose="02020603050405020304" pitchFamily="18" charset="0"/>
                <a:cs typeface="Times New Roman" panose="02020603050405020304" pitchFamily="18" charset="0"/>
              </a:rPr>
              <a:t>nhà</a:t>
            </a:r>
            <a:r>
              <a:rPr lang="en-US" sz="2800" b="1" dirty="0">
                <a:solidFill>
                  <a:srgbClr val="0000CC"/>
                </a:solidFill>
                <a:latin typeface="Times New Roman" panose="02020603050405020304" pitchFamily="18" charset="0"/>
                <a:cs typeface="Times New Roman" panose="02020603050405020304" pitchFamily="18" charset="0"/>
              </a:rPr>
              <a:t>.</a:t>
            </a:r>
          </a:p>
          <a:p>
            <a:pPr algn="just">
              <a:lnSpc>
                <a:spcPct val="150000"/>
              </a:lnSpc>
              <a:spcBef>
                <a:spcPts val="300"/>
              </a:spcBef>
              <a:spcAft>
                <a:spcPts val="300"/>
              </a:spcAft>
            </a:pP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3: </a:t>
            </a:r>
            <a:r>
              <a:rPr lang="en-US" sz="2800" b="1" dirty="0" err="1">
                <a:solidFill>
                  <a:srgbClr val="0000CC"/>
                </a:solidFill>
                <a:latin typeface="Times New Roman" panose="02020603050405020304" pitchFamily="18" charset="0"/>
                <a:cs typeface="Times New Roman" panose="02020603050405020304" pitchFamily="18" charset="0"/>
              </a:rPr>
              <a:t>Bộ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não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tiếp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nhận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xử</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lý</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tin</a:t>
            </a:r>
          </a:p>
          <a:p>
            <a:pPr algn="just">
              <a:lnSpc>
                <a:spcPct val="150000"/>
              </a:lnSpc>
              <a:spcBef>
                <a:spcPts val="300"/>
              </a:spcBef>
              <a:spcAft>
                <a:spcPts val="300"/>
              </a:spcAft>
            </a:pP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4: </a:t>
            </a:r>
            <a:r>
              <a:rPr lang="en-US" sz="2800" b="1" dirty="0" err="1">
                <a:solidFill>
                  <a:srgbClr val="0000CC"/>
                </a:solidFill>
                <a:latin typeface="Times New Roman" panose="02020603050405020304" pitchFamily="18" charset="0"/>
                <a:cs typeface="Times New Roman" panose="02020603050405020304" pitchFamily="18" charset="0"/>
              </a:rPr>
              <a:t>Miệng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tay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truyền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tin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mọi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người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về</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những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việc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cần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hàng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để</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phòng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tránh</a:t>
            </a:r>
            <a:r>
              <a:rPr lang="en-US" sz="2800" b="1" dirty="0">
                <a:solidFill>
                  <a:srgbClr val="0000CC"/>
                </a:solidFill>
                <a:latin typeface="Times New Roman" panose="02020603050405020304" pitchFamily="18" charset="0"/>
                <a:cs typeface="Times New Roman" panose="02020603050405020304" pitchFamily="18" charset="0"/>
              </a:rPr>
              <a:t> covid-19 </a:t>
            </a:r>
            <a:r>
              <a:rPr lang="en-US" sz="2800" b="1" dirty="0" err="1">
                <a:solidFill>
                  <a:srgbClr val="0000CC"/>
                </a:solidFill>
                <a:latin typeface="Times New Roman" panose="02020603050405020304" pitchFamily="18" charset="0"/>
                <a:cs typeface="Times New Roman" panose="02020603050405020304" pitchFamily="18" charset="0"/>
              </a:rPr>
              <a:t>tại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trường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và</a:t>
            </a:r>
            <a:r>
              <a:rPr lang="en-US" sz="2800" b="1" dirty="0">
                <a:solidFill>
                  <a:srgbClr val="0000CC"/>
                </a:solidFill>
                <a:latin typeface="Times New Roman" panose="02020603050405020304" pitchFamily="18" charset="0"/>
                <a:cs typeface="Times New Roman" panose="02020603050405020304" pitchFamily="18" charset="0"/>
              </a:rPr>
              <a:t> ở </a:t>
            </a:r>
            <a:r>
              <a:rPr lang="en-US" sz="2800" b="1" dirty="0" err="1">
                <a:solidFill>
                  <a:srgbClr val="0000CC"/>
                </a:solidFill>
                <a:latin typeface="Times New Roman" panose="02020603050405020304" pitchFamily="18" charset="0"/>
                <a:cs typeface="Times New Roman" panose="02020603050405020304" pitchFamily="18" charset="0"/>
              </a:rPr>
              <a:t>nhà</a:t>
            </a:r>
            <a:r>
              <a:rPr lang="en-US" sz="2800" b="1" dirty="0">
                <a:solidFill>
                  <a:srgbClr val="0000CC"/>
                </a:solidFill>
                <a:latin typeface="Times New Roman" panose="02020603050405020304" pitchFamily="18" charset="0"/>
                <a:cs typeface="Times New Roman" panose="02020603050405020304" pitchFamily="18" charset="0"/>
              </a:rPr>
              <a:t>.</a:t>
            </a:r>
          </a:p>
          <a:p>
            <a:pPr algn="just">
              <a:lnSpc>
                <a:spcPct val="150000"/>
              </a:lnSpc>
              <a:spcBef>
                <a:spcPts val="300"/>
              </a:spcBef>
              <a:spcAft>
                <a:spcPts val="300"/>
              </a:spcAft>
            </a:pPr>
            <a:endParaRPr lang="en-US"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34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1">
            <a:extLst>
              <a:ext uri="{FF2B5EF4-FFF2-40B4-BE49-F238E27FC236}">
                <a16:creationId xmlns:a16="http://schemas.microsoft.com/office/drawing/2014/main" id="{06AA8D9A-44F0-48E6-99F9-D8FBE9A80042}"/>
              </a:ext>
            </a:extLst>
          </p:cNvPr>
          <p:cNvSpPr/>
          <p:nvPr/>
        </p:nvSpPr>
        <p:spPr bwMode="auto">
          <a:xfrm>
            <a:off x="1801813" y="990600"/>
            <a:ext cx="7416800" cy="838200"/>
          </a:xfrm>
          <a:prstGeom prst="roundRect">
            <a:avLst/>
          </a:prstGeom>
          <a:solidFill>
            <a:schemeClr val="bg1"/>
          </a:solidFill>
          <a:ln w="12700" cap="flat" cmpd="sng" algn="ctr">
            <a:noFill/>
            <a:prstDash val="solid"/>
          </a:ln>
          <a:effectLst/>
        </p:spPr>
        <p:txBody>
          <a:bodyPr lIns="0" rIns="0" bIns="0"/>
          <a:lstStyle/>
          <a:p>
            <a:pPr marL="0" lvl="1">
              <a:lnSpc>
                <a:spcPct val="130000"/>
              </a:lnSpc>
              <a:defRPr/>
            </a:pPr>
            <a:r>
              <a:rPr lang="en-US" sz="2400" kern="0" dirty="0">
                <a:solidFill>
                  <a:srgbClr val="6600CC"/>
                </a:solidFill>
                <a:latin typeface="Times New Roman" panose="02020603050405020304" pitchFamily="18" charset="0"/>
                <a:cs typeface="Times New Roman" panose="02020603050405020304" pitchFamily="18" charset="0"/>
              </a:rPr>
              <a:t>1. </a:t>
            </a:r>
            <a:r>
              <a:rPr lang="en-US" sz="2400" kern="0" dirty="0" err="1">
                <a:solidFill>
                  <a:srgbClr val="6600CC"/>
                </a:solidFill>
                <a:latin typeface="Times New Roman" panose="02020603050405020304" pitchFamily="18" charset="0"/>
                <a:cs typeface="Times New Roman" panose="02020603050405020304" pitchFamily="18" charset="0"/>
              </a:rPr>
              <a:t>Em</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hãy</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ghép</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mỗi</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mục</a:t>
            </a:r>
            <a:r>
              <a:rPr lang="en-US" sz="2400" kern="0" dirty="0">
                <a:solidFill>
                  <a:srgbClr val="6600CC"/>
                </a:solidFill>
                <a:latin typeface="Times New Roman" panose="02020603050405020304" pitchFamily="18" charset="0"/>
                <a:cs typeface="Times New Roman" panose="02020603050405020304" pitchFamily="18" charset="0"/>
              </a:rPr>
              <a:t> ở </a:t>
            </a:r>
            <a:r>
              <a:rPr lang="en-US" sz="2400" kern="0" dirty="0" err="1">
                <a:solidFill>
                  <a:srgbClr val="6600CC"/>
                </a:solidFill>
                <a:latin typeface="Times New Roman" panose="02020603050405020304" pitchFamily="18" charset="0"/>
                <a:cs typeface="Times New Roman" panose="02020603050405020304" pitchFamily="18" charset="0"/>
              </a:rPr>
              <a:t>cột</a:t>
            </a:r>
            <a:r>
              <a:rPr lang="en-US" sz="2400" kern="0" dirty="0">
                <a:solidFill>
                  <a:srgbClr val="6600CC"/>
                </a:solidFill>
                <a:latin typeface="Times New Roman" panose="02020603050405020304" pitchFamily="18" charset="0"/>
                <a:cs typeface="Times New Roman" panose="02020603050405020304" pitchFamily="18" charset="0"/>
              </a:rPr>
              <a:t> A </a:t>
            </a:r>
            <a:r>
              <a:rPr lang="en-US" sz="2400" kern="0" dirty="0" err="1">
                <a:solidFill>
                  <a:srgbClr val="6600CC"/>
                </a:solidFill>
                <a:latin typeface="Times New Roman" panose="02020603050405020304" pitchFamily="18" charset="0"/>
                <a:cs typeface="Times New Roman" panose="02020603050405020304" pitchFamily="18" charset="0"/>
              </a:rPr>
              <a:t>với</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một</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mục</a:t>
            </a:r>
            <a:r>
              <a:rPr lang="en-US" sz="2400" kern="0" dirty="0">
                <a:solidFill>
                  <a:srgbClr val="6600CC"/>
                </a:solidFill>
                <a:latin typeface="Times New Roman" panose="02020603050405020304" pitchFamily="18" charset="0"/>
                <a:cs typeface="Times New Roman" panose="02020603050405020304" pitchFamily="18" charset="0"/>
              </a:rPr>
              <a:t> ở </a:t>
            </a:r>
            <a:r>
              <a:rPr lang="en-US" sz="2400" kern="0" dirty="0" err="1">
                <a:solidFill>
                  <a:srgbClr val="6600CC"/>
                </a:solidFill>
                <a:latin typeface="Times New Roman" panose="02020603050405020304" pitchFamily="18" charset="0"/>
                <a:cs typeface="Times New Roman" panose="02020603050405020304" pitchFamily="18" charset="0"/>
              </a:rPr>
              <a:t>cột</a:t>
            </a:r>
            <a:r>
              <a:rPr lang="en-US" sz="2400" kern="0" dirty="0">
                <a:solidFill>
                  <a:srgbClr val="6600CC"/>
                </a:solidFill>
                <a:latin typeface="Times New Roman" panose="02020603050405020304" pitchFamily="18" charset="0"/>
                <a:cs typeface="Times New Roman" panose="02020603050405020304" pitchFamily="18" charset="0"/>
              </a:rPr>
              <a:t> B</a:t>
            </a:r>
          </a:p>
          <a:p>
            <a:pPr marL="0" lvl="1">
              <a:lnSpc>
                <a:spcPct val="130000"/>
              </a:lnSpc>
              <a:defRPr/>
            </a:pPr>
            <a:endParaRPr lang="en-US" sz="2400" i="1" kern="0" dirty="0">
              <a:solidFill>
                <a:srgbClr val="6600CC"/>
              </a:solidFill>
              <a:latin typeface="Times New Roman" panose="02020603050405020304" pitchFamily="18" charset="0"/>
              <a:cs typeface="Times New Roman" panose="02020603050405020304" pitchFamily="18" charset="0"/>
            </a:endParaRPr>
          </a:p>
        </p:txBody>
      </p:sp>
      <p:graphicFrame>
        <p:nvGraphicFramePr>
          <p:cNvPr id="6" name="Table 6">
            <a:extLst>
              <a:ext uri="{FF2B5EF4-FFF2-40B4-BE49-F238E27FC236}">
                <a16:creationId xmlns:a16="http://schemas.microsoft.com/office/drawing/2014/main" id="{237BCB9C-5191-4487-B469-0FCE3EC9CB6C}"/>
              </a:ext>
            </a:extLst>
          </p:cNvPr>
          <p:cNvGraphicFramePr>
            <a:graphicFrameLocks noGrp="1"/>
          </p:cNvGraphicFramePr>
          <p:nvPr/>
        </p:nvGraphicFramePr>
        <p:xfrm>
          <a:off x="1766889" y="1924050"/>
          <a:ext cx="8658225" cy="1736994"/>
        </p:xfrm>
        <a:graphic>
          <a:graphicData uri="http://schemas.openxmlformats.org/drawingml/2006/table">
            <a:tbl>
              <a:tblPr firstRow="1" bandRow="1">
                <a:tableStyleId>{5940675A-B579-460E-94D1-54222C63F5DA}</a:tableStyleId>
              </a:tblPr>
              <a:tblGrid>
                <a:gridCol w="2500637">
                  <a:extLst>
                    <a:ext uri="{9D8B030D-6E8A-4147-A177-3AD203B41FA5}">
                      <a16:colId xmlns:a16="http://schemas.microsoft.com/office/drawing/2014/main" val="20000"/>
                    </a:ext>
                  </a:extLst>
                </a:gridCol>
                <a:gridCol w="6157588">
                  <a:extLst>
                    <a:ext uri="{9D8B030D-6E8A-4147-A177-3AD203B41FA5}">
                      <a16:colId xmlns:a16="http://schemas.microsoft.com/office/drawing/2014/main" val="20001"/>
                    </a:ext>
                  </a:extLst>
                </a:gridCol>
              </a:tblGrid>
              <a:tr h="457011">
                <a:tc>
                  <a:txBody>
                    <a:bodyPr/>
                    <a:lstStyle/>
                    <a:p>
                      <a:r>
                        <a:rPr lang="en-US" sz="2400" b="0" dirty="0">
                          <a:solidFill>
                            <a:schemeClr val="tx1"/>
                          </a:solidFill>
                          <a:latin typeface="Times New Roman" panose="02020603050405020304" pitchFamily="18" charset="0"/>
                          <a:cs typeface="Times New Roman" panose="02020603050405020304" pitchFamily="18" charset="0"/>
                        </a:rPr>
                        <a:t>1. </a:t>
                      </a:r>
                      <a:r>
                        <a:rPr lang="en-US" sz="2400" b="0" dirty="0" err="1">
                          <a:solidFill>
                            <a:schemeClr val="tx1"/>
                          </a:solidFill>
                          <a:latin typeface="Times New Roman" panose="02020603050405020304" pitchFamily="18" charset="0"/>
                          <a:cs typeface="Times New Roman" panose="02020603050405020304" pitchFamily="18" charset="0"/>
                        </a:rPr>
                        <a:t>Thông</a:t>
                      </a:r>
                      <a:r>
                        <a:rPr lang="en-US" sz="2400" b="0" dirty="0">
                          <a:solidFill>
                            <a:schemeClr val="tx1"/>
                          </a:solidFill>
                          <a:latin typeface="Times New Roman" panose="02020603050405020304" pitchFamily="18" charset="0"/>
                          <a:cs typeface="Times New Roman" panose="02020603050405020304" pitchFamily="18" charset="0"/>
                        </a:rPr>
                        <a:t> tin</a:t>
                      </a:r>
                    </a:p>
                  </a:txBody>
                  <a:tcPr marL="91424" marR="91424" marT="45659" marB="45659">
                    <a:solidFill>
                      <a:schemeClr val="accent5"/>
                    </a:solidFill>
                  </a:tcPr>
                </a:tc>
                <a:tc>
                  <a:txBody>
                    <a:bodyPr/>
                    <a:lstStyle/>
                    <a:p>
                      <a:r>
                        <a:rPr lang="en-US" sz="2400" b="0" dirty="0">
                          <a:solidFill>
                            <a:schemeClr val="tx1"/>
                          </a:solidFill>
                          <a:latin typeface="Times New Roman" panose="02020603050405020304" pitchFamily="18" charset="0"/>
                          <a:cs typeface="Times New Roman" panose="02020603050405020304" pitchFamily="18" charset="0"/>
                        </a:rPr>
                        <a:t>a. </a:t>
                      </a:r>
                      <a:r>
                        <a:rPr lang="en-US" sz="2400" b="0" dirty="0" err="1">
                          <a:solidFill>
                            <a:schemeClr val="tx1"/>
                          </a:solidFill>
                          <a:latin typeface="Times New Roman" panose="02020603050405020304" pitchFamily="18" charset="0"/>
                          <a:cs typeface="Times New Roman" panose="02020603050405020304" pitchFamily="18" charset="0"/>
                        </a:rPr>
                        <a:t>Các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số</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văn</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bản</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hình</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ảnh</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âm</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thanh</a:t>
                      </a:r>
                      <a:endParaRPr lang="en-US" sz="2400" b="0" dirty="0">
                        <a:solidFill>
                          <a:schemeClr val="tx1"/>
                        </a:solidFill>
                        <a:latin typeface="Times New Roman" panose="02020603050405020304" pitchFamily="18" charset="0"/>
                        <a:cs typeface="Times New Roman" panose="02020603050405020304" pitchFamily="18" charset="0"/>
                      </a:endParaRPr>
                    </a:p>
                  </a:txBody>
                  <a:tcPr marL="91424" marR="91424" marT="45659" marB="45659">
                    <a:solidFill>
                      <a:schemeClr val="accent5"/>
                    </a:solidFill>
                  </a:tcPr>
                </a:tc>
                <a:extLst>
                  <a:ext uri="{0D108BD9-81ED-4DB2-BD59-A6C34878D82A}">
                    <a16:rowId xmlns:a16="http://schemas.microsoft.com/office/drawing/2014/main" val="10000"/>
                  </a:ext>
                </a:extLst>
              </a:tr>
              <a:tr h="822704">
                <a:tc>
                  <a:txBody>
                    <a:bodyPr/>
                    <a:lstStyle/>
                    <a:p>
                      <a:r>
                        <a:rPr lang="en-US" sz="2400" dirty="0">
                          <a:solidFill>
                            <a:schemeClr val="tx1"/>
                          </a:solidFill>
                          <a:latin typeface="Times New Roman" panose="02020603050405020304" pitchFamily="18" charset="0"/>
                          <a:cs typeface="Times New Roman" panose="02020603050405020304" pitchFamily="18" charset="0"/>
                        </a:rPr>
                        <a:t>2. </a:t>
                      </a:r>
                      <a:r>
                        <a:rPr lang="en-US" sz="2400" dirty="0" err="1">
                          <a:solidFill>
                            <a:schemeClr val="tx1"/>
                          </a:solidFill>
                          <a:latin typeface="Times New Roman" panose="02020603050405020304" pitchFamily="18" charset="0"/>
                          <a:cs typeface="Times New Roman" panose="02020603050405020304" pitchFamily="18" charset="0"/>
                        </a:rPr>
                        <a:t>Dữ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endParaRPr lang="en-US" sz="2400" dirty="0">
                        <a:solidFill>
                          <a:schemeClr val="tx1"/>
                        </a:solidFill>
                        <a:latin typeface="Times New Roman" panose="02020603050405020304" pitchFamily="18" charset="0"/>
                        <a:cs typeface="Times New Roman" panose="02020603050405020304" pitchFamily="18" charset="0"/>
                      </a:endParaRPr>
                    </a:p>
                  </a:txBody>
                  <a:tcPr marL="91424" marR="91424" marT="45659" marB="45659">
                    <a:solidFill>
                      <a:schemeClr val="accent5"/>
                    </a:solidFill>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b.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hiểu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mình</a:t>
                      </a:r>
                      <a:endParaRPr lang="en-US" sz="2400" dirty="0">
                        <a:solidFill>
                          <a:schemeClr val="tx1"/>
                        </a:solidFill>
                        <a:latin typeface="Times New Roman" panose="02020603050405020304" pitchFamily="18" charset="0"/>
                        <a:cs typeface="Times New Roman" panose="02020603050405020304" pitchFamily="18" charset="0"/>
                      </a:endParaRPr>
                    </a:p>
                  </a:txBody>
                  <a:tcPr marL="91424" marR="91424" marT="45659" marB="45659">
                    <a:solidFill>
                      <a:schemeClr val="accent5"/>
                    </a:solidFill>
                  </a:tcPr>
                </a:tc>
                <a:extLst>
                  <a:ext uri="{0D108BD9-81ED-4DB2-BD59-A6C34878D82A}">
                    <a16:rowId xmlns:a16="http://schemas.microsoft.com/office/drawing/2014/main" val="10001"/>
                  </a:ext>
                </a:extLst>
              </a:tr>
              <a:tr h="457011">
                <a:tc>
                  <a:txBody>
                    <a:bodyPr/>
                    <a:lstStyle/>
                    <a:p>
                      <a:r>
                        <a:rPr lang="en-US" sz="2400" dirty="0">
                          <a:solidFill>
                            <a:schemeClr val="tx1"/>
                          </a:solidFill>
                          <a:latin typeface="Times New Roman" panose="02020603050405020304" pitchFamily="18" charset="0"/>
                          <a:cs typeface="Times New Roman" panose="02020603050405020304" pitchFamily="18" charset="0"/>
                        </a:rPr>
                        <a:t>3.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mang</a:t>
                      </a:r>
                      <a:r>
                        <a:rPr lang="en-US" sz="2400" dirty="0">
                          <a:solidFill>
                            <a:schemeClr val="tx1"/>
                          </a:solidFill>
                          <a:latin typeface="Times New Roman" panose="02020603050405020304" pitchFamily="18" charset="0"/>
                          <a:cs typeface="Times New Roman" panose="02020603050405020304" pitchFamily="18" charset="0"/>
                        </a:rPr>
                        <a:t> tin</a:t>
                      </a:r>
                    </a:p>
                  </a:txBody>
                  <a:tcPr marL="91424" marR="91424" marT="45659" marB="45659">
                    <a:solidFill>
                      <a:schemeClr val="accent5"/>
                    </a:solidFill>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c.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chứa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endParaRPr lang="en-US" sz="2400" dirty="0">
                        <a:solidFill>
                          <a:schemeClr val="tx1"/>
                        </a:solidFill>
                        <a:latin typeface="Times New Roman" panose="02020603050405020304" pitchFamily="18" charset="0"/>
                        <a:cs typeface="Times New Roman" panose="02020603050405020304" pitchFamily="18" charset="0"/>
                      </a:endParaRPr>
                    </a:p>
                  </a:txBody>
                  <a:tcPr marL="91424" marR="91424" marT="45659" marB="45659">
                    <a:solidFill>
                      <a:schemeClr val="accent5"/>
                    </a:solidFill>
                  </a:tcPr>
                </a:tc>
                <a:extLst>
                  <a:ext uri="{0D108BD9-81ED-4DB2-BD59-A6C34878D82A}">
                    <a16:rowId xmlns:a16="http://schemas.microsoft.com/office/drawing/2014/main" val="10002"/>
                  </a:ext>
                </a:extLst>
              </a:tr>
            </a:tbl>
          </a:graphicData>
        </a:graphic>
      </p:graphicFrame>
      <p:sp>
        <p:nvSpPr>
          <p:cNvPr id="13329" name="TextBox 6">
            <a:extLst>
              <a:ext uri="{FF2B5EF4-FFF2-40B4-BE49-F238E27FC236}">
                <a16:creationId xmlns:a16="http://schemas.microsoft.com/office/drawing/2014/main" id="{84347891-BB6F-4008-A046-679CACC7B80F}"/>
              </a:ext>
            </a:extLst>
          </p:cNvPr>
          <p:cNvSpPr txBox="1">
            <a:spLocks noChangeArrowheads="1"/>
          </p:cNvSpPr>
          <p:nvPr/>
        </p:nvSpPr>
        <p:spPr bwMode="auto">
          <a:xfrm>
            <a:off x="1770064" y="4087814"/>
            <a:ext cx="5851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a:solidFill>
                  <a:srgbClr val="6600CC"/>
                </a:solidFill>
                <a:latin typeface="Times New Roman" panose="02020603050405020304" pitchFamily="18" charset="0"/>
                <a:cs typeface="Times New Roman" panose="02020603050405020304" pitchFamily="18" charset="0"/>
              </a:rPr>
              <a:t>2.  Mỗi dòng sau đây là thông tin hay dữ liệu?</a:t>
            </a:r>
          </a:p>
        </p:txBody>
      </p:sp>
      <p:graphicFrame>
        <p:nvGraphicFramePr>
          <p:cNvPr id="8" name="Table 8">
            <a:extLst>
              <a:ext uri="{FF2B5EF4-FFF2-40B4-BE49-F238E27FC236}">
                <a16:creationId xmlns:a16="http://schemas.microsoft.com/office/drawing/2014/main" id="{E1A217D0-D9D0-4F1B-B8DF-50A7BBEDD29E}"/>
              </a:ext>
            </a:extLst>
          </p:cNvPr>
          <p:cNvGraphicFramePr>
            <a:graphicFrameLocks noGrp="1"/>
          </p:cNvGraphicFramePr>
          <p:nvPr/>
        </p:nvGraphicFramePr>
        <p:xfrm>
          <a:off x="1846263" y="5208588"/>
          <a:ext cx="8077200" cy="914400"/>
        </p:xfrm>
        <a:graphic>
          <a:graphicData uri="http://schemas.openxmlformats.org/drawingml/2006/table">
            <a:tbl>
              <a:tblPr firstRow="1" bandRow="1">
                <a:tableStyleId>{5940675A-B579-460E-94D1-54222C63F5DA}</a:tableStyleId>
              </a:tblPr>
              <a:tblGrid>
                <a:gridCol w="3124200">
                  <a:extLst>
                    <a:ext uri="{9D8B030D-6E8A-4147-A177-3AD203B41FA5}">
                      <a16:colId xmlns:a16="http://schemas.microsoft.com/office/drawing/2014/main" val="20000"/>
                    </a:ext>
                  </a:extLst>
                </a:gridCol>
                <a:gridCol w="4953000">
                  <a:extLst>
                    <a:ext uri="{9D8B030D-6E8A-4147-A177-3AD203B41FA5}">
                      <a16:colId xmlns:a16="http://schemas.microsoft.com/office/drawing/2014/main" val="20001"/>
                    </a:ext>
                  </a:extLst>
                </a:gridCol>
              </a:tblGrid>
              <a:tr h="370840">
                <a:tc>
                  <a:txBody>
                    <a:bodyPr/>
                    <a:lstStyle/>
                    <a:p>
                      <a:r>
                        <a:rPr lang="en-US" sz="2400" dirty="0">
                          <a:solidFill>
                            <a:schemeClr val="tx1"/>
                          </a:solidFill>
                          <a:latin typeface="Times New Roman" panose="02020603050405020304" pitchFamily="18" charset="0"/>
                          <a:cs typeface="Times New Roman" panose="02020603050405020304" pitchFamily="18" charset="0"/>
                        </a:rPr>
                        <a:t>16:00</a:t>
                      </a:r>
                    </a:p>
                  </a:txBody>
                  <a:tcPr>
                    <a:solidFill>
                      <a:schemeClr val="accent1"/>
                    </a:solidFill>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0123456789</a:t>
                      </a:r>
                    </a:p>
                  </a:txBody>
                  <a:tcPr>
                    <a:solidFill>
                      <a:schemeClr val="accent1"/>
                    </a:solidFill>
                  </a:tcPr>
                </a:tc>
                <a:extLst>
                  <a:ext uri="{0D108BD9-81ED-4DB2-BD59-A6C34878D82A}">
                    <a16:rowId xmlns:a16="http://schemas.microsoft.com/office/drawing/2014/main" val="10000"/>
                  </a:ext>
                </a:extLst>
              </a:tr>
              <a:tr h="370840">
                <a:tc gridSpan="2">
                  <a:txBody>
                    <a:bodyPr/>
                    <a:lstStyle/>
                    <a:p>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lúc</a:t>
                      </a:r>
                      <a:r>
                        <a:rPr lang="en-US" sz="2400" dirty="0">
                          <a:solidFill>
                            <a:schemeClr val="tx1"/>
                          </a:solidFill>
                          <a:latin typeface="Times New Roman" panose="02020603050405020304" pitchFamily="18" charset="0"/>
                          <a:cs typeface="Times New Roman" panose="02020603050405020304" pitchFamily="18" charset="0"/>
                        </a:rPr>
                        <a:t> 16 </a:t>
                      </a:r>
                      <a:r>
                        <a:rPr lang="en-US" sz="2400" dirty="0" err="1">
                          <a:solidFill>
                            <a:schemeClr val="tx1"/>
                          </a:solidFill>
                          <a:latin typeface="Times New Roman" panose="02020603050405020304" pitchFamily="18" charset="0"/>
                          <a:cs typeface="Times New Roman" panose="02020603050405020304" pitchFamily="18" charset="0"/>
                        </a:rPr>
                        <a:t>giờ</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thoại</a:t>
                      </a:r>
                      <a:r>
                        <a:rPr lang="en-US" sz="2400" dirty="0">
                          <a:solidFill>
                            <a:schemeClr val="tx1"/>
                          </a:solidFill>
                          <a:latin typeface="Times New Roman" panose="02020603050405020304" pitchFamily="18" charset="0"/>
                          <a:cs typeface="Times New Roman" panose="02020603050405020304" pitchFamily="18" charset="0"/>
                        </a:rPr>
                        <a:t> 0123456789</a:t>
                      </a:r>
                    </a:p>
                  </a:txBody>
                  <a:tcPr>
                    <a:solidFill>
                      <a:schemeClr val="accent1"/>
                    </a:solidFill>
                  </a:tcPr>
                </a:tc>
                <a:tc hMerge="1">
                  <a:txBody>
                    <a:bodyPr/>
                    <a:lstStyle/>
                    <a:p>
                      <a:endParaRPr lang="en-US" dirty="0"/>
                    </a:p>
                  </a:txBody>
                  <a:tcPr/>
                </a:tc>
                <a:extLst>
                  <a:ext uri="{0D108BD9-81ED-4DB2-BD59-A6C34878D82A}">
                    <a16:rowId xmlns:a16="http://schemas.microsoft.com/office/drawing/2014/main" val="10001"/>
                  </a:ext>
                </a:extLst>
              </a:tr>
            </a:tbl>
          </a:graphicData>
        </a:graphic>
      </p:graphicFrame>
      <p:sp>
        <p:nvSpPr>
          <p:cNvPr id="13340" name="TextBox 8">
            <a:extLst>
              <a:ext uri="{FF2B5EF4-FFF2-40B4-BE49-F238E27FC236}">
                <a16:creationId xmlns:a16="http://schemas.microsoft.com/office/drawing/2014/main" id="{B550879C-59F2-41B2-9DD3-F7C2CE818B61}"/>
              </a:ext>
            </a:extLst>
          </p:cNvPr>
          <p:cNvSpPr txBox="1">
            <a:spLocks noChangeArrowheads="1"/>
          </p:cNvSpPr>
          <p:nvPr/>
        </p:nvSpPr>
        <p:spPr bwMode="auto">
          <a:xfrm>
            <a:off x="5072857" y="657913"/>
            <a:ext cx="1624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800" b="1" dirty="0">
                <a:solidFill>
                  <a:schemeClr val="accent2"/>
                </a:solidFill>
                <a:latin typeface="Times New Roman" panose="02020603050405020304" pitchFamily="18" charset="0"/>
                <a:cs typeface="Times New Roman" panose="02020603050405020304" pitchFamily="18" charset="0"/>
              </a:rPr>
              <a:t>BÀI TẬP</a:t>
            </a:r>
          </a:p>
        </p:txBody>
      </p:sp>
      <p:sp>
        <p:nvSpPr>
          <p:cNvPr id="10" name="Rectangle 32">
            <a:extLst>
              <a:ext uri="{FF2B5EF4-FFF2-40B4-BE49-F238E27FC236}">
                <a16:creationId xmlns:a16="http://schemas.microsoft.com/office/drawing/2014/main" id="{996A537B-48F8-4239-B9B8-C373D43A783F}"/>
              </a:ext>
            </a:extLst>
          </p:cNvPr>
          <p:cNvSpPr/>
          <p:nvPr/>
        </p:nvSpPr>
        <p:spPr bwMode="auto">
          <a:xfrm>
            <a:off x="8118475" y="6278564"/>
            <a:ext cx="1830388"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Thông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sp>
        <p:nvSpPr>
          <p:cNvPr id="11" name="Rectangle 33">
            <a:extLst>
              <a:ext uri="{FF2B5EF4-FFF2-40B4-BE49-F238E27FC236}">
                <a16:creationId xmlns:a16="http://schemas.microsoft.com/office/drawing/2014/main" id="{46E24AB6-5F92-487A-8352-10A14AF67C27}"/>
              </a:ext>
            </a:extLst>
          </p:cNvPr>
          <p:cNvSpPr/>
          <p:nvPr/>
        </p:nvSpPr>
        <p:spPr bwMode="auto">
          <a:xfrm>
            <a:off x="8023226" y="4548188"/>
            <a:ext cx="1831975" cy="431800"/>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Dữ</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liệu</a:t>
            </a:r>
            <a:endParaRPr lang="en-US" sz="2400" b="1" kern="0" dirty="0">
              <a:solidFill>
                <a:srgbClr val="FFFFFF"/>
              </a:solidFill>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33AFA419-459E-4340-A916-B7E7C4A2DF5B}"/>
              </a:ext>
            </a:extLst>
          </p:cNvPr>
          <p:cNvCxnSpPr>
            <a:cxnSpLocks/>
          </p:cNvCxnSpPr>
          <p:nvPr/>
        </p:nvCxnSpPr>
        <p:spPr>
          <a:xfrm>
            <a:off x="3505200" y="2187576"/>
            <a:ext cx="723900" cy="379413"/>
          </a:xfrm>
          <a:prstGeom prst="line">
            <a:avLst/>
          </a:prstGeom>
          <a:ln w="57150">
            <a:solidFill>
              <a:srgbClr val="FF66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042F06D-B504-4B62-B519-1D48DF4A61A0}"/>
              </a:ext>
            </a:extLst>
          </p:cNvPr>
          <p:cNvCxnSpPr>
            <a:cxnSpLocks/>
          </p:cNvCxnSpPr>
          <p:nvPr/>
        </p:nvCxnSpPr>
        <p:spPr>
          <a:xfrm flipV="1">
            <a:off x="3390900" y="2135189"/>
            <a:ext cx="838200" cy="555625"/>
          </a:xfrm>
          <a:prstGeom prst="line">
            <a:avLst/>
          </a:prstGeom>
          <a:ln w="57150">
            <a:solidFill>
              <a:srgbClr val="FF66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3C70118-D374-4385-959A-BF19AC030035}"/>
              </a:ext>
            </a:extLst>
          </p:cNvPr>
          <p:cNvCxnSpPr>
            <a:cxnSpLocks/>
          </p:cNvCxnSpPr>
          <p:nvPr/>
        </p:nvCxnSpPr>
        <p:spPr>
          <a:xfrm>
            <a:off x="3810000" y="3429000"/>
            <a:ext cx="495300" cy="0"/>
          </a:xfrm>
          <a:prstGeom prst="line">
            <a:avLst/>
          </a:prstGeom>
          <a:ln w="57150">
            <a:solidFill>
              <a:srgbClr val="FF6600"/>
            </a:solidFill>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2254F022-BA6D-4A60-A40E-D4C405BD1BC3}"/>
              </a:ext>
            </a:extLst>
          </p:cNvPr>
          <p:cNvCxnSpPr>
            <a:cxnSpLocks/>
          </p:cNvCxnSpPr>
          <p:nvPr/>
        </p:nvCxnSpPr>
        <p:spPr>
          <a:xfrm flipH="1">
            <a:off x="7402514" y="4967288"/>
            <a:ext cx="638175" cy="24130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F279AB7-2A48-4FE2-8D16-313F3BC2EF3D}"/>
              </a:ext>
            </a:extLst>
          </p:cNvPr>
          <p:cNvCxnSpPr>
            <a:cxnSpLocks/>
          </p:cNvCxnSpPr>
          <p:nvPr/>
        </p:nvCxnSpPr>
        <p:spPr>
          <a:xfrm flipH="1" flipV="1">
            <a:off x="7353301" y="6249989"/>
            <a:ext cx="765175" cy="26828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
            <a:extLst>
              <a:ext uri="{FF2B5EF4-FFF2-40B4-BE49-F238E27FC236}">
                <a16:creationId xmlns:a16="http://schemas.microsoft.com/office/drawing/2014/main" id="{9FFFB988-6584-4475-AE46-15688B3A9164}"/>
              </a:ext>
            </a:extLst>
          </p:cNvPr>
          <p:cNvSpPr>
            <a:spLocks noChangeArrowheads="1"/>
          </p:cNvSpPr>
          <p:nvPr>
            <p:custDataLst>
              <p:tags r:id="rId1"/>
            </p:custDataLst>
          </p:nvPr>
        </p:nvSpPr>
        <p:spPr bwMode="auto">
          <a:xfrm>
            <a:off x="0" y="-15498"/>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2" presetClass="entr" presetSubtype="8"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0-#ppt_w/2"/>
                                          </p:val>
                                        </p:tav>
                                        <p:tav tm="100000">
                                          <p:val>
                                            <p:strVal val="#ppt_x"/>
                                          </p:val>
                                        </p:tav>
                                      </p:tavLst>
                                    </p:anim>
                                    <p:anim calcmode="lin" valueType="num">
                                      <p:cBhvr additive="base">
                                        <p:cTn id="5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329" grpId="0"/>
      <p:bldP spid="13340" grpId="0"/>
      <p:bldP spid="10" grpId="0" animBg="1"/>
      <p:bldP spid="11"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8EE121B-8C71-47CD-B2D4-8A200E0AA6D4}"/>
              </a:ext>
            </a:extLst>
          </p:cNvPr>
          <p:cNvSpPr/>
          <p:nvPr/>
        </p:nvSpPr>
        <p:spPr>
          <a:xfrm>
            <a:off x="2362200" y="1066800"/>
            <a:ext cx="2286000" cy="533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dirty="0" err="1">
                <a:solidFill>
                  <a:srgbClr val="FFFFFF"/>
                </a:solidFill>
                <a:latin typeface="Times New Roman" panose="02020603050405020304" pitchFamily="18" charset="0"/>
                <a:cs typeface="Times New Roman" panose="02020603050405020304" pitchFamily="18" charset="0"/>
              </a:rPr>
              <a:t>Lưu</a:t>
            </a:r>
            <a:r>
              <a:rPr lang="en-US" sz="2400" dirty="0">
                <a:solidFill>
                  <a:srgbClr val="FFFFFF"/>
                </a:solidFill>
                <a:latin typeface="Times New Roman" panose="02020603050405020304" pitchFamily="18" charset="0"/>
                <a:cs typeface="Times New Roman" panose="02020603050405020304" pitchFamily="18" charset="0"/>
              </a:rPr>
              <a:t> ý</a:t>
            </a:r>
          </a:p>
        </p:txBody>
      </p:sp>
      <p:sp>
        <p:nvSpPr>
          <p:cNvPr id="6" name="Rectangle: Rounded Corners 5">
            <a:extLst>
              <a:ext uri="{FF2B5EF4-FFF2-40B4-BE49-F238E27FC236}">
                <a16:creationId xmlns:a16="http://schemas.microsoft.com/office/drawing/2014/main" id="{A17EB11E-18E6-49E0-A288-03DCDDFA6532}"/>
              </a:ext>
            </a:extLst>
          </p:cNvPr>
          <p:cNvSpPr/>
          <p:nvPr/>
        </p:nvSpPr>
        <p:spPr>
          <a:xfrm>
            <a:off x="1897063" y="1582738"/>
            <a:ext cx="8382000" cy="405606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just" eaLnBrk="0" fontAlgn="base" hangingPunct="0">
              <a:lnSpc>
                <a:spcPct val="130000"/>
              </a:lnSpc>
              <a:spcBef>
                <a:spcPts val="600"/>
              </a:spcBef>
              <a:spcAft>
                <a:spcPts val="600"/>
              </a:spcAft>
              <a:buFont typeface="Arial" panose="020B0604020202020204" pitchFamily="34" charset="0"/>
              <a:buChar char="•"/>
              <a:defRPr/>
            </a:pPr>
            <a:r>
              <a:rPr lang="en-US" sz="2400" dirty="0" err="1">
                <a:solidFill>
                  <a:srgbClr val="FF0000"/>
                </a:solidFill>
                <a:latin typeface="Times New Roman" panose="02020603050405020304" pitchFamily="18" charset="0"/>
                <a:cs typeface="Times New Roman" panose="02020603050405020304" pitchFamily="18" charset="0"/>
              </a:rPr>
              <a:t>Thông</a:t>
            </a:r>
            <a:r>
              <a:rPr lang="en-US" sz="2400" dirty="0">
                <a:solidFill>
                  <a:srgbClr val="FF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chứa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lưu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lưu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mang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Thiết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giấy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băng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đĩa</a:t>
            </a:r>
            <a:r>
              <a:rPr lang="en-US" sz="2400" dirty="0">
                <a:solidFill>
                  <a:srgbClr val="000000"/>
                </a:solidFill>
                <a:latin typeface="Times New Roman" panose="02020603050405020304" pitchFamily="18" charset="0"/>
                <a:cs typeface="Times New Roman" panose="02020603050405020304" pitchFamily="18" charset="0"/>
              </a:rPr>
              <a:t>, USB, CD,…</a:t>
            </a:r>
          </a:p>
          <a:p>
            <a:pPr marL="342900" indent="-342900" algn="just" eaLnBrk="0" fontAlgn="base" hangingPunct="0">
              <a:lnSpc>
                <a:spcPct val="130000"/>
              </a:lnSpc>
              <a:spcBef>
                <a:spcPts val="600"/>
              </a:spcBef>
              <a:spcAft>
                <a:spcPts val="600"/>
              </a:spcAft>
              <a:buFont typeface="Arial" panose="020B0604020202020204" pitchFamily="34" charset="0"/>
              <a:buChar char="•"/>
              <a:defRPr/>
            </a:pPr>
            <a:r>
              <a:rPr lang="en-US" sz="2400" dirty="0" err="1">
                <a:solidFill>
                  <a:srgbClr val="FF0000"/>
                </a:solidFill>
                <a:latin typeface="Times New Roman" panose="02020603050405020304" pitchFamily="18" charset="0"/>
                <a:cs typeface="Times New Roman" panose="02020603050405020304" pitchFamily="18" charset="0"/>
              </a:rPr>
              <a:t>Dữ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diễn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dưới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nhau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thanh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a:t>
            </a:r>
          </a:p>
          <a:p>
            <a:pPr marL="342900" indent="-342900" algn="just" eaLnBrk="0" fontAlgn="base" hangingPunct="0">
              <a:lnSpc>
                <a:spcPct val="130000"/>
              </a:lnSpc>
              <a:spcBef>
                <a:spcPts val="600"/>
              </a:spcBef>
              <a:spcAft>
                <a:spcPts val="600"/>
              </a:spcAft>
              <a:buFont typeface="Arial" panose="020B0604020202020204" pitchFamily="34" charset="0"/>
              <a:buChar char="•"/>
              <a:defRPr/>
            </a:pPr>
            <a:r>
              <a:rPr lang="en-US" sz="2400" dirty="0" err="1">
                <a:solidFill>
                  <a:srgbClr val="FF0000"/>
                </a:solidFill>
                <a:latin typeface="Times New Roman" panose="02020603050405020304" pitchFamily="18" charset="0"/>
                <a:cs typeface="Times New Roman" panose="02020603050405020304" pitchFamily="18" charset="0"/>
              </a:rPr>
              <a:t>Thông</a:t>
            </a:r>
            <a:r>
              <a:rPr lang="en-US" sz="2400" dirty="0">
                <a:solidFill>
                  <a:srgbClr val="FF0000"/>
                </a:solidFill>
                <a:latin typeface="Times New Roman" panose="02020603050405020304" pitchFamily="18" charset="0"/>
                <a:cs typeface="Times New Roman" panose="02020603050405020304" pitchFamily="18" charset="0"/>
              </a:rPr>
              <a:t> tin =  </a:t>
            </a:r>
            <a:r>
              <a:rPr lang="en-US" sz="2400" dirty="0" err="1">
                <a:solidFill>
                  <a:srgbClr val="FF0000"/>
                </a:solidFill>
                <a:latin typeface="Times New Roman" panose="02020603050405020304" pitchFamily="18" charset="0"/>
                <a:cs typeface="Times New Roman" panose="02020603050405020304" pitchFamily="18" charset="0"/>
              </a:rPr>
              <a:t>Dữ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liệu</a:t>
            </a: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Xử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lý</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8E664636-65D5-4FCF-B0FE-2F93827285C9}"/>
              </a:ext>
            </a:extLst>
          </p:cNvPr>
          <p:cNvSpPr>
            <a:spLocks noChangeArrowheads="1"/>
          </p:cNvSpPr>
          <p:nvPr>
            <p:custDataLst>
              <p:tags r:id="rId1"/>
            </p:custDataLst>
          </p:nvPr>
        </p:nvSpPr>
        <p:spPr bwMode="auto">
          <a:xfrm>
            <a:off x="0" y="-12975"/>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2" presetClass="entr" presetSubtype="8"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E03D56E5-ED5B-4B21-B613-E672A753D186}"/>
              </a:ext>
            </a:extLst>
          </p:cNvPr>
          <p:cNvSpPr>
            <a:spLocks noGrp="1" noChangeArrowheads="1"/>
          </p:cNvSpPr>
          <p:nvPr>
            <p:ph type="title"/>
          </p:nvPr>
        </p:nvSpPr>
        <p:spPr>
          <a:xfrm>
            <a:off x="596900" y="648232"/>
            <a:ext cx="6797128" cy="639762"/>
          </a:xfrm>
          <a:solidFill>
            <a:schemeClr val="bg1"/>
          </a:solidFill>
        </p:spPr>
        <p:txBody>
          <a:bodyPr/>
          <a:lstStyle/>
          <a:p>
            <a:r>
              <a:rPr lang="en-US" altLang="en-US" sz="2800" dirty="0">
                <a:solidFill>
                  <a:srgbClr val="FF0000"/>
                </a:solidFill>
                <a:latin typeface="Times New Roman" panose="02020603050405020304" pitchFamily="18" charset="0"/>
                <a:cs typeface="Times New Roman" panose="02020603050405020304" pitchFamily="18" charset="0"/>
              </a:rPr>
              <a:t>II. TẦM QUAN TRỌNG CỦA THÔNG TIN</a:t>
            </a:r>
          </a:p>
        </p:txBody>
      </p:sp>
      <p:sp>
        <p:nvSpPr>
          <p:cNvPr id="4" name="Rectangle 1">
            <a:extLst>
              <a:ext uri="{FF2B5EF4-FFF2-40B4-BE49-F238E27FC236}">
                <a16:creationId xmlns:a16="http://schemas.microsoft.com/office/drawing/2014/main" id="{43F2DC77-D7B9-459D-A38A-EB060AFA3F80}"/>
              </a:ext>
            </a:extLst>
          </p:cNvPr>
          <p:cNvSpPr>
            <a:spLocks noChangeArrowheads="1"/>
          </p:cNvSpPr>
          <p:nvPr>
            <p:custDataLst>
              <p:tags r:id="rId1"/>
            </p:custDataLst>
          </p:nvPr>
        </p:nvSpPr>
        <p:spPr bwMode="auto">
          <a:xfrm>
            <a:off x="0" y="-12975"/>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8" name="TextBox 1">
            <a:hlinkClick r:id="rId3" action="ppaction://hlinkfile"/>
            <a:extLst>
              <a:ext uri="{FF2B5EF4-FFF2-40B4-BE49-F238E27FC236}">
                <a16:creationId xmlns:a16="http://schemas.microsoft.com/office/drawing/2014/main" id="{DBF4C7A3-0B43-45BE-BA2F-53CDA46EBA7C}"/>
              </a:ext>
            </a:extLst>
          </p:cNvPr>
          <p:cNvSpPr txBox="1">
            <a:spLocks noChangeArrowheads="1"/>
          </p:cNvSpPr>
          <p:nvPr/>
        </p:nvSpPr>
        <p:spPr bwMode="auto">
          <a:xfrm>
            <a:off x="3485737" y="2889005"/>
            <a:ext cx="464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en-US" sz="3600" b="1" dirty="0">
                <a:solidFill>
                  <a:srgbClr val="FF0000"/>
                </a:solidFill>
                <a:hlinkClick r:id="rId4" action="ppaction://hlinksldjump"/>
              </a:rPr>
              <a:t>Quan </a:t>
            </a:r>
            <a:r>
              <a:rPr lang="en-US" sz="3600" b="1" dirty="0" err="1">
                <a:solidFill>
                  <a:srgbClr val="FF0000"/>
                </a:solidFill>
                <a:hlinkClick r:id="rId4" action="ppaction://hlinksldjump"/>
              </a:rPr>
              <a:t>sát</a:t>
            </a:r>
            <a:r>
              <a:rPr lang="en-US" sz="3600" b="1" dirty="0">
                <a:solidFill>
                  <a:srgbClr val="FF0000"/>
                </a:solidFill>
                <a:hlinkClick r:id="rId4" action="ppaction://hlinksldjump"/>
              </a:rPr>
              <a:t> video  </a:t>
            </a:r>
            <a:endParaRPr 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3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4"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4H Điện Biên - TÓM TẮT CHIẾN DỊCH ĐIỆN BIÊN PHỦ 1954 - Facebook">
            <a:hlinkClick r:id="" action="ppaction://media"/>
            <a:extLst>
              <a:ext uri="{FF2B5EF4-FFF2-40B4-BE49-F238E27FC236}">
                <a16:creationId xmlns:a16="http://schemas.microsoft.com/office/drawing/2014/main" id="{47E5317F-F3C1-4681-A851-17A00B67AB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2038607" y="274638"/>
            <a:ext cx="8114786" cy="5599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xplosion: 14 Points 4">
            <a:extLst>
              <a:ext uri="{FF2B5EF4-FFF2-40B4-BE49-F238E27FC236}">
                <a16:creationId xmlns:a16="http://schemas.microsoft.com/office/drawing/2014/main" id="{066D97BD-820D-4F32-8E29-63BD8B88ECD6}"/>
              </a:ext>
            </a:extLst>
          </p:cNvPr>
          <p:cNvSpPr/>
          <p:nvPr/>
        </p:nvSpPr>
        <p:spPr>
          <a:xfrm>
            <a:off x="7617555" y="0"/>
            <a:ext cx="5071675" cy="235160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xem</a:t>
            </a:r>
            <a:r>
              <a:rPr lang="en-US" sz="2800" dirty="0">
                <a:solidFill>
                  <a:schemeClr val="tx1"/>
                </a:solidFill>
                <a:latin typeface="Times New Roman" panose="02020603050405020304" pitchFamily="18" charset="0"/>
                <a:cs typeface="Times New Roman" panose="02020603050405020304" pitchFamily="18" charset="0"/>
              </a:rPr>
              <a:t> video ?</a:t>
            </a:r>
          </a:p>
        </p:txBody>
      </p:sp>
      <p:sp>
        <p:nvSpPr>
          <p:cNvPr id="7" name="TextBox 6">
            <a:extLst>
              <a:ext uri="{FF2B5EF4-FFF2-40B4-BE49-F238E27FC236}">
                <a16:creationId xmlns:a16="http://schemas.microsoft.com/office/drawing/2014/main" id="{A469CD2D-A004-4617-9103-8194553F0F75}"/>
              </a:ext>
            </a:extLst>
          </p:cNvPr>
          <p:cNvSpPr txBox="1"/>
          <p:nvPr/>
        </p:nvSpPr>
        <p:spPr>
          <a:xfrm>
            <a:off x="468619" y="5196703"/>
            <a:ext cx="11254761" cy="1200329"/>
          </a:xfrm>
          <a:prstGeom prst="rect">
            <a:avLst/>
          </a:prstGeom>
          <a:noFill/>
        </p:spPr>
        <p:txBody>
          <a:bodyPr wrap="square">
            <a:spAutoFit/>
          </a:bodyPr>
          <a:lstStyle/>
          <a:p>
            <a:pPr algn="just"/>
            <a:r>
              <a:rPr lang="vi-VN" sz="2400" dirty="0">
                <a:latin typeface="Times New Roman" panose="02020603050405020304" pitchFamily="18" charset="0"/>
                <a:cs typeface="Times New Roman" panose="02020603050405020304" pitchFamily="18" charset="0"/>
              </a:rPr>
              <a:t>Bài học lịch sử về chiến dịch Điện Biên Phủ có nhiều thông tin về địa điểm, thời gian, diễn biến trận đánh,…qua đó em biết được tinh thần dũng cảm của quân và dân ta, biết được truyền thống chiến đấu chống giặc ngoại xâm của dân tộc ta. </a:t>
            </a:r>
          </a:p>
        </p:txBody>
      </p:sp>
      <p:sp>
        <p:nvSpPr>
          <p:cNvPr id="9" name="TextBox 8">
            <a:extLst>
              <a:ext uri="{FF2B5EF4-FFF2-40B4-BE49-F238E27FC236}">
                <a16:creationId xmlns:a16="http://schemas.microsoft.com/office/drawing/2014/main" id="{E403D1F8-D63E-433C-B3F0-0E26CD0F3285}"/>
              </a:ext>
            </a:extLst>
          </p:cNvPr>
          <p:cNvSpPr txBox="1"/>
          <p:nvPr/>
        </p:nvSpPr>
        <p:spPr>
          <a:xfrm>
            <a:off x="1725384" y="5873812"/>
            <a:ext cx="8326503" cy="523220"/>
          </a:xfrm>
          <a:prstGeom prst="rect">
            <a:avLst/>
          </a:prstGeom>
          <a:noFill/>
        </p:spPr>
        <p:txBody>
          <a:bodyPr wrap="square">
            <a:spAutoFit/>
          </a:bodyPr>
          <a:lstStyle/>
          <a:p>
            <a:r>
              <a:rPr lang="vi-VN"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T</a:t>
            </a:r>
            <a:r>
              <a:rPr lang="vi-VN" sz="2800" dirty="0">
                <a:solidFill>
                  <a:srgbClr val="FF0000"/>
                </a:solidFill>
                <a:latin typeface="Times New Roman" panose="02020603050405020304" pitchFamily="18" charset="0"/>
                <a:cs typeface="Times New Roman" panose="02020603050405020304" pitchFamily="18" charset="0"/>
              </a:rPr>
              <a:t>hông tin đem lại hiểu biết cho con người.</a:t>
            </a:r>
          </a:p>
        </p:txBody>
      </p:sp>
      <p:pic>
        <p:nvPicPr>
          <p:cNvPr id="6" name="Picture 2" descr="icon-ban-tay - Nha Khoa Quốc Tế Á Châu">
            <a:extLst>
              <a:ext uri="{FF2B5EF4-FFF2-40B4-BE49-F238E27FC236}">
                <a16:creationId xmlns:a16="http://schemas.microsoft.com/office/drawing/2014/main" id="{609D89A5-A161-407E-9413-83118E6CB2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413" y="5793665"/>
            <a:ext cx="859971" cy="859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96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22572"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1" nodeType="clickEffect">
                                  <p:stCondLst>
                                    <p:cond delay="0"/>
                                  </p:stCondLst>
                                  <p:childTnLst>
                                    <p:animEffect transition="out" filter="blinds(horizontal)">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4"/>
                                        </p:tgtEl>
                                      </p:cBhvr>
                                    </p:cmd>
                                  </p:childTnLst>
                                </p:cTn>
                              </p:par>
                            </p:childTnLst>
                          </p:cTn>
                        </p:par>
                      </p:childTnLst>
                    </p:cTn>
                  </p:par>
                </p:childTnLst>
              </p:cTn>
              <p:nextCondLst>
                <p:cond evt="onClick" delay="0">
                  <p:tgtEl>
                    <p:spTgt spid="4"/>
                  </p:tgtEl>
                </p:cond>
              </p:nextCondLst>
            </p:seq>
            <p:video>
              <p:cMediaNode vol="80000">
                <p:cTn id="45" fill="hold" display="0">
                  <p:stCondLst>
                    <p:cond delay="indefinite"/>
                  </p:stCondLst>
                </p:cTn>
                <p:tgtEl>
                  <p:spTgt spid="4"/>
                </p:tgtEl>
              </p:cMediaNode>
            </p:video>
          </p:childTnLst>
        </p:cTn>
      </p:par>
    </p:tnLst>
    <p:bldLst>
      <p:bldP spid="5" grpId="0" animBg="1"/>
      <p:bldP spid="5" grpId="1" animBg="1"/>
      <p:bldP spid="7" grpId="0"/>
      <p:bldP spid="7" grpId="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E03D56E5-ED5B-4B21-B613-E672A753D186}"/>
              </a:ext>
            </a:extLst>
          </p:cNvPr>
          <p:cNvSpPr>
            <a:spLocks noGrp="1" noChangeArrowheads="1"/>
          </p:cNvSpPr>
          <p:nvPr>
            <p:ph type="title"/>
          </p:nvPr>
        </p:nvSpPr>
        <p:spPr>
          <a:xfrm>
            <a:off x="596900" y="648232"/>
            <a:ext cx="6797128" cy="639762"/>
          </a:xfrm>
          <a:solidFill>
            <a:schemeClr val="bg1"/>
          </a:solidFill>
        </p:spPr>
        <p:txBody>
          <a:bodyPr/>
          <a:lstStyle/>
          <a:p>
            <a:r>
              <a:rPr lang="en-US" altLang="en-US" sz="2800" dirty="0">
                <a:solidFill>
                  <a:srgbClr val="FF0000"/>
                </a:solidFill>
                <a:latin typeface="Times New Roman" panose="02020603050405020304" pitchFamily="18" charset="0"/>
                <a:cs typeface="Times New Roman" panose="02020603050405020304" pitchFamily="18" charset="0"/>
              </a:rPr>
              <a:t>II. TẦM QUAN TRỌNG CỦA THÔNG TIN</a:t>
            </a:r>
          </a:p>
        </p:txBody>
      </p:sp>
      <p:sp>
        <p:nvSpPr>
          <p:cNvPr id="3" name="Content Placeholder 2">
            <a:extLst>
              <a:ext uri="{FF2B5EF4-FFF2-40B4-BE49-F238E27FC236}">
                <a16:creationId xmlns:a16="http://schemas.microsoft.com/office/drawing/2014/main" id="{F1D9E6AA-FB13-43AD-BA8B-76ABAE81EDE6}"/>
              </a:ext>
            </a:extLst>
          </p:cNvPr>
          <p:cNvSpPr>
            <a:spLocks noGrp="1"/>
          </p:cNvSpPr>
          <p:nvPr>
            <p:ph idx="1"/>
          </p:nvPr>
        </p:nvSpPr>
        <p:spPr>
          <a:xfrm>
            <a:off x="596900" y="1707940"/>
            <a:ext cx="11264900" cy="4642495"/>
          </a:xfrm>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50000"/>
              </a:lnSpc>
              <a:buNone/>
            </a:pPr>
            <a:r>
              <a:rPr lang="en-US" sz="2400" i="1" dirty="0" err="1">
                <a:latin typeface="Times New Roman" pitchFamily="18" charset="0"/>
                <a:cs typeface="Times New Roman" pitchFamily="18" charset="0"/>
              </a:rPr>
              <a:t>Tình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huống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sang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Minh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An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b="1" i="1" dirty="0">
                <a:latin typeface="Times New Roman" pitchFamily="18" charset="0"/>
                <a:cs typeface="Times New Roman" pitchFamily="18" charset="0"/>
              </a:rPr>
              <a:t>“Trời </a:t>
            </a:r>
            <a:r>
              <a:rPr lang="en-US" sz="2400" b="1" i="1" dirty="0" err="1">
                <a:latin typeface="Times New Roman" pitchFamily="18" charset="0"/>
                <a:cs typeface="Times New Roman" pitchFamily="18" charset="0"/>
              </a:rPr>
              <a:t>xắp</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mưa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đấy</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nhé</a:t>
            </a:r>
            <a:r>
              <a:rPr lang="en-US" sz="2400" b="1" i="1" dirty="0">
                <a:latin typeface="Times New Roman" pitchFamily="18" charset="0"/>
                <a:cs typeface="Times New Roman" pitchFamily="18" charset="0"/>
              </a:rPr>
              <a:t>”. </a:t>
            </a:r>
          </a:p>
          <a:p>
            <a:pPr marL="0" indent="0" algn="just">
              <a:lnSpc>
                <a:spcPct val="150000"/>
              </a:lnSpc>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An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a:t>
            </a:r>
          </a:p>
          <a:p>
            <a:pPr algn="just">
              <a:lnSpc>
                <a:spcPct val="150000"/>
              </a:lnSpc>
              <a:buFont typeface="Symbol" panose="05050102010706020507" pitchFamily="18" charset="2"/>
              <a:buChar char="Þ"/>
            </a:pPr>
            <a:r>
              <a:rPr lang="en-US" sz="2400" b="1" dirty="0">
                <a:solidFill>
                  <a:srgbClr val="002060"/>
                </a:solidFill>
                <a:latin typeface="Times New Roman" pitchFamily="18" charset="0"/>
                <a:cs typeface="Times New Roman" pitchFamily="18" charset="0"/>
              </a:rPr>
              <a:t>An quay </a:t>
            </a:r>
            <a:r>
              <a:rPr lang="en-US" sz="2400" b="1" dirty="0" err="1">
                <a:solidFill>
                  <a:srgbClr val="002060"/>
                </a:solidFill>
                <a:latin typeface="Times New Roman" pitchFamily="18" charset="0"/>
                <a:cs typeface="Times New Roman" pitchFamily="18" charset="0"/>
              </a:rPr>
              <a:t>vào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cầm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theo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chiếc</a:t>
            </a:r>
            <a:r>
              <a:rPr lang="en-US" sz="2400" b="1" dirty="0">
                <a:solidFill>
                  <a:srgbClr val="002060"/>
                </a:solidFill>
                <a:latin typeface="Times New Roman" pitchFamily="18" charset="0"/>
                <a:cs typeface="Times New Roman" pitchFamily="18" charset="0"/>
              </a:rPr>
              <a:t> ô. </a:t>
            </a:r>
          </a:p>
          <a:p>
            <a:pPr marL="0" indent="0" algn="just">
              <a:lnSpc>
                <a:spcPct val="150000"/>
              </a:lnSpc>
              <a:buNone/>
            </a:pPr>
            <a:endParaRPr lang="en-US" sz="2400" b="1" dirty="0">
              <a:solidFill>
                <a:srgbClr val="002060"/>
              </a:solidFill>
              <a:latin typeface="Times New Roman" pitchFamily="18" charset="0"/>
              <a:cs typeface="Times New Roman" pitchFamily="18" charset="0"/>
            </a:endParaRPr>
          </a:p>
          <a:p>
            <a:pPr marL="0" indent="0" algn="just">
              <a:lnSpc>
                <a:spcPct val="150000"/>
              </a:lnSpc>
              <a:buNone/>
            </a:pPr>
            <a:r>
              <a:rPr lang="en-US" sz="2400" b="1" dirty="0">
                <a:solidFill>
                  <a:srgbClr val="00206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Thông</a:t>
            </a:r>
            <a:r>
              <a:rPr lang="en-US" sz="2400" dirty="0">
                <a:solidFill>
                  <a:srgbClr val="FF0000"/>
                </a:solidFill>
                <a:latin typeface="Times New Roman" pitchFamily="18" charset="0"/>
                <a:cs typeface="Times New Roman" pitchFamily="18" charset="0"/>
              </a:rPr>
              <a:t> tin </a:t>
            </a:r>
            <a:r>
              <a:rPr lang="en-US" sz="2400" dirty="0" err="1">
                <a:solidFill>
                  <a:srgbClr val="FF0000"/>
                </a:solidFill>
                <a:latin typeface="Times New Roman" pitchFamily="18" charset="0"/>
                <a:cs typeface="Times New Roman" pitchFamily="18" charset="0"/>
              </a:rPr>
              <a:t>có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khả</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năng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thay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đổi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động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con </a:t>
            </a:r>
            <a:r>
              <a:rPr lang="en-US" sz="2400" dirty="0" err="1">
                <a:solidFill>
                  <a:srgbClr val="FF0000"/>
                </a:solidFill>
                <a:latin typeface="Times New Roman" pitchFamily="18" charset="0"/>
                <a:cs typeface="Times New Roman" pitchFamily="18" charset="0"/>
              </a:rPr>
              <a:t>người</a:t>
            </a:r>
            <a:r>
              <a:rPr lang="en-US" sz="2400" dirty="0">
                <a:latin typeface="Times New Roman" pitchFamily="18" charset="0"/>
                <a:cs typeface="Times New Roman" pitchFamily="18" charset="0"/>
              </a:rPr>
              <a:t>.</a:t>
            </a:r>
          </a:p>
        </p:txBody>
      </p:sp>
      <p:sp>
        <p:nvSpPr>
          <p:cNvPr id="4" name="Rectangle 1">
            <a:extLst>
              <a:ext uri="{FF2B5EF4-FFF2-40B4-BE49-F238E27FC236}">
                <a16:creationId xmlns:a16="http://schemas.microsoft.com/office/drawing/2014/main" id="{43F2DC77-D7B9-459D-A38A-EB060AFA3F80}"/>
              </a:ext>
            </a:extLst>
          </p:cNvPr>
          <p:cNvSpPr>
            <a:spLocks noChangeArrowheads="1"/>
          </p:cNvSpPr>
          <p:nvPr>
            <p:custDataLst>
              <p:tags r:id="rId1"/>
            </p:custDataLst>
          </p:nvPr>
        </p:nvSpPr>
        <p:spPr bwMode="auto">
          <a:xfrm>
            <a:off x="0" y="-12975"/>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1026" name="Picture 2" descr="icon-ban-tay - Nha Khoa Quốc Tế Á Châu">
            <a:extLst>
              <a:ext uri="{FF2B5EF4-FFF2-40B4-BE49-F238E27FC236}">
                <a16:creationId xmlns:a16="http://schemas.microsoft.com/office/drawing/2014/main" id="{60684951-9A80-4EB1-9CC7-07656945FA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814" y="4720074"/>
            <a:ext cx="859971" cy="859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38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3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UYÊN TUYỀN THÔNG ĐIỆP 5K CỦA BỘ Y TẾ TẠI BỆNH VIỆN SẢN NHI BẮC NINH -  Bệnh viện sản nhi Bắc Ninh">
            <a:extLst>
              <a:ext uri="{FF2B5EF4-FFF2-40B4-BE49-F238E27FC236}">
                <a16:creationId xmlns:a16="http://schemas.microsoft.com/office/drawing/2014/main" id="{F2CDE37C-D693-4CBA-B38B-0431ECC619F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65" t="15593" r="2230"/>
          <a:stretch/>
        </p:blipFill>
        <p:spPr bwMode="auto">
          <a:xfrm>
            <a:off x="3410973" y="991891"/>
            <a:ext cx="4772133" cy="54399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89FFCD-5F47-4EE7-8199-6D71CAC034AB}"/>
              </a:ext>
            </a:extLst>
          </p:cNvPr>
          <p:cNvSpPr txBox="1"/>
          <p:nvPr/>
        </p:nvSpPr>
        <p:spPr>
          <a:xfrm>
            <a:off x="2339625" y="242304"/>
            <a:ext cx="7162800" cy="584775"/>
          </a:xfrm>
          <a:prstGeom prst="rect">
            <a:avLst/>
          </a:prstGeom>
          <a:noFill/>
        </p:spPr>
        <p:txBody>
          <a:bodyPr wrap="square" rtlCol="0">
            <a:spAutoFit/>
          </a:bodyPr>
          <a:lstStyle/>
          <a:p>
            <a:pPr algn="ctr"/>
            <a:r>
              <a:rPr lang="en-US" sz="3200" b="1" dirty="0">
                <a:solidFill>
                  <a:srgbClr val="FF0000"/>
                </a:solidFill>
              </a:rPr>
              <a:t>QUAN SÁT HÌNH ẢNH</a:t>
            </a:r>
          </a:p>
        </p:txBody>
      </p:sp>
      <p:sp>
        <p:nvSpPr>
          <p:cNvPr id="2" name="Thought Bubble: Cloud 1">
            <a:extLst>
              <a:ext uri="{FF2B5EF4-FFF2-40B4-BE49-F238E27FC236}">
                <a16:creationId xmlns:a16="http://schemas.microsoft.com/office/drawing/2014/main" id="{C598E6F7-61F1-414C-9E4F-8ED193A4B5F2}"/>
              </a:ext>
            </a:extLst>
          </p:cNvPr>
          <p:cNvSpPr/>
          <p:nvPr/>
        </p:nvSpPr>
        <p:spPr>
          <a:xfrm>
            <a:off x="542441" y="1704814"/>
            <a:ext cx="2868532" cy="260371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gì</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nhìn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thấy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ảnh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này</a:t>
            </a:r>
            <a:r>
              <a:rPr lang="en-US" sz="24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6157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7650" name="Rectangle 1"/>
          <p:cNvSpPr>
            <a:spLocks noChangeArrowheads="1"/>
          </p:cNvSpPr>
          <p:nvPr>
            <p:custDataLst>
              <p:tags r:id="rId2"/>
            </p:custDataLst>
          </p:nvPr>
        </p:nvSpPr>
        <p:spPr bwMode="auto">
          <a:xfrm>
            <a:off x="3203058" y="367347"/>
            <a:ext cx="5006371" cy="52322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GIỚI THIỆU SGK TIN HỌC 6</a:t>
            </a:r>
          </a:p>
        </p:txBody>
      </p:sp>
      <p:grpSp>
        <p:nvGrpSpPr>
          <p:cNvPr id="2" name="Group 1">
            <a:extLst>
              <a:ext uri="{FF2B5EF4-FFF2-40B4-BE49-F238E27FC236}">
                <a16:creationId xmlns:a16="http://schemas.microsoft.com/office/drawing/2014/main" id="{3FD187F6-991B-4F10-8774-2493B4F2D990}"/>
              </a:ext>
            </a:extLst>
          </p:cNvPr>
          <p:cNvGrpSpPr/>
          <p:nvPr/>
        </p:nvGrpSpPr>
        <p:grpSpPr>
          <a:xfrm>
            <a:off x="453397" y="890567"/>
            <a:ext cx="11285206" cy="1384995"/>
            <a:chOff x="553868" y="4092111"/>
            <a:chExt cx="11285206" cy="1384995"/>
          </a:xfrm>
        </p:grpSpPr>
        <p:pic>
          <p:nvPicPr>
            <p:cNvPr id="28" name="Picture 27">
              <a:extLst>
                <a:ext uri="{FF2B5EF4-FFF2-40B4-BE49-F238E27FC236}">
                  <a16:creationId xmlns:a16="http://schemas.microsoft.com/office/drawing/2014/main" id="{FAFB9C86-47C7-423A-BA6B-F98D1EBBB0E6}"/>
                </a:ext>
              </a:extLst>
            </p:cNvPr>
            <p:cNvPicPr>
              <a:picLocks noChangeAspect="1"/>
            </p:cNvPicPr>
            <p:nvPr/>
          </p:nvPicPr>
          <p:blipFill>
            <a:blip r:embed="rId6"/>
            <a:stretch>
              <a:fillRect/>
            </a:stretch>
          </p:blipFill>
          <p:spPr>
            <a:xfrm>
              <a:off x="553868" y="4206204"/>
              <a:ext cx="371476" cy="376300"/>
            </a:xfrm>
            <a:prstGeom prst="rect">
              <a:avLst/>
            </a:prstGeom>
          </p:spPr>
        </p:pic>
        <p:sp>
          <p:nvSpPr>
            <p:cNvPr id="34" name="Hộp Văn bản 10">
              <a:extLst>
                <a:ext uri="{FF2B5EF4-FFF2-40B4-BE49-F238E27FC236}">
                  <a16:creationId xmlns:a16="http://schemas.microsoft.com/office/drawing/2014/main" id="{57257F9D-B8B6-469F-A79E-78AC82A6E6A9}"/>
                </a:ext>
              </a:extLst>
            </p:cNvPr>
            <p:cNvSpPr txBox="1"/>
            <p:nvPr/>
          </p:nvSpPr>
          <p:spPr>
            <a:xfrm>
              <a:off x="914398" y="4092111"/>
              <a:ext cx="10924676"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Hộp kiến thức: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Ghi ngắn gọn hoặc tóm tắt kiến thức mới. Em có th</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dùng hộp kiến thức, cùng với bảng giải thích thuật ngữ (</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ở</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cuối sách), đ</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ôn tập hoặc tra cứu thuật ng</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ữ</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mới.</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A30FF4DD-3E33-4AB6-B686-87F3DCF08037}"/>
              </a:ext>
            </a:extLst>
          </p:cNvPr>
          <p:cNvGrpSpPr/>
          <p:nvPr/>
        </p:nvGrpSpPr>
        <p:grpSpPr>
          <a:xfrm>
            <a:off x="453397" y="2286234"/>
            <a:ext cx="11237706" cy="523220"/>
            <a:chOff x="453397" y="2286234"/>
            <a:chExt cx="11237706" cy="523220"/>
          </a:xfrm>
        </p:grpSpPr>
        <p:pic>
          <p:nvPicPr>
            <p:cNvPr id="5" name="Picture 4">
              <a:extLst>
                <a:ext uri="{FF2B5EF4-FFF2-40B4-BE49-F238E27FC236}">
                  <a16:creationId xmlns:a16="http://schemas.microsoft.com/office/drawing/2014/main" id="{5E65B479-FABB-44D5-8BC9-81CEB54FC45E}"/>
                </a:ext>
              </a:extLst>
            </p:cNvPr>
            <p:cNvPicPr>
              <a:picLocks noChangeAspect="1"/>
            </p:cNvPicPr>
            <p:nvPr/>
          </p:nvPicPr>
          <p:blipFill>
            <a:blip r:embed="rId7"/>
            <a:stretch>
              <a:fillRect/>
            </a:stretch>
          </p:blipFill>
          <p:spPr>
            <a:xfrm>
              <a:off x="453397" y="2389655"/>
              <a:ext cx="400735" cy="376301"/>
            </a:xfrm>
            <a:prstGeom prst="rect">
              <a:avLst/>
            </a:prstGeom>
          </p:spPr>
        </p:pic>
        <p:sp>
          <p:nvSpPr>
            <p:cNvPr id="16" name="Hộp Văn bản 10">
              <a:extLst>
                <a:ext uri="{FF2B5EF4-FFF2-40B4-BE49-F238E27FC236}">
                  <a16:creationId xmlns:a16="http://schemas.microsoft.com/office/drawing/2014/main" id="{CCD22A1F-022D-4451-962F-64054B828147}"/>
                </a:ext>
              </a:extLst>
            </p:cNvPr>
            <p:cNvSpPr txBox="1"/>
            <p:nvPr/>
          </p:nvSpPr>
          <p:spPr>
            <a:xfrm>
              <a:off x="824922" y="2286234"/>
              <a:ext cx="10866181" cy="52322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Câu hỏi: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Giúp em ki</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m tra xem mình đã hi</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u bài chưa.</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13" name="Group 12">
            <a:extLst>
              <a:ext uri="{FF2B5EF4-FFF2-40B4-BE49-F238E27FC236}">
                <a16:creationId xmlns:a16="http://schemas.microsoft.com/office/drawing/2014/main" id="{281667BF-396B-4A75-AC5F-B0957B0A2F11}"/>
              </a:ext>
            </a:extLst>
          </p:cNvPr>
          <p:cNvGrpSpPr/>
          <p:nvPr/>
        </p:nvGrpSpPr>
        <p:grpSpPr>
          <a:xfrm>
            <a:off x="477894" y="2767494"/>
            <a:ext cx="11277377" cy="954107"/>
            <a:chOff x="477894" y="2767494"/>
            <a:chExt cx="11277377" cy="954107"/>
          </a:xfrm>
        </p:grpSpPr>
        <p:sp>
          <p:nvSpPr>
            <p:cNvPr id="20" name="Hộp Văn bản 10">
              <a:extLst>
                <a:ext uri="{FF2B5EF4-FFF2-40B4-BE49-F238E27FC236}">
                  <a16:creationId xmlns:a16="http://schemas.microsoft.com/office/drawing/2014/main" id="{390D669A-9492-4097-B0F0-F848E645DB43}"/>
                </a:ext>
              </a:extLst>
            </p:cNvPr>
            <p:cNvSpPr txBox="1"/>
            <p:nvPr/>
          </p:nvSpPr>
          <p:spPr>
            <a:xfrm>
              <a:off x="813927" y="2767494"/>
              <a:ext cx="10941344"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Luyện tập: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Gồm những câu hỏi, bài tập để củng c</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ố</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kiến thức, kĩ năng trong bài học.</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090AA274-2C5C-48F8-85FD-2E9BB842C3CF}"/>
                </a:ext>
              </a:extLst>
            </p:cNvPr>
            <p:cNvPicPr>
              <a:picLocks noChangeAspect="1"/>
            </p:cNvPicPr>
            <p:nvPr/>
          </p:nvPicPr>
          <p:blipFill>
            <a:blip r:embed="rId8"/>
            <a:stretch>
              <a:fillRect/>
            </a:stretch>
          </p:blipFill>
          <p:spPr>
            <a:xfrm>
              <a:off x="477894" y="2880049"/>
              <a:ext cx="376238" cy="385763"/>
            </a:xfrm>
            <a:prstGeom prst="rect">
              <a:avLst/>
            </a:prstGeom>
          </p:spPr>
        </p:pic>
      </p:grpSp>
      <p:grpSp>
        <p:nvGrpSpPr>
          <p:cNvPr id="22" name="Group 21">
            <a:extLst>
              <a:ext uri="{FF2B5EF4-FFF2-40B4-BE49-F238E27FC236}">
                <a16:creationId xmlns:a16="http://schemas.microsoft.com/office/drawing/2014/main" id="{71CCBB3B-0C7C-40B6-9B38-FFF287050A8A}"/>
              </a:ext>
            </a:extLst>
          </p:cNvPr>
          <p:cNvGrpSpPr/>
          <p:nvPr/>
        </p:nvGrpSpPr>
        <p:grpSpPr>
          <a:xfrm>
            <a:off x="453397" y="3701716"/>
            <a:ext cx="11277377" cy="1384995"/>
            <a:chOff x="453397" y="3701716"/>
            <a:chExt cx="11277377" cy="1384995"/>
          </a:xfrm>
        </p:grpSpPr>
        <p:sp>
          <p:nvSpPr>
            <p:cNvPr id="26" name="Hộp Văn bản 10">
              <a:extLst>
                <a:ext uri="{FF2B5EF4-FFF2-40B4-BE49-F238E27FC236}">
                  <a16:creationId xmlns:a16="http://schemas.microsoft.com/office/drawing/2014/main" id="{52F345D1-5237-4282-97DA-BF6A0F89CB88}"/>
                </a:ext>
              </a:extLst>
            </p:cNvPr>
            <p:cNvSpPr txBox="1"/>
            <p:nvPr/>
          </p:nvSpPr>
          <p:spPr>
            <a:xfrm>
              <a:off x="789430" y="3701716"/>
              <a:ext cx="10941344"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Vận dụng: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Gồm những câu hỏi, bài tập yêu cầu em kết hợp nội dung bài học với thực tiễn cuộc sống. Qua đó, em sẽ phát triển năng lực tư duy và hành động của mình.</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5082DA2E-55C3-41E4-B3AD-187A9B68937F}"/>
                </a:ext>
              </a:extLst>
            </p:cNvPr>
            <p:cNvPicPr>
              <a:picLocks noChangeAspect="1"/>
            </p:cNvPicPr>
            <p:nvPr/>
          </p:nvPicPr>
          <p:blipFill>
            <a:blip r:embed="rId9"/>
            <a:stretch>
              <a:fillRect/>
            </a:stretch>
          </p:blipFill>
          <p:spPr>
            <a:xfrm>
              <a:off x="453397" y="3799389"/>
              <a:ext cx="376238" cy="396040"/>
            </a:xfrm>
            <a:prstGeom prst="rect">
              <a:avLst/>
            </a:prstGeom>
          </p:spPr>
        </p:pic>
      </p:grpSp>
      <p:grpSp>
        <p:nvGrpSpPr>
          <p:cNvPr id="31" name="Group 30">
            <a:extLst>
              <a:ext uri="{FF2B5EF4-FFF2-40B4-BE49-F238E27FC236}">
                <a16:creationId xmlns:a16="http://schemas.microsoft.com/office/drawing/2014/main" id="{86C1DE3A-B41B-4107-B0F6-F196E92EDBDC}"/>
              </a:ext>
            </a:extLst>
          </p:cNvPr>
          <p:cNvGrpSpPr/>
          <p:nvPr/>
        </p:nvGrpSpPr>
        <p:grpSpPr>
          <a:xfrm>
            <a:off x="453397" y="5086711"/>
            <a:ext cx="11413396" cy="954107"/>
            <a:chOff x="453397" y="5086711"/>
            <a:chExt cx="11413396" cy="954107"/>
          </a:xfrm>
        </p:grpSpPr>
        <p:pic>
          <p:nvPicPr>
            <p:cNvPr id="21" name="Picture 20">
              <a:extLst>
                <a:ext uri="{FF2B5EF4-FFF2-40B4-BE49-F238E27FC236}">
                  <a16:creationId xmlns:a16="http://schemas.microsoft.com/office/drawing/2014/main" id="{BBCD9F0C-94D5-447C-871C-BECC13AA6D14}"/>
                </a:ext>
              </a:extLst>
            </p:cNvPr>
            <p:cNvPicPr>
              <a:picLocks noChangeAspect="1"/>
            </p:cNvPicPr>
            <p:nvPr/>
          </p:nvPicPr>
          <p:blipFill>
            <a:blip r:embed="rId10"/>
            <a:stretch>
              <a:fillRect/>
            </a:stretch>
          </p:blipFill>
          <p:spPr>
            <a:xfrm>
              <a:off x="453397" y="5136852"/>
              <a:ext cx="472052" cy="385763"/>
            </a:xfrm>
            <a:prstGeom prst="rect">
              <a:avLst/>
            </a:prstGeom>
          </p:spPr>
        </p:pic>
        <p:sp>
          <p:nvSpPr>
            <p:cNvPr id="32" name="Hộp Văn bản 10">
              <a:extLst>
                <a:ext uri="{FF2B5EF4-FFF2-40B4-BE49-F238E27FC236}">
                  <a16:creationId xmlns:a16="http://schemas.microsoft.com/office/drawing/2014/main" id="{F36EE717-CB32-4C7A-9B72-FA2C5E03BF10}"/>
                </a:ext>
              </a:extLst>
            </p:cNvPr>
            <p:cNvSpPr txBox="1"/>
            <p:nvPr/>
          </p:nvSpPr>
          <p:spPr>
            <a:xfrm>
              <a:off x="925449" y="5086711"/>
              <a:ext cx="10941344"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Trò chơi: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Không phải là nội dung bắt buộc. Nếu đủ thời gian, thầy cô giáo sẽ tổ chức trò chơi đ</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các em tham gia</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44616349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609CAF1-8071-4E53-9F39-82918E16BEA8}"/>
              </a:ext>
            </a:extLst>
          </p:cNvPr>
          <p:cNvSpPr/>
          <p:nvPr/>
        </p:nvSpPr>
        <p:spPr>
          <a:xfrm>
            <a:off x="1905000" y="1752601"/>
            <a:ext cx="8382000" cy="314166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just" eaLnBrk="0" fontAlgn="base" hangingPunct="0">
              <a:lnSpc>
                <a:spcPct val="130000"/>
              </a:lnSpc>
              <a:spcBef>
                <a:spcPts val="600"/>
              </a:spcBef>
              <a:spcAft>
                <a:spcPts val="600"/>
              </a:spcAft>
              <a:buFont typeface="Wingdings" panose="05000000000000000000" pitchFamily="2" charset="2"/>
              <a:buChar char="Ø"/>
              <a:defRPr/>
            </a:pPr>
            <a:r>
              <a:rPr lang="en-US" sz="2400" b="1" i="1" dirty="0">
                <a:solidFill>
                  <a:schemeClr val="tx1"/>
                </a:solidFill>
                <a:sym typeface="Wingdings" pitchFamily="2" charset="2"/>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đem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Mọi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đều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cần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a:t>
            </a:r>
          </a:p>
          <a:p>
            <a:pPr marL="342900" indent="-342900" algn="just" eaLnBrk="0" fontAlgn="base" hangingPunct="0">
              <a:lnSpc>
                <a:spcPct val="130000"/>
              </a:lnSpc>
              <a:spcBef>
                <a:spcPts val="600"/>
              </a:spcBef>
              <a:spcAft>
                <a:spcPts val="600"/>
              </a:spcAft>
              <a:buFont typeface="Wingdings" panose="05000000000000000000" pitchFamily="2" charset="2"/>
              <a:buChar char="Ø"/>
              <a:defRPr/>
            </a:pPr>
            <a:r>
              <a:rPr lang="en-US" sz="2400" b="1" i="1" dirty="0">
                <a:solidFill>
                  <a:schemeClr val="tx1"/>
                </a:solidFill>
                <a:sym typeface="Wingdings" pitchFamily="2" charset="2"/>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đúng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đưa</a:t>
            </a:r>
            <a:r>
              <a:rPr lang="en-US" sz="2400" dirty="0">
                <a:solidFill>
                  <a:srgbClr val="000000"/>
                </a:solidFill>
                <a:latin typeface="Times New Roman" panose="02020603050405020304" pitchFamily="18" charset="0"/>
                <a:cs typeface="Times New Roman" panose="02020603050405020304" pitchFamily="18" charset="0"/>
              </a:rPr>
              <a:t> ra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lựa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chọn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tốt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quả</a:t>
            </a:r>
            <a:r>
              <a:rPr lang="en-US" sz="2400" dirty="0">
                <a:solidFill>
                  <a:srgbClr val="000000"/>
                </a:solidFill>
                <a:latin typeface="Times New Roman" panose="02020603050405020304" pitchFamily="18" charset="0"/>
                <a:cs typeface="Times New Roman" panose="02020603050405020304" pitchFamily="18" charset="0"/>
              </a:rPr>
              <a:t>. </a:t>
            </a:r>
          </a:p>
        </p:txBody>
      </p:sp>
      <p:sp>
        <p:nvSpPr>
          <p:cNvPr id="3" name="Rectangle 1">
            <a:extLst>
              <a:ext uri="{FF2B5EF4-FFF2-40B4-BE49-F238E27FC236}">
                <a16:creationId xmlns:a16="http://schemas.microsoft.com/office/drawing/2014/main" id="{E86B0913-3374-45EC-BA47-C3EDD0C91C88}"/>
              </a:ext>
            </a:extLst>
          </p:cNvPr>
          <p:cNvSpPr>
            <a:spLocks noChangeArrowheads="1"/>
          </p:cNvSpPr>
          <p:nvPr>
            <p:custDataLst>
              <p:tags r:id="rId1"/>
            </p:custDataLst>
          </p:nvPr>
        </p:nvSpPr>
        <p:spPr bwMode="auto">
          <a:xfrm>
            <a:off x="0" y="-12975"/>
            <a:ext cx="12192000" cy="661207"/>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EB4BD468-1709-4742-A486-1059E45ED88C}"/>
              </a:ext>
            </a:extLst>
          </p:cNvPr>
          <p:cNvSpPr txBox="1">
            <a:spLocks noChangeArrowheads="1"/>
          </p:cNvSpPr>
          <p:nvPr/>
        </p:nvSpPr>
        <p:spPr bwMode="auto">
          <a:xfrm>
            <a:off x="4419601" y="2598738"/>
            <a:ext cx="3711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4800" b="1">
                <a:solidFill>
                  <a:srgbClr val="FF0000"/>
                </a:solidFill>
                <a:latin typeface="Times New Roman" panose="02020603050405020304" pitchFamily="18" charset="0"/>
                <a:cs typeface="Times New Roman" panose="02020603050405020304" pitchFamily="18" charset="0"/>
              </a:rPr>
              <a:t>LUYỆN TẬP</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A90ED44-9743-4624-BC58-885A8BD758F5}"/>
              </a:ext>
            </a:extLst>
          </p:cNvPr>
          <p:cNvSpPr txBox="1">
            <a:spLocks/>
          </p:cNvSpPr>
          <p:nvPr/>
        </p:nvSpPr>
        <p:spPr>
          <a:xfrm>
            <a:off x="101599" y="11114"/>
            <a:ext cx="11646115" cy="3875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457200" indent="-457200" algn="just">
              <a:spcBef>
                <a:spcPts val="0"/>
              </a:spcBef>
              <a:spcAft>
                <a:spcPts val="0"/>
              </a:spcAft>
              <a:buFontTx/>
              <a:buAutoNum type="arabicPeriod"/>
              <a:defRPr/>
            </a:pPr>
            <a:r>
              <a:rPr lang="en-US" sz="2400" dirty="0" err="1">
                <a:solidFill>
                  <a:srgbClr val="6600CC"/>
                </a:solidFill>
                <a:latin typeface="Times New Roman" panose="02020603050405020304" pitchFamily="18" charset="0"/>
                <a:cs typeface="Times New Roman" panose="02020603050405020304" pitchFamily="18" charset="0"/>
              </a:rPr>
              <a:t>Em</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hãy</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xem</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bảng</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và</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trả</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lời</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các</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cây</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hỏi</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sau</a:t>
            </a:r>
            <a:r>
              <a:rPr lang="en-US" sz="2400" dirty="0">
                <a:solidFill>
                  <a:srgbClr val="6600CC"/>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6, </a:t>
            </a:r>
            <a:r>
              <a:rPr lang="en-US" sz="2400" dirty="0" err="1">
                <a:solidFill>
                  <a:srgbClr val="000000"/>
                </a:solidFill>
                <a:latin typeface="Times New Roman" panose="02020603050405020304" pitchFamily="18" charset="0"/>
                <a:cs typeface="Times New Roman" panose="02020603050405020304" pitchFamily="18" charset="0"/>
              </a:rPr>
              <a:t>Đà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Nẵng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so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Nội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Vũng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Tàu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c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hưởng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lựa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chọn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địa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cs typeface="Times New Roman" panose="02020603050405020304" pitchFamily="18" charset="0"/>
              </a:rPr>
              <a:t> du </a:t>
            </a:r>
            <a:r>
              <a:rPr lang="en-US" sz="2400" dirty="0" err="1">
                <a:solidFill>
                  <a:srgbClr val="000000"/>
                </a:solidFill>
                <a:latin typeface="Times New Roman" panose="02020603050405020304" pitchFamily="18" charset="0"/>
                <a:cs typeface="Times New Roman" panose="02020603050405020304" pitchFamily="18" charset="0"/>
              </a:rPr>
              <a:t>lịch</a:t>
            </a:r>
            <a:r>
              <a:rPr lang="en-US" sz="2400" dirty="0">
                <a:solidFill>
                  <a:srgbClr val="000000"/>
                </a:solidFill>
                <a:latin typeface="Times New Roman" panose="02020603050405020304" pitchFamily="18" charset="0"/>
                <a:cs typeface="Times New Roman" panose="02020603050405020304" pitchFamily="18" charset="0"/>
              </a:rPr>
              <a:t> k?</a:t>
            </a:r>
          </a:p>
        </p:txBody>
      </p:sp>
      <p:pic>
        <p:nvPicPr>
          <p:cNvPr id="18435" name="Picture 3" descr="luongmua.jpg">
            <a:extLst>
              <a:ext uri="{FF2B5EF4-FFF2-40B4-BE49-F238E27FC236}">
                <a16:creationId xmlns:a16="http://schemas.microsoft.com/office/drawing/2014/main" id="{FD8D850E-4AB6-4D83-BAA3-F32F19E33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60"/>
          <a:stretch>
            <a:fillRect/>
          </a:stretch>
        </p:blipFill>
        <p:spPr bwMode="auto">
          <a:xfrm>
            <a:off x="834956" y="4034971"/>
            <a:ext cx="10912758"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B48D083-BAD2-47F5-8860-9EEF755A073D}"/>
              </a:ext>
            </a:extLst>
          </p:cNvPr>
          <p:cNvSpPr txBox="1">
            <a:spLocks/>
          </p:cNvSpPr>
          <p:nvPr/>
        </p:nvSpPr>
        <p:spPr>
          <a:xfrm>
            <a:off x="805913" y="11114"/>
            <a:ext cx="10616338" cy="3875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457200" indent="-457200" algn="just">
              <a:spcBef>
                <a:spcPts val="0"/>
              </a:spcBef>
              <a:spcAft>
                <a:spcPts val="0"/>
              </a:spcAft>
              <a:buFontTx/>
              <a:buAutoNum type="arabicPeriod"/>
              <a:defRPr/>
            </a:pPr>
            <a:r>
              <a:rPr lang="en-US" sz="2400" dirty="0" err="1">
                <a:solidFill>
                  <a:srgbClr val="6600CC"/>
                </a:solidFill>
                <a:latin typeface="Times New Roman" panose="02020603050405020304" pitchFamily="18" charset="0"/>
                <a:cs typeface="Times New Roman" panose="02020603050405020304" pitchFamily="18" charset="0"/>
              </a:rPr>
              <a:t>Em</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hãy</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xem</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bảng</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và</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trả</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lời</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các</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cây</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hỏi</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sau</a:t>
            </a:r>
            <a:r>
              <a:rPr lang="en-US" sz="2400" dirty="0">
                <a:solidFill>
                  <a:srgbClr val="6600CC"/>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6, </a:t>
            </a:r>
            <a:r>
              <a:rPr lang="en-US" sz="2400" dirty="0" err="1">
                <a:solidFill>
                  <a:srgbClr val="000000"/>
                </a:solidFill>
                <a:latin typeface="Times New Roman" panose="02020603050405020304" pitchFamily="18" charset="0"/>
                <a:cs typeface="Times New Roman" panose="02020603050405020304" pitchFamily="18" charset="0"/>
              </a:rPr>
              <a:t>Đà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Nẵng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so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Nội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Vũng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Tàu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c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hưởng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lựa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chọn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địa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cs typeface="Times New Roman" panose="02020603050405020304" pitchFamily="18" charset="0"/>
              </a:rPr>
              <a:t> du </a:t>
            </a:r>
            <a:r>
              <a:rPr lang="en-US" sz="2400" dirty="0" err="1">
                <a:solidFill>
                  <a:srgbClr val="000000"/>
                </a:solidFill>
                <a:latin typeface="Times New Roman" panose="02020603050405020304" pitchFamily="18" charset="0"/>
                <a:cs typeface="Times New Roman" panose="02020603050405020304" pitchFamily="18" charset="0"/>
              </a:rPr>
              <a:t>lịch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a:t>
            </a:r>
          </a:p>
        </p:txBody>
      </p:sp>
      <p:sp>
        <p:nvSpPr>
          <p:cNvPr id="3" name="Content Placeholder 3">
            <a:extLst>
              <a:ext uri="{FF2B5EF4-FFF2-40B4-BE49-F238E27FC236}">
                <a16:creationId xmlns:a16="http://schemas.microsoft.com/office/drawing/2014/main" id="{9D568C26-317E-49AC-83D4-6033B3871BAF}"/>
              </a:ext>
            </a:extLst>
          </p:cNvPr>
          <p:cNvSpPr txBox="1">
            <a:spLocks/>
          </p:cNvSpPr>
          <p:nvPr/>
        </p:nvSpPr>
        <p:spPr>
          <a:xfrm>
            <a:off x="4648200" y="4114800"/>
            <a:ext cx="3429000" cy="2362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just">
              <a:spcBef>
                <a:spcPts val="300"/>
              </a:spcBef>
              <a:spcAft>
                <a:spcPts val="0"/>
              </a:spcAft>
              <a:buNone/>
              <a:defRPr/>
            </a:pPr>
            <a:r>
              <a:rPr lang="en-US" sz="2400" b="1" u="sng" dirty="0" err="1">
                <a:solidFill>
                  <a:srgbClr val="FF0000"/>
                </a:solidFill>
                <a:latin typeface="Times New Roman" panose="02020603050405020304" pitchFamily="18" charset="0"/>
                <a:cs typeface="Times New Roman" panose="02020603050405020304" pitchFamily="18" charset="0"/>
              </a:rPr>
              <a:t>Trả</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lời</a:t>
            </a:r>
            <a:endParaRPr lang="en-US" sz="2400" b="1" u="sng" dirty="0">
              <a:solidFill>
                <a:srgbClr val="FF0000"/>
              </a:solidFill>
              <a:latin typeface="Times New Roman" panose="02020603050405020304" pitchFamily="18" charset="0"/>
              <a:cs typeface="Times New Roman" panose="02020603050405020304" pitchFamily="18" charset="0"/>
            </a:endParaRPr>
          </a:p>
          <a:p>
            <a:pPr marL="803275" indent="-290513" algn="just">
              <a:spcBef>
                <a:spcPts val="30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endParaRPr lang="en-US" sz="2400" dirty="0">
              <a:solidFill>
                <a:srgbClr val="000000"/>
              </a:solidFill>
              <a:latin typeface="Times New Roman" panose="02020603050405020304" pitchFamily="18" charset="0"/>
              <a:cs typeface="Times New Roman" panose="02020603050405020304" pitchFamily="18" charset="0"/>
            </a:endParaRPr>
          </a:p>
          <a:p>
            <a:pPr marL="803275" indent="-290513" algn="just">
              <a:spcBef>
                <a:spcPts val="30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a:t>
            </a:r>
          </a:p>
          <a:p>
            <a:pPr marL="803275" indent="-290513" algn="just">
              <a:spcBef>
                <a:spcPts val="30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endParaRPr lang="en-US" sz="2400" dirty="0">
              <a:solidFill>
                <a:srgbClr val="000000"/>
              </a:solidFill>
              <a:latin typeface="Times New Roman" panose="02020603050405020304" pitchFamily="18" charset="0"/>
              <a:cs typeface="Times New Roman" panose="02020603050405020304" pitchFamily="18" charset="0"/>
            </a:endParaRPr>
          </a:p>
          <a:p>
            <a:pPr marL="803275" indent="-290513" algn="just">
              <a:spcBef>
                <a:spcPts val="30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hưởng</a:t>
            </a:r>
            <a:endParaRPr lang="en-US" sz="2400" dirty="0">
              <a:solidFill>
                <a:srgbClr val="000000"/>
              </a:solidFill>
              <a:latin typeface="Times New Roman" panose="02020603050405020304" pitchFamily="18" charset="0"/>
              <a:cs typeface="Times New Roman" panose="02020603050405020304" pitchFamily="18" charset="0"/>
            </a:endParaRPr>
          </a:p>
          <a:p>
            <a:pPr marL="457200" indent="-457200" algn="just">
              <a:spcBef>
                <a:spcPts val="300"/>
              </a:spcBef>
              <a:spcAft>
                <a:spcPts val="0"/>
              </a:spcAft>
              <a:buFontTx/>
              <a:buAutoNum type="alphaLcPeriod"/>
              <a:defRPr/>
            </a:pPr>
            <a:endParaRPr lang="en-US" sz="2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108726"/>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vi-VN"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 hỏi 1.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nào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sau</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đây</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thông</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a:t>
            </a:r>
            <a:endParaRPr lang="vi-VN"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798021" y="2957785"/>
            <a:ext cx="5135249" cy="807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rPr>
              <a:t>C</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Phiếu</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điều</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tra</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dân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0" i="0" u="none" strike="noStrike" kern="1200" cap="none" spc="0" normalizeH="0" baseline="0" noProof="0" dirty="0">
                <a:ln>
                  <a:noFill/>
                </a:ln>
                <a:solidFill>
                  <a:schemeClr val="tx1"/>
                </a:solidFill>
                <a:effectLst/>
                <a:uLnTx/>
                <a:uFillTx/>
                <a:latin typeface="Calibri Light" panose="020F0302020204030204"/>
                <a:ea typeface="+mn-ea"/>
                <a:cs typeface="+mn-cs"/>
              </a:rPr>
              <a: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5" y="1953534"/>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Kiến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thức</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phân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bố</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dân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cư</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Rectangle 42"/>
          <p:cNvSpPr/>
          <p:nvPr/>
        </p:nvSpPr>
        <p:spPr>
          <a:xfrm>
            <a:off x="867251" y="1967371"/>
            <a:ext cx="5135249" cy="8204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chemeClr val="tx1"/>
                </a:solidFill>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Các</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con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thu</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thập</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qua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cuộc</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điều</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tra</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dân</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sp>
        <p:nvSpPr>
          <p:cNvPr id="44" name="Rectangle 43"/>
          <p:cNvSpPr/>
          <p:nvPr/>
        </p:nvSpPr>
        <p:spPr>
          <a:xfrm>
            <a:off x="6130615" y="2842706"/>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D.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Tệp</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lưu</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trữ</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tài</a:t>
            </a:r>
            <a:r>
              <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liệu</a:t>
            </a:r>
            <a:endParaRPr lang="vi-V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46805" y="30314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28734" y="201393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4701" y="288343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35042" y="2020544"/>
            <a:ext cx="804742" cy="707197"/>
          </a:xfrm>
          <a:prstGeom prst="rect">
            <a:avLst/>
          </a:prstGeom>
        </p:spPr>
      </p:pic>
      <p:sp>
        <p:nvSpPr>
          <p:cNvPr id="57" name="Cloud 5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279471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731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vi-VN" sz="3200">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 hỏi 2</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Phát</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biểu</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nào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sau</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đây</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đúng</a:t>
            </a:r>
            <a:r>
              <a:rPr lang="vi-VN"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6" name="Rectangle 25"/>
          <p:cNvSpPr/>
          <p:nvPr/>
        </p:nvSpPr>
        <p:spPr>
          <a:xfrm>
            <a:off x="559042" y="1949346"/>
            <a:ext cx="5457976" cy="11786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ts val="600"/>
              </a:spcBef>
              <a:spcAft>
                <a:spcPct val="0"/>
              </a:spcAft>
              <a:defRPr/>
            </a:pPr>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Dữ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bởi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4" y="1940856"/>
            <a:ext cx="5405679" cy="1236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ts val="600"/>
              </a:spcBef>
              <a:spcAft>
                <a:spcPct val="0"/>
              </a:spcAft>
              <a:defRPr/>
            </a:pPr>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Dữ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dạng</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thanh</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544856" y="3608676"/>
            <a:ext cx="5457976" cy="1111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Dữ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do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t>
            </a:r>
            <a:r>
              <a:rPr lang="en-US" sz="2800" dirty="0">
                <a:solidFill>
                  <a:schemeClr val="tx1"/>
                </a:solidFill>
                <a:latin typeface="Times New Roman" panose="02020603050405020304" pitchFamily="18" charset="0"/>
                <a:cs typeface="Times New Roman" panose="02020603050405020304" pitchFamily="18" charset="0"/>
              </a:rPr>
              <a:t> ra.</a:t>
            </a:r>
          </a:p>
        </p:txBody>
      </p:sp>
      <p:sp>
        <p:nvSpPr>
          <p:cNvPr id="44" name="Rectangle 43"/>
          <p:cNvSpPr/>
          <p:nvPr/>
        </p:nvSpPr>
        <p:spPr>
          <a:xfrm>
            <a:off x="6174984" y="3613919"/>
            <a:ext cx="5405679" cy="1088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Dữ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4263" y="1974821"/>
            <a:ext cx="972755" cy="854846"/>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68493" y="3729969"/>
            <a:ext cx="971324" cy="85005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5001" y="3662049"/>
            <a:ext cx="971572" cy="85380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1386" y="2139231"/>
            <a:ext cx="971572" cy="777257"/>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bg1">
                    <a:lumMod val="85000"/>
                  </a:schemeClr>
                </a:solidFill>
              </a:rPr>
              <a:t>NEXT</a:t>
            </a:r>
          </a:p>
        </p:txBody>
      </p:sp>
    </p:spTree>
    <p:extLst>
      <p:ext uri="{BB962C8B-B14F-4D97-AF65-F5344CB8AC3E}">
        <p14:creationId xmlns:p14="http://schemas.microsoft.com/office/powerpoint/2010/main" val="7343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7318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hỏi</a:t>
            </a:r>
            <a:r>
              <a:rPr lang="en-US" sz="3200" dirty="0">
                <a:solidFill>
                  <a:srgbClr val="000000"/>
                </a:solidFill>
                <a:latin typeface="Times New Roman" panose="02020603050405020304" pitchFamily="18" charset="0"/>
                <a:cs typeface="Times New Roman" panose="02020603050405020304" pitchFamily="18" charset="0"/>
              </a:rPr>
              <a:t> 3.  </a:t>
            </a:r>
            <a:r>
              <a:rPr lang="en-US" sz="3200" dirty="0" err="1">
                <a:solidFill>
                  <a:srgbClr val="000000"/>
                </a:solidFill>
                <a:latin typeface="Times New Roman" panose="02020603050405020304" pitchFamily="18" charset="0"/>
                <a:cs typeface="Times New Roman" panose="02020603050405020304" pitchFamily="18" charset="0"/>
              </a:rPr>
              <a:t>Phát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biểu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nào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đúng</a:t>
            </a:r>
            <a:r>
              <a:rPr lang="en-US" sz="3200" dirty="0">
                <a:solidFill>
                  <a:srgbClr val="000000"/>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srgbClr val="2D2D8A">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559042" y="2137599"/>
            <a:ext cx="5457976" cy="1111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ts val="600"/>
              </a:spcBef>
              <a:spcAft>
                <a:spcPct val="0"/>
              </a:spcAf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en-US" sz="2400" dirty="0" err="1">
                <a:solidFill>
                  <a:srgbClr val="000000"/>
                </a:solidFill>
                <a:latin typeface="Times New Roman" panose="02020603050405020304" pitchFamily="18" charset="0"/>
                <a:cs typeface="Times New Roman" panose="02020603050405020304" pitchFamily="18" charset="0"/>
              </a:rPr>
              <a:t>Mọi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muốn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phải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tốn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tiền</a:t>
            </a:r>
            <a:r>
              <a:rPr lang="en-US" sz="2400" dirty="0">
                <a:solidFill>
                  <a:srgbClr val="000000"/>
                </a:solidFill>
                <a:latin typeface="Times New Roman" panose="02020603050405020304" pitchFamily="18" charset="0"/>
                <a:cs typeface="Times New Roman" panose="02020603050405020304" pitchFamily="18" charset="0"/>
              </a:rPr>
              <a: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4" y="2160744"/>
            <a:ext cx="5405679" cy="1088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ts val="600"/>
              </a:spcBef>
              <a:spcAft>
                <a:spcPct val="0"/>
              </a:spcAf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trở</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ý </a:t>
            </a:r>
            <a:r>
              <a:rPr lang="en-US" sz="2400" dirty="0" err="1">
                <a:solidFill>
                  <a:srgbClr val="000000"/>
                </a:solidFill>
                <a:latin typeface="Times New Roman" panose="02020603050405020304" pitchFamily="18" charset="0"/>
                <a:cs typeface="Times New Roman" panose="02020603050405020304" pitchFamily="18" charset="0"/>
              </a:rPr>
              <a:t>nghĩa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43" name="Rectangle 42"/>
          <p:cNvSpPr/>
          <p:nvPr/>
        </p:nvSpPr>
        <p:spPr>
          <a:xfrm>
            <a:off x="544856" y="3608676"/>
            <a:ext cx="5457976" cy="11117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phân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biệt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giữa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p:txBody>
      </p:sp>
      <p:sp>
        <p:nvSpPr>
          <p:cNvPr id="44" name="Rectangle 43"/>
          <p:cNvSpPr/>
          <p:nvPr/>
        </p:nvSpPr>
        <p:spPr>
          <a:xfrm>
            <a:off x="6174984" y="3613919"/>
            <a:ext cx="5405679" cy="10885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máy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tồn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máy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cs typeface="Times New Roman" panose="02020603050405020304" pitchFamily="18" charset="0"/>
              </a:rPr>
              <a:t>.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68493" y="2188501"/>
            <a:ext cx="972755" cy="854846"/>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68493" y="3729969"/>
            <a:ext cx="971324" cy="85005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5001" y="3662049"/>
            <a:ext cx="971572" cy="85380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1386" y="2139231"/>
            <a:ext cx="971572" cy="777257"/>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121437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869147"/>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615870"/>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230405"/>
            <a:ext cx="520391" cy="566575"/>
          </a:xfrm>
          <a:prstGeom prst="rect">
            <a:avLst/>
          </a:prstGeom>
        </p:spPr>
      </p:pic>
      <p:sp>
        <p:nvSpPr>
          <p:cNvPr id="4" name="Snip Diagonal Corner Rectangle 3"/>
          <p:cNvSpPr/>
          <p:nvPr/>
        </p:nvSpPr>
        <p:spPr>
          <a:xfrm>
            <a:off x="341505" y="352535"/>
            <a:ext cx="10526728" cy="131123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defRPr/>
            </a:pPr>
            <a:r>
              <a:rPr lang="vi-VN"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 hỏi 4</a:t>
            </a:r>
            <a:r>
              <a:rPr lang="en-US" sz="2800" i="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dự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Khoa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Hôm</a:t>
            </a:r>
            <a:r>
              <a:rPr lang="en-US" sz="2800" dirty="0">
                <a:solidFill>
                  <a:schemeClr val="tx1"/>
                </a:solidFill>
                <a:latin typeface="Times New Roman" panose="02020603050405020304" pitchFamily="18" charset="0"/>
                <a:cs typeface="Times New Roman" panose="02020603050405020304" pitchFamily="18" charset="0"/>
              </a:rPr>
              <a:t> nay, </a:t>
            </a:r>
            <a:r>
              <a:rPr lang="en-US" sz="2800" dirty="0" err="1">
                <a:solidFill>
                  <a:schemeClr val="tx1"/>
                </a:solidFill>
                <a:latin typeface="Times New Roman" panose="02020603050405020304" pitchFamily="18" charset="0"/>
                <a:cs typeface="Times New Roman" panose="02020603050405020304" pitchFamily="18" charset="0"/>
              </a:rPr>
              <a:t>trời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mưa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110220" y="2049362"/>
            <a:ext cx="4906798" cy="13719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chemeClr val="tx1"/>
                </a:solidFill>
                <a:latin typeface="+mj-lt"/>
                <a:cs typeface="Times New Roman" panose="02020603050405020304" pitchFamily="18" charset="0"/>
              </a:rPr>
              <a:t>A.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Bản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báo</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dữ</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liệu</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luận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Khoa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thông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053550"/>
            <a:ext cx="4906798" cy="13960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chemeClr val="tx1"/>
                </a:solidFill>
                <a:latin typeface="+mj-lt"/>
                <a:cs typeface="Times New Roman" panose="02020603050405020304" pitchFamily="18" charset="0"/>
              </a:rPr>
              <a:t>B.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Bản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báo</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thông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luận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Khoa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dữ</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liệu</a:t>
            </a: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621243"/>
            <a:ext cx="4906798" cy="11812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schemeClr val="tx1"/>
                </a:solidFill>
                <a:latin typeface="+mj-lt"/>
                <a:cs typeface="Times New Roman" panose="02020603050405020304" pitchFamily="18" charset="0"/>
              </a:rPr>
              <a:t>C.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con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bản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báo</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thông</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a:t>
            </a:r>
          </a:p>
        </p:txBody>
      </p:sp>
      <p:sp>
        <p:nvSpPr>
          <p:cNvPr id="44" name="Rectangle 43"/>
          <p:cNvSpPr/>
          <p:nvPr/>
        </p:nvSpPr>
        <p:spPr>
          <a:xfrm>
            <a:off x="6130615" y="3627966"/>
            <a:ext cx="4906798" cy="11610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chemeClr val="tx1"/>
                </a:solidFill>
                <a:latin typeface="+mj-lt"/>
                <a:cs typeface="Times New Roman" panose="02020603050405020304" pitchFamily="18" charset="0"/>
              </a:rPr>
              <a:t>D.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Bản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báo</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kết</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luận</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Khoa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đều</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dữ</a:t>
            </a:r>
            <a:r>
              <a:rPr lang="en-US" sz="2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liệu</a:t>
            </a:r>
            <a:r>
              <a:rPr lang="en-US" sz="2400" dirty="0">
                <a:solidFill>
                  <a:schemeClr val="tx1"/>
                </a:solidFill>
                <a:latin typeface="+mj-lt"/>
                <a:ea typeface="Tahoma" panose="020B0604030504040204" pitchFamily="34" charset="0"/>
                <a:cs typeface="Times New Roman" panose="02020603050405020304" pitchFamily="18" charset="0"/>
              </a:rPr>
              <a:t>.</a:t>
            </a:r>
            <a:endParaRPr lang="vi-VN" sz="2400" dirty="0">
              <a:solidFill>
                <a:schemeClr val="tx1"/>
              </a:solidFill>
              <a:latin typeface="+mj-lt"/>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074837"/>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3849238"/>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05463" y="3920612"/>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126509"/>
            <a:ext cx="732592" cy="643793"/>
          </a:xfrm>
          <a:prstGeom prst="rect">
            <a:avLst/>
          </a:prstGeom>
        </p:spPr>
      </p:pic>
      <p:sp>
        <p:nvSpPr>
          <p:cNvPr id="17" name="Cloud 1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bg1">
                    <a:lumMod val="85000"/>
                  </a:schemeClr>
                </a:solidFill>
              </a:rPr>
              <a:t>NEXT</a:t>
            </a:r>
          </a:p>
        </p:txBody>
      </p:sp>
      <p:pic>
        <p:nvPicPr>
          <p:cNvPr id="18" name="Picture 3">
            <a:extLst>
              <a:ext uri="{FF2B5EF4-FFF2-40B4-BE49-F238E27FC236}">
                <a16:creationId xmlns:a16="http://schemas.microsoft.com/office/drawing/2014/main" id="{3FE8EFED-2BF6-4E55-804A-C64F08079E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72775" y="135948"/>
            <a:ext cx="1419225"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a:extLst>
              <a:ext uri="{FF2B5EF4-FFF2-40B4-BE49-F238E27FC236}">
                <a16:creationId xmlns:a16="http://schemas.microsoft.com/office/drawing/2014/main" id="{F6269BD7-BB59-421B-9485-EAEF4515BFD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06098" y="1225463"/>
            <a:ext cx="1457325" cy="585787"/>
          </a:xfrm>
          <a:prstGeom prst="rect">
            <a:avLst/>
          </a:prstGeom>
          <a:solidFill>
            <a:schemeClr val="accent4">
              <a:lumMod val="60000"/>
              <a:lumOff val="40000"/>
            </a:schemeClr>
          </a:solidFill>
          <a:ln>
            <a:noFill/>
          </a:ln>
        </p:spPr>
      </p:pic>
    </p:spTree>
    <p:extLst>
      <p:ext uri="{BB962C8B-B14F-4D97-AF65-F5344CB8AC3E}">
        <p14:creationId xmlns:p14="http://schemas.microsoft.com/office/powerpoint/2010/main" val="342251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67251" y="12301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lnSpc>
                <a:spcPct val="150000"/>
              </a:lnSpc>
              <a:spcBef>
                <a:spcPct val="0"/>
              </a:spcBef>
              <a:spcAft>
                <a:spcPct val="0"/>
              </a:spcAft>
              <a:defRPr/>
            </a:pPr>
            <a:r>
              <a:rPr lang="vi-VN"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 hỏi </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5</a:t>
            </a:r>
            <a:r>
              <a:rPr lang="en-US" sz="3200" dirty="0">
                <a:solidFill>
                  <a:schemeClr val="tx1"/>
                </a:solidFill>
                <a:latin typeface="Times New Roman" panose="02020603050405020304" pitchFamily="18" charset="0"/>
                <a:cs typeface="Times New Roman" panose="02020603050405020304" pitchFamily="18" charset="0"/>
              </a:rPr>
              <a:t> . </a:t>
            </a:r>
            <a:r>
              <a:rPr lang="en-US" sz="3200" dirty="0" err="1">
                <a:solidFill>
                  <a:schemeClr val="tx1"/>
                </a:solidFill>
                <a:latin typeface="Times New Roman" panose="02020603050405020304" pitchFamily="18" charset="0"/>
                <a:cs typeface="Times New Roman" panose="02020603050405020304" pitchFamily="18" charset="0"/>
              </a:rPr>
              <a:t>Công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cụ</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sau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đây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phải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vật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mang</a:t>
            </a:r>
            <a:r>
              <a:rPr lang="en-US" sz="3200" dirty="0">
                <a:solidFill>
                  <a:schemeClr val="tx1"/>
                </a:solidFill>
                <a:latin typeface="Times New Roman" panose="02020603050405020304" pitchFamily="18" charset="0"/>
                <a:cs typeface="Times New Roman" panose="02020603050405020304" pitchFamily="18" charset="0"/>
              </a:rPr>
              <a:t> tin?</a:t>
            </a:r>
            <a:endParaRPr lang="vi-VN"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p:cNvSpPr/>
          <p:nvPr/>
        </p:nvSpPr>
        <p:spPr>
          <a:xfrm>
            <a:off x="798021" y="2957785"/>
            <a:ext cx="5135249" cy="807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C</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lang="en-US" sz="2800" dirty="0" err="1">
                <a:solidFill>
                  <a:schemeClr val="tx1"/>
                </a:solidFill>
                <a:latin typeface="Times New Roman" panose="02020603050405020304" pitchFamily="18" charset="0"/>
                <a:cs typeface="Times New Roman" panose="02020603050405020304" pitchFamily="18" charset="0"/>
              </a:rPr>
              <a:t>Xô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chậu</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2" name="Rectangle 41"/>
          <p:cNvSpPr/>
          <p:nvPr/>
        </p:nvSpPr>
        <p:spPr>
          <a:xfrm>
            <a:off x="6130615" y="1953534"/>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Cuộn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phim</a:t>
            </a:r>
            <a:r>
              <a:rPr lang="en-US" sz="2800" dirty="0">
                <a:solidFill>
                  <a:schemeClr val="tx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Rectangle 42"/>
          <p:cNvSpPr/>
          <p:nvPr/>
        </p:nvSpPr>
        <p:spPr>
          <a:xfrm>
            <a:off x="867251" y="1967371"/>
            <a:ext cx="5135249" cy="8204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Giấy</a:t>
            </a:r>
            <a:r>
              <a:rPr lang="en-US" sz="2800" dirty="0">
                <a:solidFill>
                  <a:schemeClr val="tx1"/>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906073"/>
            <a:ext cx="5263364" cy="841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D. </a:t>
            </a:r>
            <a:r>
              <a:rPr lang="en-US" sz="2800" dirty="0" err="1">
                <a:solidFill>
                  <a:schemeClr val="tx1"/>
                </a:solidFill>
                <a:latin typeface="Times New Roman" panose="02020603050405020304" pitchFamily="18" charset="0"/>
                <a:cs typeface="Times New Roman" panose="02020603050405020304" pitchFamily="18" charset="0"/>
              </a:rPr>
              <a:t>Thẻ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nhớ</a:t>
            </a:r>
            <a:r>
              <a:rPr lang="en-US" sz="2800" dirty="0">
                <a:solidFill>
                  <a:schemeClr val="tx1"/>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46805" y="30314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28734" y="201393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4701" y="288343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35042" y="2020544"/>
            <a:ext cx="804742" cy="707197"/>
          </a:xfrm>
          <a:prstGeom prst="rect">
            <a:avLst/>
          </a:prstGeom>
        </p:spPr>
      </p:pic>
      <p:sp>
        <p:nvSpPr>
          <p:cNvPr id="57" name="Cloud 56">
            <a:hlinkClick r:id="" action="ppaction://hlinkshowjump?jump=nextslide"/>
          </p:cNvPr>
          <p:cNvSpPr/>
          <p:nvPr/>
        </p:nvSpPr>
        <p:spPr>
          <a:xfrm>
            <a:off x="5345264" y="5130389"/>
            <a:ext cx="1388898"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bg2"/>
                </a:solidFill>
                <a:effectLst/>
                <a:uLnTx/>
                <a:uFillTx/>
                <a:latin typeface="Arial" panose="020B0604020202020204" pitchFamily="34" charset="0"/>
                <a:ea typeface="+mn-ea"/>
                <a:cs typeface="+mn-cs"/>
              </a:rPr>
              <a:t>NEXT</a:t>
            </a:r>
          </a:p>
        </p:txBody>
      </p:sp>
    </p:spTree>
    <p:extLst>
      <p:ext uri="{BB962C8B-B14F-4D97-AF65-F5344CB8AC3E}">
        <p14:creationId xmlns:p14="http://schemas.microsoft.com/office/powerpoint/2010/main" val="348941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TextBox 1">
            <a:extLst>
              <a:ext uri="{FF2B5EF4-FFF2-40B4-BE49-F238E27FC236}">
                <a16:creationId xmlns:a16="http://schemas.microsoft.com/office/drawing/2014/main" id="{08C88994-6D1D-43B2-9321-43AF13B55AA9}"/>
              </a:ext>
            </a:extLst>
          </p:cNvPr>
          <p:cNvSpPr txBox="1">
            <a:spLocks noChangeArrowheads="1"/>
          </p:cNvSpPr>
          <p:nvPr/>
        </p:nvSpPr>
        <p:spPr bwMode="auto">
          <a:xfrm>
            <a:off x="4191000" y="533401"/>
            <a:ext cx="34813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4800" b="1">
                <a:solidFill>
                  <a:srgbClr val="FF0000"/>
                </a:solidFill>
                <a:latin typeface="Times New Roman" panose="02020603050405020304" pitchFamily="18" charset="0"/>
                <a:cs typeface="Times New Roman" panose="02020603050405020304" pitchFamily="18" charset="0"/>
              </a:rPr>
              <a:t>VẬN DỤNG</a:t>
            </a:r>
          </a:p>
        </p:txBody>
      </p:sp>
      <p:sp>
        <p:nvSpPr>
          <p:cNvPr id="3" name="Content Placeholder 3">
            <a:extLst>
              <a:ext uri="{FF2B5EF4-FFF2-40B4-BE49-F238E27FC236}">
                <a16:creationId xmlns:a16="http://schemas.microsoft.com/office/drawing/2014/main" id="{46F52B09-2F81-429C-83FA-C123FCB4B678}"/>
              </a:ext>
            </a:extLst>
          </p:cNvPr>
          <p:cNvSpPr txBox="1">
            <a:spLocks/>
          </p:cNvSpPr>
          <p:nvPr/>
        </p:nvSpPr>
        <p:spPr>
          <a:xfrm>
            <a:off x="1600200" y="1625600"/>
            <a:ext cx="8991600" cy="2819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just">
              <a:lnSpc>
                <a:spcPct val="130000"/>
              </a:lnSpc>
              <a:spcBef>
                <a:spcPts val="600"/>
              </a:spcBef>
              <a:spcAft>
                <a:spcPts val="600"/>
              </a:spcAft>
              <a:buNone/>
              <a:defRPr/>
            </a:pPr>
            <a:r>
              <a:rPr lang="en-US" sz="2400" dirty="0">
                <a:solidFill>
                  <a:srgbClr val="000000"/>
                </a:solidFill>
                <a:latin typeface="Times New Roman" panose="02020603050405020304" pitchFamily="18" charset="0"/>
                <a:cs typeface="Times New Roman" panose="02020603050405020304" pitchFamily="18" charset="0"/>
              </a:rPr>
              <a:t>1. </a:t>
            </a:r>
            <a:r>
              <a:rPr lang="en-US" sz="2400" dirty="0" err="1">
                <a:solidFill>
                  <a:srgbClr val="000000"/>
                </a:solidFill>
                <a:latin typeface="Times New Roman" panose="02020603050405020304" pitchFamily="18" charset="0"/>
                <a:cs typeface="Times New Roman" panose="02020603050405020304" pitchFamily="18" charset="0"/>
              </a:rPr>
              <a:t>Em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hãy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nêu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thấy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em</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lnSpc>
                <a:spcPct val="130000"/>
              </a:lnSpc>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lựa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chọn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trang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phục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phù</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hơn</a:t>
            </a:r>
            <a:endParaRPr lang="en-US" sz="2400" dirty="0">
              <a:solidFill>
                <a:srgbClr val="000000"/>
              </a:solidFill>
              <a:latin typeface="Times New Roman" panose="02020603050405020304" pitchFamily="18" charset="0"/>
              <a:cs typeface="Times New Roman" panose="02020603050405020304" pitchFamily="18" charset="0"/>
            </a:endParaRPr>
          </a:p>
          <a:p>
            <a:pPr marL="457200" indent="-457200" algn="just">
              <a:lnSpc>
                <a:spcPct val="130000"/>
              </a:lnSpc>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Đảm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bảo</a:t>
            </a:r>
            <a:r>
              <a:rPr lang="en-US" sz="2400" dirty="0">
                <a:solidFill>
                  <a:srgbClr val="000000"/>
                </a:solidFill>
                <a:latin typeface="Times New Roman" panose="02020603050405020304" pitchFamily="18" charset="0"/>
                <a:cs typeface="Times New Roman" panose="02020603050405020304" pitchFamily="18" charset="0"/>
              </a:rPr>
              <a:t> an </a:t>
            </a:r>
            <a:r>
              <a:rPr lang="en-US" sz="2400" dirty="0" err="1">
                <a:solidFill>
                  <a:srgbClr val="000000"/>
                </a:solidFill>
                <a:latin typeface="Times New Roman" panose="02020603050405020304" pitchFamily="18" charset="0"/>
                <a:cs typeface="Times New Roman" panose="02020603050405020304" pitchFamily="18" charset="0"/>
              </a:rPr>
              <a:t>toàn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tham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giao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endParaRPr lang="en-US" sz="2400" dirty="0">
              <a:solidFill>
                <a:srgbClr val="000000"/>
              </a:solidFill>
              <a:latin typeface="Times New Roman" panose="02020603050405020304" pitchFamily="18" charset="0"/>
              <a:cs typeface="Times New Roman" panose="02020603050405020304" pitchFamily="18" charset="0"/>
            </a:endParaRPr>
          </a:p>
          <a:p>
            <a:pPr marL="0" indent="0" algn="just">
              <a:lnSpc>
                <a:spcPct val="130000"/>
              </a:lnSpc>
              <a:spcBef>
                <a:spcPts val="600"/>
              </a:spcBef>
              <a:spcAft>
                <a:spcPts val="600"/>
              </a:spcAft>
              <a:buNone/>
              <a:defRPr/>
            </a:pPr>
            <a:r>
              <a:rPr lang="en-US" sz="2400" dirty="0">
                <a:solidFill>
                  <a:srgbClr val="000000"/>
                </a:solidFill>
                <a:latin typeface="Times New Roman" panose="02020603050405020304" pitchFamily="18" charset="0"/>
                <a:cs typeface="Times New Roman" panose="02020603050405020304" pitchFamily="18" charset="0"/>
              </a:rPr>
              <a:t>2. </a:t>
            </a:r>
            <a:r>
              <a:rPr lang="en-US" sz="2400" dirty="0" err="1">
                <a:solidFill>
                  <a:srgbClr val="000000"/>
                </a:solidFill>
                <a:latin typeface="Times New Roman" panose="02020603050405020304" pitchFamily="18" charset="0"/>
                <a:cs typeface="Times New Roman" panose="02020603050405020304" pitchFamily="18" charset="0"/>
              </a:rPr>
              <a:t>Em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hãy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nêu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dụ</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mang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tập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em</a:t>
            </a:r>
            <a:endParaRPr lang="en-US" sz="2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7650" name="Rectangle 1"/>
          <p:cNvSpPr>
            <a:spLocks noChangeArrowheads="1"/>
          </p:cNvSpPr>
          <p:nvPr>
            <p:custDataLst>
              <p:tags r:id="rId2"/>
            </p:custDataLst>
          </p:nvPr>
        </p:nvSpPr>
        <p:spPr bwMode="auto">
          <a:xfrm>
            <a:off x="3203058" y="367347"/>
            <a:ext cx="5006371" cy="52322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GIỚI THIỆU SGK TIN HỌC 6</a:t>
            </a:r>
          </a:p>
        </p:txBody>
      </p:sp>
      <p:sp>
        <p:nvSpPr>
          <p:cNvPr id="4" name="Rectangle 3">
            <a:extLst>
              <a:ext uri="{FF2B5EF4-FFF2-40B4-BE49-F238E27FC236}">
                <a16:creationId xmlns:a16="http://schemas.microsoft.com/office/drawing/2014/main" id="{B09D3B3F-9435-4B9C-83D5-15F325C981AB}"/>
              </a:ext>
            </a:extLst>
          </p:cNvPr>
          <p:cNvSpPr/>
          <p:nvPr/>
        </p:nvSpPr>
        <p:spPr>
          <a:xfrm>
            <a:off x="983673" y="4808182"/>
            <a:ext cx="1011381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Hãy bão qu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ả</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n, giữ gìn sách giáo khoa đ</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dành tặng các em học sinh lớp sau!</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 name="Hộp Văn bản 10">
            <a:extLst>
              <a:ext uri="{FF2B5EF4-FFF2-40B4-BE49-F238E27FC236}">
                <a16:creationId xmlns:a16="http://schemas.microsoft.com/office/drawing/2014/main" id="{19A52B02-08A8-4442-A269-8E97729CFA07}"/>
              </a:ext>
            </a:extLst>
          </p:cNvPr>
          <p:cNvSpPr txBox="1"/>
          <p:nvPr/>
        </p:nvSpPr>
        <p:spPr>
          <a:xfrm>
            <a:off x="381103" y="826402"/>
            <a:ext cx="6677424"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Trong các đoạn hội thoại, có ba nhân vật là ba bạn học sinh lớp 6: An, Minh, Khoa.</a:t>
            </a:r>
          </a:p>
        </p:txBody>
      </p:sp>
      <p:sp>
        <p:nvSpPr>
          <p:cNvPr id="25" name="Hộp Văn bản 10">
            <a:extLst>
              <a:ext uri="{FF2B5EF4-FFF2-40B4-BE49-F238E27FC236}">
                <a16:creationId xmlns:a16="http://schemas.microsoft.com/office/drawing/2014/main" id="{4FA9A382-CC0E-43BD-AB61-00971EDEEB4E}"/>
              </a:ext>
            </a:extLst>
          </p:cNvPr>
          <p:cNvSpPr txBox="1"/>
          <p:nvPr/>
        </p:nvSpPr>
        <p:spPr>
          <a:xfrm>
            <a:off x="381103" y="1762510"/>
            <a:ext cx="6677424" cy="2677656"/>
          </a:xfrm>
          <a:prstGeom prst="rect">
            <a:avLst/>
          </a:prstGeom>
          <a:noFill/>
        </p:spPr>
        <p:txBody>
          <a:bodyPr wrap="square" rtlCol="0">
            <a:spAutoFit/>
          </a:bodyPr>
          <a:lstStyle/>
          <a:p>
            <a:pPr marL="12700" marR="2540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Trong mỗi bạn có một sở trường khác nhau, đại diện cho một trong ba mạch kiến thức của môn Tin học là: </a:t>
            </a:r>
          </a:p>
          <a:p>
            <a:pPr marL="12700" marR="2540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Học vấn số hoá phổ thông,</a:t>
            </a: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Công nghệ thông tin và truyền thông,</a:t>
            </a:r>
          </a:p>
          <a:p>
            <a:pPr marL="1270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Khoa học máy tính.</a:t>
            </a:r>
          </a:p>
        </p:txBody>
      </p:sp>
      <p:pic>
        <p:nvPicPr>
          <p:cNvPr id="6" name="Picture 5">
            <a:extLst>
              <a:ext uri="{FF2B5EF4-FFF2-40B4-BE49-F238E27FC236}">
                <a16:creationId xmlns:a16="http://schemas.microsoft.com/office/drawing/2014/main" id="{35330C63-1C01-419A-B65C-08DF94587919}"/>
              </a:ext>
            </a:extLst>
          </p:cNvPr>
          <p:cNvPicPr>
            <a:picLocks noChangeAspect="1"/>
          </p:cNvPicPr>
          <p:nvPr/>
        </p:nvPicPr>
        <p:blipFill>
          <a:blip r:embed="rId6"/>
          <a:stretch>
            <a:fillRect/>
          </a:stretch>
        </p:blipFill>
        <p:spPr>
          <a:xfrm>
            <a:off x="7225465" y="1067029"/>
            <a:ext cx="4286250" cy="3648075"/>
          </a:xfrm>
          <a:prstGeom prst="rect">
            <a:avLst/>
          </a:prstGeom>
        </p:spPr>
      </p:pic>
    </p:spTree>
    <p:custDataLst>
      <p:tags r:id="rId1"/>
    </p:custDataLst>
    <p:extLst>
      <p:ext uri="{BB962C8B-B14F-4D97-AF65-F5344CB8AC3E}">
        <p14:creationId xmlns:p14="http://schemas.microsoft.com/office/powerpoint/2010/main" val="29260482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 calcmode="lin" valueType="num">
                                      <p:cBhvr additive="base">
                                        <p:cTn id="13"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 calcmode="lin" valueType="num">
                                      <p:cBhvr additive="base">
                                        <p:cTn id="19" dur="500" fill="hold"/>
                                        <p:tgtEl>
                                          <p:spTgt spid="2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
                                            <p:txEl>
                                              <p:pRg st="2" end="2"/>
                                            </p:txEl>
                                          </p:spTgt>
                                        </p:tgtEl>
                                        <p:attrNameLst>
                                          <p:attrName>style.visibility</p:attrName>
                                        </p:attrNameLst>
                                      </p:cBhvr>
                                      <p:to>
                                        <p:strVal val="visible"/>
                                      </p:to>
                                    </p:set>
                                    <p:anim calcmode="lin" valueType="num">
                                      <p:cBhvr additive="base">
                                        <p:cTn id="25" dur="500" fill="hold"/>
                                        <p:tgtEl>
                                          <p:spTgt spid="2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
                                            <p:txEl>
                                              <p:pRg st="3" end="3"/>
                                            </p:txEl>
                                          </p:spTgt>
                                        </p:tgtEl>
                                        <p:attrNameLst>
                                          <p:attrName>style.visibility</p:attrName>
                                        </p:attrNameLst>
                                      </p:cBhvr>
                                      <p:to>
                                        <p:strVal val="visible"/>
                                      </p:to>
                                    </p:set>
                                    <p:anim calcmode="lin" valueType="num">
                                      <p:cBhvr additive="base">
                                        <p:cTn id="31" dur="500" fill="hold"/>
                                        <p:tgtEl>
                                          <p:spTgt spid="25">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build="allAtOnce"/>
      <p:bldP spid="25" grpId="0" uiExpand="1"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646655-7230-4B86-9530-8A47C70F1687}"/>
              </a:ext>
            </a:extLst>
          </p:cNvPr>
          <p:cNvSpPr>
            <a:spLocks noGrp="1"/>
          </p:cNvSpPr>
          <p:nvPr>
            <p:ph idx="1"/>
          </p:nvPr>
        </p:nvSpPr>
        <p:spPr>
          <a:xfrm>
            <a:off x="1682750" y="700088"/>
            <a:ext cx="89916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lgn="just">
              <a:lnSpc>
                <a:spcPct val="130000"/>
              </a:lnSpc>
              <a:spcBef>
                <a:spcPts val="600"/>
              </a:spcBef>
              <a:spcAft>
                <a:spcPts val="600"/>
              </a:spcAft>
              <a:buNone/>
              <a:defRPr/>
            </a:pPr>
            <a:r>
              <a:rPr lang="en-US" sz="2400" dirty="0">
                <a:solidFill>
                  <a:schemeClr val="tx1"/>
                </a:solidFill>
                <a:latin typeface="Times New Roman" panose="02020603050405020304" pitchFamily="18" charset="0"/>
                <a:cs typeface="Times New Roman" panose="02020603050405020304" pitchFamily="18" charset="0"/>
              </a:rPr>
              <a:t>a. </a:t>
            </a:r>
            <a:r>
              <a:rPr lang="en-US" sz="2400" dirty="0" err="1">
                <a:solidFill>
                  <a:schemeClr val="tx1"/>
                </a:solidFill>
                <a:latin typeface="Times New Roman" panose="02020603050405020304" pitchFamily="18" charset="0"/>
                <a:cs typeface="Times New Roman" panose="02020603050405020304" pitchFamily="18" charset="0"/>
              </a:rPr>
              <a:t>Giúp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lựa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chọn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hợp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a:t>
            </a:r>
            <a:r>
              <a:rPr lang="en-US" sz="2400" dirty="0">
                <a:solidFill>
                  <a:schemeClr val="tx1"/>
                </a:solidFill>
                <a:latin typeface="Times New Roman" panose="02020603050405020304" pitchFamily="18" charset="0"/>
                <a:cs typeface="Times New Roman" panose="02020603050405020304" pitchFamily="18" charset="0"/>
              </a:rPr>
              <a:t>, tin </a:t>
            </a:r>
            <a:r>
              <a:rPr lang="en-US" sz="2400" dirty="0" err="1">
                <a:solidFill>
                  <a:schemeClr val="tx1"/>
                </a:solidFill>
                <a:latin typeface="Times New Roman" panose="02020603050405020304" pitchFamily="18" charset="0"/>
                <a:cs typeface="Times New Roman" panose="02020603050405020304" pitchFamily="18" charset="0"/>
              </a:rPr>
              <a:t>tức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đài</a:t>
            </a:r>
            <a:r>
              <a:rPr lang="en-US" sz="2400" dirty="0">
                <a:solidFill>
                  <a:schemeClr val="tx1"/>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2435779D-EBA8-416C-9E3A-1DA0F6945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124200"/>
            <a:ext cx="4495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6B185-32D7-4251-A0C3-F5D7F1469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286000"/>
            <a:ext cx="44402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a:extLst>
              <a:ext uri="{FF2B5EF4-FFF2-40B4-BE49-F238E27FC236}">
                <a16:creationId xmlns:a16="http://schemas.microsoft.com/office/drawing/2014/main" id="{45CD0C01-9747-43DE-8685-3E67EAE0CD0E}"/>
              </a:ext>
            </a:extLst>
          </p:cNvPr>
          <p:cNvSpPr>
            <a:spLocks noGrp="1"/>
          </p:cNvSpPr>
          <p:nvPr>
            <p:ph idx="1"/>
          </p:nvPr>
        </p:nvSpPr>
        <p:spPr>
          <a:xfrm>
            <a:off x="1600200" y="457200"/>
            <a:ext cx="89916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buNone/>
              <a:defRPr/>
            </a:pPr>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Đảm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an </a:t>
            </a:r>
            <a:r>
              <a:rPr lang="en-US" sz="2800"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6" name="Picture 5" descr="bai-tho-di-choi-pho.jpg">
            <a:extLst>
              <a:ext uri="{FF2B5EF4-FFF2-40B4-BE49-F238E27FC236}">
                <a16:creationId xmlns:a16="http://schemas.microsoft.com/office/drawing/2014/main" id="{D76401C4-49B4-445A-B174-77947320B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86000"/>
            <a:ext cx="37417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32078B3-E60D-40E5-9139-9848ED1EFC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40551" y="2741614"/>
            <a:ext cx="2879725" cy="2668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a:extLst>
              <a:ext uri="{FF2B5EF4-FFF2-40B4-BE49-F238E27FC236}">
                <a16:creationId xmlns:a16="http://schemas.microsoft.com/office/drawing/2014/main" id="{A766F3CE-0830-4580-A534-EEEAF0BC45D6}"/>
              </a:ext>
            </a:extLst>
          </p:cNvPr>
          <p:cNvSpPr txBox="1">
            <a:spLocks/>
          </p:cNvSpPr>
          <p:nvPr/>
        </p:nvSpPr>
        <p:spPr bwMode="auto">
          <a:xfrm>
            <a:off x="1600200" y="268288"/>
            <a:ext cx="89916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defRPr/>
            </a:pPr>
            <a:r>
              <a:rPr lang="en-US" sz="2800" dirty="0">
                <a:solidFill>
                  <a:srgbClr val="000000"/>
                </a:solidFill>
                <a:latin typeface="Times New Roman" panose="02020603050405020304" pitchFamily="18" charset="0"/>
                <a:cs typeface="Times New Roman" panose="02020603050405020304" pitchFamily="18" charset="0"/>
              </a:rPr>
              <a:t>2.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mang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cs typeface="Times New Roman" panose="02020603050405020304" pitchFamily="18" charset="0"/>
              </a:rPr>
              <a:t> tin </a:t>
            </a:r>
            <a:r>
              <a:rPr lang="en-US" sz="2800" dirty="0" err="1">
                <a:solidFill>
                  <a:srgbClr val="000000"/>
                </a:solidFill>
                <a:latin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ích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tập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cs typeface="Times New Roman" panose="02020603050405020304" pitchFamily="18" charset="0"/>
              </a:rPr>
              <a:t> SGK, SBT, </a:t>
            </a:r>
            <a:r>
              <a:rPr lang="en-US" sz="2800" dirty="0" err="1">
                <a:solidFill>
                  <a:srgbClr val="000000"/>
                </a:solidFill>
                <a:latin typeface="Times New Roman" panose="02020603050405020304" pitchFamily="18" charset="0"/>
                <a:cs typeface="Times New Roman" panose="02020603050405020304" pitchFamily="18" charset="0"/>
              </a:rPr>
              <a:t>Sách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tham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khảo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điển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bách</a:t>
            </a:r>
            <a:r>
              <a:rPr lang="en-US" sz="2800" dirty="0">
                <a:solidFill>
                  <a:srgbClr val="000000"/>
                </a:solidFill>
                <a:latin typeface="Times New Roman" panose="02020603050405020304" pitchFamily="18" charset="0"/>
                <a:cs typeface="Times New Roman" panose="02020603050405020304" pitchFamily="18" charset="0"/>
              </a:rPr>
              <a:t> khoa, </a:t>
            </a:r>
            <a:r>
              <a:rPr lang="en-US" sz="2800" dirty="0" err="1">
                <a:solidFill>
                  <a:srgbClr val="000000"/>
                </a:solidFill>
                <a:latin typeface="Times New Roman" panose="02020603050405020304" pitchFamily="18" charset="0"/>
                <a:cs typeface="Times New Roman" panose="02020603050405020304" pitchFamily="18" charset="0"/>
              </a:rPr>
              <a:t>đĩa</a:t>
            </a:r>
            <a:r>
              <a:rPr lang="en-US" sz="2800" dirty="0">
                <a:solidFill>
                  <a:srgbClr val="000000"/>
                </a:solidFill>
                <a:latin typeface="Times New Roman" panose="02020603050405020304" pitchFamily="18" charset="0"/>
                <a:cs typeface="Times New Roman" panose="02020603050405020304" pitchFamily="18" charset="0"/>
              </a:rPr>
              <a:t> CD/DVD, USB, </a:t>
            </a:r>
            <a:r>
              <a:rPr lang="en-US" sz="2800" dirty="0" err="1">
                <a:solidFill>
                  <a:srgbClr val="000000"/>
                </a:solidFill>
                <a:latin typeface="Times New Roman" panose="02020603050405020304" pitchFamily="18" charset="0"/>
                <a:cs typeface="Times New Roman" panose="02020603050405020304" pitchFamily="18" charset="0"/>
              </a:rPr>
              <a:t>máy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4C500BA5-C0A4-416A-A900-2EFD05E2F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2552700"/>
            <a:ext cx="21971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2" descr="Từ điển Anh - Việt 340.000 mục từ và định nghĩa, 340.000 mục từ và định  nghĩa, Từ điển Anh - Việt">
            <a:extLst>
              <a:ext uri="{FF2B5EF4-FFF2-40B4-BE49-F238E27FC236}">
                <a16:creationId xmlns:a16="http://schemas.microsoft.com/office/drawing/2014/main" id="{828E4D4F-CDBF-48B6-BBAD-557161464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741614"/>
            <a:ext cx="19621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USB 3.0 - 3.1 16 GB Transcend JetFlash 790| Điện máy XANH.com">
            <a:extLst>
              <a:ext uri="{FF2B5EF4-FFF2-40B4-BE49-F238E27FC236}">
                <a16:creationId xmlns:a16="http://schemas.microsoft.com/office/drawing/2014/main" id="{89D3FD2E-CE87-4C41-92DF-1A849BE18F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5200" y="4530725"/>
            <a:ext cx="1824038"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8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2D973C-858C-441B-8F58-7BD2D29D408F}"/>
              </a:ext>
            </a:extLst>
          </p:cNvPr>
          <p:cNvSpPr txBox="1">
            <a:spLocks noGrp="1"/>
          </p:cNvSpPr>
          <p:nvPr>
            <p:ph type="title"/>
          </p:nvPr>
        </p:nvSpPr>
        <p:spPr>
          <a:xfrm>
            <a:off x="2692398" y="1404383"/>
            <a:ext cx="8019143" cy="4401205"/>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=&gt; </a:t>
            </a:r>
            <a:r>
              <a:rPr lang="en-US" sz="2800" dirty="0" err="1">
                <a:solidFill>
                  <a:srgbClr val="FF0000"/>
                </a:solidFill>
                <a:latin typeface="Times New Roman" panose="02020603050405020304" pitchFamily="18" charset="0"/>
                <a:cs typeface="Times New Roman" panose="02020603050405020304" pitchFamily="18" charset="0"/>
              </a:rPr>
              <a:t>Yêu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nhóm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duy</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WordArt 12">
            <a:extLst>
              <a:ext uri="{FF2B5EF4-FFF2-40B4-BE49-F238E27FC236}">
                <a16:creationId xmlns:a16="http://schemas.microsoft.com/office/drawing/2014/main" id="{0FF932CC-D46D-4938-8316-AD9148EB139B}"/>
              </a:ext>
            </a:extLst>
          </p:cNvPr>
          <p:cNvSpPr>
            <a:spLocks noChangeArrowheads="1" noChangeShapeType="1" noTextEdit="1"/>
          </p:cNvSpPr>
          <p:nvPr/>
        </p:nvSpPr>
        <p:spPr bwMode="auto">
          <a:xfrm>
            <a:off x="4081462" y="804308"/>
            <a:ext cx="4029075" cy="600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dirty="0">
                <a:gradFill rotWithShape="1">
                  <a:gsLst>
                    <a:gs pos="0">
                      <a:srgbClr val="FF0066"/>
                    </a:gs>
                    <a:gs pos="50000">
                      <a:srgbClr val="FF9933"/>
                    </a:gs>
                    <a:gs pos="100000">
                      <a:srgbClr val="FF0066"/>
                    </a:gs>
                  </a:gsLst>
                  <a:lin ang="5400000" scaled="1"/>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BÀI TẬP VỀ NHÀ</a:t>
            </a:r>
          </a:p>
        </p:txBody>
      </p:sp>
      <p:grpSp>
        <p:nvGrpSpPr>
          <p:cNvPr id="6" name="Group 14">
            <a:extLst>
              <a:ext uri="{FF2B5EF4-FFF2-40B4-BE49-F238E27FC236}">
                <a16:creationId xmlns:a16="http://schemas.microsoft.com/office/drawing/2014/main" id="{C3B56935-70AC-4447-AF0B-2210B46DFECB}"/>
              </a:ext>
            </a:extLst>
          </p:cNvPr>
          <p:cNvGrpSpPr>
            <a:grpSpLocks/>
          </p:cNvGrpSpPr>
          <p:nvPr/>
        </p:nvGrpSpPr>
        <p:grpSpPr bwMode="auto">
          <a:xfrm>
            <a:off x="2463799" y="2336800"/>
            <a:ext cx="8247742" cy="2754086"/>
            <a:chOff x="1008" y="1200"/>
            <a:chExt cx="4320" cy="2304"/>
          </a:xfrm>
        </p:grpSpPr>
        <p:sp>
          <p:nvSpPr>
            <p:cNvPr id="7" name="Line 15">
              <a:extLst>
                <a:ext uri="{FF2B5EF4-FFF2-40B4-BE49-F238E27FC236}">
                  <a16:creationId xmlns:a16="http://schemas.microsoft.com/office/drawing/2014/main" id="{CA94F62E-0E1D-4912-A0A6-8BD1329734DA}"/>
                </a:ext>
              </a:extLst>
            </p:cNvPr>
            <p:cNvSpPr>
              <a:spLocks noChangeShapeType="1"/>
            </p:cNvSpPr>
            <p:nvPr/>
          </p:nvSpPr>
          <p:spPr bwMode="auto">
            <a:xfrm>
              <a:off x="1008" y="1200"/>
              <a:ext cx="0" cy="1872"/>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sp>
          <p:nvSpPr>
            <p:cNvPr id="8" name="Line 16">
              <a:extLst>
                <a:ext uri="{FF2B5EF4-FFF2-40B4-BE49-F238E27FC236}">
                  <a16:creationId xmlns:a16="http://schemas.microsoft.com/office/drawing/2014/main" id="{EEC5C2DB-5D3A-4C9C-B01C-5D290C66BACB}"/>
                </a:ext>
              </a:extLst>
            </p:cNvPr>
            <p:cNvSpPr>
              <a:spLocks noChangeShapeType="1"/>
            </p:cNvSpPr>
            <p:nvPr/>
          </p:nvSpPr>
          <p:spPr bwMode="auto">
            <a:xfrm>
              <a:off x="1152" y="1632"/>
              <a:ext cx="0" cy="1872"/>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sp>
          <p:nvSpPr>
            <p:cNvPr id="9" name="Line 17">
              <a:extLst>
                <a:ext uri="{FF2B5EF4-FFF2-40B4-BE49-F238E27FC236}">
                  <a16:creationId xmlns:a16="http://schemas.microsoft.com/office/drawing/2014/main" id="{6A5228A7-6F38-48D2-A9F5-C3EFC44C4F6E}"/>
                </a:ext>
              </a:extLst>
            </p:cNvPr>
            <p:cNvSpPr>
              <a:spLocks noChangeShapeType="1"/>
            </p:cNvSpPr>
            <p:nvPr/>
          </p:nvSpPr>
          <p:spPr bwMode="auto">
            <a:xfrm flipH="1">
              <a:off x="1008" y="3216"/>
              <a:ext cx="3744" cy="0"/>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sp>
          <p:nvSpPr>
            <p:cNvPr id="10" name="Line 18">
              <a:extLst>
                <a:ext uri="{FF2B5EF4-FFF2-40B4-BE49-F238E27FC236}">
                  <a16:creationId xmlns:a16="http://schemas.microsoft.com/office/drawing/2014/main" id="{47C0799A-E8DD-4083-90ED-6BA344BBD4C7}"/>
                </a:ext>
              </a:extLst>
            </p:cNvPr>
            <p:cNvSpPr>
              <a:spLocks noChangeShapeType="1"/>
            </p:cNvSpPr>
            <p:nvPr/>
          </p:nvSpPr>
          <p:spPr bwMode="auto">
            <a:xfrm flipH="1">
              <a:off x="1584" y="3360"/>
              <a:ext cx="3744" cy="0"/>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grpSp>
      <p:sp>
        <p:nvSpPr>
          <p:cNvPr id="12" name="TextBox 11">
            <a:extLst>
              <a:ext uri="{FF2B5EF4-FFF2-40B4-BE49-F238E27FC236}">
                <a16:creationId xmlns:a16="http://schemas.microsoft.com/office/drawing/2014/main" id="{D9DBAC2E-0283-42D2-9E79-D77DF100AE67}"/>
              </a:ext>
            </a:extLst>
          </p:cNvPr>
          <p:cNvSpPr txBox="1"/>
          <p:nvPr/>
        </p:nvSpPr>
        <p:spPr>
          <a:xfrm>
            <a:off x="411851" y="2620627"/>
            <a:ext cx="1823350" cy="1953868"/>
          </a:xfrm>
          <a:prstGeom prst="rect">
            <a:avLst/>
          </a:prstGeom>
          <a:noFill/>
        </p:spPr>
        <p:txBody>
          <a:bodyPr wrap="square">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413444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1" descr="Ag00053_">
            <a:extLst>
              <a:ext uri="{FF2B5EF4-FFF2-40B4-BE49-F238E27FC236}">
                <a16:creationId xmlns:a16="http://schemas.microsoft.com/office/drawing/2014/main" id="{C8E6EA36-68AA-4914-9601-800660D7FED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V="1">
            <a:off x="1524000" y="670560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WordArt 12">
            <a:extLst>
              <a:ext uri="{FF2B5EF4-FFF2-40B4-BE49-F238E27FC236}">
                <a16:creationId xmlns:a16="http://schemas.microsoft.com/office/drawing/2014/main" id="{1C9971D8-4677-468F-8471-418F1D8A3747}"/>
              </a:ext>
            </a:extLst>
          </p:cNvPr>
          <p:cNvSpPr>
            <a:spLocks noChangeArrowheads="1" noChangeShapeType="1" noTextEdit="1"/>
          </p:cNvSpPr>
          <p:nvPr/>
        </p:nvSpPr>
        <p:spPr bwMode="auto">
          <a:xfrm>
            <a:off x="4495801" y="1914526"/>
            <a:ext cx="4029075" cy="600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b="1" kern="10" dirty="0">
                <a:gradFill rotWithShape="1">
                  <a:gsLst>
                    <a:gs pos="0">
                      <a:srgbClr val="FF0066"/>
                    </a:gs>
                    <a:gs pos="50000">
                      <a:srgbClr val="FF9933"/>
                    </a:gs>
                    <a:gs pos="100000">
                      <a:srgbClr val="FF0066"/>
                    </a:gs>
                  </a:gsLst>
                  <a:lin ang="5400000" scaled="1"/>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Hướng dẫn về nhà</a:t>
            </a:r>
            <a:endParaRPr lang="en-US" sz="3600" b="1" kern="10" dirty="0">
              <a:gradFill rotWithShape="1">
                <a:gsLst>
                  <a:gs pos="0">
                    <a:srgbClr val="FF0066"/>
                  </a:gs>
                  <a:gs pos="50000">
                    <a:srgbClr val="FF9933"/>
                  </a:gs>
                  <a:gs pos="100000">
                    <a:srgbClr val="FF0066"/>
                  </a:gs>
                </a:gsLst>
                <a:lin ang="5400000" scaled="1"/>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0733" name="Text Box 13">
            <a:extLst>
              <a:ext uri="{FF2B5EF4-FFF2-40B4-BE49-F238E27FC236}">
                <a16:creationId xmlns:a16="http://schemas.microsoft.com/office/drawing/2014/main" id="{039BACA7-D414-4852-BAE5-D39BA3292397}"/>
              </a:ext>
            </a:extLst>
          </p:cNvPr>
          <p:cNvSpPr txBox="1">
            <a:spLocks noChangeArrowheads="1"/>
          </p:cNvSpPr>
          <p:nvPr/>
        </p:nvSpPr>
        <p:spPr bwMode="auto">
          <a:xfrm>
            <a:off x="3962400" y="2971801"/>
            <a:ext cx="77089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Char char="-"/>
            </a:pP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Học</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bài</a:t>
            </a:r>
            <a:endParaRPr lang="en-US" altLang="vi-VN" dirty="0">
              <a:solidFill>
                <a:srgbClr val="0000FF"/>
              </a:solidFill>
              <a:latin typeface="Times New Roman" panose="02020603050405020304" pitchFamily="18" charset="0"/>
            </a:endParaRPr>
          </a:p>
          <a:p>
            <a:pPr fontAlgn="base">
              <a:spcBef>
                <a:spcPct val="50000"/>
              </a:spcBef>
              <a:spcAft>
                <a:spcPct val="0"/>
              </a:spcAft>
              <a:buFontTx/>
              <a:buChar char="-"/>
            </a:pP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Xem</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trước</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bài</a:t>
            </a:r>
            <a:r>
              <a:rPr lang="en-US" altLang="vi-VN" dirty="0">
                <a:solidFill>
                  <a:srgbClr val="0000FF"/>
                </a:solidFill>
                <a:latin typeface="Times New Roman" panose="02020603050405020304" pitchFamily="18" charset="0"/>
              </a:rPr>
              <a:t> 2</a:t>
            </a:r>
          </a:p>
          <a:p>
            <a:pPr fontAlgn="base">
              <a:spcBef>
                <a:spcPct val="50000"/>
              </a:spcBef>
              <a:spcAft>
                <a:spcPct val="0"/>
              </a:spcAft>
              <a:buFontTx/>
              <a:buChar char="-"/>
            </a:pP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Làm</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bài</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tập</a:t>
            </a:r>
            <a:r>
              <a:rPr lang="en-US" altLang="vi-VN" dirty="0">
                <a:solidFill>
                  <a:srgbClr val="0000FF"/>
                </a:solidFill>
                <a:latin typeface="Times New Roman" panose="02020603050405020304" pitchFamily="18" charset="0"/>
              </a:rPr>
              <a:t> SBT, </a:t>
            </a:r>
            <a:r>
              <a:rPr lang="en-US" altLang="vi-VN" dirty="0" err="1">
                <a:solidFill>
                  <a:srgbClr val="0000FF"/>
                </a:solidFill>
                <a:latin typeface="Times New Roman" panose="02020603050405020304" pitchFamily="18" charset="0"/>
              </a:rPr>
              <a:t>hoàn</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thành</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bài</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tập</a:t>
            </a:r>
            <a:r>
              <a:rPr lang="en-US" altLang="vi-VN" dirty="0">
                <a:solidFill>
                  <a:srgbClr val="0000FF"/>
                </a:solidFill>
                <a:latin typeface="Times New Roman" panose="02020603050405020304" pitchFamily="18" charset="0"/>
              </a:rPr>
              <a:t> </a:t>
            </a:r>
            <a:r>
              <a:rPr lang="en-US" altLang="vi-VN" dirty="0" err="1">
                <a:solidFill>
                  <a:srgbClr val="0000FF"/>
                </a:solidFill>
                <a:latin typeface="Times New Roman" panose="02020603050405020304" pitchFamily="18" charset="0"/>
              </a:rPr>
              <a:t>nhóm</a:t>
            </a:r>
            <a:endParaRPr lang="en-US" altLang="vi-VN" dirty="0">
              <a:solidFill>
                <a:srgbClr val="0000FF"/>
              </a:solidFill>
              <a:latin typeface="Times New Roman" panose="02020603050405020304" pitchFamily="18" charset="0"/>
            </a:endParaRPr>
          </a:p>
        </p:txBody>
      </p:sp>
      <p:grpSp>
        <p:nvGrpSpPr>
          <p:cNvPr id="29701" name="Group 14">
            <a:extLst>
              <a:ext uri="{FF2B5EF4-FFF2-40B4-BE49-F238E27FC236}">
                <a16:creationId xmlns:a16="http://schemas.microsoft.com/office/drawing/2014/main" id="{9BE73701-2101-4858-980F-2052DEF06F50}"/>
              </a:ext>
            </a:extLst>
          </p:cNvPr>
          <p:cNvGrpSpPr>
            <a:grpSpLocks/>
          </p:cNvGrpSpPr>
          <p:nvPr/>
        </p:nvGrpSpPr>
        <p:grpSpPr bwMode="auto">
          <a:xfrm>
            <a:off x="3276600" y="2057400"/>
            <a:ext cx="6858000" cy="3657600"/>
            <a:chOff x="1008" y="1200"/>
            <a:chExt cx="4320" cy="2304"/>
          </a:xfrm>
        </p:grpSpPr>
        <p:sp>
          <p:nvSpPr>
            <p:cNvPr id="29702" name="Line 15">
              <a:extLst>
                <a:ext uri="{FF2B5EF4-FFF2-40B4-BE49-F238E27FC236}">
                  <a16:creationId xmlns:a16="http://schemas.microsoft.com/office/drawing/2014/main" id="{514D5CD9-4225-4F1F-92FB-314E6254869F}"/>
                </a:ext>
              </a:extLst>
            </p:cNvPr>
            <p:cNvSpPr>
              <a:spLocks noChangeShapeType="1"/>
            </p:cNvSpPr>
            <p:nvPr/>
          </p:nvSpPr>
          <p:spPr bwMode="auto">
            <a:xfrm>
              <a:off x="1008" y="1200"/>
              <a:ext cx="0" cy="1872"/>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sp>
          <p:nvSpPr>
            <p:cNvPr id="29703" name="Line 16">
              <a:extLst>
                <a:ext uri="{FF2B5EF4-FFF2-40B4-BE49-F238E27FC236}">
                  <a16:creationId xmlns:a16="http://schemas.microsoft.com/office/drawing/2014/main" id="{4790DA31-57FA-4C82-8D43-0226D48C19F5}"/>
                </a:ext>
              </a:extLst>
            </p:cNvPr>
            <p:cNvSpPr>
              <a:spLocks noChangeShapeType="1"/>
            </p:cNvSpPr>
            <p:nvPr/>
          </p:nvSpPr>
          <p:spPr bwMode="auto">
            <a:xfrm>
              <a:off x="1152" y="1632"/>
              <a:ext cx="0" cy="1872"/>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sp>
          <p:nvSpPr>
            <p:cNvPr id="29704" name="Line 17">
              <a:extLst>
                <a:ext uri="{FF2B5EF4-FFF2-40B4-BE49-F238E27FC236}">
                  <a16:creationId xmlns:a16="http://schemas.microsoft.com/office/drawing/2014/main" id="{172A0D21-2F26-4786-AE86-61F7AEC7949B}"/>
                </a:ext>
              </a:extLst>
            </p:cNvPr>
            <p:cNvSpPr>
              <a:spLocks noChangeShapeType="1"/>
            </p:cNvSpPr>
            <p:nvPr/>
          </p:nvSpPr>
          <p:spPr bwMode="auto">
            <a:xfrm flipH="1">
              <a:off x="1008" y="3216"/>
              <a:ext cx="3744" cy="0"/>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sp>
          <p:nvSpPr>
            <p:cNvPr id="29705" name="Line 18">
              <a:extLst>
                <a:ext uri="{FF2B5EF4-FFF2-40B4-BE49-F238E27FC236}">
                  <a16:creationId xmlns:a16="http://schemas.microsoft.com/office/drawing/2014/main" id="{4FCF1028-F149-412F-A664-1DFB80BC91A1}"/>
                </a:ext>
              </a:extLst>
            </p:cNvPr>
            <p:cNvSpPr>
              <a:spLocks noChangeShapeType="1"/>
            </p:cNvSpPr>
            <p:nvPr/>
          </p:nvSpPr>
          <p:spPr bwMode="auto">
            <a:xfrm flipH="1">
              <a:off x="1584" y="3360"/>
              <a:ext cx="3744" cy="0"/>
            </a:xfrm>
            <a:prstGeom prst="line">
              <a:avLst/>
            </a:prstGeom>
            <a:noFill/>
            <a:ln w="76200" cmpd="tri">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000">
                <a:solidFill>
                  <a:srgbClr val="000000"/>
                </a:solidFill>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0733"/>
                                        </p:tgtEl>
                                        <p:attrNameLst>
                                          <p:attrName>style.visibility</p:attrName>
                                        </p:attrNameLst>
                                      </p:cBhvr>
                                      <p:to>
                                        <p:strVal val="visible"/>
                                      </p:to>
                                    </p:set>
                                    <p:anim calcmode="discrete" valueType="clr">
                                      <p:cBhvr override="childStyle">
                                        <p:cTn id="7" dur="80"/>
                                        <p:tgtEl>
                                          <p:spTgt spid="3073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0733"/>
                                        </p:tgtEl>
                                        <p:attrNameLst>
                                          <p:attrName>fillcolor</p:attrName>
                                        </p:attrNameLst>
                                      </p:cBhvr>
                                      <p:tavLst>
                                        <p:tav tm="0">
                                          <p:val>
                                            <p:clrVal>
                                              <a:schemeClr val="accent2"/>
                                            </p:clrVal>
                                          </p:val>
                                        </p:tav>
                                        <p:tav tm="50000">
                                          <p:val>
                                            <p:clrVal>
                                              <a:schemeClr val="hlink"/>
                                            </p:clrVal>
                                          </p:val>
                                        </p:tav>
                                      </p:tavLst>
                                    </p:anim>
                                    <p:set>
                                      <p:cBhvr>
                                        <p:cTn id="9" dur="80"/>
                                        <p:tgtEl>
                                          <p:spTgt spid="307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6146" name="Content Placeholder 2">
            <a:extLst>
              <a:ext uri="{FF2B5EF4-FFF2-40B4-BE49-F238E27FC236}">
                <a16:creationId xmlns:a16="http://schemas.microsoft.com/office/drawing/2014/main" id="{D29A3B12-C070-4FD7-8971-69D3BFF68F95}"/>
              </a:ext>
            </a:extLst>
          </p:cNvPr>
          <p:cNvSpPr>
            <a:spLocks noGrp="1" noChangeArrowheads="1"/>
          </p:cNvSpPr>
          <p:nvPr>
            <p:ph idx="1"/>
          </p:nvPr>
        </p:nvSpPr>
        <p:spPr>
          <a:xfrm>
            <a:off x="1023257" y="768724"/>
            <a:ext cx="10145484" cy="685800"/>
          </a:xfrm>
          <a:solidFill>
            <a:schemeClr val="accent6">
              <a:lumMod val="20000"/>
              <a:lumOff val="80000"/>
            </a:schemeClr>
          </a:solidFill>
        </p:spPr>
        <p:txBody>
          <a:bodyPr>
            <a:noAutofit/>
          </a:bodyPr>
          <a:lstStyle/>
          <a:p>
            <a:pPr marL="0" indent="0" algn="ctr">
              <a:buNone/>
            </a:pPr>
            <a:r>
              <a:rPr lang="en-US" altLang="en-US" sz="4000" b="1" dirty="0">
                <a:solidFill>
                  <a:srgbClr val="FF0000"/>
                </a:solidFill>
                <a:latin typeface="Times New Roman" panose="02020603050405020304" pitchFamily="18" charset="0"/>
                <a:cs typeface="Times New Roman" panose="02020603050405020304" pitchFamily="18" charset="0"/>
              </a:rPr>
              <a:t>CHỦ ĐỀ 1. MÁY TÍNH VÀ CỘNG ĐỒNG</a:t>
            </a:r>
          </a:p>
        </p:txBody>
      </p:sp>
      <p:sp>
        <p:nvSpPr>
          <p:cNvPr id="4" name="Oval 3">
            <a:extLst>
              <a:ext uri="{FF2B5EF4-FFF2-40B4-BE49-F238E27FC236}">
                <a16:creationId xmlns:a16="http://schemas.microsoft.com/office/drawing/2014/main" id="{280EC974-47D4-4BA9-B36F-7899EB8F2EC7}"/>
              </a:ext>
            </a:extLst>
          </p:cNvPr>
          <p:cNvSpPr/>
          <p:nvPr/>
        </p:nvSpPr>
        <p:spPr>
          <a:xfrm>
            <a:off x="5181599" y="1988989"/>
            <a:ext cx="1828800" cy="81226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tx1"/>
                </a:solidFill>
                <a:latin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cs typeface="Times New Roman" panose="02020603050405020304" pitchFamily="18" charset="0"/>
              </a:rPr>
              <a:t> 1</a:t>
            </a:r>
          </a:p>
        </p:txBody>
      </p:sp>
      <p:pic>
        <p:nvPicPr>
          <p:cNvPr id="2" name="Picture 1">
            <a:extLst>
              <a:ext uri="{FF2B5EF4-FFF2-40B4-BE49-F238E27FC236}">
                <a16:creationId xmlns:a16="http://schemas.microsoft.com/office/drawing/2014/main" id="{DD92E505-B256-4972-91E3-F50F6467B4FB}"/>
              </a:ext>
            </a:extLst>
          </p:cNvPr>
          <p:cNvPicPr>
            <a:picLocks noChangeAspect="1"/>
          </p:cNvPicPr>
          <p:nvPr/>
        </p:nvPicPr>
        <p:blipFill>
          <a:blip r:embed="rId3"/>
          <a:stretch>
            <a:fillRect/>
          </a:stretch>
        </p:blipFill>
        <p:spPr>
          <a:xfrm>
            <a:off x="2541723" y="2660276"/>
            <a:ext cx="7108552" cy="107298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48" name="Rectangle 1"/>
          <p:cNvSpPr>
            <a:spLocks noChangeArrowheads="1"/>
          </p:cNvSpPr>
          <p:nvPr>
            <p:custDataLst>
              <p:tags r:id="rId2"/>
            </p:custDataLst>
          </p:nvPr>
        </p:nvSpPr>
        <p:spPr bwMode="auto">
          <a:xfrm>
            <a:off x="3196650" y="116632"/>
            <a:ext cx="5766130" cy="52322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62" name="Rectangle 5"/>
          <p:cNvSpPr txBox="1">
            <a:spLocks noChangeArrowheads="1"/>
          </p:cNvSpPr>
          <p:nvPr>
            <p:custDataLst>
              <p:tags r:id="rId3"/>
            </p:custDataLst>
          </p:nvPr>
        </p:nvSpPr>
        <p:spPr>
          <a:xfrm>
            <a:off x="368968" y="1340768"/>
            <a:ext cx="11518232" cy="4194448"/>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0" fontAlgn="base" latinLnBrk="0" hangingPunct="0">
              <a:lnSpc>
                <a:spcPct val="120000"/>
              </a:lnSpc>
              <a:spcBef>
                <a:spcPts val="300"/>
              </a:spcBef>
              <a:spcAft>
                <a:spcPts val="3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Về kiến thức:</a:t>
            </a:r>
            <a:endParaRPr kumimoji="0" lang="en-US" sz="2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20000"/>
              </a:lnSpc>
              <a:spcBef>
                <a:spcPts val="300"/>
              </a:spcBef>
              <a:spcAft>
                <a:spcPts val="300"/>
              </a:spcAft>
              <a:buClrTx/>
              <a:buSzTx/>
              <a:buFontTx/>
              <a:buNone/>
              <a:tabLst>
                <a:tab pos="562610" algn="l"/>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rPr>
              <a:t>- Nhận biết được sự khác nhau giữa thông tin và dữ liệu.</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endParaRPr>
          </a:p>
          <a:p>
            <a:pPr marL="0" marR="0" lvl="0" indent="0" algn="l" defTabSz="914400" rtl="0" eaLnBrk="0" fontAlgn="base" latinLnBrk="0" hangingPunct="0">
              <a:lnSpc>
                <a:spcPct val="120000"/>
              </a:lnSpc>
              <a:spcBef>
                <a:spcPts val="300"/>
              </a:spcBef>
              <a:spcAft>
                <a:spcPts val="300"/>
              </a:spcAft>
              <a:buClrTx/>
              <a:buSzTx/>
              <a:buFontTx/>
              <a:buNone/>
              <a:tabLst>
                <a:tab pos="565150" algn="l"/>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rPr>
              <a:t>- Phân biệt được thông tin và vật mang tin.</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endParaRPr>
          </a:p>
          <a:p>
            <a:pPr marL="0" marR="0" lvl="0" indent="0" algn="l" defTabSz="914400" rtl="0" eaLnBrk="0" fontAlgn="base" latinLnBrk="0" hangingPunct="0">
              <a:lnSpc>
                <a:spcPct val="120000"/>
              </a:lnSpc>
              <a:spcBef>
                <a:spcPts val="300"/>
              </a:spcBef>
              <a:spcAft>
                <a:spcPts val="3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rPr>
              <a:t>- Nêu được ví dụ minh hoạ tầm quan trọng của thông tin.</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endParaRPr>
          </a:p>
          <a:p>
            <a:pPr marL="0" marR="0" lvl="0" indent="0" algn="l" defTabSz="914400" rtl="0" eaLnBrk="0" fontAlgn="base" latinLnBrk="0" hangingPunct="0">
              <a:lnSpc>
                <a:spcPct val="120000"/>
              </a:lnSpc>
              <a:spcBef>
                <a:spcPts val="300"/>
              </a:spcBef>
              <a:spcAft>
                <a:spcPts val="300"/>
              </a:spcAft>
              <a:buClrTx/>
              <a:buSzTx/>
              <a:buFontTx/>
              <a:buNone/>
              <a:tabLst>
                <a:tab pos="562610" algn="l"/>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rPr>
              <a:t>- Nêu được ví dụ minh họa mối quan hệ giữa thông tin và dữ liệu.</a:t>
            </a:r>
            <a:endParaRPr kumimoji="0" lang="en-US" sz="2800" b="1" i="0" u="none" strike="noStrike" kern="1200" cap="none" spc="0" normalizeH="0" baseline="0" noProof="0">
              <a:ln>
                <a:noFill/>
              </a:ln>
              <a:solidFill>
                <a:srgbClr val="000000"/>
              </a:solidFill>
              <a:effectLst/>
              <a:uLnTx/>
              <a:uFillTx/>
              <a:latin typeface="Times New Roman" pitchFamily="18" charset="0"/>
              <a:ea typeface="+mn-ea"/>
              <a:cs typeface="Arial"/>
            </a:endParaRPr>
          </a:p>
        </p:txBody>
      </p:sp>
      <p:sp>
        <p:nvSpPr>
          <p:cNvPr id="63" name="mmprod_title"/>
          <p:cNvSpPr txBox="1">
            <a:spLocks noChangeArrowheads="1"/>
          </p:cNvSpPr>
          <p:nvPr>
            <p:custDataLst>
              <p:tags r:id="rId4"/>
            </p:custDataLst>
          </p:nvPr>
        </p:nvSpPr>
        <p:spPr>
          <a:xfrm>
            <a:off x="587678" y="827983"/>
            <a:ext cx="3505200" cy="568152"/>
          </a:xfrm>
          <a:prstGeom prst="rect">
            <a:avLst/>
          </a:prstGeom>
        </p:spPr>
        <p:txBody>
          <a:bodyPr lIns="0" tIns="0" rIns="0" bIns="0"/>
          <a:lstStyle>
            <a:lvl1pPr algn="ctr" rtl="0" eaLnBrk="0" fontAlgn="base" hangingPunct="0">
              <a:spcBef>
                <a:spcPct val="0"/>
              </a:spcBef>
              <a:spcAft>
                <a:spcPct val="0"/>
              </a:spcAft>
              <a:defRPr sz="4400" b="0" i="0" u="none"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99"/>
                </a:solidFill>
                <a:effectLst>
                  <a:outerShdw blurRad="38100" dist="38100" dir="2700000" algn="tl">
                    <a:srgbClr val="C0C0C0"/>
                  </a:outerShdw>
                </a:effectLst>
                <a:uLnTx/>
                <a:uFillTx/>
                <a:latin typeface="Arial"/>
                <a:ea typeface="+mj-ea"/>
                <a:cs typeface="Arial"/>
              </a:rPr>
              <a:t>MỤC TIÊU BÀI HỌC:</a:t>
            </a:r>
            <a:endParaRPr kumimoji="0" lang="vi-VN" sz="2800" b="1" i="0" u="none" strike="noStrike" kern="1200" cap="none" spc="0" normalizeH="0" baseline="0" noProof="0">
              <a:ln>
                <a:noFill/>
              </a:ln>
              <a:solidFill>
                <a:srgbClr val="000099"/>
              </a:solidFill>
              <a:effectLst>
                <a:outerShdw blurRad="38100" dist="38100" dir="2700000" algn="tl">
                  <a:srgbClr val="C0C0C0"/>
                </a:outerShdw>
              </a:effectLst>
              <a:uLnTx/>
              <a:uFillTx/>
              <a:latin typeface="Arial"/>
              <a:ea typeface="+mj-ea"/>
              <a:cs typeface="Arial"/>
            </a:endParaRP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500" fill="hold"/>
                                        <p:tgtEl>
                                          <p:spTgt spid="63"/>
                                        </p:tgtEl>
                                        <p:attrNameLst>
                                          <p:attrName>ppt_x</p:attrName>
                                        </p:attrNameLst>
                                      </p:cBhvr>
                                      <p:tavLst>
                                        <p:tav tm="0">
                                          <p:val>
                                            <p:strVal val="0-#ppt_w/2"/>
                                          </p:val>
                                        </p:tav>
                                        <p:tav tm="100000">
                                          <p:val>
                                            <p:strVal val="#ppt_x"/>
                                          </p:val>
                                        </p:tav>
                                      </p:tavLst>
                                    </p:anim>
                                    <p:anim calcmode="lin" valueType="num">
                                      <p:cBhvr additive="base">
                                        <p:cTn id="14"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
                                            <p:txEl>
                                              <p:pRg st="0" end="0"/>
                                            </p:txEl>
                                          </p:spTgt>
                                        </p:tgtEl>
                                        <p:attrNameLst>
                                          <p:attrName>style.visibility</p:attrName>
                                        </p:attrNameLst>
                                      </p:cBhvr>
                                      <p:to>
                                        <p:strVal val="visible"/>
                                      </p:to>
                                    </p:set>
                                    <p:anim calcmode="lin" valueType="num">
                                      <p:cBhvr additive="base">
                                        <p:cTn id="19"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2">
                                            <p:txEl>
                                              <p:pRg st="1" end="1"/>
                                            </p:txEl>
                                          </p:spTgt>
                                        </p:tgtEl>
                                        <p:attrNameLst>
                                          <p:attrName>style.visibility</p:attrName>
                                        </p:attrNameLst>
                                      </p:cBhvr>
                                      <p:to>
                                        <p:strVal val="visible"/>
                                      </p:to>
                                    </p:set>
                                    <p:anim calcmode="lin" valueType="num">
                                      <p:cBhvr additive="base">
                                        <p:cTn id="25" dur="500" fill="hold"/>
                                        <p:tgtEl>
                                          <p:spTgt spid="62">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2">
                                            <p:txEl>
                                              <p:pRg st="2" end="2"/>
                                            </p:txEl>
                                          </p:spTgt>
                                        </p:tgtEl>
                                        <p:attrNameLst>
                                          <p:attrName>style.visibility</p:attrName>
                                        </p:attrNameLst>
                                      </p:cBhvr>
                                      <p:to>
                                        <p:strVal val="visible"/>
                                      </p:to>
                                    </p:set>
                                    <p:anim calcmode="lin" valueType="num">
                                      <p:cBhvr additive="base">
                                        <p:cTn id="31" dur="500" fill="hold"/>
                                        <p:tgtEl>
                                          <p:spTgt spid="62">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2">
                                            <p:txEl>
                                              <p:pRg st="3" end="3"/>
                                            </p:txEl>
                                          </p:spTgt>
                                        </p:tgtEl>
                                        <p:attrNameLst>
                                          <p:attrName>style.visibility</p:attrName>
                                        </p:attrNameLst>
                                      </p:cBhvr>
                                      <p:to>
                                        <p:strVal val="visible"/>
                                      </p:to>
                                    </p:set>
                                    <p:anim calcmode="lin" valueType="num">
                                      <p:cBhvr additive="base">
                                        <p:cTn id="37" dur="500" fill="hold"/>
                                        <p:tgtEl>
                                          <p:spTgt spid="62">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2">
                                            <p:txEl>
                                              <p:pRg st="4" end="4"/>
                                            </p:txEl>
                                          </p:spTgt>
                                        </p:tgtEl>
                                        <p:attrNameLst>
                                          <p:attrName>style.visibility</p:attrName>
                                        </p:attrNameLst>
                                      </p:cBhvr>
                                      <p:to>
                                        <p:strVal val="visible"/>
                                      </p:to>
                                    </p:set>
                                    <p:anim calcmode="lin" valueType="num">
                                      <p:cBhvr additive="base">
                                        <p:cTn id="43" dur="500" fill="hold"/>
                                        <p:tgtEl>
                                          <p:spTgt spid="62">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2" grpId="0" uiExpand="1" build="p" advAuto="10000"/>
      <p:bldP spid="6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48" name="Rectangle 1"/>
          <p:cNvSpPr>
            <a:spLocks noChangeArrowheads="1"/>
          </p:cNvSpPr>
          <p:nvPr>
            <p:custDataLst>
              <p:tags r:id="rId2"/>
            </p:custDataLst>
          </p:nvPr>
        </p:nvSpPr>
        <p:spPr bwMode="auto">
          <a:xfrm>
            <a:off x="3241533" y="116632"/>
            <a:ext cx="5676362" cy="52322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62" name="Rectangle 5"/>
          <p:cNvSpPr txBox="1">
            <a:spLocks noChangeArrowheads="1"/>
          </p:cNvSpPr>
          <p:nvPr>
            <p:custDataLst>
              <p:tags r:id="rId3"/>
            </p:custDataLst>
          </p:nvPr>
        </p:nvSpPr>
        <p:spPr>
          <a:xfrm>
            <a:off x="368968" y="1340768"/>
            <a:ext cx="11518232" cy="4194448"/>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0" fontAlgn="base" latinLnBrk="0" hangingPunct="0">
              <a:lnSpc>
                <a:spcPct val="120000"/>
              </a:lnSpc>
              <a:spcBef>
                <a:spcPts val="300"/>
              </a:spcBef>
              <a:spcAft>
                <a:spcPts val="3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20000"/>
              </a:lnSpc>
              <a:spcBef>
                <a:spcPts val="300"/>
              </a:spcBef>
              <a:spcAft>
                <a:spcPts val="300"/>
              </a:spcAft>
              <a:buClrTx/>
              <a:buSzTx/>
              <a:buFontTx/>
              <a:buNone/>
              <a:tabLst>
                <a:tab pos="56261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2.1.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lực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lực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lực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quyết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vấn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rPr>
              <a:t>.</a:t>
            </a:r>
          </a:p>
          <a:p>
            <a:pPr marL="0" marR="0" lvl="0" indent="0" algn="l" defTabSz="914400" rtl="0" eaLnBrk="0" fontAlgn="base" latinLnBrk="0" hangingPunct="0">
              <a:lnSpc>
                <a:spcPct val="120000"/>
              </a:lnSpc>
              <a:spcBef>
                <a:spcPts val="300"/>
              </a:spcBef>
              <a:spcAft>
                <a:spcPts val="300"/>
              </a:spcAft>
              <a:buClrTx/>
              <a:buSzTx/>
              <a:buFontTx/>
              <a:buNone/>
              <a:tabLst>
                <a:tab pos="56261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2.2.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lực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NLa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lực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NLc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lực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D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NLd</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lực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E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NLe</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just" defTabSz="914400" rtl="0" eaLnBrk="0" fontAlgn="base" latinLnBrk="0" hangingPunct="0">
              <a:lnSpc>
                <a:spcPct val="120000"/>
              </a:lnSpc>
              <a:spcBef>
                <a:spcPts val="300"/>
              </a:spcBef>
              <a:spcAft>
                <a:spcPts val="3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p</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hẩm chất: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Chăm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itchFamily="18" charset="0"/>
              <a:ea typeface="+mn-ea"/>
              <a:cs typeface="Arial"/>
            </a:endParaRPr>
          </a:p>
        </p:txBody>
      </p:sp>
      <p:sp>
        <p:nvSpPr>
          <p:cNvPr id="63" name="mmprod_title"/>
          <p:cNvSpPr txBox="1">
            <a:spLocks noChangeArrowheads="1"/>
          </p:cNvSpPr>
          <p:nvPr>
            <p:custDataLst>
              <p:tags r:id="rId4"/>
            </p:custDataLst>
          </p:nvPr>
        </p:nvSpPr>
        <p:spPr>
          <a:xfrm>
            <a:off x="587678" y="827983"/>
            <a:ext cx="3505200" cy="568152"/>
          </a:xfrm>
          <a:prstGeom prst="rect">
            <a:avLst/>
          </a:prstGeom>
        </p:spPr>
        <p:txBody>
          <a:bodyPr lIns="0" tIns="0" rIns="0" bIns="0"/>
          <a:lstStyle>
            <a:lvl1pPr algn="ctr" rtl="0" eaLnBrk="0" fontAlgn="base" hangingPunct="0">
              <a:spcBef>
                <a:spcPct val="0"/>
              </a:spcBef>
              <a:spcAft>
                <a:spcPct val="0"/>
              </a:spcAft>
              <a:defRPr sz="4400" b="0" i="0" u="none"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99"/>
                </a:solidFill>
                <a:effectLst>
                  <a:outerShdw blurRad="38100" dist="38100" dir="2700000" algn="tl">
                    <a:srgbClr val="C0C0C0"/>
                  </a:outerShdw>
                </a:effectLst>
                <a:uLnTx/>
                <a:uFillTx/>
                <a:latin typeface="Arial"/>
                <a:ea typeface="+mj-ea"/>
                <a:cs typeface="Arial"/>
              </a:rPr>
              <a:t>MỤC TIÊU BÀI HỌC:</a:t>
            </a:r>
            <a:endParaRPr kumimoji="0" lang="vi-VN" sz="2800" b="1" i="0" u="none" strike="noStrike" kern="1200" cap="none" spc="0" normalizeH="0" baseline="0" noProof="0">
              <a:ln>
                <a:noFill/>
              </a:ln>
              <a:solidFill>
                <a:srgbClr val="000099"/>
              </a:solidFill>
              <a:effectLst>
                <a:outerShdw blurRad="38100" dist="38100" dir="2700000" algn="tl">
                  <a:srgbClr val="C0C0C0"/>
                </a:outerShdw>
              </a:effectLst>
              <a:uLnTx/>
              <a:uFillTx/>
              <a:latin typeface="Arial"/>
              <a:ea typeface="+mj-ea"/>
              <a:cs typeface="Arial"/>
            </a:endParaRPr>
          </a:p>
        </p:txBody>
      </p:sp>
    </p:spTree>
    <p:custDataLst>
      <p:tags r:id="rId1"/>
    </p:custDataLst>
    <p:extLst>
      <p:ext uri="{BB962C8B-B14F-4D97-AF65-F5344CB8AC3E}">
        <p14:creationId xmlns:p14="http://schemas.microsoft.com/office/powerpoint/2010/main" val="4470761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 calcmode="lin" valueType="num">
                                      <p:cBhvr additive="base">
                                        <p:cTn id="7"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2">
                                            <p:txEl>
                                              <p:pRg st="1" end="1"/>
                                            </p:txEl>
                                          </p:spTgt>
                                        </p:tgtEl>
                                        <p:attrNameLst>
                                          <p:attrName>style.visibility</p:attrName>
                                        </p:attrNameLst>
                                      </p:cBhvr>
                                      <p:to>
                                        <p:strVal val="visible"/>
                                      </p:to>
                                    </p:set>
                                    <p:anim calcmode="lin" valueType="num">
                                      <p:cBhvr additive="base">
                                        <p:cTn id="13" dur="500" fill="hold"/>
                                        <p:tgtEl>
                                          <p:spTgt spid="6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
                                            <p:txEl>
                                              <p:pRg st="2" end="2"/>
                                            </p:txEl>
                                          </p:spTgt>
                                        </p:tgtEl>
                                        <p:attrNameLst>
                                          <p:attrName>style.visibility</p:attrName>
                                        </p:attrNameLst>
                                      </p:cBhvr>
                                      <p:to>
                                        <p:strVal val="visible"/>
                                      </p:to>
                                    </p:set>
                                    <p:anim calcmode="lin" valueType="num">
                                      <p:cBhvr additive="base">
                                        <p:cTn id="19" dur="500" fill="hold"/>
                                        <p:tgtEl>
                                          <p:spTgt spid="6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2">
                                            <p:txEl>
                                              <p:pRg st="3" end="3"/>
                                            </p:txEl>
                                          </p:spTgt>
                                        </p:tgtEl>
                                        <p:attrNameLst>
                                          <p:attrName>style.visibility</p:attrName>
                                        </p:attrNameLst>
                                      </p:cBhvr>
                                      <p:to>
                                        <p:strVal val="visible"/>
                                      </p:to>
                                    </p:set>
                                    <p:anim calcmode="lin" valueType="num">
                                      <p:cBhvr additive="base">
                                        <p:cTn id="25" dur="500" fill="hold"/>
                                        <p:tgtEl>
                                          <p:spTgt spid="6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uiExpand="1" build="p" advAuto="1000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48" name="Rectangle 1"/>
          <p:cNvSpPr>
            <a:spLocks noChangeArrowheads="1"/>
          </p:cNvSpPr>
          <p:nvPr>
            <p:custDataLst>
              <p:tags r:id="rId2"/>
            </p:custDataLst>
          </p:nvPr>
        </p:nvSpPr>
        <p:spPr bwMode="auto">
          <a:xfrm>
            <a:off x="3196650" y="116632"/>
            <a:ext cx="5766129" cy="52322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DỮ LIỆU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nvGrpSpPr>
          <p:cNvPr id="21" name="Nhóm 21">
            <a:extLst>
              <a:ext uri="{FF2B5EF4-FFF2-40B4-BE49-F238E27FC236}">
                <a16:creationId xmlns:a16="http://schemas.microsoft.com/office/drawing/2014/main" id="{764D92E3-61FF-40E2-BD17-A9CFEB3894DE}"/>
              </a:ext>
            </a:extLst>
          </p:cNvPr>
          <p:cNvGrpSpPr/>
          <p:nvPr/>
        </p:nvGrpSpPr>
        <p:grpSpPr>
          <a:xfrm>
            <a:off x="3215680" y="4365117"/>
            <a:ext cx="7272808" cy="1587211"/>
            <a:chOff x="5487875" y="3902184"/>
            <a:chExt cx="4524855" cy="1779816"/>
          </a:xfrm>
        </p:grpSpPr>
        <p:pic>
          <p:nvPicPr>
            <p:cNvPr id="22" name="Hình ảnh 19">
              <a:extLst>
                <a:ext uri="{FF2B5EF4-FFF2-40B4-BE49-F238E27FC236}">
                  <a16:creationId xmlns:a16="http://schemas.microsoft.com/office/drawing/2014/main" id="{CD11DEB9-4F65-42C0-8B7C-3D0B361B5396}"/>
                </a:ext>
              </a:extLst>
            </p:cNvPr>
            <p:cNvPicPr>
              <a:picLocks noChangeAspect="1"/>
            </p:cNvPicPr>
            <p:nvPr/>
          </p:nvPicPr>
          <p:blipFill rotWithShape="1">
            <a:blip r:embed="rId6">
              <a:clrChange>
                <a:clrFrom>
                  <a:srgbClr val="FFFFFF"/>
                </a:clrFrom>
                <a:clrTo>
                  <a:srgbClr val="FFFFFF">
                    <a:alpha val="0"/>
                  </a:srgbClr>
                </a:clrTo>
              </a:clrChange>
            </a:blip>
            <a:srcRect l="49018" t="42134" r="14486" b="31913"/>
            <a:stretch/>
          </p:blipFill>
          <p:spPr>
            <a:xfrm>
              <a:off x="5487875" y="3902184"/>
              <a:ext cx="4449536" cy="1779816"/>
            </a:xfrm>
            <a:prstGeom prst="rect">
              <a:avLst/>
            </a:prstGeom>
          </p:spPr>
        </p:pic>
        <p:sp>
          <p:nvSpPr>
            <p:cNvPr id="23" name="Hộp Văn bản 20">
              <a:extLst>
                <a:ext uri="{FF2B5EF4-FFF2-40B4-BE49-F238E27FC236}">
                  <a16:creationId xmlns:a16="http://schemas.microsoft.com/office/drawing/2014/main" id="{178B0264-928C-4D67-A9B2-41AC10BC4777}"/>
                </a:ext>
              </a:extLst>
            </p:cNvPr>
            <p:cNvSpPr txBox="1"/>
            <p:nvPr/>
          </p:nvSpPr>
          <p:spPr>
            <a:xfrm>
              <a:off x="6481781" y="4976626"/>
              <a:ext cx="3530949" cy="58671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4. Hoạt động: Vận dụng</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24" name="Nhóm 17">
            <a:extLst>
              <a:ext uri="{FF2B5EF4-FFF2-40B4-BE49-F238E27FC236}">
                <a16:creationId xmlns:a16="http://schemas.microsoft.com/office/drawing/2014/main" id="{8D47D6A7-8C68-4AA0-A840-F02A3578759A}"/>
              </a:ext>
            </a:extLst>
          </p:cNvPr>
          <p:cNvGrpSpPr/>
          <p:nvPr/>
        </p:nvGrpSpPr>
        <p:grpSpPr>
          <a:xfrm>
            <a:off x="3071664" y="4262138"/>
            <a:ext cx="7309390" cy="895067"/>
            <a:chOff x="5809796" y="3824839"/>
            <a:chExt cx="4498521" cy="862243"/>
          </a:xfrm>
        </p:grpSpPr>
        <p:pic>
          <p:nvPicPr>
            <p:cNvPr id="25" name="Hình ảnh 15">
              <a:extLst>
                <a:ext uri="{FF2B5EF4-FFF2-40B4-BE49-F238E27FC236}">
                  <a16:creationId xmlns:a16="http://schemas.microsoft.com/office/drawing/2014/main" id="{30C9D696-C002-4A64-BE67-DF9DD8B51E20}"/>
                </a:ext>
              </a:extLst>
            </p:cNvPr>
            <p:cNvPicPr>
              <a:picLocks noChangeAspect="1"/>
            </p:cNvPicPr>
            <p:nvPr/>
          </p:nvPicPr>
          <p:blipFill rotWithShape="1">
            <a:blip r:embed="rId7">
              <a:clrChange>
                <a:clrFrom>
                  <a:srgbClr val="FFFFFF"/>
                </a:clrFrom>
                <a:clrTo>
                  <a:srgbClr val="FFFFFF">
                    <a:alpha val="0"/>
                  </a:srgbClr>
                </a:clrTo>
              </a:clrChange>
            </a:blip>
            <a:srcRect l="48750" t="43261" r="14352" b="44166"/>
            <a:stretch/>
          </p:blipFill>
          <p:spPr>
            <a:xfrm>
              <a:off x="5809796" y="3824839"/>
              <a:ext cx="4498521" cy="862243"/>
            </a:xfrm>
            <a:prstGeom prst="rect">
              <a:avLst/>
            </a:prstGeom>
          </p:spPr>
        </p:pic>
        <p:sp>
          <p:nvSpPr>
            <p:cNvPr id="26" name="Hộp Văn bản 16">
              <a:extLst>
                <a:ext uri="{FF2B5EF4-FFF2-40B4-BE49-F238E27FC236}">
                  <a16:creationId xmlns:a16="http://schemas.microsoft.com/office/drawing/2014/main" id="{3AF10C05-C2ED-4AF0-A2D7-DBAC982705E6}"/>
                </a:ext>
              </a:extLst>
            </p:cNvPr>
            <p:cNvSpPr txBox="1"/>
            <p:nvPr/>
          </p:nvSpPr>
          <p:spPr>
            <a:xfrm>
              <a:off x="6816149" y="4014666"/>
              <a:ext cx="3411501" cy="5040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3. Hoạt động: Luyện tập</a:t>
              </a:r>
            </a:p>
          </p:txBody>
        </p:sp>
      </p:grpSp>
      <p:grpSp>
        <p:nvGrpSpPr>
          <p:cNvPr id="27" name="Nhóm 11">
            <a:extLst>
              <a:ext uri="{FF2B5EF4-FFF2-40B4-BE49-F238E27FC236}">
                <a16:creationId xmlns:a16="http://schemas.microsoft.com/office/drawing/2014/main" id="{1AFEFB89-5DFA-4B1A-8A45-F5B976AA189F}"/>
              </a:ext>
            </a:extLst>
          </p:cNvPr>
          <p:cNvGrpSpPr/>
          <p:nvPr/>
        </p:nvGrpSpPr>
        <p:grpSpPr>
          <a:xfrm>
            <a:off x="2567608" y="1108469"/>
            <a:ext cx="7848872" cy="1910444"/>
            <a:chOff x="6406293" y="289620"/>
            <a:chExt cx="4474029" cy="1910444"/>
          </a:xfrm>
        </p:grpSpPr>
        <p:pic>
          <p:nvPicPr>
            <p:cNvPr id="28" name="Hình ảnh 9">
              <a:extLst>
                <a:ext uri="{FF2B5EF4-FFF2-40B4-BE49-F238E27FC236}">
                  <a16:creationId xmlns:a16="http://schemas.microsoft.com/office/drawing/2014/main" id="{29C9FB12-37AE-4B4F-A6A7-9FD604BC5E95}"/>
                </a:ext>
              </a:extLst>
            </p:cNvPr>
            <p:cNvPicPr>
              <a:picLocks noChangeAspect="1"/>
            </p:cNvPicPr>
            <p:nvPr/>
          </p:nvPicPr>
          <p:blipFill rotWithShape="1">
            <a:blip r:embed="rId8">
              <a:clrChange>
                <a:clrFrom>
                  <a:srgbClr val="FFFFFF"/>
                </a:clrFrom>
                <a:clrTo>
                  <a:srgbClr val="FFFFFF">
                    <a:alpha val="0"/>
                  </a:srgbClr>
                </a:clrTo>
              </a:clrChange>
            </a:blip>
            <a:srcRect l="25111" t="13809" r="38192" b="58334"/>
            <a:stretch/>
          </p:blipFill>
          <p:spPr>
            <a:xfrm>
              <a:off x="6406293" y="289620"/>
              <a:ext cx="4474029" cy="1910444"/>
            </a:xfrm>
            <a:prstGeom prst="rect">
              <a:avLst/>
            </a:prstGeom>
          </p:spPr>
        </p:pic>
        <p:sp>
          <p:nvSpPr>
            <p:cNvPr id="29" name="Hộp Văn bản 10">
              <a:extLst>
                <a:ext uri="{FF2B5EF4-FFF2-40B4-BE49-F238E27FC236}">
                  <a16:creationId xmlns:a16="http://schemas.microsoft.com/office/drawing/2014/main" id="{5FBE2E0F-BA4D-4B31-9349-6998972E4D6C}"/>
                </a:ext>
              </a:extLst>
            </p:cNvPr>
            <p:cNvSpPr txBox="1"/>
            <p:nvPr/>
          </p:nvSpPr>
          <p:spPr>
            <a:xfrm>
              <a:off x="7350354" y="436897"/>
              <a:ext cx="3502007"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 Hoạt động khởi động: Mở đầu</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30" name="Nhóm 14">
            <a:extLst>
              <a:ext uri="{FF2B5EF4-FFF2-40B4-BE49-F238E27FC236}">
                <a16:creationId xmlns:a16="http://schemas.microsoft.com/office/drawing/2014/main" id="{66C6408C-844A-45BA-BF4A-F8C14C0187D3}"/>
              </a:ext>
            </a:extLst>
          </p:cNvPr>
          <p:cNvGrpSpPr/>
          <p:nvPr/>
        </p:nvGrpSpPr>
        <p:grpSpPr>
          <a:xfrm>
            <a:off x="2950150" y="1916833"/>
            <a:ext cx="7466330" cy="2380880"/>
            <a:chOff x="6760029" y="3012424"/>
            <a:chExt cx="5176054" cy="1322615"/>
          </a:xfrm>
        </p:grpSpPr>
        <p:pic>
          <p:nvPicPr>
            <p:cNvPr id="31" name="Hình ảnh 12">
              <a:extLst>
                <a:ext uri="{FF2B5EF4-FFF2-40B4-BE49-F238E27FC236}">
                  <a16:creationId xmlns:a16="http://schemas.microsoft.com/office/drawing/2014/main" id="{7DF671E9-23D4-4B40-9628-C4C5EA7BAEB0}"/>
                </a:ext>
              </a:extLst>
            </p:cNvPr>
            <p:cNvPicPr>
              <a:picLocks noChangeAspect="1"/>
            </p:cNvPicPr>
            <p:nvPr/>
          </p:nvPicPr>
          <p:blipFill rotWithShape="1">
            <a:blip r:embed="rId9">
              <a:clrChange>
                <a:clrFrom>
                  <a:srgbClr val="FFFFFF"/>
                </a:clrFrom>
                <a:clrTo>
                  <a:srgbClr val="FFFFFF">
                    <a:alpha val="0"/>
                  </a:srgbClr>
                </a:clrTo>
              </a:clrChange>
            </a:blip>
            <a:srcRect l="48750" t="24405" r="14017" b="56309"/>
            <a:stretch/>
          </p:blipFill>
          <p:spPr>
            <a:xfrm>
              <a:off x="6760029" y="3012424"/>
              <a:ext cx="5176054" cy="1322615"/>
            </a:xfrm>
            <a:prstGeom prst="rect">
              <a:avLst/>
            </a:prstGeom>
          </p:spPr>
        </p:pic>
        <p:sp>
          <p:nvSpPr>
            <p:cNvPr id="32" name="Hộp Văn bản 13">
              <a:extLst>
                <a:ext uri="{FF2B5EF4-FFF2-40B4-BE49-F238E27FC236}">
                  <a16:creationId xmlns:a16="http://schemas.microsoft.com/office/drawing/2014/main" id="{13B3CABC-9DB3-42A9-842B-E7E14CD767C9}"/>
                </a:ext>
              </a:extLst>
            </p:cNvPr>
            <p:cNvSpPr txBox="1"/>
            <p:nvPr/>
          </p:nvSpPr>
          <p:spPr>
            <a:xfrm>
              <a:off x="7943577" y="3156352"/>
              <a:ext cx="3877081" cy="100875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 Hoạt động hình thành kiến thức mới: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2.1: </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rPr>
                <a:t>Thông tin và dữ liệu</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2.2: </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a:rPr>
                <a:t>Tầm quan trọng của thông tin.</a:t>
              </a:r>
              <a:endPar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33" name="Nhóm 26">
            <a:extLst>
              <a:ext uri="{FF2B5EF4-FFF2-40B4-BE49-F238E27FC236}">
                <a16:creationId xmlns:a16="http://schemas.microsoft.com/office/drawing/2014/main" id="{DD7BE45B-CD75-461A-ABA8-B81E2CE3C6EE}"/>
              </a:ext>
            </a:extLst>
          </p:cNvPr>
          <p:cNvGrpSpPr/>
          <p:nvPr/>
        </p:nvGrpSpPr>
        <p:grpSpPr>
          <a:xfrm>
            <a:off x="1663966" y="2911447"/>
            <a:ext cx="2775857" cy="1559379"/>
            <a:chOff x="868487" y="1638728"/>
            <a:chExt cx="2775857" cy="1559379"/>
          </a:xfrm>
        </p:grpSpPr>
        <p:sp>
          <p:nvSpPr>
            <p:cNvPr id="34" name="Hình chữ nhật: Góc Tròn 27">
              <a:extLst>
                <a:ext uri="{FF2B5EF4-FFF2-40B4-BE49-F238E27FC236}">
                  <a16:creationId xmlns:a16="http://schemas.microsoft.com/office/drawing/2014/main" id="{CB57C048-0AD8-45F5-B89F-DF7A9AB04401}"/>
                </a:ext>
              </a:extLst>
            </p:cNvPr>
            <p:cNvSpPr/>
            <p:nvPr/>
          </p:nvSpPr>
          <p:spPr>
            <a:xfrm>
              <a:off x="1202444" y="1638728"/>
              <a:ext cx="2107945" cy="9657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vi-VN" sz="2800" b="0" i="0" u="none" strike="noStrike" kern="1200" cap="none" spc="0" normalizeH="0" baseline="0" noProof="0">
                <a:ln>
                  <a:noFill/>
                </a:ln>
                <a:solidFill>
                  <a:srgbClr val="FFFFFF"/>
                </a:solidFill>
                <a:effectLst/>
                <a:uLnTx/>
                <a:uFillTx/>
                <a:latin typeface="Arial"/>
                <a:ea typeface="+mn-ea"/>
                <a:cs typeface="Arial"/>
              </a:endParaRPr>
            </a:p>
          </p:txBody>
        </p:sp>
        <p:pic>
          <p:nvPicPr>
            <p:cNvPr id="35" name="Hình ảnh 28">
              <a:extLst>
                <a:ext uri="{FF2B5EF4-FFF2-40B4-BE49-F238E27FC236}">
                  <a16:creationId xmlns:a16="http://schemas.microsoft.com/office/drawing/2014/main" id="{05763646-E3C2-451F-B91F-6225B1F1B0C0}"/>
                </a:ext>
              </a:extLst>
            </p:cNvPr>
            <p:cNvPicPr>
              <a:picLocks noChangeAspect="1"/>
            </p:cNvPicPr>
            <p:nvPr/>
          </p:nvPicPr>
          <p:blipFill rotWithShape="1">
            <a:blip r:embed="rId10">
              <a:clrChange>
                <a:clrFrom>
                  <a:srgbClr val="FFFFFF"/>
                </a:clrFrom>
                <a:clrTo>
                  <a:srgbClr val="FFFFFF">
                    <a:alpha val="0"/>
                  </a:srgbClr>
                </a:clrTo>
              </a:clrChange>
            </a:blip>
            <a:srcRect l="14934" t="55119" r="62299" b="22143"/>
            <a:stretch/>
          </p:blipFill>
          <p:spPr>
            <a:xfrm>
              <a:off x="868487" y="1638728"/>
              <a:ext cx="2775857" cy="1559379"/>
            </a:xfrm>
            <a:prstGeom prst="rect">
              <a:avLst/>
            </a:prstGeom>
          </p:spPr>
        </p:pic>
        <p:sp>
          <p:nvSpPr>
            <p:cNvPr id="36" name="Hộp Văn bản 29">
              <a:extLst>
                <a:ext uri="{FF2B5EF4-FFF2-40B4-BE49-F238E27FC236}">
                  <a16:creationId xmlns:a16="http://schemas.microsoft.com/office/drawing/2014/main" id="{54EB5294-E22B-4884-BEBF-8FA42FFA7148}"/>
                </a:ext>
              </a:extLst>
            </p:cNvPr>
            <p:cNvSpPr txBox="1"/>
            <p:nvPr/>
          </p:nvSpPr>
          <p:spPr>
            <a:xfrm>
              <a:off x="1161154" y="1881525"/>
              <a:ext cx="2083949" cy="95410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CẤU TRÚC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HỌC</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24366600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28646" y="2286000"/>
            <a:ext cx="4778872" cy="1015663"/>
          </a:xfrm>
          <a:prstGeom prst="rect">
            <a:avLst/>
          </a:prstGeom>
          <a:noFill/>
        </p:spPr>
        <p:txBody>
          <a:bodyPr wrap="none" rtlCol="0">
            <a:spAutoFit/>
          </a:bodyPr>
          <a:lstStyle/>
          <a:p>
            <a:r>
              <a:rPr lang="en-US" sz="6000" b="1" dirty="0">
                <a:solidFill>
                  <a:schemeClr val="bg1"/>
                </a:solidFill>
                <a:latin typeface="Times New Roman" panose="02020603050405020304" pitchFamily="18" charset="0"/>
                <a:cs typeface="Times New Roman" panose="02020603050405020304" pitchFamily="18" charset="0"/>
              </a:rPr>
              <a:t>KHỞI ĐỘNG</a:t>
            </a:r>
            <a:endParaRPr lang="vi-VN" sz="6000" b="1" dirty="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0" name="Picture 9"/>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11" name="Cloud 10"/>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Cloud 11"/>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51FADC7C-D057-481C-8D50-442C030AF872}"/>
              </a:ext>
            </a:extLst>
          </p:cNvPr>
          <p:cNvPicPr>
            <a:picLocks noChangeAspect="1"/>
          </p:cNvPicPr>
          <p:nvPr/>
        </p:nvPicPr>
        <p:blipFill>
          <a:blip r:embed="rId8"/>
          <a:stretch>
            <a:fillRect/>
          </a:stretch>
        </p:blipFill>
        <p:spPr>
          <a:xfrm>
            <a:off x="2520674" y="815261"/>
            <a:ext cx="6901270" cy="3700593"/>
          </a:xfrm>
          <a:prstGeom prst="rect">
            <a:avLst/>
          </a:prstGeom>
        </p:spPr>
      </p:pic>
    </p:spTree>
    <p:extLst>
      <p:ext uri="{BB962C8B-B14F-4D97-AF65-F5344CB8AC3E}">
        <p14:creationId xmlns:p14="http://schemas.microsoft.com/office/powerpoint/2010/main" val="414569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0"/>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0000" fill="hold"/>
                                        <p:tgtEl>
                                          <p:spTgt spid="11"/>
                                        </p:tgtEl>
                                        <p:attrNameLst>
                                          <p:attrName>ppt_x</p:attrName>
                                        </p:attrNameLst>
                                      </p:cBhvr>
                                      <p:tavLst>
                                        <p:tav tm="0">
                                          <p:val>
                                            <p:strVal val="1+#ppt_w/2"/>
                                          </p:val>
                                        </p:tav>
                                        <p:tav tm="100000">
                                          <p:val>
                                            <p:strVal val="#ppt_x"/>
                                          </p:val>
                                        </p:tav>
                                      </p:tavLst>
                                    </p:anim>
                                    <p:anim calcmode="lin" valueType="num">
                                      <p:cBhvr additive="base">
                                        <p:cTn id="14" dur="200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0000" fill="hold"/>
                                        <p:tgtEl>
                                          <p:spTgt spid="12"/>
                                        </p:tgtEl>
                                        <p:attrNameLst>
                                          <p:attrName>ppt_x</p:attrName>
                                        </p:attrNameLst>
                                      </p:cBhvr>
                                      <p:tavLst>
                                        <p:tav tm="0">
                                          <p:val>
                                            <p:strVal val="0-#ppt_w/2"/>
                                          </p:val>
                                        </p:tav>
                                        <p:tav tm="100000">
                                          <p:val>
                                            <p:strVal val="#ppt_x"/>
                                          </p:val>
                                        </p:tav>
                                      </p:tavLst>
                                    </p:anim>
                                    <p:anim calcmode="lin" valueType="num">
                                      <p:cBhvr additive="base">
                                        <p:cTn id="18" dur="20000" fill="hold"/>
                                        <p:tgtEl>
                                          <p:spTgt spid="12"/>
                                        </p:tgtEl>
                                        <p:attrNameLst>
                                          <p:attrName>ppt_y</p:attrName>
                                        </p:attrNameLst>
                                      </p:cBhvr>
                                      <p:tavLst>
                                        <p:tav tm="0">
                                          <p:val>
                                            <p:strVal val="#ppt_y"/>
                                          </p:val>
                                        </p:tav>
                                        <p:tav tm="100000">
                                          <p:val>
                                            <p:strVal val="#ppt_y"/>
                                          </p:val>
                                        </p:tav>
                                      </p:tavLst>
                                    </p:anim>
                                  </p:childTnLst>
                                </p:cTn>
                              </p:par>
                              <p:par>
                                <p:cTn id="19" presetID="34" presetClass="emph" presetSubtype="0" repeatCount="indefinite" fill="hold" grpId="0" nodeType="withEffect">
                                  <p:stCondLst>
                                    <p:cond delay="500"/>
                                  </p:stCondLst>
                                  <p:iterate type="lt">
                                    <p:tmPct val="10000"/>
                                  </p:iterate>
                                  <p:childTnLst>
                                    <p:animMotion origin="layout" path="M 0.0 0.0 L 0.0 -0.07213" pathEditMode="relative" ptsTypes="">
                                      <p:cBhvr>
                                        <p:cTn id="20" dur="250" accel="50000" decel="50000" autoRev="1" fill="hold">
                                          <p:stCondLst>
                                            <p:cond delay="0"/>
                                          </p:stCondLst>
                                        </p:cTn>
                                        <p:tgtEl>
                                          <p:spTgt spid="6"/>
                                        </p:tgtEl>
                                        <p:attrNameLst>
                                          <p:attrName>ppt_x</p:attrName>
                                          <p:attrName>ppt_y</p:attrName>
                                        </p:attrNameLst>
                                      </p:cBhvr>
                                    </p:animMotion>
                                    <p:animRot by="1500000">
                                      <p:cBhvr>
                                        <p:cTn id="21" dur="125" fill="hold">
                                          <p:stCondLst>
                                            <p:cond delay="0"/>
                                          </p:stCondLst>
                                        </p:cTn>
                                        <p:tgtEl>
                                          <p:spTgt spid="6"/>
                                        </p:tgtEl>
                                        <p:attrNameLst>
                                          <p:attrName>r</p:attrName>
                                        </p:attrNameLst>
                                      </p:cBhvr>
                                    </p:animRot>
                                    <p:animRot by="-1500000">
                                      <p:cBhvr>
                                        <p:cTn id="22" dur="125" fill="hold">
                                          <p:stCondLst>
                                            <p:cond delay="125"/>
                                          </p:stCondLst>
                                        </p:cTn>
                                        <p:tgtEl>
                                          <p:spTgt spid="6"/>
                                        </p:tgtEl>
                                        <p:attrNameLst>
                                          <p:attrName>r</p:attrName>
                                        </p:attrNameLst>
                                      </p:cBhvr>
                                    </p:animRot>
                                    <p:animRot by="-1500000">
                                      <p:cBhvr>
                                        <p:cTn id="23" dur="125" fill="hold">
                                          <p:stCondLst>
                                            <p:cond delay="250"/>
                                          </p:stCondLst>
                                        </p:cTn>
                                        <p:tgtEl>
                                          <p:spTgt spid="6"/>
                                        </p:tgtEl>
                                        <p:attrNameLst>
                                          <p:attrName>r</p:attrName>
                                        </p:attrNameLst>
                                      </p:cBhvr>
                                    </p:animRot>
                                    <p:animRot by="1500000">
                                      <p:cBhvr>
                                        <p:cTn id="24"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Đặt vấn đề"/>
  <p:tag name="ISPRING_SLIDE_INDENT_LEVEL" val="0"/>
  <p:tag name="ISPRING_PLAYER_LAYOUT_TYPE" val="Full"/>
  <p:tag name="ISPRING_PRESENTER_ID" val="{991682B5-234D-4BAA-A18D-057A54A94B76}"/>
  <p:tag name="ISPRING_SLIDE_ID" val="{C5D76EFC-515A-4234-B41B-DEDBE9EF05FA}"/>
  <p:tag name="ISPRING_CUSTOM_TIMING_USED" val="1"/>
  <p:tag name="ISPRING_SLIDE_ID_2" val="{9D615986-7550-4F5D-B726-10141F1D465D}"/>
  <p:tag name="GENSWF_ADVANCE_TIME" val="52.753"/>
</p:tagLst>
</file>

<file path=ppt/tags/tag10.xml><?xml version="1.0" encoding="utf-8"?>
<p:tagLst xmlns:a="http://schemas.openxmlformats.org/drawingml/2006/main" xmlns:r="http://schemas.openxmlformats.org/officeDocument/2006/relationships" xmlns:p="http://schemas.openxmlformats.org/presentationml/2006/main">
  <p:tag name="MMPROD_ID" val="10148"/>
  <p:tag name="MMPROD_ABSOLUTEPOSITIONID" val="100"/>
  <p:tag name="MMPROD_LASTVALUES" val="&lt;ChangeData&gt;&lt;Text&gt;&lt;![CDATA[Hoàn thành câu dưới đây bằng cách điền cụm từ thích hợp vào khoảng trống:]]&gt;&lt;/Text&gt;&lt;FontSize&gt;&lt;![CDATA[31]]&gt;&lt;/FontSize&gt;&lt;Left&gt;&lt;![CDATA[0]]&gt;&lt;/Left&gt;&lt;Top&gt;&lt;![CDATA[0]]&gt;&lt;/Top&gt;&lt;/ChangeData&gt;"/>
  <p:tag name="PRESENTER_SHAPETEXTINFO" val="&lt;ShapeTextInfo&gt;&lt;TableIndex row=&quot;-1&quot; col=&quot;-1&quot;&gt;&lt;linesCount val=&quot;1&quot;/&gt;&lt;lineCharCount val=&quot;16&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9839FCC-C487-40CA-89CE-A00C602EC387}"/>
  <p:tag name="GENSWF_ADVANCE_TIME" val="37.41"/>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58&quot;/&gt;&lt;lineCharCount val=&quot;61&quot;/&gt;&lt;lineCharCount val=&quot;28&quot;/&gt;&lt;lineCharCount val=&quot;11&quot;/&gt;&lt;lineCharCount val=&quot;62&quot;/&gt;&lt;lineCharCount val=&quot;20&quot;/&gt;&lt;lineCharCount val=&quot;64&quot;/&gt;&lt;lineCharCount val=&quot;56&quot;/&gt;&lt;lineCharCount val=&quot;27&quot;/&gt;&lt;lineCharCount val=&quot;61&quot;/&gt;&lt;lineCharCount val=&quot;53&quot;/&gt;&lt;lineCharCount val=&quot;67&quot;/&gt;&lt;lineCharCount val=&quot;4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MMPROD_ID" val="10148"/>
  <p:tag name="MMPROD_ABSOLUTEPOSITIONID" val="100"/>
  <p:tag name="MMPROD_LASTVALUES" val="&lt;ChangeData&gt;&lt;Text&gt;&lt;![CDATA[Hoàn thành câu dưới đây bằng cách điền cụm từ thích hợp vào khoảng trống:]]&gt;&lt;/Text&gt;&lt;FontSize&gt;&lt;![CDATA[31]]&gt;&lt;/FontSize&gt;&lt;Left&gt;&lt;![CDATA[0]]&gt;&lt;/Left&gt;&lt;Top&gt;&lt;![CDATA[0]]&gt;&lt;/Top&gt;&lt;/ChangeData&gt;"/>
  <p:tag name="PRESENTER_SHAPETEXTINFO" val="&lt;ShapeTextInfo&gt;&lt;TableIndex row=&quot;-1&quot; col=&quot;-1&quot;&gt;&lt;linesCount val=&quot;1&quot;/&gt;&lt;lineCharCount val=&quot;16&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9839FCC-C487-40CA-89CE-A00C602EC387}"/>
  <p:tag name="GENSWF_ADVANCE_TIME" val="37.41"/>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GENSWF_SLIDE_TITLE" val="Đặt vấn đề"/>
  <p:tag name="ISPRING_SLIDE_INDENT_LEVEL" val="0"/>
  <p:tag name="ISPRING_PLAYER_LAYOUT_TYPE" val="Full"/>
  <p:tag name="ISPRING_PRESENTER_ID" val="{991682B5-234D-4BAA-A18D-057A54A94B76}"/>
  <p:tag name="ISPRING_SLIDE_ID" val="{C5D76EFC-515A-4234-B41B-DEDBE9EF05FA}"/>
  <p:tag name="ISPRING_CUSTOM_TIMING_USED" val="1"/>
  <p:tag name="ISPRING_SLIDE_ID_2" val="{9D615986-7550-4F5D-B726-10141F1D465D}"/>
  <p:tag name="GENSWF_ADVANCE_TIME" val="52.753"/>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GENSWF_SLIDE_TITLE" val="Đặt vấn đề"/>
  <p:tag name="ISPRING_SLIDE_INDENT_LEVEL" val="0"/>
  <p:tag name="ISPRING_PLAYER_LAYOUT_TYPE" val="Full"/>
  <p:tag name="ISPRING_PRESENTER_ID" val="{991682B5-234D-4BAA-A18D-057A54A94B76}"/>
  <p:tag name="ISPRING_SLIDE_ID" val="{C5D76EFC-515A-4234-B41B-DEDBE9EF05FA}"/>
  <p:tag name="ISPRING_CUSTOM_TIMING_USED" val="1"/>
  <p:tag name="ISPRING_SLIDE_ID_2" val="{9D615986-7550-4F5D-B726-10141F1D465D}"/>
  <p:tag name="GENSWF_ADVANCE_TIME" val="52.753"/>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9839FCC-C487-40CA-89CE-A00C602EC387}"/>
  <p:tag name="GENSWF_ADVANCE_TIME" val="37.41"/>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58&quot;/&gt;&lt;lineCharCount val=&quot;61&quot;/&gt;&lt;lineCharCount val=&quot;28&quot;/&gt;&lt;lineCharCount val=&quot;11&quot;/&gt;&lt;lineCharCount val=&quot;62&quot;/&gt;&lt;lineCharCount val=&quot;20&quot;/&gt;&lt;lineCharCount val=&quot;64&quot;/&gt;&lt;lineCharCount val=&quot;56&quot;/&gt;&lt;lineCharCount val=&quot;27&quot;/&gt;&lt;lineCharCount val=&quot;61&quot;/&gt;&lt;lineCharCount val=&quot;53&quot;/&gt;&lt;lineCharCount val=&quot;67&quot;/&gt;&lt;lineCharCount val=&quot;41&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1293</TotalTime>
  <Words>2689</Words>
  <Application>Microsoft Office PowerPoint</Application>
  <PresentationFormat>Widescreen</PresentationFormat>
  <Paragraphs>233</Paragraphs>
  <Slides>44</Slides>
  <Notes>6</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44</vt:i4>
      </vt:variant>
    </vt:vector>
  </HeadingPairs>
  <TitlesOfParts>
    <vt:vector size="54" baseType="lpstr">
      <vt:lpstr>Arial</vt:lpstr>
      <vt:lpstr>Calibri Light</vt:lpstr>
      <vt:lpstr>Times New Roman</vt:lpstr>
      <vt:lpstr>Symbol</vt:lpstr>
      <vt:lpstr>Calibri</vt:lpstr>
      <vt:lpstr>Wingdings</vt:lpstr>
      <vt:lpstr>Office Theme</vt:lpstr>
      <vt:lpstr>Default Design</vt:lpstr>
      <vt:lpstr>8_Thiết kế Tùy chỉnh</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TẦM QUAN TRỌNG CỦA THÔNG TIN</vt:lpstr>
      <vt:lpstr>PowerPoint Presentation</vt:lpstr>
      <vt:lpstr>II. TẦM QUAN TRỌNG CỦA THÔNG 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Lớp em sắp tổ chức một buổi dã ngoại, Hãy thảo luận nhóm để đưa ra các câu hỏi giúp tìm thông tin để chuẩn bị cho buổi dã ngoại đó.      =&gt; Yêu cầu: Các nhóm trình bày theo sơ đồ tư duy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THCS Lê Lợi</cp:lastModifiedBy>
  <cp:revision>54</cp:revision>
  <dcterms:created xsi:type="dcterms:W3CDTF">2018-08-18T03:47:10Z</dcterms:created>
  <dcterms:modified xsi:type="dcterms:W3CDTF">2023-09-07T03:08:11Z</dcterms:modified>
</cp:coreProperties>
</file>