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gif" ContentType="image/gif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4359" r:id="rId5"/>
    <p:sldId id="4316" r:id="rId6"/>
    <p:sldId id="4317" r:id="rId8"/>
    <p:sldId id="4295" r:id="rId9"/>
    <p:sldId id="4297" r:id="rId10"/>
    <p:sldId id="4322" r:id="rId11"/>
    <p:sldId id="4323" r:id="rId12"/>
    <p:sldId id="4299" r:id="rId13"/>
    <p:sldId id="4298" r:id="rId14"/>
    <p:sldId id="4321" r:id="rId15"/>
    <p:sldId id="4307" r:id="rId16"/>
    <p:sldId id="4310" r:id="rId17"/>
    <p:sldId id="4311" r:id="rId18"/>
    <p:sldId id="4313" r:id="rId19"/>
    <p:sldId id="4279" r:id="rId20"/>
    <p:sldId id="4280" r:id="rId21"/>
    <p:sldId id="4314" r:id="rId22"/>
    <p:sldId id="4282" r:id="rId23"/>
    <p:sldId id="4283" r:id="rId24"/>
    <p:sldId id="4284" r:id="rId25"/>
    <p:sldId id="4286" r:id="rId26"/>
    <p:sldId id="4287" r:id="rId27"/>
    <p:sldId id="4288" r:id="rId28"/>
    <p:sldId id="4294" r:id="rId29"/>
    <p:sldId id="4360" r:id="rId30"/>
    <p:sldId id="4289" r:id="rId31"/>
    <p:sldId id="4290" r:id="rId32"/>
    <p:sldId id="4291" r:id="rId33"/>
    <p:sldId id="4292" r:id="rId34"/>
  </p:sldIdLst>
  <p:sldSz cx="12192000" cy="6858000"/>
  <p:notesSz cx="6858000" cy="9144000"/>
  <p:embeddedFontLst>
    <p:embeddedFont>
      <p:font typeface="SimSun" panose="02010600030101010101" pitchFamily="2" charset="-122"/>
      <p:regular r:id="rId39"/>
    </p:embeddedFont>
    <p:embeddedFont>
      <p:font typeface="Calibri" panose="020F0502020204030204"/>
      <p:regular r:id="rId40"/>
      <p:bold r:id="rId41"/>
      <p:italic r:id="rId42"/>
      <p:boldItalic r:id="rId43"/>
    </p:embeddedFont>
    <p:embeddedFont>
      <p:font typeface="Roboto Black" panose="02000000000000000000" pitchFamily="2" charset="0"/>
      <p:bold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Pangolin" panose="00000500000000000000" pitchFamily="2" charset="0"/>
      <p:regular r:id="rId49"/>
    </p:embeddedFont>
    <p:embeddedFont>
      <p:font typeface="Roboto Slab Black" pitchFamily="2" charset="0"/>
      <p:bold r:id="rId50"/>
    </p:embeddedFont>
    <p:embeddedFont>
      <p:font typeface="Calibri Light" panose="020F030202020403020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9D6B"/>
    <a:srgbClr val="B5EFF7"/>
    <a:srgbClr val="EE8944"/>
    <a:srgbClr val="F4AA02"/>
    <a:srgbClr val="EB5C10"/>
    <a:srgbClr val="545C63"/>
    <a:srgbClr val="585F65"/>
    <a:srgbClr val="616870"/>
    <a:srgbClr val="596065"/>
    <a:srgbClr val="E45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6385" autoAdjust="0"/>
  </p:normalViewPr>
  <p:slideViewPr>
    <p:cSldViewPr snapToGrid="0">
      <p:cViewPr varScale="1">
        <p:scale>
          <a:sx n="98" d="100"/>
          <a:sy n="98" d="100"/>
        </p:scale>
        <p:origin x="1308" y="108"/>
      </p:cViewPr>
      <p:guideLst/>
    </p:cSldViewPr>
  </p:slideViewPr>
  <p:outlineViewPr>
    <p:cViewPr>
      <p:scale>
        <a:sx n="100" d="100"/>
        <a:sy n="100" d="100"/>
      </p:scale>
      <p:origin x="0" y="-75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6" Type="http://schemas.openxmlformats.org/officeDocument/2006/relationships/font" Target="fonts/font18.fntdata"/><Relationship Id="rId55" Type="http://schemas.openxmlformats.org/officeDocument/2006/relationships/font" Target="fonts/font17.fntdata"/><Relationship Id="rId54" Type="http://schemas.openxmlformats.org/officeDocument/2006/relationships/font" Target="fonts/font16.fntdata"/><Relationship Id="rId53" Type="http://schemas.openxmlformats.org/officeDocument/2006/relationships/font" Target="fonts/font15.fntdata"/><Relationship Id="rId52" Type="http://schemas.openxmlformats.org/officeDocument/2006/relationships/font" Target="fonts/font14.fntdata"/><Relationship Id="rId51" Type="http://schemas.openxmlformats.org/officeDocument/2006/relationships/font" Target="fonts/font13.fntdata"/><Relationship Id="rId50" Type="http://schemas.openxmlformats.org/officeDocument/2006/relationships/font" Target="fonts/font12.fntdata"/><Relationship Id="rId5" Type="http://schemas.openxmlformats.org/officeDocument/2006/relationships/slide" Target="slides/slide1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.fntdata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phổ</a:t>
            </a:r>
            <a:r>
              <a:rPr lang="en-US" baseline="0"/>
              <a:t> biến luật chơi và cho HS chơi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</a:t>
            </a:r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nhóm. Gợi ý để HS có những sáng tạo khi lựa chọn vật liệu cho phù hợp với điều kiện cụ thể của nhóm mình: giấy trắng, giấy màu, bìa, giấy xốp, đĩa giấy...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 b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 diện các nhóm chia sẻ ý tưởng, các nhóm khác đặt câu hỏi, nhận xét, góp ý cho nhóm bạn</a:t>
            </a:r>
            <a:endParaRPr lang="en-US" sz="11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lựa chọn nguyên liệu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 theo sườn.  Sau đó cùng tham gia trò chơi</a:t>
            </a:r>
            <a:endParaRPr lang="en-US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phổ biến luật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các</a:t>
            </a:r>
            <a:r>
              <a:rPr lang="en-US" baseline="0"/>
              <a:t> em hãy so sánh tất cả đặc điểm của 2 chiếc đồng hồ trên như: hình dáng, màu sắc, kim chỉ giờ, các số như thế nào? Từ đó khẳng định 2 đồng hồ giống nhau chỉ khác các số hiển thị trên mặt đồng hồ.</a:t>
            </a:r>
            <a:endParaRPr lang="en-US" baseline="0"/>
          </a:p>
          <a:p>
            <a:r>
              <a:rPr lang="en-US" baseline="0"/>
              <a:t>GV giới thiệu: </a:t>
            </a:r>
            <a:r>
              <a:rPr lang="en-US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 số trên mặt đồng hồ thứ nhất được viết bằng chữ số La Mã.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đọc</a:t>
            </a:r>
            <a:r>
              <a:rPr lang="en-US" baseline="0"/>
              <a:t> lần lượt các số trên mặt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lên chỉ nối số trên 2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hỏi</a:t>
            </a:r>
            <a:r>
              <a:rPr lang="en-US" baseline="0"/>
              <a:t> HS đây là số mấy? Sau đó chiếu đáp án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thảo</a:t>
            </a:r>
            <a:r>
              <a:rPr lang="en-US" baseline="0"/>
              <a:t> luận, nêu ý kiến của nhóm, GV gọi lên đọc từng số. GV bấm vào các ô xanh để hiện đáp án. Có thể cho HS lựa chọn tùy ý số mình biết để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33.wdp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5" Type="http://schemas.openxmlformats.org/officeDocument/2006/relationships/notesSlide" Target="../notesSlides/notesSlide16.xml"/><Relationship Id="rId14" Type="http://schemas.openxmlformats.org/officeDocument/2006/relationships/slideLayout" Target="../slideLayouts/slideLayout12.xml"/><Relationship Id="rId13" Type="http://schemas.microsoft.com/office/2007/relationships/hdphoto" Target="../media/image37.wdp"/><Relationship Id="rId12" Type="http://schemas.openxmlformats.org/officeDocument/2006/relationships/image" Target="../media/image36.png"/><Relationship Id="rId11" Type="http://schemas.microsoft.com/office/2007/relationships/hdphoto" Target="../media/image35.wdp"/><Relationship Id="rId10" Type="http://schemas.openxmlformats.org/officeDocument/2006/relationships/image" Target="../media/image34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33.wdp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5" Type="http://schemas.openxmlformats.org/officeDocument/2006/relationships/notesSlide" Target="../notesSlides/notesSlide19.xml"/><Relationship Id="rId14" Type="http://schemas.openxmlformats.org/officeDocument/2006/relationships/slideLayout" Target="../slideLayouts/slideLayout1.xml"/><Relationship Id="rId13" Type="http://schemas.microsoft.com/office/2007/relationships/hdphoto" Target="../media/image37.wdp"/><Relationship Id="rId12" Type="http://schemas.openxmlformats.org/officeDocument/2006/relationships/image" Target="../media/image36.png"/><Relationship Id="rId11" Type="http://schemas.microsoft.com/office/2007/relationships/hdphoto" Target="../media/image35.wdp"/><Relationship Id="rId10" Type="http://schemas.openxmlformats.org/officeDocument/2006/relationships/image" Target="../media/image34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.xml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ext Box 2"/>
          <p:cNvSpPr txBox="1"/>
          <p:nvPr/>
        </p:nvSpPr>
        <p:spPr>
          <a:xfrm>
            <a:off x="3048000" y="465455"/>
            <a:ext cx="62484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en-US" b="1" i="0" dirty="0">
                <a:solidFill>
                  <a:schemeClr val="accent2"/>
                </a:solidFill>
                <a:latin typeface="Arial" panose="020B0604020202020204" pitchFamily="34" charset="0"/>
              </a:rPr>
              <a:t>      </a:t>
            </a:r>
            <a:r>
              <a:rPr lang="en-US" sz="28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PHÒNG GIÁO DỤC ĐẠI LỘC</a:t>
            </a:r>
            <a:endParaRPr lang="en-US" sz="2800" b="1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Text Box 3"/>
          <p:cNvSpPr txBox="1"/>
          <p:nvPr/>
        </p:nvSpPr>
        <p:spPr>
          <a:xfrm>
            <a:off x="3578225" y="925830"/>
            <a:ext cx="553339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en-US" sz="2600" b="1" i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TH&amp;THCS ĐẠI CHÁNH</a:t>
            </a:r>
            <a:endParaRPr lang="en-US" sz="2600" b="1" i="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5" name="Picture 4" descr="Buomba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2874010" y="2872105"/>
            <a:ext cx="6858000" cy="1108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5" descr="Buomba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330" y="-342900"/>
            <a:ext cx="11455400" cy="781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6" name="Text Box 6"/>
          <p:cNvSpPr txBox="1"/>
          <p:nvPr/>
        </p:nvSpPr>
        <p:spPr>
          <a:xfrm>
            <a:off x="3981450" y="4556125"/>
            <a:ext cx="44767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en-US" sz="44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STEM LỚP 3                                                           </a:t>
            </a:r>
            <a:endParaRPr lang="en-US" sz="4400" b="1" i="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9" name="Text Box 9"/>
          <p:cNvSpPr txBox="1"/>
          <p:nvPr/>
        </p:nvSpPr>
        <p:spPr>
          <a:xfrm>
            <a:off x="-6858000" y="1965960"/>
            <a:ext cx="11049000" cy="768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en-US" sz="4400" i="0" dirty="0">
                <a:solidFill>
                  <a:srgbClr val="CC0000"/>
                </a:solidFill>
                <a:latin typeface="Times New Roman" panose="02020603050405020304" pitchFamily="18" charset="0"/>
              </a:rPr>
              <a:t>       Chào mừng quý thầy cô về dự giờ thăm lớp         </a:t>
            </a:r>
            <a:endParaRPr lang="en-US" sz="4400" i="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80" name="Picture 10" descr="Buomba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075" y="5945505"/>
            <a:ext cx="11591290" cy="912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1" descr="Buomba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 flipH="1">
            <a:off x="8156575" y="2926715"/>
            <a:ext cx="6858000" cy="1005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3" name="Text Box 13"/>
          <p:cNvSpPr txBox="1"/>
          <p:nvPr/>
        </p:nvSpPr>
        <p:spPr>
          <a:xfrm>
            <a:off x="4419600" y="5844540"/>
            <a:ext cx="40386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Thắm</a:t>
            </a:r>
            <a:endParaRPr lang="en-US" sz="2400" i="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3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6" grpId="0"/>
      <p:bldP spid="153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0409" y="1994961"/>
            <a:ext cx="11271183" cy="4453965"/>
          </a:xfrm>
          <a:prstGeom prst="roundRect">
            <a:avLst/>
          </a:prstGeom>
          <a:solidFill>
            <a:srgbClr val="EB5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TÌM HIỂU VỀ CÁC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592365" y="1144015"/>
            <a:ext cx="942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cho biết các số La Mã sau tương ứng với số Latinh nào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671" y="3156403"/>
            <a:ext cx="10618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2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3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4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5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6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7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8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9         10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671" y="2441644"/>
            <a:ext cx="1073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II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III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IV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VIII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IX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X 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165" y="5006831"/>
            <a:ext cx="1088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1 1        12          13           1 4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15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16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17             1 8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        19        20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164" y="4272660"/>
            <a:ext cx="11271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XI  XII  XIII  XIV  XV  XVI  XVII XVIII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XIX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XX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4895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46560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39781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55843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03915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95437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83472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489518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749608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654551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6719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1014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90792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55843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48172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975219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15883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55629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796954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10645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495980" y="5987261"/>
            <a:ext cx="49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SỐ LA MÃ TỪ 1 ĐẾN 20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4" grpId="0"/>
      <p:bldP spid="15" grpId="0"/>
      <p:bldP spid="16" grpId="0"/>
      <p:bldP spid="17" grpId="0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79642" y="541442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37" y="1281653"/>
            <a:ext cx="10936165" cy="4762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787" y="3845982"/>
            <a:ext cx="538766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XVII, VIII, V, II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63711" y="2613227"/>
            <a:ext cx="470932" cy="491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08143" y="5029440"/>
            <a:ext cx="470932" cy="491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657" y="1348563"/>
            <a:ext cx="5274644" cy="5509437"/>
          </a:xfrm>
          <a:prstGeom prst="rect">
            <a:avLst/>
          </a:prstGeom>
          <a:solidFill>
            <a:srgbClr val="F4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773843" y="513850"/>
            <a:ext cx="644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 “AI NHANH HƠN?”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09003" y="1678985"/>
            <a:ext cx="509995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 spc="-5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</a:t>
            </a:r>
            <a:r>
              <a:rPr lang="en-US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 trò hô số bất kì  từ 1 đến 20 và người chơi tìm số La Mã tương ứng từ I đến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017" y="2873609"/>
            <a:ext cx="503582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bạn làm quản trò </a:t>
            </a:r>
            <a:r>
              <a:rPr lang="en-US" alt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một số bất kì,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chơi tìm và  ghi số La Mã tương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 </a:t>
            </a:r>
            <a:r>
              <a:rPr lang="en-US" alt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 bảng con</a:t>
            </a:r>
            <a:endParaRPr kumimoji="0" lang="en-US" alt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929" y="4437565"/>
            <a:ext cx="498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nào tìm được đúng và nhanh hơn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 được 5 điểm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928" y="5632189"/>
            <a:ext cx="5016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thúc trò chơi, bạn nào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nhiều điểm hơn thì chiến thắng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51" y="3243847"/>
            <a:ext cx="4502300" cy="32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472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12, kim ngắn chỉ số 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13" y="1829501"/>
            <a:ext cx="2757874" cy="27578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699" y="4969229"/>
            <a:ext cx="51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2 giờ (14 giờ)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1" y="2366963"/>
            <a:ext cx="228623" cy="829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261" y="3262818"/>
            <a:ext cx="152377" cy="332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84392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54" y="1367613"/>
            <a:ext cx="10129357" cy="5285607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40915" y="3782378"/>
            <a:ext cx="89344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 giờ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3484" y="3766015"/>
            <a:ext cx="107388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 giờ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734810" y="3782378"/>
            <a:ext cx="101981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9 giờ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205595" y="3782695"/>
            <a:ext cx="103632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10 giờ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089650" y="4985385"/>
            <a:ext cx="519811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I, II, III, IV, VI, VII, VIII, IX, XI, XII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096635" y="5466080"/>
            <a:ext cx="2800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IV, V, VI, VII, VIII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089650" y="5941060"/>
            <a:ext cx="311594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IX, X, XI, XII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345" y="1907540"/>
            <a:ext cx="8491855" cy="1824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1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2" y="8685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807590" y="2636577"/>
            <a:ext cx="4951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</a:t>
            </a:r>
            <a:endParaRPr lang="en-US" altLang="zh-CN" sz="6000" b="1" noProof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SỬ DỤNG </a:t>
            </a:r>
            <a:endParaRPr lang="en-US" altLang="zh-CN" sz="6000" b="1" noProof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SỐ </a:t>
            </a: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 MÃ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744758" y="2371195"/>
            <a:ext cx="4539187" cy="4319110"/>
            <a:chOff x="4590044" y="1657067"/>
            <a:chExt cx="4539187" cy="4319110"/>
          </a:xfrm>
        </p:grpSpPr>
        <p:sp>
          <p:nvSpPr>
            <p:cNvPr id="10" name="Teardrop 45"/>
            <p:cNvSpPr/>
            <p:nvPr/>
          </p:nvSpPr>
          <p:spPr>
            <a:xfrm rot="16400215">
              <a:off x="8068228" y="3766857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-1" fmla="*/ 284138 w 2275889"/>
                <a:gd name="connsiteY0-2" fmla="*/ 1007170 h 2164794"/>
                <a:gd name="connsiteX1-3" fmla="*/ 1280014 w 2275889"/>
                <a:gd name="connsiteY1-4" fmla="*/ 0 h 2164794"/>
                <a:gd name="connsiteX2-5" fmla="*/ 2275889 w 2275889"/>
                <a:gd name="connsiteY2-6" fmla="*/ 0 h 2164794"/>
                <a:gd name="connsiteX3-7" fmla="*/ 2275889 w 2275889"/>
                <a:gd name="connsiteY3-8" fmla="*/ 1007170 h 2164794"/>
                <a:gd name="connsiteX4-9" fmla="*/ 1280013 w 2275889"/>
                <a:gd name="connsiteY4-10" fmla="*/ 2014340 h 2164794"/>
                <a:gd name="connsiteX5-11" fmla="*/ 284137 w 2275889"/>
                <a:gd name="connsiteY5-12" fmla="*/ 1007170 h 2164794"/>
                <a:gd name="connsiteX6-13" fmla="*/ 284138 w 2275889"/>
                <a:gd name="connsiteY6-14" fmla="*/ 1007170 h 2164794"/>
                <a:gd name="connsiteX0-15" fmla="*/ 284138 w 2580689"/>
                <a:gd name="connsiteY0-16" fmla="*/ 1206867 h 2364491"/>
                <a:gd name="connsiteX1-17" fmla="*/ 1280014 w 2580689"/>
                <a:gd name="connsiteY1-18" fmla="*/ 199697 h 2364491"/>
                <a:gd name="connsiteX2-19" fmla="*/ 2580689 w 2580689"/>
                <a:gd name="connsiteY2-20" fmla="*/ 0 h 2364491"/>
                <a:gd name="connsiteX3-21" fmla="*/ 2275889 w 2580689"/>
                <a:gd name="connsiteY3-22" fmla="*/ 1206867 h 2364491"/>
                <a:gd name="connsiteX4-23" fmla="*/ 1280013 w 2580689"/>
                <a:gd name="connsiteY4-24" fmla="*/ 2214037 h 2364491"/>
                <a:gd name="connsiteX5-25" fmla="*/ 284137 w 2580689"/>
                <a:gd name="connsiteY5-26" fmla="*/ 1206867 h 2364491"/>
                <a:gd name="connsiteX6-27" fmla="*/ 284138 w 2580689"/>
                <a:gd name="connsiteY6-28" fmla="*/ 1206867 h 23644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ardrop 45"/>
            <p:cNvSpPr/>
            <p:nvPr/>
          </p:nvSpPr>
          <p:spPr>
            <a:xfrm rot="10800000">
              <a:off x="8068229" y="2789922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-1" fmla="*/ 284138 w 2275889"/>
                <a:gd name="connsiteY0-2" fmla="*/ 1007170 h 2164794"/>
                <a:gd name="connsiteX1-3" fmla="*/ 1280014 w 2275889"/>
                <a:gd name="connsiteY1-4" fmla="*/ 0 h 2164794"/>
                <a:gd name="connsiteX2-5" fmla="*/ 2275889 w 2275889"/>
                <a:gd name="connsiteY2-6" fmla="*/ 0 h 2164794"/>
                <a:gd name="connsiteX3-7" fmla="*/ 2275889 w 2275889"/>
                <a:gd name="connsiteY3-8" fmla="*/ 1007170 h 2164794"/>
                <a:gd name="connsiteX4-9" fmla="*/ 1280013 w 2275889"/>
                <a:gd name="connsiteY4-10" fmla="*/ 2014340 h 2164794"/>
                <a:gd name="connsiteX5-11" fmla="*/ 284137 w 2275889"/>
                <a:gd name="connsiteY5-12" fmla="*/ 1007170 h 2164794"/>
                <a:gd name="connsiteX6-13" fmla="*/ 284138 w 2275889"/>
                <a:gd name="connsiteY6-14" fmla="*/ 1007170 h 2164794"/>
                <a:gd name="connsiteX0-15" fmla="*/ 284138 w 2580689"/>
                <a:gd name="connsiteY0-16" fmla="*/ 1206867 h 2364491"/>
                <a:gd name="connsiteX1-17" fmla="*/ 1280014 w 2580689"/>
                <a:gd name="connsiteY1-18" fmla="*/ 199697 h 2364491"/>
                <a:gd name="connsiteX2-19" fmla="*/ 2580689 w 2580689"/>
                <a:gd name="connsiteY2-20" fmla="*/ 0 h 2364491"/>
                <a:gd name="connsiteX3-21" fmla="*/ 2275889 w 2580689"/>
                <a:gd name="connsiteY3-22" fmla="*/ 1206867 h 2364491"/>
                <a:gd name="connsiteX4-23" fmla="*/ 1280013 w 2580689"/>
                <a:gd name="connsiteY4-24" fmla="*/ 2214037 h 2364491"/>
                <a:gd name="connsiteX5-25" fmla="*/ 284137 w 2580689"/>
                <a:gd name="connsiteY5-26" fmla="*/ 1206867 h 2364491"/>
                <a:gd name="connsiteX6-27" fmla="*/ 284138 w 2580689"/>
                <a:gd name="connsiteY6-28" fmla="*/ 1206867 h 23644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ardrop 11"/>
            <p:cNvSpPr/>
            <p:nvPr/>
          </p:nvSpPr>
          <p:spPr>
            <a:xfrm rot="1089030" flipH="1">
              <a:off x="7031489" y="5566274"/>
              <a:ext cx="1020093" cy="409903"/>
            </a:xfrm>
            <a:prstGeom prst="teardrop">
              <a:avLst>
                <a:gd name="adj" fmla="val 1144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059661" y="1657067"/>
              <a:ext cx="1481875" cy="1481875"/>
            </a:xfrm>
            <a:prstGeom prst="ellipse">
              <a:avLst/>
            </a:pr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906943" y="2328204"/>
              <a:ext cx="3308351" cy="330835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: Shape 32"/>
            <p:cNvSpPr/>
            <p:nvPr/>
          </p:nvSpPr>
          <p:spPr>
            <a:xfrm>
              <a:off x="4906943" y="2574859"/>
              <a:ext cx="2147028" cy="3033701"/>
            </a:xfrm>
            <a:custGeom>
              <a:avLst/>
              <a:gdLst>
                <a:gd name="connsiteX0" fmla="*/ 787943 w 2147028"/>
                <a:gd name="connsiteY0" fmla="*/ 0 h 3033701"/>
                <a:gd name="connsiteX1" fmla="*/ 826226 w 2147028"/>
                <a:gd name="connsiteY1" fmla="*/ 5843 h 3033701"/>
                <a:gd name="connsiteX2" fmla="*/ 2147028 w 2147028"/>
                <a:gd name="connsiteY2" fmla="*/ 1626412 h 3033701"/>
                <a:gd name="connsiteX3" fmla="*/ 1417717 w 2147028"/>
                <a:gd name="connsiteY3" fmla="*/ 2998081 h 3033701"/>
                <a:gd name="connsiteX4" fmla="*/ 1359085 w 2147028"/>
                <a:gd name="connsiteY4" fmla="*/ 3033701 h 3033701"/>
                <a:gd name="connsiteX5" fmla="*/ 1320802 w 2147028"/>
                <a:gd name="connsiteY5" fmla="*/ 3027858 h 3033701"/>
                <a:gd name="connsiteX6" fmla="*/ 0 w 2147028"/>
                <a:gd name="connsiteY6" fmla="*/ 1407289 h 3033701"/>
                <a:gd name="connsiteX7" fmla="*/ 729311 w 2147028"/>
                <a:gd name="connsiteY7" fmla="*/ 35620 h 3033701"/>
                <a:gd name="connsiteX8" fmla="*/ 787943 w 2147028"/>
                <a:gd name="connsiteY8" fmla="*/ 0 h 303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7028" h="3033701">
                  <a:moveTo>
                    <a:pt x="787943" y="0"/>
                  </a:moveTo>
                  <a:lnTo>
                    <a:pt x="826226" y="5843"/>
                  </a:lnTo>
                  <a:cubicBezTo>
                    <a:pt x="1580006" y="160089"/>
                    <a:pt x="2147028" y="827033"/>
                    <a:pt x="2147028" y="1626412"/>
                  </a:cubicBezTo>
                  <a:cubicBezTo>
                    <a:pt x="2147028" y="2197397"/>
                    <a:pt x="1857731" y="2700813"/>
                    <a:pt x="1417717" y="2998081"/>
                  </a:cubicBezTo>
                  <a:lnTo>
                    <a:pt x="1359085" y="3033701"/>
                  </a:lnTo>
                  <a:lnTo>
                    <a:pt x="1320802" y="3027858"/>
                  </a:lnTo>
                  <a:cubicBezTo>
                    <a:pt x="567022" y="2873612"/>
                    <a:pt x="0" y="2206668"/>
                    <a:pt x="0" y="1407289"/>
                  </a:cubicBezTo>
                  <a:cubicBezTo>
                    <a:pt x="0" y="836304"/>
                    <a:pt x="289297" y="332888"/>
                    <a:pt x="729311" y="35620"/>
                  </a:cubicBezTo>
                  <a:lnTo>
                    <a:pt x="787943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734975" y="3494268"/>
              <a:ext cx="597441" cy="597441"/>
              <a:chOff x="3447431" y="3727722"/>
              <a:chExt cx="597441" cy="597441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657980" y="3392144"/>
              <a:ext cx="597441" cy="597441"/>
              <a:chOff x="3447431" y="3727722"/>
              <a:chExt cx="597441" cy="59744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Arc 19"/>
            <p:cNvSpPr/>
            <p:nvPr/>
          </p:nvSpPr>
          <p:spPr>
            <a:xfrm rot="6054053">
              <a:off x="4790700" y="3264135"/>
              <a:ext cx="1364293" cy="1765606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32" y="3194524"/>
            <a:ext cx="2962501" cy="292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56" y="0"/>
            <a:ext cx="4157444" cy="3371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13" y="257344"/>
            <a:ext cx="3377389" cy="293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356995" y="1557020"/>
            <a:ext cx="58051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tưởng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 sử dụng số La Mã theo các tiêu chí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295437" y="110424"/>
            <a:ext cx="7789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54831" y="2431713"/>
            <a:ext cx="324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  <a:endParaRPr kumimoji="0" lang="vi-VN" altLang="zh-CN" sz="2800" b="1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" name="Rounded Rectangle 2"/>
          <p:cNvSpPr/>
          <p:nvPr/>
        </p:nvSpPr>
        <p:spPr>
          <a:xfrm>
            <a:off x="1354831" y="3531718"/>
            <a:ext cx="7459015" cy="26869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https://i.ebayimg.com/thumbs/images/g/2SkAAOSwb~9ZbH8K/s-l1200.jpg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8285" y="3659505"/>
            <a:ext cx="7026275" cy="2585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vi-VN" sz="24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3" grpId="0"/>
      <p:bldP spid="4" grpId="0" bldLvl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2"/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8295" y="1839592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82" y="3172101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472307" y="2391840"/>
            <a:ext cx="79833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081" y="3507412"/>
            <a:ext cx="1116989" cy="9478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8" y="4329124"/>
            <a:ext cx="1628150" cy="7533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7156" y="2867236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5277405" y="4004370"/>
            <a:ext cx="1609352" cy="202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/>
          <p:cNvSpPr/>
          <p:nvPr/>
        </p:nvSpPr>
        <p:spPr>
          <a:xfrm>
            <a:off x="7991799" y="1866863"/>
            <a:ext cx="3338144" cy="2115893"/>
          </a:xfrm>
          <a:custGeom>
            <a:avLst/>
            <a:gdLst>
              <a:gd name="connsiteX0" fmla="*/ 950555 w 3259008"/>
              <a:gd name="connsiteY0" fmla="*/ 2106140 h 1872124"/>
              <a:gd name="connsiteX1" fmla="*/ 828715 w 3259008"/>
              <a:gd name="connsiteY1" fmla="*/ 1751294 h 1872124"/>
              <a:gd name="connsiteX2" fmla="*/ 631746 w 3259008"/>
              <a:gd name="connsiteY2" fmla="*/ 195993 h 1872124"/>
              <a:gd name="connsiteX3" fmla="*/ 2117327 w 3259008"/>
              <a:gd name="connsiteY3" fmla="*/ 42930 h 1872124"/>
              <a:gd name="connsiteX4" fmla="*/ 2990431 w 3259008"/>
              <a:gd name="connsiteY4" fmla="*/ 1450875 h 1872124"/>
              <a:gd name="connsiteX5" fmla="*/ 1418652 w 3259008"/>
              <a:gd name="connsiteY5" fmla="*/ 1864254 h 1872124"/>
              <a:gd name="connsiteX6" fmla="*/ 950555 w 3259008"/>
              <a:gd name="connsiteY6" fmla="*/ 2106140 h 1872124"/>
              <a:gd name="connsiteX0-1" fmla="*/ 1100573 w 3320685"/>
              <a:gd name="connsiteY0-2" fmla="*/ 2151324 h 2151324"/>
              <a:gd name="connsiteX1-3" fmla="*/ 978733 w 3320685"/>
              <a:gd name="connsiteY1-4" fmla="*/ 1796478 h 2151324"/>
              <a:gd name="connsiteX2-5" fmla="*/ 533408 w 3320685"/>
              <a:gd name="connsiteY2-6" fmla="*/ 263754 h 2151324"/>
              <a:gd name="connsiteX3-7" fmla="*/ 2267345 w 3320685"/>
              <a:gd name="connsiteY3-8" fmla="*/ 88114 h 2151324"/>
              <a:gd name="connsiteX4-9" fmla="*/ 3140449 w 3320685"/>
              <a:gd name="connsiteY4-10" fmla="*/ 1496059 h 2151324"/>
              <a:gd name="connsiteX5-11" fmla="*/ 1568670 w 3320685"/>
              <a:gd name="connsiteY5-12" fmla="*/ 1909438 h 2151324"/>
              <a:gd name="connsiteX6-13" fmla="*/ 1100573 w 3320685"/>
              <a:gd name="connsiteY6-14" fmla="*/ 2151324 h 2151324"/>
              <a:gd name="connsiteX0-15" fmla="*/ 1100573 w 3445997"/>
              <a:gd name="connsiteY0-16" fmla="*/ 2092861 h 2092861"/>
              <a:gd name="connsiteX1-17" fmla="*/ 978733 w 3445997"/>
              <a:gd name="connsiteY1-18" fmla="*/ 1738015 h 2092861"/>
              <a:gd name="connsiteX2-19" fmla="*/ 533408 w 3445997"/>
              <a:gd name="connsiteY2-20" fmla="*/ 205291 h 2092861"/>
              <a:gd name="connsiteX3-21" fmla="*/ 2267345 w 3445997"/>
              <a:gd name="connsiteY3-22" fmla="*/ 29651 h 2092861"/>
              <a:gd name="connsiteX4-23" fmla="*/ 3140449 w 3445997"/>
              <a:gd name="connsiteY4-24" fmla="*/ 1437596 h 2092861"/>
              <a:gd name="connsiteX5-25" fmla="*/ 1568670 w 3445997"/>
              <a:gd name="connsiteY5-26" fmla="*/ 1850975 h 2092861"/>
              <a:gd name="connsiteX6-27" fmla="*/ 1100573 w 3445997"/>
              <a:gd name="connsiteY6-28" fmla="*/ 2092861 h 2092861"/>
              <a:gd name="connsiteX0-29" fmla="*/ 1100573 w 3445997"/>
              <a:gd name="connsiteY0-30" fmla="*/ 2092861 h 2092861"/>
              <a:gd name="connsiteX1-31" fmla="*/ 978733 w 3445997"/>
              <a:gd name="connsiteY1-32" fmla="*/ 1738015 h 2092861"/>
              <a:gd name="connsiteX2-33" fmla="*/ 533408 w 3445997"/>
              <a:gd name="connsiteY2-34" fmla="*/ 205291 h 2092861"/>
              <a:gd name="connsiteX3-35" fmla="*/ 2267345 w 3445997"/>
              <a:gd name="connsiteY3-36" fmla="*/ 29651 h 2092861"/>
              <a:gd name="connsiteX4-37" fmla="*/ 3140449 w 3445997"/>
              <a:gd name="connsiteY4-38" fmla="*/ 1437596 h 2092861"/>
              <a:gd name="connsiteX5-39" fmla="*/ 1568670 w 3445997"/>
              <a:gd name="connsiteY5-40" fmla="*/ 1850975 h 2092861"/>
              <a:gd name="connsiteX6-41" fmla="*/ 1100573 w 3445997"/>
              <a:gd name="connsiteY6-42" fmla="*/ 2092861 h 2092861"/>
              <a:gd name="connsiteX0-43" fmla="*/ 1100573 w 3672805"/>
              <a:gd name="connsiteY0-44" fmla="*/ 2154650 h 2154650"/>
              <a:gd name="connsiteX1-45" fmla="*/ 978733 w 3672805"/>
              <a:gd name="connsiteY1-46" fmla="*/ 1799804 h 2154650"/>
              <a:gd name="connsiteX2-47" fmla="*/ 533408 w 3672805"/>
              <a:gd name="connsiteY2-48" fmla="*/ 267080 h 2154650"/>
              <a:gd name="connsiteX3-49" fmla="*/ 2267345 w 3672805"/>
              <a:gd name="connsiteY3-50" fmla="*/ 91440 h 2154650"/>
              <a:gd name="connsiteX4-51" fmla="*/ 3524272 w 3672805"/>
              <a:gd name="connsiteY4-52" fmla="*/ 1544541 h 2154650"/>
              <a:gd name="connsiteX5-53" fmla="*/ 1568670 w 3672805"/>
              <a:gd name="connsiteY5-54" fmla="*/ 1912764 h 2154650"/>
              <a:gd name="connsiteX6-55" fmla="*/ 1100573 w 3672805"/>
              <a:gd name="connsiteY6-56" fmla="*/ 2154650 h 2154650"/>
              <a:gd name="connsiteX0-57" fmla="*/ 1100573 w 3727602"/>
              <a:gd name="connsiteY0-58" fmla="*/ 2067743 h 2067743"/>
              <a:gd name="connsiteX1-59" fmla="*/ 978733 w 3727602"/>
              <a:gd name="connsiteY1-60" fmla="*/ 1712897 h 2067743"/>
              <a:gd name="connsiteX2-61" fmla="*/ 533408 w 3727602"/>
              <a:gd name="connsiteY2-62" fmla="*/ 180173 h 2067743"/>
              <a:gd name="connsiteX3-63" fmla="*/ 2267345 w 3727602"/>
              <a:gd name="connsiteY3-64" fmla="*/ 4533 h 2067743"/>
              <a:gd name="connsiteX4-65" fmla="*/ 3524272 w 3727602"/>
              <a:gd name="connsiteY4-66" fmla="*/ 1457634 h 2067743"/>
              <a:gd name="connsiteX5-67" fmla="*/ 1568670 w 3727602"/>
              <a:gd name="connsiteY5-68" fmla="*/ 1825857 h 2067743"/>
              <a:gd name="connsiteX6-69" fmla="*/ 1100573 w 3727602"/>
              <a:gd name="connsiteY6-70" fmla="*/ 2067743 h 2067743"/>
              <a:gd name="connsiteX0-71" fmla="*/ 1100573 w 3727657"/>
              <a:gd name="connsiteY0-72" fmla="*/ 2078013 h 2078013"/>
              <a:gd name="connsiteX1-73" fmla="*/ 978733 w 3727657"/>
              <a:gd name="connsiteY1-74" fmla="*/ 1723167 h 2078013"/>
              <a:gd name="connsiteX2-75" fmla="*/ 533408 w 3727657"/>
              <a:gd name="connsiteY2-76" fmla="*/ 190443 h 2078013"/>
              <a:gd name="connsiteX3-77" fmla="*/ 2267345 w 3727657"/>
              <a:gd name="connsiteY3-78" fmla="*/ 14803 h 2078013"/>
              <a:gd name="connsiteX4-79" fmla="*/ 3524272 w 3727657"/>
              <a:gd name="connsiteY4-80" fmla="*/ 1467904 h 2078013"/>
              <a:gd name="connsiteX5-81" fmla="*/ 1568670 w 3727657"/>
              <a:gd name="connsiteY5-82" fmla="*/ 1836127 h 2078013"/>
              <a:gd name="connsiteX6-83" fmla="*/ 1100573 w 3727657"/>
              <a:gd name="connsiteY6-84" fmla="*/ 2078013 h 2078013"/>
              <a:gd name="connsiteX0-85" fmla="*/ 1100573 w 3742901"/>
              <a:gd name="connsiteY0-86" fmla="*/ 2063399 h 2063399"/>
              <a:gd name="connsiteX1-87" fmla="*/ 978733 w 3742901"/>
              <a:gd name="connsiteY1-88" fmla="*/ 1708553 h 2063399"/>
              <a:gd name="connsiteX2-89" fmla="*/ 533408 w 3742901"/>
              <a:gd name="connsiteY2-90" fmla="*/ 175829 h 2063399"/>
              <a:gd name="connsiteX3-91" fmla="*/ 2267345 w 3742901"/>
              <a:gd name="connsiteY3-92" fmla="*/ 189 h 2063399"/>
              <a:gd name="connsiteX4-93" fmla="*/ 3524272 w 3742901"/>
              <a:gd name="connsiteY4-94" fmla="*/ 1453290 h 2063399"/>
              <a:gd name="connsiteX5-95" fmla="*/ 1568670 w 3742901"/>
              <a:gd name="connsiteY5-96" fmla="*/ 1821513 h 2063399"/>
              <a:gd name="connsiteX6-97" fmla="*/ 1100573 w 3742901"/>
              <a:gd name="connsiteY6-98" fmla="*/ 2063399 h 2063399"/>
              <a:gd name="connsiteX0-99" fmla="*/ 695816 w 3338144"/>
              <a:gd name="connsiteY0-100" fmla="*/ 2082027 h 2082027"/>
              <a:gd name="connsiteX1-101" fmla="*/ 811043 w 3338144"/>
              <a:gd name="connsiteY1-102" fmla="*/ 1749759 h 2082027"/>
              <a:gd name="connsiteX2-103" fmla="*/ 128651 w 3338144"/>
              <a:gd name="connsiteY2-104" fmla="*/ 194457 h 2082027"/>
              <a:gd name="connsiteX3-105" fmla="*/ 1862588 w 3338144"/>
              <a:gd name="connsiteY3-106" fmla="*/ 18817 h 2082027"/>
              <a:gd name="connsiteX4-107" fmla="*/ 3119515 w 3338144"/>
              <a:gd name="connsiteY4-108" fmla="*/ 1471918 h 2082027"/>
              <a:gd name="connsiteX5-109" fmla="*/ 1163913 w 3338144"/>
              <a:gd name="connsiteY5-110" fmla="*/ 1840141 h 2082027"/>
              <a:gd name="connsiteX6-111" fmla="*/ 695816 w 3338144"/>
              <a:gd name="connsiteY6-112" fmla="*/ 2082027 h 2082027"/>
              <a:gd name="connsiteX0-113" fmla="*/ 594216 w 3338144"/>
              <a:gd name="connsiteY0-114" fmla="*/ 2115893 h 2115893"/>
              <a:gd name="connsiteX1-115" fmla="*/ 811043 w 3338144"/>
              <a:gd name="connsiteY1-116" fmla="*/ 1749759 h 2115893"/>
              <a:gd name="connsiteX2-117" fmla="*/ 128651 w 3338144"/>
              <a:gd name="connsiteY2-118" fmla="*/ 194457 h 2115893"/>
              <a:gd name="connsiteX3-119" fmla="*/ 1862588 w 3338144"/>
              <a:gd name="connsiteY3-120" fmla="*/ 18817 h 2115893"/>
              <a:gd name="connsiteX4-121" fmla="*/ 3119515 w 3338144"/>
              <a:gd name="connsiteY4-122" fmla="*/ 1471918 h 2115893"/>
              <a:gd name="connsiteX5-123" fmla="*/ 1163913 w 3338144"/>
              <a:gd name="connsiteY5-124" fmla="*/ 1840141 h 2115893"/>
              <a:gd name="connsiteX6-125" fmla="*/ 594216 w 3338144"/>
              <a:gd name="connsiteY6-126" fmla="*/ 2115893 h 2115893"/>
              <a:gd name="connsiteX0-127" fmla="*/ 594216 w 3338144"/>
              <a:gd name="connsiteY0-128" fmla="*/ 2115893 h 2115893"/>
              <a:gd name="connsiteX1-129" fmla="*/ 811043 w 3338144"/>
              <a:gd name="connsiteY1-130" fmla="*/ 1749759 h 2115893"/>
              <a:gd name="connsiteX2-131" fmla="*/ 128651 w 3338144"/>
              <a:gd name="connsiteY2-132" fmla="*/ 194457 h 2115893"/>
              <a:gd name="connsiteX3-133" fmla="*/ 1862588 w 3338144"/>
              <a:gd name="connsiteY3-134" fmla="*/ 18817 h 2115893"/>
              <a:gd name="connsiteX4-135" fmla="*/ 3119515 w 3338144"/>
              <a:gd name="connsiteY4-136" fmla="*/ 1471918 h 2115893"/>
              <a:gd name="connsiteX5-137" fmla="*/ 1163913 w 3338144"/>
              <a:gd name="connsiteY5-138" fmla="*/ 1840141 h 2115893"/>
              <a:gd name="connsiteX6-139" fmla="*/ 594216 w 3338144"/>
              <a:gd name="connsiteY6-140" fmla="*/ 2115893 h 2115893"/>
              <a:gd name="connsiteX0-141" fmla="*/ 594216 w 3338144"/>
              <a:gd name="connsiteY0-142" fmla="*/ 2115893 h 2115893"/>
              <a:gd name="connsiteX1-143" fmla="*/ 811043 w 3338144"/>
              <a:gd name="connsiteY1-144" fmla="*/ 1749759 h 2115893"/>
              <a:gd name="connsiteX2-145" fmla="*/ 128651 w 3338144"/>
              <a:gd name="connsiteY2-146" fmla="*/ 194457 h 2115893"/>
              <a:gd name="connsiteX3-147" fmla="*/ 1862588 w 3338144"/>
              <a:gd name="connsiteY3-148" fmla="*/ 18817 h 2115893"/>
              <a:gd name="connsiteX4-149" fmla="*/ 3119515 w 3338144"/>
              <a:gd name="connsiteY4-150" fmla="*/ 1471918 h 2115893"/>
              <a:gd name="connsiteX5-151" fmla="*/ 1163913 w 3338144"/>
              <a:gd name="connsiteY5-152" fmla="*/ 1840141 h 2115893"/>
              <a:gd name="connsiteX6-153" fmla="*/ 594216 w 3338144"/>
              <a:gd name="connsiteY6-154" fmla="*/ 2115893 h 21158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38144" h="2115893">
                <a:moveTo>
                  <a:pt x="594216" y="2115893"/>
                </a:moveTo>
                <a:lnTo>
                  <a:pt x="811043" y="1749759"/>
                </a:lnTo>
                <a:cubicBezTo>
                  <a:pt x="-203648" y="1420855"/>
                  <a:pt x="-46606" y="482947"/>
                  <a:pt x="128651" y="194457"/>
                </a:cubicBezTo>
                <a:cubicBezTo>
                  <a:pt x="303909" y="-94033"/>
                  <a:pt x="1332133" y="25901"/>
                  <a:pt x="1862588" y="18817"/>
                </a:cubicBezTo>
                <a:cubicBezTo>
                  <a:pt x="3027541" y="3260"/>
                  <a:pt x="3714928" y="952518"/>
                  <a:pt x="3119515" y="1471918"/>
                </a:cubicBezTo>
                <a:cubicBezTo>
                  <a:pt x="2957109" y="1861465"/>
                  <a:pt x="1782383" y="1886502"/>
                  <a:pt x="1163913" y="1840141"/>
                </a:cubicBezTo>
                <a:cubicBezTo>
                  <a:pt x="1007880" y="2135258"/>
                  <a:pt x="863137" y="1888509"/>
                  <a:pt x="594216" y="2115893"/>
                </a:cubicBezTo>
                <a:close/>
              </a:path>
            </a:pathLst>
          </a:custGeom>
          <a:solidFill>
            <a:srgbClr val="B5EF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hought Bubble: Cloud 3"/>
          <p:cNvSpPr/>
          <p:nvPr/>
        </p:nvSpPr>
        <p:spPr>
          <a:xfrm flipH="1">
            <a:off x="1324548" y="1612145"/>
            <a:ext cx="3259008" cy="224635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51" y="3243847"/>
            <a:ext cx="4502300" cy="32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77103" y="215890"/>
            <a:ext cx="8994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LỰA CHỌN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Ý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TƯỞNG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VÀ </a:t>
            </a: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ĐỀ XUẤT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CÁCH LÀM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lang="en-US" altLang="zh-C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52218" y="1976509"/>
            <a:ext cx="2653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 La Mã gồm những bộ phận nào nhỉ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72" y="1871163"/>
            <a:ext cx="1769759" cy="17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3"/>
          <p:cNvSpPr/>
          <p:nvPr/>
        </p:nvSpPr>
        <p:spPr>
          <a:xfrm flipH="1">
            <a:off x="979324" y="3899940"/>
            <a:ext cx="3259008" cy="2246356"/>
          </a:xfrm>
          <a:prstGeom prst="cloudCallout">
            <a:avLst>
              <a:gd name="adj1" fmla="val -44388"/>
              <a:gd name="adj2" fmla="val -1790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1464978" y="4426759"/>
            <a:ext cx="2373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gồm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khung, số và kim chỉ giờ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0" grpId="0"/>
      <p:bldP spid="24" grpId="0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573620"/>
            <a:ext cx="10280476" cy="45985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792966"/>
            <a:ext cx="6038844" cy="389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Đồng hồ có hình gì?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……………………………….………………………………..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Đồng hồ gồm những bộ phận nào?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Đồng hồ được làm bằng vật liệu gì?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…………………………………………….……………………..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Mô tả cách làm đồng hồ La Mã.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………….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32089" y="2681995"/>
            <a:ext cx="2889955" cy="28899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5" y="2681995"/>
            <a:ext cx="2962501" cy="2924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/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/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80000">
              <a:off x="2821940" y="3639415"/>
              <a:ext cx="396875" cy="939165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>
              <a:fillRect/>
            </a:stretch>
          </p:blipFill>
          <p:spPr>
            <a:xfrm rot="180000">
              <a:off x="2418080" y="2950440"/>
              <a:ext cx="695325" cy="1247140"/>
            </a:xfrm>
            <a:prstGeom prst="rect">
              <a:avLst/>
            </a:prstGeom>
          </p:spPr>
        </p:pic>
      </p:grpSp>
      <p:grpSp>
        <p:nvGrpSpPr>
          <p:cNvPr id="179" name="Group 178"/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/>
            <p:cNvSpPr/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/>
            <p:cNvSpPr/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/>
            <p:cNvSpPr/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/>
            <p:cNvSpPr/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/>
            <p:cNvSpPr/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/>
            <p:cNvSpPr/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/>
            <p:cNvSpPr/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/>
            <p:cNvSpPr/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/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/>
            <p:cNvSpPr/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/>
            <p:cNvSpPr/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/>
            <p:cNvSpPr/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/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/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/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/>
              <p:cNvSpPr/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/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/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/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/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/>
              <p:cNvSpPr/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/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/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/>
              <p:cNvSpPr/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/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/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/>
              <p:cNvSpPr/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/>
              <p:cNvSpPr/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/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/>
              <p:cNvSpPr/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/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/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/>
              <p:cNvSpPr/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/>
              <p:cNvSpPr/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/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/>
              <p:cNvSpPr/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/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/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/>
            <p:cNvSpPr/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/>
            <p:cNvSpPr/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/>
            <p:cNvSpPr/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/>
            <p:cNvSpPr/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/>
            <p:cNvSpPr/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/>
            <p:cNvSpPr/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/>
            <p:cNvSpPr/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/>
            <p:cNvSpPr/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/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/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/>
          <p:cNvSpPr txBox="1"/>
          <p:nvPr/>
        </p:nvSpPr>
        <p:spPr>
          <a:xfrm>
            <a:off x="298982" y="311024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14160" y="1009090"/>
            <a:ext cx="2623981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3:00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190" grpId="0"/>
      <p:bldP spid="2" grpId="0" animBg="1"/>
      <p:bldP spid="3" grpId="0"/>
      <p:bldP spid="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840577" y="2612300"/>
            <a:ext cx="79833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8" y="4329124"/>
            <a:ext cx="1628150" cy="753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0304" y="3318462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4910465" y="4791337"/>
            <a:ext cx="1609352" cy="202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11" grpId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3063" y="1749571"/>
            <a:ext cx="455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 bộ phận của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3761362" y="1346647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  <a:gd name="connsiteX0-21" fmla="*/ 8842 w 1020266"/>
              <a:gd name="connsiteY0-22" fmla="*/ 558109 h 1110961"/>
              <a:gd name="connsiteX1-23" fmla="*/ 514554 w 1020266"/>
              <a:gd name="connsiteY1-24" fmla="*/ 52397 h 1110961"/>
              <a:gd name="connsiteX2-25" fmla="*/ 1020266 w 1020266"/>
              <a:gd name="connsiteY2-26" fmla="*/ 558109 h 1110961"/>
              <a:gd name="connsiteX3-27" fmla="*/ 514554 w 1020266"/>
              <a:gd name="connsiteY3-28" fmla="*/ 1063821 h 1110961"/>
              <a:gd name="connsiteX4-29" fmla="*/ 8842 w 1020266"/>
              <a:gd name="connsiteY4-30" fmla="*/ 558109 h 1110961"/>
              <a:gd name="connsiteX0-31" fmla="*/ 10461 w 1021885"/>
              <a:gd name="connsiteY0-32" fmla="*/ 518195 h 1071047"/>
              <a:gd name="connsiteX1-33" fmla="*/ 516173 w 1021885"/>
              <a:gd name="connsiteY1-34" fmla="*/ 12483 h 1071047"/>
              <a:gd name="connsiteX2-35" fmla="*/ 1021885 w 1021885"/>
              <a:gd name="connsiteY2-36" fmla="*/ 518195 h 1071047"/>
              <a:gd name="connsiteX3-37" fmla="*/ 516173 w 1021885"/>
              <a:gd name="connsiteY3-38" fmla="*/ 1023907 h 1071047"/>
              <a:gd name="connsiteX4-39" fmla="*/ 10461 w 1021885"/>
              <a:gd name="connsiteY4-40" fmla="*/ 518195 h 1071047"/>
              <a:gd name="connsiteX0-41" fmla="*/ 10461 w 1022214"/>
              <a:gd name="connsiteY0-42" fmla="*/ 518195 h 1071047"/>
              <a:gd name="connsiteX1-43" fmla="*/ 516173 w 1022214"/>
              <a:gd name="connsiteY1-44" fmla="*/ 12483 h 1071047"/>
              <a:gd name="connsiteX2-45" fmla="*/ 1021885 w 1022214"/>
              <a:gd name="connsiteY2-46" fmla="*/ 518195 h 1071047"/>
              <a:gd name="connsiteX3-47" fmla="*/ 516173 w 1022214"/>
              <a:gd name="connsiteY3-48" fmla="*/ 1023907 h 1071047"/>
              <a:gd name="connsiteX4-49" fmla="*/ 10461 w 1022214"/>
              <a:gd name="connsiteY4-50" fmla="*/ 518195 h 1071047"/>
              <a:gd name="connsiteX0-51" fmla="*/ 10461 w 1022287"/>
              <a:gd name="connsiteY0-52" fmla="*/ 518195 h 1030933"/>
              <a:gd name="connsiteX1-53" fmla="*/ 516173 w 1022287"/>
              <a:gd name="connsiteY1-54" fmla="*/ 12483 h 1030933"/>
              <a:gd name="connsiteX2-55" fmla="*/ 1021885 w 1022287"/>
              <a:gd name="connsiteY2-56" fmla="*/ 518195 h 1030933"/>
              <a:gd name="connsiteX3-57" fmla="*/ 516173 w 1022287"/>
              <a:gd name="connsiteY3-58" fmla="*/ 1023907 h 1030933"/>
              <a:gd name="connsiteX4-59" fmla="*/ 10461 w 1022287"/>
              <a:gd name="connsiteY4-60" fmla="*/ 518195 h 1030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1491" y="235278"/>
            <a:ext cx="6793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05" y="3048421"/>
            <a:ext cx="434151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658" y="3048420"/>
            <a:ext cx="448655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12327" y="4097905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/viết số La Mã lên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9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2325155" y="251822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  <a:gd name="connsiteX0-21" fmla="*/ 8842 w 1020266"/>
              <a:gd name="connsiteY0-22" fmla="*/ 558109 h 1110961"/>
              <a:gd name="connsiteX1-23" fmla="*/ 514554 w 1020266"/>
              <a:gd name="connsiteY1-24" fmla="*/ 52397 h 1110961"/>
              <a:gd name="connsiteX2-25" fmla="*/ 1020266 w 1020266"/>
              <a:gd name="connsiteY2-26" fmla="*/ 558109 h 1110961"/>
              <a:gd name="connsiteX3-27" fmla="*/ 514554 w 1020266"/>
              <a:gd name="connsiteY3-28" fmla="*/ 1063821 h 1110961"/>
              <a:gd name="connsiteX4-29" fmla="*/ 8842 w 1020266"/>
              <a:gd name="connsiteY4-30" fmla="*/ 558109 h 1110961"/>
              <a:gd name="connsiteX0-31" fmla="*/ 10461 w 1021885"/>
              <a:gd name="connsiteY0-32" fmla="*/ 518195 h 1071047"/>
              <a:gd name="connsiteX1-33" fmla="*/ 516173 w 1021885"/>
              <a:gd name="connsiteY1-34" fmla="*/ 12483 h 1071047"/>
              <a:gd name="connsiteX2-35" fmla="*/ 1021885 w 1021885"/>
              <a:gd name="connsiteY2-36" fmla="*/ 518195 h 1071047"/>
              <a:gd name="connsiteX3-37" fmla="*/ 516173 w 1021885"/>
              <a:gd name="connsiteY3-38" fmla="*/ 1023907 h 1071047"/>
              <a:gd name="connsiteX4-39" fmla="*/ 10461 w 1021885"/>
              <a:gd name="connsiteY4-40" fmla="*/ 518195 h 1071047"/>
              <a:gd name="connsiteX0-41" fmla="*/ 10461 w 1022214"/>
              <a:gd name="connsiteY0-42" fmla="*/ 518195 h 1071047"/>
              <a:gd name="connsiteX1-43" fmla="*/ 516173 w 1022214"/>
              <a:gd name="connsiteY1-44" fmla="*/ 12483 h 1071047"/>
              <a:gd name="connsiteX2-45" fmla="*/ 1021885 w 1022214"/>
              <a:gd name="connsiteY2-46" fmla="*/ 518195 h 1071047"/>
              <a:gd name="connsiteX3-47" fmla="*/ 516173 w 1022214"/>
              <a:gd name="connsiteY3-48" fmla="*/ 1023907 h 1071047"/>
              <a:gd name="connsiteX4-49" fmla="*/ 10461 w 1022214"/>
              <a:gd name="connsiteY4-50" fmla="*/ 518195 h 1071047"/>
              <a:gd name="connsiteX0-51" fmla="*/ 10461 w 1022287"/>
              <a:gd name="connsiteY0-52" fmla="*/ 518195 h 1030933"/>
              <a:gd name="connsiteX1-53" fmla="*/ 516173 w 1022287"/>
              <a:gd name="connsiteY1-54" fmla="*/ 12483 h 1030933"/>
              <a:gd name="connsiteX2-55" fmla="*/ 1021885 w 1022287"/>
              <a:gd name="connsiteY2-56" fmla="*/ 518195 h 1030933"/>
              <a:gd name="connsiteX3-57" fmla="*/ 516173 w 1022287"/>
              <a:gd name="connsiteY3-58" fmla="*/ 1023907 h 1030933"/>
              <a:gd name="connsiteX4-59" fmla="*/ 10461 w 1022287"/>
              <a:gd name="connsiteY4-60" fmla="*/ 518195 h 1030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692" y="1657178"/>
            <a:ext cx="5200650" cy="42195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29696" y="399267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8180256" y="245239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  <a:gd name="connsiteX0-21" fmla="*/ 8842 w 1020266"/>
              <a:gd name="connsiteY0-22" fmla="*/ 558109 h 1110961"/>
              <a:gd name="connsiteX1-23" fmla="*/ 514554 w 1020266"/>
              <a:gd name="connsiteY1-24" fmla="*/ 52397 h 1110961"/>
              <a:gd name="connsiteX2-25" fmla="*/ 1020266 w 1020266"/>
              <a:gd name="connsiteY2-26" fmla="*/ 558109 h 1110961"/>
              <a:gd name="connsiteX3-27" fmla="*/ 514554 w 1020266"/>
              <a:gd name="connsiteY3-28" fmla="*/ 1063821 h 1110961"/>
              <a:gd name="connsiteX4-29" fmla="*/ 8842 w 1020266"/>
              <a:gd name="connsiteY4-30" fmla="*/ 558109 h 1110961"/>
              <a:gd name="connsiteX0-31" fmla="*/ 10461 w 1021885"/>
              <a:gd name="connsiteY0-32" fmla="*/ 518195 h 1071047"/>
              <a:gd name="connsiteX1-33" fmla="*/ 516173 w 1021885"/>
              <a:gd name="connsiteY1-34" fmla="*/ 12483 h 1071047"/>
              <a:gd name="connsiteX2-35" fmla="*/ 1021885 w 1021885"/>
              <a:gd name="connsiteY2-36" fmla="*/ 518195 h 1071047"/>
              <a:gd name="connsiteX3-37" fmla="*/ 516173 w 1021885"/>
              <a:gd name="connsiteY3-38" fmla="*/ 1023907 h 1071047"/>
              <a:gd name="connsiteX4-39" fmla="*/ 10461 w 1021885"/>
              <a:gd name="connsiteY4-40" fmla="*/ 518195 h 1071047"/>
              <a:gd name="connsiteX0-41" fmla="*/ 10461 w 1022214"/>
              <a:gd name="connsiteY0-42" fmla="*/ 518195 h 1071047"/>
              <a:gd name="connsiteX1-43" fmla="*/ 516173 w 1022214"/>
              <a:gd name="connsiteY1-44" fmla="*/ 12483 h 1071047"/>
              <a:gd name="connsiteX2-45" fmla="*/ 1021885 w 1022214"/>
              <a:gd name="connsiteY2-46" fmla="*/ 518195 h 1071047"/>
              <a:gd name="connsiteX3-47" fmla="*/ 516173 w 1022214"/>
              <a:gd name="connsiteY3-48" fmla="*/ 1023907 h 1071047"/>
              <a:gd name="connsiteX4-49" fmla="*/ 10461 w 1022214"/>
              <a:gd name="connsiteY4-50" fmla="*/ 518195 h 1071047"/>
              <a:gd name="connsiteX0-51" fmla="*/ 10461 w 1022287"/>
              <a:gd name="connsiteY0-52" fmla="*/ 518195 h 1030933"/>
              <a:gd name="connsiteX1-53" fmla="*/ 516173 w 1022287"/>
              <a:gd name="connsiteY1-54" fmla="*/ 12483 h 1030933"/>
              <a:gd name="connsiteX2-55" fmla="*/ 1021885 w 1022287"/>
              <a:gd name="connsiteY2-56" fmla="*/ 518195 h 1030933"/>
              <a:gd name="connsiteX3-57" fmla="*/ 516173 w 1022287"/>
              <a:gd name="connsiteY3-58" fmla="*/ 1023907 h 1030933"/>
              <a:gd name="connsiteX4-59" fmla="*/ 10461 w 1022287"/>
              <a:gd name="connsiteY4-60" fmla="*/ 518195 h 1030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969" y="3992675"/>
            <a:ext cx="3362021" cy="272779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412" y="1316628"/>
            <a:ext cx="3334765" cy="267604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43921" y="4011725"/>
            <a:ext cx="39448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7694481" y="247144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  <a:gd name="connsiteX0-21" fmla="*/ 8842 w 1020266"/>
              <a:gd name="connsiteY0-22" fmla="*/ 558109 h 1110961"/>
              <a:gd name="connsiteX1-23" fmla="*/ 514554 w 1020266"/>
              <a:gd name="connsiteY1-24" fmla="*/ 52397 h 1110961"/>
              <a:gd name="connsiteX2-25" fmla="*/ 1020266 w 1020266"/>
              <a:gd name="connsiteY2-26" fmla="*/ 558109 h 1110961"/>
              <a:gd name="connsiteX3-27" fmla="*/ 514554 w 1020266"/>
              <a:gd name="connsiteY3-28" fmla="*/ 1063821 h 1110961"/>
              <a:gd name="connsiteX4-29" fmla="*/ 8842 w 1020266"/>
              <a:gd name="connsiteY4-30" fmla="*/ 558109 h 1110961"/>
              <a:gd name="connsiteX0-31" fmla="*/ 10461 w 1021885"/>
              <a:gd name="connsiteY0-32" fmla="*/ 518195 h 1071047"/>
              <a:gd name="connsiteX1-33" fmla="*/ 516173 w 1021885"/>
              <a:gd name="connsiteY1-34" fmla="*/ 12483 h 1071047"/>
              <a:gd name="connsiteX2-35" fmla="*/ 1021885 w 1021885"/>
              <a:gd name="connsiteY2-36" fmla="*/ 518195 h 1071047"/>
              <a:gd name="connsiteX3-37" fmla="*/ 516173 w 1021885"/>
              <a:gd name="connsiteY3-38" fmla="*/ 1023907 h 1071047"/>
              <a:gd name="connsiteX4-39" fmla="*/ 10461 w 1021885"/>
              <a:gd name="connsiteY4-40" fmla="*/ 518195 h 1071047"/>
              <a:gd name="connsiteX0-41" fmla="*/ 10461 w 1022214"/>
              <a:gd name="connsiteY0-42" fmla="*/ 518195 h 1071047"/>
              <a:gd name="connsiteX1-43" fmla="*/ 516173 w 1022214"/>
              <a:gd name="connsiteY1-44" fmla="*/ 12483 h 1071047"/>
              <a:gd name="connsiteX2-45" fmla="*/ 1021885 w 1022214"/>
              <a:gd name="connsiteY2-46" fmla="*/ 518195 h 1071047"/>
              <a:gd name="connsiteX3-47" fmla="*/ 516173 w 1022214"/>
              <a:gd name="connsiteY3-48" fmla="*/ 1023907 h 1071047"/>
              <a:gd name="connsiteX4-49" fmla="*/ 10461 w 1022214"/>
              <a:gd name="connsiteY4-50" fmla="*/ 518195 h 1071047"/>
              <a:gd name="connsiteX0-51" fmla="*/ 10461 w 1022287"/>
              <a:gd name="connsiteY0-52" fmla="*/ 518195 h 1030933"/>
              <a:gd name="connsiteX1-53" fmla="*/ 516173 w 1022287"/>
              <a:gd name="connsiteY1-54" fmla="*/ 12483 h 1030933"/>
              <a:gd name="connsiteX2-55" fmla="*/ 1021885 w 1022287"/>
              <a:gd name="connsiteY2-56" fmla="*/ 518195 h 1030933"/>
              <a:gd name="connsiteX3-57" fmla="*/ 516173 w 1022287"/>
              <a:gd name="connsiteY3-58" fmla="*/ 1023907 h 1030933"/>
              <a:gd name="connsiteX4-59" fmla="*/ 10461 w 1022287"/>
              <a:gd name="connsiteY4-60" fmla="*/ 518195 h 1030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777" y="1518262"/>
            <a:ext cx="4915637" cy="3930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07" y="3887451"/>
            <a:ext cx="2995595" cy="2403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l="19703" t="11265" r="17615" b="9869"/>
          <a:stretch>
            <a:fillRect/>
          </a:stretch>
        </p:blipFill>
        <p:spPr>
          <a:xfrm>
            <a:off x="3887470" y="2951480"/>
            <a:ext cx="3359150" cy="2966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" y="2484120"/>
            <a:ext cx="3484245" cy="3557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9703" t="11265" r="17615" b="9869"/>
          <a:stretch>
            <a:fillRect/>
          </a:stretch>
        </p:blipFill>
        <p:spPr>
          <a:xfrm>
            <a:off x="7925435" y="3133090"/>
            <a:ext cx="3847465" cy="276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538422" y="630411"/>
            <a:ext cx="7305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SẢN PHẨM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vi-VN" altLang="zh-C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" y="265430"/>
            <a:ext cx="2329180" cy="1228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38422" y="630411"/>
            <a:ext cx="730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  <a:endParaRPr kumimoji="0" lang="vi-VN" altLang="zh-C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81600" y="1945951"/>
            <a:ext cx="6328537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76162" y="2569241"/>
            <a:ext cx="59032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94" t="5767" r="6075" b="6170"/>
          <a:stretch>
            <a:fillRect/>
          </a:stretch>
        </p:blipFill>
        <p:spPr>
          <a:xfrm>
            <a:off x="270279" y="1277905"/>
            <a:ext cx="3231239" cy="3203141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83" y="3070155"/>
            <a:ext cx="3787845" cy="3787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98" y="3790033"/>
            <a:ext cx="2431414" cy="23480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2" y="1474077"/>
            <a:ext cx="2939003" cy="2838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/>
          <p:cNvSpPr/>
          <p:nvPr/>
        </p:nvSpPr>
        <p:spPr>
          <a:xfrm>
            <a:off x="6057479" y="1383969"/>
            <a:ext cx="2815587" cy="239694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-1" fmla="*/ 588049 w 3681047"/>
              <a:gd name="connsiteY0-2" fmla="*/ 2347273 h 2026254"/>
              <a:gd name="connsiteX1-3" fmla="*/ 531764 w 3681047"/>
              <a:gd name="connsiteY1-4" fmla="*/ 2403558 h 2026254"/>
              <a:gd name="connsiteX2-5" fmla="*/ 475479 w 3681047"/>
              <a:gd name="connsiteY2-6" fmla="*/ 2347273 h 2026254"/>
              <a:gd name="connsiteX3-7" fmla="*/ 531764 w 3681047"/>
              <a:gd name="connsiteY3-8" fmla="*/ 2290988 h 2026254"/>
              <a:gd name="connsiteX4-9" fmla="*/ 588049 w 3681047"/>
              <a:gd name="connsiteY4-10" fmla="*/ 2347273 h 2026254"/>
              <a:gd name="connsiteX0-11" fmla="*/ 762810 w 3681047"/>
              <a:gd name="connsiteY0-12" fmla="*/ 2226499 h 2026254"/>
              <a:gd name="connsiteX1-13" fmla="*/ 650240 w 3681047"/>
              <a:gd name="connsiteY1-14" fmla="*/ 2339069 h 2026254"/>
              <a:gd name="connsiteX2-15" fmla="*/ 537670 w 3681047"/>
              <a:gd name="connsiteY2-16" fmla="*/ 2226499 h 2026254"/>
              <a:gd name="connsiteX3-17" fmla="*/ 650240 w 3681047"/>
              <a:gd name="connsiteY3-18" fmla="*/ 2113929 h 2026254"/>
              <a:gd name="connsiteX4-19" fmla="*/ 762810 w 3681047"/>
              <a:gd name="connsiteY4-20" fmla="*/ 2226499 h 2026254"/>
              <a:gd name="connsiteX0-21" fmla="*/ 1016402 w 3681047"/>
              <a:gd name="connsiteY0-22" fmla="*/ 2025364 h 2026254"/>
              <a:gd name="connsiteX1-23" fmla="*/ 847547 w 3681047"/>
              <a:gd name="connsiteY1-24" fmla="*/ 2194219 h 2026254"/>
              <a:gd name="connsiteX2-25" fmla="*/ 678692 w 3681047"/>
              <a:gd name="connsiteY2-26" fmla="*/ 2025364 h 2026254"/>
              <a:gd name="connsiteX3-27" fmla="*/ 847547 w 3681047"/>
              <a:gd name="connsiteY3-28" fmla="*/ 1856509 h 2026254"/>
              <a:gd name="connsiteX4-29" fmla="*/ 1016402 w 3681047"/>
              <a:gd name="connsiteY4-30" fmla="*/ 2025364 h 2026254"/>
              <a:gd name="connsiteX0-31" fmla="*/ 4693 w 43200"/>
              <a:gd name="connsiteY0-32" fmla="*/ 26177 h 43200"/>
              <a:gd name="connsiteX1-33" fmla="*/ 2160 w 43200"/>
              <a:gd name="connsiteY1-34" fmla="*/ 25380 h 43200"/>
              <a:gd name="connsiteX2-35" fmla="*/ 6928 w 43200"/>
              <a:gd name="connsiteY2-36" fmla="*/ 34899 h 43200"/>
              <a:gd name="connsiteX3-37" fmla="*/ 5820 w 43200"/>
              <a:gd name="connsiteY3-38" fmla="*/ 35280 h 43200"/>
              <a:gd name="connsiteX4-39" fmla="*/ 16478 w 43200"/>
              <a:gd name="connsiteY4-40" fmla="*/ 39090 h 43200"/>
              <a:gd name="connsiteX5-41" fmla="*/ 15810 w 43200"/>
              <a:gd name="connsiteY5-42" fmla="*/ 37350 h 43200"/>
              <a:gd name="connsiteX6-43" fmla="*/ 28827 w 43200"/>
              <a:gd name="connsiteY6-44" fmla="*/ 34751 h 43200"/>
              <a:gd name="connsiteX7-45" fmla="*/ 28560 w 43200"/>
              <a:gd name="connsiteY7-46" fmla="*/ 36660 h 43200"/>
              <a:gd name="connsiteX8-47" fmla="*/ 34129 w 43200"/>
              <a:gd name="connsiteY8-48" fmla="*/ 22954 h 43200"/>
              <a:gd name="connsiteX9-49" fmla="*/ 37380 w 43200"/>
              <a:gd name="connsiteY9-50" fmla="*/ 30090 h 43200"/>
              <a:gd name="connsiteX10-51" fmla="*/ 41798 w 43200"/>
              <a:gd name="connsiteY10-52" fmla="*/ 15354 h 43200"/>
              <a:gd name="connsiteX11-53" fmla="*/ 40350 w 43200"/>
              <a:gd name="connsiteY11-54" fmla="*/ 18030 h 43200"/>
              <a:gd name="connsiteX12-55" fmla="*/ 38324 w 43200"/>
              <a:gd name="connsiteY12-56" fmla="*/ 5426 h 43200"/>
              <a:gd name="connsiteX13-57" fmla="*/ 38400 w 43200"/>
              <a:gd name="connsiteY13-58" fmla="*/ 6690 h 43200"/>
              <a:gd name="connsiteX14-59" fmla="*/ 29078 w 43200"/>
              <a:gd name="connsiteY14-60" fmla="*/ 3952 h 43200"/>
              <a:gd name="connsiteX15-61" fmla="*/ 29820 w 43200"/>
              <a:gd name="connsiteY15-62" fmla="*/ 2340 h 43200"/>
              <a:gd name="connsiteX16-63" fmla="*/ 22141 w 43200"/>
              <a:gd name="connsiteY16-64" fmla="*/ 4720 h 43200"/>
              <a:gd name="connsiteX17-65" fmla="*/ 22500 w 43200"/>
              <a:gd name="connsiteY17-66" fmla="*/ 3330 h 43200"/>
              <a:gd name="connsiteX18-67" fmla="*/ 14000 w 43200"/>
              <a:gd name="connsiteY18-68" fmla="*/ 5192 h 43200"/>
              <a:gd name="connsiteX19-69" fmla="*/ 15300 w 43200"/>
              <a:gd name="connsiteY19-70" fmla="*/ 6540 h 43200"/>
              <a:gd name="connsiteX20-71" fmla="*/ 4127 w 43200"/>
              <a:gd name="connsiteY20-72" fmla="*/ 15789 h 43200"/>
              <a:gd name="connsiteX21-73" fmla="*/ 3900 w 43200"/>
              <a:gd name="connsiteY21-74" fmla="*/ 14370 h 43200"/>
              <a:gd name="connsiteX0-75" fmla="*/ 3936 w 43256"/>
              <a:gd name="connsiteY0-76" fmla="*/ 14229 h 51103"/>
              <a:gd name="connsiteX1-77" fmla="*/ 5659 w 43256"/>
              <a:gd name="connsiteY1-78" fmla="*/ 6766 h 51103"/>
              <a:gd name="connsiteX2-79" fmla="*/ 14041 w 43256"/>
              <a:gd name="connsiteY2-80" fmla="*/ 5061 h 51103"/>
              <a:gd name="connsiteX3-81" fmla="*/ 22492 w 43256"/>
              <a:gd name="connsiteY3-82" fmla="*/ 3291 h 51103"/>
              <a:gd name="connsiteX4-83" fmla="*/ 25785 w 43256"/>
              <a:gd name="connsiteY4-84" fmla="*/ 59 h 51103"/>
              <a:gd name="connsiteX5-85" fmla="*/ 29869 w 43256"/>
              <a:gd name="connsiteY5-86" fmla="*/ 2340 h 51103"/>
              <a:gd name="connsiteX6-87" fmla="*/ 35499 w 43256"/>
              <a:gd name="connsiteY6-88" fmla="*/ 549 h 51103"/>
              <a:gd name="connsiteX7-89" fmla="*/ 38354 w 43256"/>
              <a:gd name="connsiteY7-90" fmla="*/ 5435 h 51103"/>
              <a:gd name="connsiteX8-91" fmla="*/ 42018 w 43256"/>
              <a:gd name="connsiteY8-92" fmla="*/ 10177 h 51103"/>
              <a:gd name="connsiteX9-93" fmla="*/ 41854 w 43256"/>
              <a:gd name="connsiteY9-94" fmla="*/ 15319 h 51103"/>
              <a:gd name="connsiteX10-95" fmla="*/ 43052 w 43256"/>
              <a:gd name="connsiteY10-96" fmla="*/ 23181 h 51103"/>
              <a:gd name="connsiteX11-97" fmla="*/ 37440 w 43256"/>
              <a:gd name="connsiteY11-98" fmla="*/ 30063 h 51103"/>
              <a:gd name="connsiteX12-99" fmla="*/ 35431 w 43256"/>
              <a:gd name="connsiteY12-100" fmla="*/ 35960 h 51103"/>
              <a:gd name="connsiteX13-101" fmla="*/ 28591 w 43256"/>
              <a:gd name="connsiteY13-102" fmla="*/ 36674 h 51103"/>
              <a:gd name="connsiteX14-103" fmla="*/ 23703 w 43256"/>
              <a:gd name="connsiteY14-104" fmla="*/ 42965 h 51103"/>
              <a:gd name="connsiteX15-105" fmla="*/ 16516 w 43256"/>
              <a:gd name="connsiteY15-106" fmla="*/ 39125 h 51103"/>
              <a:gd name="connsiteX16-107" fmla="*/ 5840 w 43256"/>
              <a:gd name="connsiteY16-108" fmla="*/ 35331 h 51103"/>
              <a:gd name="connsiteX17-109" fmla="*/ 1146 w 43256"/>
              <a:gd name="connsiteY17-110" fmla="*/ 31109 h 51103"/>
              <a:gd name="connsiteX18-111" fmla="*/ 2149 w 43256"/>
              <a:gd name="connsiteY18-112" fmla="*/ 25410 h 51103"/>
              <a:gd name="connsiteX19-113" fmla="*/ 31 w 43256"/>
              <a:gd name="connsiteY19-114" fmla="*/ 19563 h 51103"/>
              <a:gd name="connsiteX20-115" fmla="*/ 3899 w 43256"/>
              <a:gd name="connsiteY20-116" fmla="*/ 14366 h 51103"/>
              <a:gd name="connsiteX21-117" fmla="*/ 3936 w 43256"/>
              <a:gd name="connsiteY21-118" fmla="*/ 14229 h 51103"/>
              <a:gd name="connsiteX0-119" fmla="*/ 591117 w 3685819"/>
              <a:gd name="connsiteY0-120" fmla="*/ 2340660 h 2396945"/>
              <a:gd name="connsiteX1-121" fmla="*/ 534832 w 3685819"/>
              <a:gd name="connsiteY1-122" fmla="*/ 2396945 h 2396945"/>
              <a:gd name="connsiteX2-123" fmla="*/ 478547 w 3685819"/>
              <a:gd name="connsiteY2-124" fmla="*/ 2340660 h 2396945"/>
              <a:gd name="connsiteX3-125" fmla="*/ 534832 w 3685819"/>
              <a:gd name="connsiteY3-126" fmla="*/ 2284375 h 2396945"/>
              <a:gd name="connsiteX4-127" fmla="*/ 591117 w 3685819"/>
              <a:gd name="connsiteY4-128" fmla="*/ 2340660 h 2396945"/>
              <a:gd name="connsiteX0-129" fmla="*/ 765878 w 3685819"/>
              <a:gd name="connsiteY0-130" fmla="*/ 2219886 h 2396945"/>
              <a:gd name="connsiteX1-131" fmla="*/ 653308 w 3685819"/>
              <a:gd name="connsiteY1-132" fmla="*/ 2332456 h 2396945"/>
              <a:gd name="connsiteX2-133" fmla="*/ 540738 w 3685819"/>
              <a:gd name="connsiteY2-134" fmla="*/ 2219886 h 2396945"/>
              <a:gd name="connsiteX3-135" fmla="*/ 653308 w 3685819"/>
              <a:gd name="connsiteY3-136" fmla="*/ 2107316 h 2396945"/>
              <a:gd name="connsiteX4-137" fmla="*/ 765878 w 3685819"/>
              <a:gd name="connsiteY4-138" fmla="*/ 2219886 h 2396945"/>
              <a:gd name="connsiteX0-139" fmla="*/ 1019470 w 3685819"/>
              <a:gd name="connsiteY0-140" fmla="*/ 2018751 h 2396945"/>
              <a:gd name="connsiteX1-141" fmla="*/ 850615 w 3685819"/>
              <a:gd name="connsiteY1-142" fmla="*/ 2187606 h 2396945"/>
              <a:gd name="connsiteX2-143" fmla="*/ 681760 w 3685819"/>
              <a:gd name="connsiteY2-144" fmla="*/ 2018751 h 2396945"/>
              <a:gd name="connsiteX3-145" fmla="*/ 850615 w 3685819"/>
              <a:gd name="connsiteY3-146" fmla="*/ 1849896 h 2396945"/>
              <a:gd name="connsiteX4-147" fmla="*/ 1019470 w 3685819"/>
              <a:gd name="connsiteY4-148" fmla="*/ 2018751 h 2396945"/>
              <a:gd name="connsiteX0-149" fmla="*/ 4729 w 43256"/>
              <a:gd name="connsiteY0-150" fmla="*/ 26036 h 51103"/>
              <a:gd name="connsiteX1-151" fmla="*/ 2196 w 43256"/>
              <a:gd name="connsiteY1-152" fmla="*/ 25239 h 51103"/>
              <a:gd name="connsiteX2-153" fmla="*/ 6964 w 43256"/>
              <a:gd name="connsiteY2-154" fmla="*/ 34758 h 51103"/>
              <a:gd name="connsiteX3-155" fmla="*/ 5856 w 43256"/>
              <a:gd name="connsiteY3-156" fmla="*/ 35139 h 51103"/>
              <a:gd name="connsiteX4-157" fmla="*/ 16514 w 43256"/>
              <a:gd name="connsiteY4-158" fmla="*/ 38949 h 51103"/>
              <a:gd name="connsiteX5-159" fmla="*/ 15846 w 43256"/>
              <a:gd name="connsiteY5-160" fmla="*/ 37209 h 51103"/>
              <a:gd name="connsiteX6-161" fmla="*/ 28863 w 43256"/>
              <a:gd name="connsiteY6-162" fmla="*/ 34610 h 51103"/>
              <a:gd name="connsiteX7-163" fmla="*/ 28596 w 43256"/>
              <a:gd name="connsiteY7-164" fmla="*/ 36519 h 51103"/>
              <a:gd name="connsiteX8-165" fmla="*/ 34165 w 43256"/>
              <a:gd name="connsiteY8-166" fmla="*/ 22813 h 51103"/>
              <a:gd name="connsiteX9-167" fmla="*/ 37416 w 43256"/>
              <a:gd name="connsiteY9-168" fmla="*/ 29949 h 51103"/>
              <a:gd name="connsiteX10-169" fmla="*/ 41834 w 43256"/>
              <a:gd name="connsiteY10-170" fmla="*/ 15213 h 51103"/>
              <a:gd name="connsiteX11-171" fmla="*/ 40386 w 43256"/>
              <a:gd name="connsiteY11-172" fmla="*/ 17889 h 51103"/>
              <a:gd name="connsiteX12-173" fmla="*/ 38360 w 43256"/>
              <a:gd name="connsiteY12-174" fmla="*/ 5285 h 51103"/>
              <a:gd name="connsiteX13-175" fmla="*/ 38436 w 43256"/>
              <a:gd name="connsiteY13-176" fmla="*/ 6549 h 51103"/>
              <a:gd name="connsiteX14-177" fmla="*/ 29114 w 43256"/>
              <a:gd name="connsiteY14-178" fmla="*/ 3811 h 51103"/>
              <a:gd name="connsiteX15-179" fmla="*/ 29856 w 43256"/>
              <a:gd name="connsiteY15-180" fmla="*/ 2199 h 51103"/>
              <a:gd name="connsiteX16-181" fmla="*/ 22177 w 43256"/>
              <a:gd name="connsiteY16-182" fmla="*/ 4579 h 51103"/>
              <a:gd name="connsiteX17-183" fmla="*/ 22536 w 43256"/>
              <a:gd name="connsiteY17-184" fmla="*/ 3189 h 51103"/>
              <a:gd name="connsiteX18-185" fmla="*/ 14036 w 43256"/>
              <a:gd name="connsiteY18-186" fmla="*/ 5051 h 51103"/>
              <a:gd name="connsiteX19-187" fmla="*/ 14011 w 43256"/>
              <a:gd name="connsiteY19-188" fmla="*/ 5196 h 51103"/>
              <a:gd name="connsiteX20-189" fmla="*/ 4163 w 43256"/>
              <a:gd name="connsiteY20-190" fmla="*/ 15648 h 51103"/>
              <a:gd name="connsiteX21-191" fmla="*/ 3936 w 43256"/>
              <a:gd name="connsiteY21-192" fmla="*/ 14229 h 51103"/>
              <a:gd name="connsiteX0-193" fmla="*/ 3936 w 43256"/>
              <a:gd name="connsiteY0-194" fmla="*/ 14229 h 51103"/>
              <a:gd name="connsiteX1-195" fmla="*/ 5659 w 43256"/>
              <a:gd name="connsiteY1-196" fmla="*/ 6766 h 51103"/>
              <a:gd name="connsiteX2-197" fmla="*/ 14041 w 43256"/>
              <a:gd name="connsiteY2-198" fmla="*/ 5061 h 51103"/>
              <a:gd name="connsiteX3-199" fmla="*/ 22492 w 43256"/>
              <a:gd name="connsiteY3-200" fmla="*/ 3291 h 51103"/>
              <a:gd name="connsiteX4-201" fmla="*/ 25785 w 43256"/>
              <a:gd name="connsiteY4-202" fmla="*/ 59 h 51103"/>
              <a:gd name="connsiteX5-203" fmla="*/ 29869 w 43256"/>
              <a:gd name="connsiteY5-204" fmla="*/ 2340 h 51103"/>
              <a:gd name="connsiteX6-205" fmla="*/ 35499 w 43256"/>
              <a:gd name="connsiteY6-206" fmla="*/ 549 h 51103"/>
              <a:gd name="connsiteX7-207" fmla="*/ 38354 w 43256"/>
              <a:gd name="connsiteY7-208" fmla="*/ 5435 h 51103"/>
              <a:gd name="connsiteX8-209" fmla="*/ 42018 w 43256"/>
              <a:gd name="connsiteY8-210" fmla="*/ 10177 h 51103"/>
              <a:gd name="connsiteX9-211" fmla="*/ 41854 w 43256"/>
              <a:gd name="connsiteY9-212" fmla="*/ 15319 h 51103"/>
              <a:gd name="connsiteX10-213" fmla="*/ 43052 w 43256"/>
              <a:gd name="connsiteY10-214" fmla="*/ 23181 h 51103"/>
              <a:gd name="connsiteX11-215" fmla="*/ 37440 w 43256"/>
              <a:gd name="connsiteY11-216" fmla="*/ 30063 h 51103"/>
              <a:gd name="connsiteX12-217" fmla="*/ 35431 w 43256"/>
              <a:gd name="connsiteY12-218" fmla="*/ 35960 h 51103"/>
              <a:gd name="connsiteX13-219" fmla="*/ 28591 w 43256"/>
              <a:gd name="connsiteY13-220" fmla="*/ 36674 h 51103"/>
              <a:gd name="connsiteX14-221" fmla="*/ 23703 w 43256"/>
              <a:gd name="connsiteY14-222" fmla="*/ 42965 h 51103"/>
              <a:gd name="connsiteX15-223" fmla="*/ 16516 w 43256"/>
              <a:gd name="connsiteY15-224" fmla="*/ 39125 h 51103"/>
              <a:gd name="connsiteX16-225" fmla="*/ 5840 w 43256"/>
              <a:gd name="connsiteY16-226" fmla="*/ 35331 h 51103"/>
              <a:gd name="connsiteX17-227" fmla="*/ 1146 w 43256"/>
              <a:gd name="connsiteY17-228" fmla="*/ 31109 h 51103"/>
              <a:gd name="connsiteX18-229" fmla="*/ 2149 w 43256"/>
              <a:gd name="connsiteY18-230" fmla="*/ 25410 h 51103"/>
              <a:gd name="connsiteX19-231" fmla="*/ 31 w 43256"/>
              <a:gd name="connsiteY19-232" fmla="*/ 19563 h 51103"/>
              <a:gd name="connsiteX20-233" fmla="*/ 3899 w 43256"/>
              <a:gd name="connsiteY20-234" fmla="*/ 14366 h 51103"/>
              <a:gd name="connsiteX21-235" fmla="*/ 3936 w 43256"/>
              <a:gd name="connsiteY21-236" fmla="*/ 14229 h 51103"/>
              <a:gd name="connsiteX0-237" fmla="*/ 591117 w 3685819"/>
              <a:gd name="connsiteY0-238" fmla="*/ 2340660 h 2396945"/>
              <a:gd name="connsiteX1-239" fmla="*/ 534832 w 3685819"/>
              <a:gd name="connsiteY1-240" fmla="*/ 2396945 h 2396945"/>
              <a:gd name="connsiteX2-241" fmla="*/ 478547 w 3685819"/>
              <a:gd name="connsiteY2-242" fmla="*/ 2340660 h 2396945"/>
              <a:gd name="connsiteX3-243" fmla="*/ 534832 w 3685819"/>
              <a:gd name="connsiteY3-244" fmla="*/ 2284375 h 2396945"/>
              <a:gd name="connsiteX4-245" fmla="*/ 591117 w 3685819"/>
              <a:gd name="connsiteY4-246" fmla="*/ 2340660 h 2396945"/>
              <a:gd name="connsiteX0-247" fmla="*/ 765878 w 3685819"/>
              <a:gd name="connsiteY0-248" fmla="*/ 2219886 h 2396945"/>
              <a:gd name="connsiteX1-249" fmla="*/ 653308 w 3685819"/>
              <a:gd name="connsiteY1-250" fmla="*/ 2332456 h 2396945"/>
              <a:gd name="connsiteX2-251" fmla="*/ 540738 w 3685819"/>
              <a:gd name="connsiteY2-252" fmla="*/ 2219886 h 2396945"/>
              <a:gd name="connsiteX3-253" fmla="*/ 653308 w 3685819"/>
              <a:gd name="connsiteY3-254" fmla="*/ 2107316 h 2396945"/>
              <a:gd name="connsiteX4-255" fmla="*/ 765878 w 3685819"/>
              <a:gd name="connsiteY4-256" fmla="*/ 2219886 h 2396945"/>
              <a:gd name="connsiteX0-257" fmla="*/ 1019470 w 3685819"/>
              <a:gd name="connsiteY0-258" fmla="*/ 2018751 h 2396945"/>
              <a:gd name="connsiteX1-259" fmla="*/ 850615 w 3685819"/>
              <a:gd name="connsiteY1-260" fmla="*/ 2187606 h 2396945"/>
              <a:gd name="connsiteX2-261" fmla="*/ 681760 w 3685819"/>
              <a:gd name="connsiteY2-262" fmla="*/ 2018751 h 2396945"/>
              <a:gd name="connsiteX3-263" fmla="*/ 850615 w 3685819"/>
              <a:gd name="connsiteY3-264" fmla="*/ 1849896 h 2396945"/>
              <a:gd name="connsiteX4-265" fmla="*/ 1019470 w 3685819"/>
              <a:gd name="connsiteY4-266" fmla="*/ 2018751 h 2396945"/>
              <a:gd name="connsiteX0-267" fmla="*/ 4729 w 43256"/>
              <a:gd name="connsiteY0-268" fmla="*/ 26036 h 51103"/>
              <a:gd name="connsiteX1-269" fmla="*/ 2196 w 43256"/>
              <a:gd name="connsiteY1-270" fmla="*/ 25239 h 51103"/>
              <a:gd name="connsiteX2-271" fmla="*/ 6964 w 43256"/>
              <a:gd name="connsiteY2-272" fmla="*/ 34758 h 51103"/>
              <a:gd name="connsiteX3-273" fmla="*/ 5856 w 43256"/>
              <a:gd name="connsiteY3-274" fmla="*/ 35139 h 51103"/>
              <a:gd name="connsiteX4-275" fmla="*/ 16514 w 43256"/>
              <a:gd name="connsiteY4-276" fmla="*/ 38949 h 51103"/>
              <a:gd name="connsiteX5-277" fmla="*/ 15846 w 43256"/>
              <a:gd name="connsiteY5-278" fmla="*/ 37209 h 51103"/>
              <a:gd name="connsiteX6-279" fmla="*/ 28863 w 43256"/>
              <a:gd name="connsiteY6-280" fmla="*/ 34610 h 51103"/>
              <a:gd name="connsiteX7-281" fmla="*/ 28596 w 43256"/>
              <a:gd name="connsiteY7-282" fmla="*/ 36519 h 51103"/>
              <a:gd name="connsiteX8-283" fmla="*/ 34165 w 43256"/>
              <a:gd name="connsiteY8-284" fmla="*/ 22813 h 51103"/>
              <a:gd name="connsiteX9-285" fmla="*/ 37416 w 43256"/>
              <a:gd name="connsiteY9-286" fmla="*/ 29949 h 51103"/>
              <a:gd name="connsiteX10-287" fmla="*/ 41834 w 43256"/>
              <a:gd name="connsiteY10-288" fmla="*/ 15213 h 51103"/>
              <a:gd name="connsiteX11-289" fmla="*/ 40386 w 43256"/>
              <a:gd name="connsiteY11-290" fmla="*/ 17889 h 51103"/>
              <a:gd name="connsiteX12-291" fmla="*/ 38360 w 43256"/>
              <a:gd name="connsiteY12-292" fmla="*/ 5285 h 51103"/>
              <a:gd name="connsiteX13-293" fmla="*/ 38436 w 43256"/>
              <a:gd name="connsiteY13-294" fmla="*/ 6549 h 51103"/>
              <a:gd name="connsiteX14-295" fmla="*/ 29114 w 43256"/>
              <a:gd name="connsiteY14-296" fmla="*/ 3811 h 51103"/>
              <a:gd name="connsiteX15-297" fmla="*/ 29856 w 43256"/>
              <a:gd name="connsiteY15-298" fmla="*/ 2199 h 51103"/>
              <a:gd name="connsiteX16-299" fmla="*/ 22177 w 43256"/>
              <a:gd name="connsiteY16-300" fmla="*/ 4579 h 51103"/>
              <a:gd name="connsiteX17-301" fmla="*/ 22536 w 43256"/>
              <a:gd name="connsiteY17-302" fmla="*/ 3189 h 51103"/>
              <a:gd name="connsiteX18-303" fmla="*/ 14036 w 43256"/>
              <a:gd name="connsiteY18-304" fmla="*/ 5051 h 51103"/>
              <a:gd name="connsiteX19-305" fmla="*/ 13614 w 43256"/>
              <a:gd name="connsiteY19-306" fmla="*/ 3030 h 51103"/>
              <a:gd name="connsiteX20-307" fmla="*/ 4163 w 43256"/>
              <a:gd name="connsiteY20-308" fmla="*/ 15648 h 51103"/>
              <a:gd name="connsiteX21-309" fmla="*/ 3936 w 43256"/>
              <a:gd name="connsiteY21-310" fmla="*/ 14229 h 51103"/>
              <a:gd name="connsiteX0-311" fmla="*/ 3936 w 43256"/>
              <a:gd name="connsiteY0-312" fmla="*/ 14229 h 51103"/>
              <a:gd name="connsiteX1-313" fmla="*/ 5659 w 43256"/>
              <a:gd name="connsiteY1-314" fmla="*/ 6766 h 51103"/>
              <a:gd name="connsiteX2-315" fmla="*/ 14041 w 43256"/>
              <a:gd name="connsiteY2-316" fmla="*/ 5061 h 51103"/>
              <a:gd name="connsiteX3-317" fmla="*/ 22492 w 43256"/>
              <a:gd name="connsiteY3-318" fmla="*/ 3291 h 51103"/>
              <a:gd name="connsiteX4-319" fmla="*/ 25785 w 43256"/>
              <a:gd name="connsiteY4-320" fmla="*/ 59 h 51103"/>
              <a:gd name="connsiteX5-321" fmla="*/ 29869 w 43256"/>
              <a:gd name="connsiteY5-322" fmla="*/ 2340 h 51103"/>
              <a:gd name="connsiteX6-323" fmla="*/ 35499 w 43256"/>
              <a:gd name="connsiteY6-324" fmla="*/ 549 h 51103"/>
              <a:gd name="connsiteX7-325" fmla="*/ 38354 w 43256"/>
              <a:gd name="connsiteY7-326" fmla="*/ 5435 h 51103"/>
              <a:gd name="connsiteX8-327" fmla="*/ 42018 w 43256"/>
              <a:gd name="connsiteY8-328" fmla="*/ 10177 h 51103"/>
              <a:gd name="connsiteX9-329" fmla="*/ 41854 w 43256"/>
              <a:gd name="connsiteY9-330" fmla="*/ 15319 h 51103"/>
              <a:gd name="connsiteX10-331" fmla="*/ 43052 w 43256"/>
              <a:gd name="connsiteY10-332" fmla="*/ 23181 h 51103"/>
              <a:gd name="connsiteX11-333" fmla="*/ 37440 w 43256"/>
              <a:gd name="connsiteY11-334" fmla="*/ 30063 h 51103"/>
              <a:gd name="connsiteX12-335" fmla="*/ 35431 w 43256"/>
              <a:gd name="connsiteY12-336" fmla="*/ 35960 h 51103"/>
              <a:gd name="connsiteX13-337" fmla="*/ 28591 w 43256"/>
              <a:gd name="connsiteY13-338" fmla="*/ 36674 h 51103"/>
              <a:gd name="connsiteX14-339" fmla="*/ 23703 w 43256"/>
              <a:gd name="connsiteY14-340" fmla="*/ 42965 h 51103"/>
              <a:gd name="connsiteX15-341" fmla="*/ 16516 w 43256"/>
              <a:gd name="connsiteY15-342" fmla="*/ 39125 h 51103"/>
              <a:gd name="connsiteX16-343" fmla="*/ 5840 w 43256"/>
              <a:gd name="connsiteY16-344" fmla="*/ 35331 h 51103"/>
              <a:gd name="connsiteX17-345" fmla="*/ 1146 w 43256"/>
              <a:gd name="connsiteY17-346" fmla="*/ 31109 h 51103"/>
              <a:gd name="connsiteX18-347" fmla="*/ 2149 w 43256"/>
              <a:gd name="connsiteY18-348" fmla="*/ 25410 h 51103"/>
              <a:gd name="connsiteX19-349" fmla="*/ 31 w 43256"/>
              <a:gd name="connsiteY19-350" fmla="*/ 19563 h 51103"/>
              <a:gd name="connsiteX20-351" fmla="*/ 3899 w 43256"/>
              <a:gd name="connsiteY20-352" fmla="*/ 14366 h 51103"/>
              <a:gd name="connsiteX21-353" fmla="*/ 3936 w 43256"/>
              <a:gd name="connsiteY21-354" fmla="*/ 14229 h 51103"/>
              <a:gd name="connsiteX0-355" fmla="*/ 591117 w 3685819"/>
              <a:gd name="connsiteY0-356" fmla="*/ 2340660 h 2396945"/>
              <a:gd name="connsiteX1-357" fmla="*/ 534832 w 3685819"/>
              <a:gd name="connsiteY1-358" fmla="*/ 2396945 h 2396945"/>
              <a:gd name="connsiteX2-359" fmla="*/ 478547 w 3685819"/>
              <a:gd name="connsiteY2-360" fmla="*/ 2340660 h 2396945"/>
              <a:gd name="connsiteX3-361" fmla="*/ 534832 w 3685819"/>
              <a:gd name="connsiteY3-362" fmla="*/ 2284375 h 2396945"/>
              <a:gd name="connsiteX4-363" fmla="*/ 591117 w 3685819"/>
              <a:gd name="connsiteY4-364" fmla="*/ 2340660 h 2396945"/>
              <a:gd name="connsiteX0-365" fmla="*/ 765878 w 3685819"/>
              <a:gd name="connsiteY0-366" fmla="*/ 2219886 h 2396945"/>
              <a:gd name="connsiteX1-367" fmla="*/ 653308 w 3685819"/>
              <a:gd name="connsiteY1-368" fmla="*/ 2332456 h 2396945"/>
              <a:gd name="connsiteX2-369" fmla="*/ 540738 w 3685819"/>
              <a:gd name="connsiteY2-370" fmla="*/ 2219886 h 2396945"/>
              <a:gd name="connsiteX3-371" fmla="*/ 653308 w 3685819"/>
              <a:gd name="connsiteY3-372" fmla="*/ 2107316 h 2396945"/>
              <a:gd name="connsiteX4-373" fmla="*/ 765878 w 3685819"/>
              <a:gd name="connsiteY4-374" fmla="*/ 2219886 h 2396945"/>
              <a:gd name="connsiteX0-375" fmla="*/ 1019470 w 3685819"/>
              <a:gd name="connsiteY0-376" fmla="*/ 2018751 h 2396945"/>
              <a:gd name="connsiteX1-377" fmla="*/ 850615 w 3685819"/>
              <a:gd name="connsiteY1-378" fmla="*/ 2187606 h 2396945"/>
              <a:gd name="connsiteX2-379" fmla="*/ 681760 w 3685819"/>
              <a:gd name="connsiteY2-380" fmla="*/ 2018751 h 2396945"/>
              <a:gd name="connsiteX3-381" fmla="*/ 850615 w 3685819"/>
              <a:gd name="connsiteY3-382" fmla="*/ 1849896 h 2396945"/>
              <a:gd name="connsiteX4-383" fmla="*/ 1019470 w 3685819"/>
              <a:gd name="connsiteY4-384" fmla="*/ 2018751 h 2396945"/>
              <a:gd name="connsiteX0-385" fmla="*/ 4729 w 43256"/>
              <a:gd name="connsiteY0-386" fmla="*/ 26036 h 51103"/>
              <a:gd name="connsiteX1-387" fmla="*/ 2196 w 43256"/>
              <a:gd name="connsiteY1-388" fmla="*/ 25239 h 51103"/>
              <a:gd name="connsiteX2-389" fmla="*/ 6964 w 43256"/>
              <a:gd name="connsiteY2-390" fmla="*/ 34758 h 51103"/>
              <a:gd name="connsiteX3-391" fmla="*/ 5856 w 43256"/>
              <a:gd name="connsiteY3-392" fmla="*/ 35139 h 51103"/>
              <a:gd name="connsiteX4-393" fmla="*/ 16514 w 43256"/>
              <a:gd name="connsiteY4-394" fmla="*/ 38949 h 51103"/>
              <a:gd name="connsiteX5-395" fmla="*/ 15846 w 43256"/>
              <a:gd name="connsiteY5-396" fmla="*/ 37209 h 51103"/>
              <a:gd name="connsiteX6-397" fmla="*/ 28863 w 43256"/>
              <a:gd name="connsiteY6-398" fmla="*/ 34610 h 51103"/>
              <a:gd name="connsiteX7-399" fmla="*/ 28596 w 43256"/>
              <a:gd name="connsiteY7-400" fmla="*/ 36519 h 51103"/>
              <a:gd name="connsiteX8-401" fmla="*/ 34165 w 43256"/>
              <a:gd name="connsiteY8-402" fmla="*/ 22813 h 51103"/>
              <a:gd name="connsiteX9-403" fmla="*/ 37416 w 43256"/>
              <a:gd name="connsiteY9-404" fmla="*/ 29949 h 51103"/>
              <a:gd name="connsiteX10-405" fmla="*/ 41834 w 43256"/>
              <a:gd name="connsiteY10-406" fmla="*/ 15213 h 51103"/>
              <a:gd name="connsiteX11-407" fmla="*/ 40386 w 43256"/>
              <a:gd name="connsiteY11-408" fmla="*/ 17889 h 51103"/>
              <a:gd name="connsiteX12-409" fmla="*/ 38360 w 43256"/>
              <a:gd name="connsiteY12-410" fmla="*/ 5285 h 51103"/>
              <a:gd name="connsiteX13-411" fmla="*/ 38436 w 43256"/>
              <a:gd name="connsiteY13-412" fmla="*/ 6549 h 51103"/>
              <a:gd name="connsiteX14-413" fmla="*/ 29114 w 43256"/>
              <a:gd name="connsiteY14-414" fmla="*/ 3811 h 51103"/>
              <a:gd name="connsiteX15-415" fmla="*/ 29856 w 43256"/>
              <a:gd name="connsiteY15-416" fmla="*/ 2199 h 51103"/>
              <a:gd name="connsiteX16-417" fmla="*/ 22177 w 43256"/>
              <a:gd name="connsiteY16-418" fmla="*/ 4579 h 51103"/>
              <a:gd name="connsiteX17-419" fmla="*/ 22668 w 43256"/>
              <a:gd name="connsiteY17-420" fmla="*/ 1504 h 51103"/>
              <a:gd name="connsiteX18-421" fmla="*/ 14036 w 43256"/>
              <a:gd name="connsiteY18-422" fmla="*/ 5051 h 51103"/>
              <a:gd name="connsiteX19-423" fmla="*/ 13614 w 43256"/>
              <a:gd name="connsiteY19-424" fmla="*/ 3030 h 51103"/>
              <a:gd name="connsiteX20-425" fmla="*/ 4163 w 43256"/>
              <a:gd name="connsiteY20-426" fmla="*/ 15648 h 51103"/>
              <a:gd name="connsiteX21-427" fmla="*/ 3936 w 43256"/>
              <a:gd name="connsiteY21-428" fmla="*/ 14229 h 51103"/>
              <a:gd name="connsiteX0-429" fmla="*/ 3936 w 43256"/>
              <a:gd name="connsiteY0-430" fmla="*/ 14229 h 51103"/>
              <a:gd name="connsiteX1-431" fmla="*/ 5659 w 43256"/>
              <a:gd name="connsiteY1-432" fmla="*/ 6766 h 51103"/>
              <a:gd name="connsiteX2-433" fmla="*/ 14041 w 43256"/>
              <a:gd name="connsiteY2-434" fmla="*/ 5061 h 51103"/>
              <a:gd name="connsiteX3-435" fmla="*/ 22492 w 43256"/>
              <a:gd name="connsiteY3-436" fmla="*/ 3291 h 51103"/>
              <a:gd name="connsiteX4-437" fmla="*/ 25785 w 43256"/>
              <a:gd name="connsiteY4-438" fmla="*/ 59 h 51103"/>
              <a:gd name="connsiteX5-439" fmla="*/ 29869 w 43256"/>
              <a:gd name="connsiteY5-440" fmla="*/ 2340 h 51103"/>
              <a:gd name="connsiteX6-441" fmla="*/ 35499 w 43256"/>
              <a:gd name="connsiteY6-442" fmla="*/ 549 h 51103"/>
              <a:gd name="connsiteX7-443" fmla="*/ 38354 w 43256"/>
              <a:gd name="connsiteY7-444" fmla="*/ 5435 h 51103"/>
              <a:gd name="connsiteX8-445" fmla="*/ 42018 w 43256"/>
              <a:gd name="connsiteY8-446" fmla="*/ 10177 h 51103"/>
              <a:gd name="connsiteX9-447" fmla="*/ 41854 w 43256"/>
              <a:gd name="connsiteY9-448" fmla="*/ 15319 h 51103"/>
              <a:gd name="connsiteX10-449" fmla="*/ 43052 w 43256"/>
              <a:gd name="connsiteY10-450" fmla="*/ 23181 h 51103"/>
              <a:gd name="connsiteX11-451" fmla="*/ 37440 w 43256"/>
              <a:gd name="connsiteY11-452" fmla="*/ 30063 h 51103"/>
              <a:gd name="connsiteX12-453" fmla="*/ 35431 w 43256"/>
              <a:gd name="connsiteY12-454" fmla="*/ 35960 h 51103"/>
              <a:gd name="connsiteX13-455" fmla="*/ 28591 w 43256"/>
              <a:gd name="connsiteY13-456" fmla="*/ 36674 h 51103"/>
              <a:gd name="connsiteX14-457" fmla="*/ 23703 w 43256"/>
              <a:gd name="connsiteY14-458" fmla="*/ 42965 h 51103"/>
              <a:gd name="connsiteX15-459" fmla="*/ 16516 w 43256"/>
              <a:gd name="connsiteY15-460" fmla="*/ 39125 h 51103"/>
              <a:gd name="connsiteX16-461" fmla="*/ 5840 w 43256"/>
              <a:gd name="connsiteY16-462" fmla="*/ 35331 h 51103"/>
              <a:gd name="connsiteX17-463" fmla="*/ 1146 w 43256"/>
              <a:gd name="connsiteY17-464" fmla="*/ 31109 h 51103"/>
              <a:gd name="connsiteX18-465" fmla="*/ 2149 w 43256"/>
              <a:gd name="connsiteY18-466" fmla="*/ 25410 h 51103"/>
              <a:gd name="connsiteX19-467" fmla="*/ 31 w 43256"/>
              <a:gd name="connsiteY19-468" fmla="*/ 19563 h 51103"/>
              <a:gd name="connsiteX20-469" fmla="*/ 3899 w 43256"/>
              <a:gd name="connsiteY20-470" fmla="*/ 14366 h 51103"/>
              <a:gd name="connsiteX21-471" fmla="*/ 3936 w 43256"/>
              <a:gd name="connsiteY21-472" fmla="*/ 14229 h 51103"/>
              <a:gd name="connsiteX0-473" fmla="*/ 591117 w 3685819"/>
              <a:gd name="connsiteY0-474" fmla="*/ 2340660 h 2396945"/>
              <a:gd name="connsiteX1-475" fmla="*/ 534832 w 3685819"/>
              <a:gd name="connsiteY1-476" fmla="*/ 2396945 h 2396945"/>
              <a:gd name="connsiteX2-477" fmla="*/ 478547 w 3685819"/>
              <a:gd name="connsiteY2-478" fmla="*/ 2340660 h 2396945"/>
              <a:gd name="connsiteX3-479" fmla="*/ 534832 w 3685819"/>
              <a:gd name="connsiteY3-480" fmla="*/ 2284375 h 2396945"/>
              <a:gd name="connsiteX4-481" fmla="*/ 591117 w 3685819"/>
              <a:gd name="connsiteY4-482" fmla="*/ 2340660 h 2396945"/>
              <a:gd name="connsiteX0-483" fmla="*/ 765878 w 3685819"/>
              <a:gd name="connsiteY0-484" fmla="*/ 2219886 h 2396945"/>
              <a:gd name="connsiteX1-485" fmla="*/ 653308 w 3685819"/>
              <a:gd name="connsiteY1-486" fmla="*/ 2332456 h 2396945"/>
              <a:gd name="connsiteX2-487" fmla="*/ 540738 w 3685819"/>
              <a:gd name="connsiteY2-488" fmla="*/ 2219886 h 2396945"/>
              <a:gd name="connsiteX3-489" fmla="*/ 653308 w 3685819"/>
              <a:gd name="connsiteY3-490" fmla="*/ 2107316 h 2396945"/>
              <a:gd name="connsiteX4-491" fmla="*/ 765878 w 3685819"/>
              <a:gd name="connsiteY4-492" fmla="*/ 2219886 h 2396945"/>
              <a:gd name="connsiteX0-493" fmla="*/ 1019470 w 3685819"/>
              <a:gd name="connsiteY0-494" fmla="*/ 2018751 h 2396945"/>
              <a:gd name="connsiteX1-495" fmla="*/ 850615 w 3685819"/>
              <a:gd name="connsiteY1-496" fmla="*/ 2187606 h 2396945"/>
              <a:gd name="connsiteX2-497" fmla="*/ 681760 w 3685819"/>
              <a:gd name="connsiteY2-498" fmla="*/ 2018751 h 2396945"/>
              <a:gd name="connsiteX3-499" fmla="*/ 850615 w 3685819"/>
              <a:gd name="connsiteY3-500" fmla="*/ 1849896 h 2396945"/>
              <a:gd name="connsiteX4-501" fmla="*/ 1019470 w 3685819"/>
              <a:gd name="connsiteY4-502" fmla="*/ 2018751 h 2396945"/>
              <a:gd name="connsiteX0-503" fmla="*/ 4729 w 43256"/>
              <a:gd name="connsiteY0-504" fmla="*/ 26036 h 51103"/>
              <a:gd name="connsiteX1-505" fmla="*/ 2196 w 43256"/>
              <a:gd name="connsiteY1-506" fmla="*/ 25239 h 51103"/>
              <a:gd name="connsiteX2-507" fmla="*/ 6964 w 43256"/>
              <a:gd name="connsiteY2-508" fmla="*/ 34758 h 51103"/>
              <a:gd name="connsiteX3-509" fmla="*/ 5856 w 43256"/>
              <a:gd name="connsiteY3-510" fmla="*/ 35139 h 51103"/>
              <a:gd name="connsiteX4-511" fmla="*/ 16514 w 43256"/>
              <a:gd name="connsiteY4-512" fmla="*/ 38949 h 51103"/>
              <a:gd name="connsiteX5-513" fmla="*/ 15846 w 43256"/>
              <a:gd name="connsiteY5-514" fmla="*/ 37209 h 51103"/>
              <a:gd name="connsiteX6-515" fmla="*/ 28863 w 43256"/>
              <a:gd name="connsiteY6-516" fmla="*/ 34610 h 51103"/>
              <a:gd name="connsiteX7-517" fmla="*/ 28596 w 43256"/>
              <a:gd name="connsiteY7-518" fmla="*/ 36519 h 51103"/>
              <a:gd name="connsiteX8-519" fmla="*/ 34165 w 43256"/>
              <a:gd name="connsiteY8-520" fmla="*/ 22813 h 51103"/>
              <a:gd name="connsiteX9-521" fmla="*/ 37416 w 43256"/>
              <a:gd name="connsiteY9-522" fmla="*/ 29949 h 51103"/>
              <a:gd name="connsiteX10-523" fmla="*/ 41834 w 43256"/>
              <a:gd name="connsiteY10-524" fmla="*/ 15213 h 51103"/>
              <a:gd name="connsiteX11-525" fmla="*/ 40386 w 43256"/>
              <a:gd name="connsiteY11-526" fmla="*/ 17889 h 51103"/>
              <a:gd name="connsiteX12-527" fmla="*/ 38360 w 43256"/>
              <a:gd name="connsiteY12-528" fmla="*/ 5285 h 51103"/>
              <a:gd name="connsiteX13-529" fmla="*/ 38436 w 43256"/>
              <a:gd name="connsiteY13-530" fmla="*/ 6549 h 51103"/>
              <a:gd name="connsiteX14-531" fmla="*/ 29114 w 43256"/>
              <a:gd name="connsiteY14-532" fmla="*/ 3811 h 51103"/>
              <a:gd name="connsiteX15-533" fmla="*/ 29856 w 43256"/>
              <a:gd name="connsiteY15-534" fmla="*/ 33 h 51103"/>
              <a:gd name="connsiteX16-535" fmla="*/ 22177 w 43256"/>
              <a:gd name="connsiteY16-536" fmla="*/ 4579 h 51103"/>
              <a:gd name="connsiteX17-537" fmla="*/ 22668 w 43256"/>
              <a:gd name="connsiteY17-538" fmla="*/ 1504 h 51103"/>
              <a:gd name="connsiteX18-539" fmla="*/ 14036 w 43256"/>
              <a:gd name="connsiteY18-540" fmla="*/ 5051 h 51103"/>
              <a:gd name="connsiteX19-541" fmla="*/ 13614 w 43256"/>
              <a:gd name="connsiteY19-542" fmla="*/ 3030 h 51103"/>
              <a:gd name="connsiteX20-543" fmla="*/ 4163 w 43256"/>
              <a:gd name="connsiteY20-544" fmla="*/ 15648 h 51103"/>
              <a:gd name="connsiteX21-545" fmla="*/ 3936 w 43256"/>
              <a:gd name="connsiteY21-546" fmla="*/ 14229 h 51103"/>
              <a:gd name="connsiteX0-547" fmla="*/ 3936 w 43256"/>
              <a:gd name="connsiteY0-548" fmla="*/ 14229 h 51103"/>
              <a:gd name="connsiteX1-549" fmla="*/ 5659 w 43256"/>
              <a:gd name="connsiteY1-550" fmla="*/ 6766 h 51103"/>
              <a:gd name="connsiteX2-551" fmla="*/ 14041 w 43256"/>
              <a:gd name="connsiteY2-552" fmla="*/ 5061 h 51103"/>
              <a:gd name="connsiteX3-553" fmla="*/ 22492 w 43256"/>
              <a:gd name="connsiteY3-554" fmla="*/ 3291 h 51103"/>
              <a:gd name="connsiteX4-555" fmla="*/ 25785 w 43256"/>
              <a:gd name="connsiteY4-556" fmla="*/ 59 h 51103"/>
              <a:gd name="connsiteX5-557" fmla="*/ 29869 w 43256"/>
              <a:gd name="connsiteY5-558" fmla="*/ 2340 h 51103"/>
              <a:gd name="connsiteX6-559" fmla="*/ 35499 w 43256"/>
              <a:gd name="connsiteY6-560" fmla="*/ 549 h 51103"/>
              <a:gd name="connsiteX7-561" fmla="*/ 38354 w 43256"/>
              <a:gd name="connsiteY7-562" fmla="*/ 5435 h 51103"/>
              <a:gd name="connsiteX8-563" fmla="*/ 42018 w 43256"/>
              <a:gd name="connsiteY8-564" fmla="*/ 10177 h 51103"/>
              <a:gd name="connsiteX9-565" fmla="*/ 41854 w 43256"/>
              <a:gd name="connsiteY9-566" fmla="*/ 15319 h 51103"/>
              <a:gd name="connsiteX10-567" fmla="*/ 43052 w 43256"/>
              <a:gd name="connsiteY10-568" fmla="*/ 23181 h 51103"/>
              <a:gd name="connsiteX11-569" fmla="*/ 37440 w 43256"/>
              <a:gd name="connsiteY11-570" fmla="*/ 30063 h 51103"/>
              <a:gd name="connsiteX12-571" fmla="*/ 35431 w 43256"/>
              <a:gd name="connsiteY12-572" fmla="*/ 35960 h 51103"/>
              <a:gd name="connsiteX13-573" fmla="*/ 28591 w 43256"/>
              <a:gd name="connsiteY13-574" fmla="*/ 36674 h 51103"/>
              <a:gd name="connsiteX14-575" fmla="*/ 23703 w 43256"/>
              <a:gd name="connsiteY14-576" fmla="*/ 42965 h 51103"/>
              <a:gd name="connsiteX15-577" fmla="*/ 16516 w 43256"/>
              <a:gd name="connsiteY15-578" fmla="*/ 39125 h 51103"/>
              <a:gd name="connsiteX16-579" fmla="*/ 5840 w 43256"/>
              <a:gd name="connsiteY16-580" fmla="*/ 35331 h 51103"/>
              <a:gd name="connsiteX17-581" fmla="*/ 1146 w 43256"/>
              <a:gd name="connsiteY17-582" fmla="*/ 31109 h 51103"/>
              <a:gd name="connsiteX18-583" fmla="*/ 2149 w 43256"/>
              <a:gd name="connsiteY18-584" fmla="*/ 25410 h 51103"/>
              <a:gd name="connsiteX19-585" fmla="*/ 31 w 43256"/>
              <a:gd name="connsiteY19-586" fmla="*/ 19563 h 51103"/>
              <a:gd name="connsiteX20-587" fmla="*/ 3899 w 43256"/>
              <a:gd name="connsiteY20-588" fmla="*/ 14366 h 51103"/>
              <a:gd name="connsiteX21-589" fmla="*/ 3936 w 43256"/>
              <a:gd name="connsiteY21-590" fmla="*/ 14229 h 51103"/>
              <a:gd name="connsiteX0-591" fmla="*/ 591117 w 3685819"/>
              <a:gd name="connsiteY0-592" fmla="*/ 2340660 h 2396945"/>
              <a:gd name="connsiteX1-593" fmla="*/ 534832 w 3685819"/>
              <a:gd name="connsiteY1-594" fmla="*/ 2396945 h 2396945"/>
              <a:gd name="connsiteX2-595" fmla="*/ 478547 w 3685819"/>
              <a:gd name="connsiteY2-596" fmla="*/ 2340660 h 2396945"/>
              <a:gd name="connsiteX3-597" fmla="*/ 534832 w 3685819"/>
              <a:gd name="connsiteY3-598" fmla="*/ 2284375 h 2396945"/>
              <a:gd name="connsiteX4-599" fmla="*/ 591117 w 3685819"/>
              <a:gd name="connsiteY4-600" fmla="*/ 2340660 h 2396945"/>
              <a:gd name="connsiteX0-601" fmla="*/ 765878 w 3685819"/>
              <a:gd name="connsiteY0-602" fmla="*/ 2219886 h 2396945"/>
              <a:gd name="connsiteX1-603" fmla="*/ 653308 w 3685819"/>
              <a:gd name="connsiteY1-604" fmla="*/ 2332456 h 2396945"/>
              <a:gd name="connsiteX2-605" fmla="*/ 540738 w 3685819"/>
              <a:gd name="connsiteY2-606" fmla="*/ 2219886 h 2396945"/>
              <a:gd name="connsiteX3-607" fmla="*/ 653308 w 3685819"/>
              <a:gd name="connsiteY3-608" fmla="*/ 2107316 h 2396945"/>
              <a:gd name="connsiteX4-609" fmla="*/ 765878 w 3685819"/>
              <a:gd name="connsiteY4-610" fmla="*/ 2219886 h 2396945"/>
              <a:gd name="connsiteX0-611" fmla="*/ 1019470 w 3685819"/>
              <a:gd name="connsiteY0-612" fmla="*/ 2018751 h 2396945"/>
              <a:gd name="connsiteX1-613" fmla="*/ 850615 w 3685819"/>
              <a:gd name="connsiteY1-614" fmla="*/ 2187606 h 2396945"/>
              <a:gd name="connsiteX2-615" fmla="*/ 681760 w 3685819"/>
              <a:gd name="connsiteY2-616" fmla="*/ 2018751 h 2396945"/>
              <a:gd name="connsiteX3-617" fmla="*/ 850615 w 3685819"/>
              <a:gd name="connsiteY3-618" fmla="*/ 1849896 h 2396945"/>
              <a:gd name="connsiteX4-619" fmla="*/ 1019470 w 3685819"/>
              <a:gd name="connsiteY4-620" fmla="*/ 2018751 h 2396945"/>
              <a:gd name="connsiteX0-621" fmla="*/ 4729 w 43256"/>
              <a:gd name="connsiteY0-622" fmla="*/ 26036 h 51103"/>
              <a:gd name="connsiteX1-623" fmla="*/ 2196 w 43256"/>
              <a:gd name="connsiteY1-624" fmla="*/ 25239 h 51103"/>
              <a:gd name="connsiteX2-625" fmla="*/ 6964 w 43256"/>
              <a:gd name="connsiteY2-626" fmla="*/ 34758 h 51103"/>
              <a:gd name="connsiteX3-627" fmla="*/ 5856 w 43256"/>
              <a:gd name="connsiteY3-628" fmla="*/ 35139 h 51103"/>
              <a:gd name="connsiteX4-629" fmla="*/ 16514 w 43256"/>
              <a:gd name="connsiteY4-630" fmla="*/ 38949 h 51103"/>
              <a:gd name="connsiteX5-631" fmla="*/ 15846 w 43256"/>
              <a:gd name="connsiteY5-632" fmla="*/ 37209 h 51103"/>
              <a:gd name="connsiteX6-633" fmla="*/ 28863 w 43256"/>
              <a:gd name="connsiteY6-634" fmla="*/ 34610 h 51103"/>
              <a:gd name="connsiteX7-635" fmla="*/ 28596 w 43256"/>
              <a:gd name="connsiteY7-636" fmla="*/ 36519 h 51103"/>
              <a:gd name="connsiteX8-637" fmla="*/ 34165 w 43256"/>
              <a:gd name="connsiteY8-638" fmla="*/ 22813 h 51103"/>
              <a:gd name="connsiteX9-639" fmla="*/ 37416 w 43256"/>
              <a:gd name="connsiteY9-640" fmla="*/ 29949 h 51103"/>
              <a:gd name="connsiteX10-641" fmla="*/ 41834 w 43256"/>
              <a:gd name="connsiteY10-642" fmla="*/ 15213 h 51103"/>
              <a:gd name="connsiteX11-643" fmla="*/ 42771 w 43256"/>
              <a:gd name="connsiteY11-644" fmla="*/ 17408 h 51103"/>
              <a:gd name="connsiteX12-645" fmla="*/ 38360 w 43256"/>
              <a:gd name="connsiteY12-646" fmla="*/ 5285 h 51103"/>
              <a:gd name="connsiteX13-647" fmla="*/ 38436 w 43256"/>
              <a:gd name="connsiteY13-648" fmla="*/ 6549 h 51103"/>
              <a:gd name="connsiteX14-649" fmla="*/ 29114 w 43256"/>
              <a:gd name="connsiteY14-650" fmla="*/ 3811 h 51103"/>
              <a:gd name="connsiteX15-651" fmla="*/ 29856 w 43256"/>
              <a:gd name="connsiteY15-652" fmla="*/ 33 h 51103"/>
              <a:gd name="connsiteX16-653" fmla="*/ 22177 w 43256"/>
              <a:gd name="connsiteY16-654" fmla="*/ 4579 h 51103"/>
              <a:gd name="connsiteX17-655" fmla="*/ 22668 w 43256"/>
              <a:gd name="connsiteY17-656" fmla="*/ 1504 h 51103"/>
              <a:gd name="connsiteX18-657" fmla="*/ 14036 w 43256"/>
              <a:gd name="connsiteY18-658" fmla="*/ 5051 h 51103"/>
              <a:gd name="connsiteX19-659" fmla="*/ 13614 w 43256"/>
              <a:gd name="connsiteY19-660" fmla="*/ 3030 h 51103"/>
              <a:gd name="connsiteX20-661" fmla="*/ 4163 w 43256"/>
              <a:gd name="connsiteY20-662" fmla="*/ 15648 h 51103"/>
              <a:gd name="connsiteX21-663" fmla="*/ 3936 w 43256"/>
              <a:gd name="connsiteY21-664" fmla="*/ 14229 h 511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43" y="connsiteY6-44"/>
              </a:cxn>
              <a:cxn ang="0">
                <a:pos x="connsiteX7-45" y="connsiteY7-46"/>
              </a:cxn>
              <a:cxn ang="0">
                <a:pos x="connsiteX8-47" y="connsiteY8-48"/>
              </a:cxn>
              <a:cxn ang="0">
                <a:pos x="connsiteX9-49" y="connsiteY9-50"/>
              </a:cxn>
              <a:cxn ang="0">
                <a:pos x="connsiteX10-51" y="connsiteY10-52"/>
              </a:cxn>
              <a:cxn ang="0">
                <a:pos x="connsiteX11-53" y="connsiteY11-54"/>
              </a:cxn>
              <a:cxn ang="0">
                <a:pos x="connsiteX12-55" y="connsiteY12-56"/>
              </a:cxn>
              <a:cxn ang="0">
                <a:pos x="connsiteX13-57" y="connsiteY13-58"/>
              </a:cxn>
              <a:cxn ang="0">
                <a:pos x="connsiteX14-59" y="connsiteY14-60"/>
              </a:cxn>
              <a:cxn ang="0">
                <a:pos x="connsiteX15-61" y="connsiteY15-62"/>
              </a:cxn>
              <a:cxn ang="0">
                <a:pos x="connsiteX16-63" y="connsiteY16-64"/>
              </a:cxn>
              <a:cxn ang="0">
                <a:pos x="connsiteX17-65" y="connsiteY17-66"/>
              </a:cxn>
              <a:cxn ang="0">
                <a:pos x="connsiteX18-67" y="connsiteY18-68"/>
              </a:cxn>
              <a:cxn ang="0">
                <a:pos x="connsiteX19-69" y="connsiteY19-70"/>
              </a:cxn>
              <a:cxn ang="0">
                <a:pos x="connsiteX20-71" y="connsiteY20-72"/>
              </a:cxn>
              <a:cxn ang="0">
                <a:pos x="connsiteX21-73" y="connsiteY21-74"/>
              </a:cxn>
            </a:cxnLst>
            <a:rect l="l" t="t" r="r" b="b"/>
            <a:pathLst>
              <a:path w="43256" h="5110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685819" h="2396945">
                <a:moveTo>
                  <a:pt x="591117" y="2340660"/>
                </a:moveTo>
                <a:cubicBezTo>
                  <a:pt x="591117" y="2371745"/>
                  <a:pt x="565917" y="2396945"/>
                  <a:pt x="534832" y="2396945"/>
                </a:cubicBezTo>
                <a:cubicBezTo>
                  <a:pt x="503747" y="2396945"/>
                  <a:pt x="478547" y="2371745"/>
                  <a:pt x="478547" y="2340660"/>
                </a:cubicBezTo>
                <a:cubicBezTo>
                  <a:pt x="478547" y="2309575"/>
                  <a:pt x="503747" y="2284375"/>
                  <a:pt x="534832" y="2284375"/>
                </a:cubicBezTo>
                <a:cubicBezTo>
                  <a:pt x="565917" y="2284375"/>
                  <a:pt x="591117" y="2309575"/>
                  <a:pt x="591117" y="2340660"/>
                </a:cubicBezTo>
                <a:close/>
              </a:path>
              <a:path w="3685819" h="2396945">
                <a:moveTo>
                  <a:pt x="765878" y="2219886"/>
                </a:moveTo>
                <a:cubicBezTo>
                  <a:pt x="765878" y="2282057"/>
                  <a:pt x="715479" y="2332456"/>
                  <a:pt x="653308" y="2332456"/>
                </a:cubicBezTo>
                <a:cubicBezTo>
                  <a:pt x="591137" y="2332456"/>
                  <a:pt x="540738" y="2282057"/>
                  <a:pt x="540738" y="2219886"/>
                </a:cubicBezTo>
                <a:cubicBezTo>
                  <a:pt x="540738" y="2157715"/>
                  <a:pt x="591137" y="2107316"/>
                  <a:pt x="653308" y="2107316"/>
                </a:cubicBezTo>
                <a:cubicBezTo>
                  <a:pt x="715479" y="2107316"/>
                  <a:pt x="765878" y="2157715"/>
                  <a:pt x="765878" y="2219886"/>
                </a:cubicBezTo>
                <a:close/>
              </a:path>
              <a:path w="3685819" h="2396945">
                <a:moveTo>
                  <a:pt x="1019470" y="2018751"/>
                </a:moveTo>
                <a:cubicBezTo>
                  <a:pt x="1019470" y="2112007"/>
                  <a:pt x="943871" y="2187606"/>
                  <a:pt x="850615" y="2187606"/>
                </a:cubicBezTo>
                <a:cubicBezTo>
                  <a:pt x="757359" y="2187606"/>
                  <a:pt x="681760" y="2112007"/>
                  <a:pt x="681760" y="2018751"/>
                </a:cubicBezTo>
                <a:cubicBezTo>
                  <a:pt x="681760" y="1925495"/>
                  <a:pt x="757359" y="1849896"/>
                  <a:pt x="850615" y="1849896"/>
                </a:cubicBezTo>
                <a:cubicBezTo>
                  <a:pt x="943871" y="1849896"/>
                  <a:pt x="1019470" y="1925495"/>
                  <a:pt x="1019470" y="2018751"/>
                </a:cubicBezTo>
                <a:close/>
              </a:path>
              <a:path w="43256" h="5110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3399" y="16680"/>
                  <a:pt x="42771" y="17408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519"/>
                  <a:pt x="29856" y="33"/>
                </a:cubicBezTo>
                <a:moveTo>
                  <a:pt x="22177" y="4579"/>
                </a:moveTo>
                <a:cubicBezTo>
                  <a:pt x="22254" y="4097"/>
                  <a:pt x="22507" y="1945"/>
                  <a:pt x="22668" y="1504"/>
                </a:cubicBezTo>
                <a:moveTo>
                  <a:pt x="14036" y="5051"/>
                </a:moveTo>
                <a:cubicBezTo>
                  <a:pt x="14508" y="5427"/>
                  <a:pt x="13222" y="2511"/>
                  <a:pt x="13614" y="3030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61790" y="192120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</a:t>
            </a:r>
            <a:r>
              <a:rPr kumimoji="0" lang="vi-VN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CHƠI THI QUAY NHANH </a:t>
            </a:r>
            <a:endParaRPr kumimoji="0" lang="en-US" altLang="zh-CN" sz="3200" b="1" i="0" u="none" strike="noStrike" kern="1200" cap="none" spc="0" normalizeH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5911" y="2040263"/>
            <a:ext cx="29316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4 giờ 15 phút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7941733" y="33150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70" y="3162631"/>
            <a:ext cx="6067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256" y="1918480"/>
            <a:ext cx="364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 chơi: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Quản trò hô giờ, các nhóm quay kim chỉ đúng giờ được hô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8027" y="1443645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0759" y="1555927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827" t="7035" r="5654" b="3542"/>
          <a:stretch>
            <a:fillRect/>
          </a:stretch>
        </p:blipFill>
        <p:spPr>
          <a:xfrm>
            <a:off x="6564559" y="3552022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9571" t="6413" r="10420" b="6660"/>
          <a:stretch>
            <a:fillRect/>
          </a:stretch>
        </p:blipFill>
        <p:spPr>
          <a:xfrm>
            <a:off x="7817021" y="4492586"/>
            <a:ext cx="848933" cy="848933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642" t="6399" r="6278" b="6897"/>
          <a:stretch>
            <a:fillRect/>
          </a:stretch>
        </p:blipFill>
        <p:spPr>
          <a:xfrm>
            <a:off x="9120108" y="5534605"/>
            <a:ext cx="878797" cy="878797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2895770" y="3691708"/>
            <a:ext cx="32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đến XII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vi-VN" altLang="zh-CN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8639" y="4695188"/>
            <a:ext cx="3012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kim phút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9184" y="5688939"/>
            <a:ext cx="319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nhiều lần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69754" y="317028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152" y="2858060"/>
            <a:ext cx="1588399" cy="260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81481E-6 L 1.04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/>
          <p:cNvGrpSpPr/>
          <p:nvPr/>
        </p:nvGrpSpPr>
        <p:grpSpPr>
          <a:xfrm>
            <a:off x="682051" y="2173091"/>
            <a:ext cx="3829050" cy="3830638"/>
            <a:chOff x="809625" y="2263370"/>
            <a:chExt cx="3829050" cy="3830638"/>
          </a:xfrm>
        </p:grpSpPr>
        <p:sp>
          <p:nvSpPr>
            <p:cNvPr id="89" name="Oval 28"/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538730" y="3978505"/>
              <a:ext cx="396875" cy="737870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>
              <a:fillRect/>
            </a:stretch>
          </p:blipFill>
          <p:spPr>
            <a:xfrm rot="180000">
              <a:off x="2484755" y="3172055"/>
              <a:ext cx="539115" cy="972185"/>
            </a:xfrm>
            <a:prstGeom prst="rect">
              <a:avLst/>
            </a:prstGeom>
          </p:spPr>
        </p:pic>
      </p:grpSp>
      <p:grpSp>
        <p:nvGrpSpPr>
          <p:cNvPr id="179" name="Group 178"/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/>
            <p:cNvSpPr/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/>
            <p:cNvSpPr/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/>
            <p:cNvSpPr/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/>
            <p:cNvSpPr/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/>
            <p:cNvSpPr/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/>
            <p:cNvSpPr/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/>
            <p:cNvSpPr/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/>
            <p:cNvSpPr/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/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/>
            <p:cNvSpPr/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/>
            <p:cNvSpPr/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/>
            <p:cNvSpPr/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/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/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/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/>
              <p:cNvSpPr/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/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/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/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/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/>
              <p:cNvSpPr/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/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/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/>
              <p:cNvSpPr/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/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/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/>
              <p:cNvSpPr/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/>
              <p:cNvSpPr/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/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/>
              <p:cNvSpPr/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/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/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/>
              <p:cNvSpPr/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/>
              <p:cNvSpPr/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/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/>
              <p:cNvSpPr/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/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/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/>
            <p:cNvSpPr/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/>
            <p:cNvSpPr/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/>
            <p:cNvSpPr/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/>
            <p:cNvSpPr/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/>
            <p:cNvSpPr/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/>
            <p:cNvSpPr/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/>
            <p:cNvSpPr/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/>
            <p:cNvSpPr/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/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/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/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/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8490" y="1019410"/>
            <a:ext cx="195974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6:00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190" grpId="0"/>
      <p:bldP spid="2" grpId="0" animBg="1"/>
      <p:bldP spid="3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" y="703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250641" y="2415209"/>
            <a:ext cx="5794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ĐỒNG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HỒ 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SỬ DỤNG 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SỐ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LA MÃ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83" r="141" b="-213"/>
          <a:stretch>
            <a:fillRect/>
          </a:stretch>
        </p:blipFill>
        <p:spPr>
          <a:xfrm>
            <a:off x="4791075" y="1063093"/>
            <a:ext cx="7400925" cy="4958255"/>
          </a:xfrm>
          <a:prstGeom prst="roundRect">
            <a:avLst>
              <a:gd name="adj" fmla="val 2877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06115" y="1182370"/>
            <a:ext cx="6903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 hãy 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nêu điểm khác nhau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g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iữa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 chiếc đồng hồ.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4585" y="1765300"/>
            <a:ext cx="5069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 số trên mặt đồng hồ khác nhau</a:t>
            </a:r>
            <a:endParaRPr kumimoji="0" lang="vi-V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2" t="2544" r="3620" b="3184"/>
          <a:stretch>
            <a:fillRect/>
          </a:stretch>
        </p:blipFill>
        <p:spPr>
          <a:xfrm>
            <a:off x="348897" y="1853080"/>
            <a:ext cx="3929974" cy="3968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11" t="2547" r="3448" b="3414"/>
          <a:stretch>
            <a:fillRect/>
          </a:stretch>
        </p:blipFill>
        <p:spPr>
          <a:xfrm>
            <a:off x="7920189" y="1943629"/>
            <a:ext cx="3959158" cy="3959159"/>
          </a:xfrm>
          <a:prstGeom prst="ellipse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82370" y="6017895"/>
            <a:ext cx="3898900" cy="510185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just"/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sử dụng số La Mã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791984" y="989137"/>
            <a:ext cx="660803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 hãy đọc số trên chiếc đồng hồ.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77201" y="1828250"/>
            <a:ext cx="3959158" cy="3959159"/>
            <a:chOff x="7920189" y="1943629"/>
            <a:chExt cx="3959158" cy="39591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511" t="2547" r="3448" b="3414"/>
            <a:stretch>
              <a:fillRect/>
            </a:stretch>
          </p:blipFill>
          <p:spPr>
            <a:xfrm>
              <a:off x="7920189" y="1943629"/>
              <a:ext cx="3959158" cy="3959159"/>
            </a:xfrm>
            <a:prstGeom prst="ellipse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8324583" y="2356384"/>
              <a:ext cx="3153042" cy="3168116"/>
            </a:xfrm>
            <a:prstGeom prst="ellipse">
              <a:avLst/>
            </a:prstGeom>
            <a:gradFill flip="none" rotWithShape="1">
              <a:gsLst>
                <a:gs pos="65473">
                  <a:srgbClr val="3C3F43"/>
                </a:gs>
                <a:gs pos="90242">
                  <a:srgbClr val="545C63"/>
                </a:gs>
                <a:gs pos="41000">
                  <a:schemeClr val="bg2">
                    <a:lumMod val="10000"/>
                  </a:schemeClr>
                </a:gs>
                <a:gs pos="100000">
                  <a:schemeClr val="bg2">
                    <a:lumMod val="25000"/>
                    <a:tint val="44500"/>
                    <a:satMod val="160000"/>
                  </a:schemeClr>
                </a:gs>
                <a:gs pos="99000">
                  <a:srgbClr val="585F65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9884828" y="2781869"/>
              <a:ext cx="0" cy="11728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9916841" y="3609346"/>
              <a:ext cx="569908" cy="345383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837203" y="3875583"/>
              <a:ext cx="154522" cy="1545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462147" y="232144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90865" y="2759342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EC1C9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2171" y="3449428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90865" y="4139514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8591" y="459836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EC1C9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13240" y="481292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6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53843" y="459836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95545" y="4108364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8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EC1C9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28427" y="3358531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64375" y="2781219"/>
            <a:ext cx="7755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10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53391" y="2407325"/>
            <a:ext cx="7534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EC1C9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72986" y="2088508"/>
            <a:ext cx="1081608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77471" y="2195903"/>
            <a:ext cx="320713" cy="313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02318 4.44444E-6 C 0.03346 4.44444E-6 0.04635 0.02476 0.04635 0.0449 L 0.04635 0.08981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35 0.08981 L 0.05638 0.08981 C 0.06094 0.08981 0.06667 0.12453 0.06667 0.153 L 0.06667 0.21666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634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0.21666 L 0.06042 0.21666 C 0.05768 0.21666 0.0543 0.24699 0.0543 0.27175 L 0.0543 0.32754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553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 0.32755 L 0.0263 0.32755 C 0.0138 0.32755 -0.00143 0.35278 -0.00143 0.37338 L -0.00143 0.41944 " pathEditMode="relative" rAng="0" ptsTypes="AAAA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458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41944 L -0.03841 0.41944 C -0.05507 0.41944 -0.07526 0.43032 -0.07526 0.43912 L -0.07526 0.45926 " pathEditMode="relative" rAng="0" ptsTypes="AAAA">
                                      <p:cBhvr>
                                        <p:cTn id="8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99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26 0.45926 L -0.11119 0.45926 C -0.12734 0.45926 -0.147 0.44815 -0.147 0.43935 L -0.147 0.41944 " pathEditMode="relative" rAng="0" ptsTypes="AAAA">
                                      <p:cBhvr>
                                        <p:cTn id="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199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0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 0.41944 L -0.16953 0.41944 C -0.17969 0.41944 -0.19206 0.3949 -0.19206 0.37523 L -0.19206 0.33148 " pathEditMode="relative" rAng="0" ptsTypes="AAAA">
                                      <p:cBhvr>
                                        <p:cTn id="1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439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06 0.33148 L -0.20117 0.33148 C -0.20508 0.33148 -0.21003 0.29676 -0.21003 0.26875 L -0.21003 0.20625 " pathEditMode="relative" rAng="0" ptsTypes="AAAA">
                                      <p:cBhvr>
                                        <p:cTn id="1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627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0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03 0.20625 L -0.20026 0.20625 C -0.19597 0.20625 -0.1905 0.175 -0.1905 0.14931 L -0.1905 0.09236 " pathEditMode="relative" rAng="0" ptsTypes="AAAA"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5694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49 0.09236 L -0.13802 -0.0030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722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02 -0.00301 L -0.07344 -0.0338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1921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6" grpId="6" animBg="1"/>
      <p:bldP spid="36" grpId="7" animBg="1"/>
      <p:bldP spid="36" grpId="8" animBg="1"/>
      <p:bldP spid="36" grpId="9" animBg="1"/>
      <p:bldP spid="36" grpId="10" animBg="1"/>
      <p:bldP spid="36" grpId="11" animBg="1"/>
      <p:bldP spid="36" grpId="12" animBg="1"/>
      <p:bldP spid="36" grpId="1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88855" y="14842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93745" y="850265"/>
            <a:ext cx="6061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Từ thứ tự các số trên 2 chiếc đồng hồ, </a:t>
            </a:r>
            <a:endParaRPr lang="en-US" sz="24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l">
              <a:defRPr/>
            </a:pPr>
            <a:r>
              <a:rPr lang="en-US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chỉ ra các số tương ứng với nhau.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3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7863" y="1440067"/>
            <a:ext cx="609600" cy="609600"/>
          </a:xfrm>
          <a:prstGeom prst="rect">
            <a:avLst/>
          </a:prstGeom>
        </p:spPr>
      </p:pic>
      <p:pic>
        <p:nvPicPr>
          <p:cNvPr id="3" name="34-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7863" y="761759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032" t="2544" r="3620" b="3184"/>
          <a:stretch>
            <a:fillRect/>
          </a:stretch>
        </p:blipFill>
        <p:spPr>
          <a:xfrm>
            <a:off x="658169" y="1873635"/>
            <a:ext cx="3929974" cy="3968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2511" t="2547" r="3448" b="3414"/>
          <a:stretch>
            <a:fillRect/>
          </a:stretch>
        </p:blipFill>
        <p:spPr>
          <a:xfrm>
            <a:off x="6348700" y="1869391"/>
            <a:ext cx="3959158" cy="3959159"/>
          </a:xfrm>
          <a:prstGeom prst="ellipse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8758" y="6164857"/>
            <a:ext cx="3071260" cy="51077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just"/>
            <a:r>
              <a:rPr lang="vi-VN">
                <a:solidFill>
                  <a:srgbClr val="002060"/>
                </a:solidFill>
              </a:rPr>
              <a:t>ĐỒNG HỒ SỐ LA MÃ</a:t>
            </a:r>
            <a:endParaRPr lang="vi-VN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84077" y="2497460"/>
            <a:ext cx="389550" cy="39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21297" y="2399128"/>
            <a:ext cx="470932" cy="4916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4219 0.0754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377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04218 0.075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7547 L 0.05898 0.171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479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7546 L 0.05898 0.171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8 0.1713 L 0.04297 0.2719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50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8 0.17129 L 0.04297 0.2719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0.27199 L 0.00143 0.3414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347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0.27199 L 0.00143 0.3414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34144 L -0.05352 0.3682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134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34143 L -0.05352 0.3682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36829 L -0.10938 0.3400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-141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36829 L -0.10938 0.3400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0.34005 L -0.14857 0.2719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4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0.34004 L -0.14857 0.2719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57 0.27199 L -0.16602 0.172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497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57 0.27199 L -0.16601 0.1726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02 0.17269 L -0.14375 0.0689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518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02 0.17268 L -0.14375 0.0689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0.06899 L -0.10729 -0.0004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34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0.06898 L -0.10729 -0.0004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-0.00046 L -0.05443 -0.02638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-129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-0.00046 L -0.0517 -0.0215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7" grpId="0"/>
      <p:bldP spid="13" grpId="0"/>
      <p:bldP spid="20" grpId="0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6" grpId="11" animBg="1"/>
      <p:bldP spid="16" grpId="12" animBg="1"/>
      <p:bldP spid="16" grpId="13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7" grpId="8" animBg="1"/>
      <p:bldP spid="17" grpId="9" animBg="1"/>
      <p:bldP spid="17" grpId="10" animBg="1"/>
      <p:bldP spid="17" grpId="11" animBg="1"/>
      <p:bldP spid="17" grpId="12" animBg="1"/>
      <p:bldP spid="17" grpId="1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7884" y="48787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458" y="1072645"/>
            <a:ext cx="8697455" cy="4775715"/>
          </a:xfrm>
          <a:prstGeom prst="roundRect">
            <a:avLst>
              <a:gd name="adj" fmla="val 12678"/>
            </a:avLst>
          </a:prstGeom>
          <a:ln w="28575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030526" y="1604286"/>
            <a:ext cx="3922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3458" y="2597592"/>
            <a:ext cx="473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1, 2, 3, 4, 5, 6, 7, 8, 9, 10, 11, 12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54" y="2029321"/>
            <a:ext cx="1749425" cy="158249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032000" y="4239491"/>
            <a:ext cx="2921000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52437" y="4230256"/>
            <a:ext cx="2770909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56000" y="4239491"/>
            <a:ext cx="5502275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71087" y="4239491"/>
            <a:ext cx="2922586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137891" y="4230256"/>
            <a:ext cx="4221018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556000" y="4230256"/>
            <a:ext cx="2041236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752437" y="4239491"/>
            <a:ext cx="3565236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137891" y="4239491"/>
            <a:ext cx="2834409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317673" y="4230256"/>
            <a:ext cx="1413164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437419" y="4239491"/>
            <a:ext cx="1445490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7730836" y="4230256"/>
            <a:ext cx="1481253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213600" y="4239491"/>
            <a:ext cx="2669309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344530">
            <a:off x="7280738" y="3035244"/>
            <a:ext cx="311856" cy="22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60700" y="1857375"/>
            <a:ext cx="4582795" cy="1168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401674" y="2017466"/>
            <a:ext cx="316346" cy="100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TÌM HIỂU VỀ CÁC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312686" y="1221361"/>
            <a:ext cx="49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số chữ số La Mã thường dùng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1733" y="3370509"/>
            <a:ext cx="576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V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4672" y="4730291"/>
            <a:ext cx="470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X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5346" y="2046889"/>
            <a:ext cx="595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1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9036" y="3354062"/>
            <a:ext cx="739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5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3025" y="4661235"/>
            <a:ext cx="1284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10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2" t="2544" r="3620" b="3184"/>
          <a:stretch>
            <a:fillRect/>
          </a:stretch>
        </p:blipFill>
        <p:spPr>
          <a:xfrm>
            <a:off x="8062269" y="1873635"/>
            <a:ext cx="3929974" cy="396888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0013 0.203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20301 L -0.00208 0.393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3" grpId="2" bldLvl="0" animBg="1"/>
      <p:bldP spid="116" grpId="0"/>
      <p:bldP spid="117" grpId="0"/>
      <p:bldP spid="13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3607</Words>
  <Application>WPS Presentation</Application>
  <PresentationFormat>Widescreen</PresentationFormat>
  <Paragraphs>293</Paragraphs>
  <Slides>29</Slides>
  <Notes>33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Muli</vt:lpstr>
      <vt:lpstr>Segoe Print</vt:lpstr>
      <vt:lpstr>Roboto Black</vt:lpstr>
      <vt:lpstr>Roboto</vt:lpstr>
      <vt:lpstr>Times New Roman</vt:lpstr>
      <vt:lpstr>Pangolin</vt:lpstr>
      <vt:lpstr>Roboto Slab Black</vt:lpstr>
      <vt:lpstr>Microsoft YaHei</vt:lpstr>
      <vt:lpstr>Arial Unicode MS</vt:lpstr>
      <vt:lpstr>Calibri Light</vt:lpstr>
      <vt:lpstr>SegoeuiPc</vt:lpstr>
      <vt:lpstr>Calibri</vt:lpstr>
      <vt:lpstr>3_Office Theme</vt:lpstr>
      <vt:lpstr>2_Office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Thắm Nguyễn Thị</cp:lastModifiedBy>
  <cp:revision>298</cp:revision>
  <dcterms:created xsi:type="dcterms:W3CDTF">2023-04-01T23:44:00Z</dcterms:created>
  <dcterms:modified xsi:type="dcterms:W3CDTF">2023-12-20T04:46:03Z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C0FC687930FF4D6AB1AB296505652708_12</vt:lpwstr>
  </property>
  <property fmtid="{D5CDD505-2E9C-101B-9397-08002B2CF9AE}" pid="3" name="KSOProductBuildVer">
    <vt:lpwstr>1033-12.2.0.13359</vt:lpwstr>
  </property>
</Properties>
</file>