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emf" ContentType="image/x-emf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1.svg" ContentType="image/svg+xml"/>
  <Override PartName="/ppt/media/image27.svg" ContentType="image/svg+xml"/>
  <Override PartName="/ppt/media/image30.svg" ContentType="image/svg+xml"/>
  <Override PartName="/ppt/media/image4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8"/>
  </p:notesMasterIdLst>
  <p:sldIdLst>
    <p:sldId id="260" r:id="rId5"/>
    <p:sldId id="534" r:id="rId6"/>
    <p:sldId id="298" r:id="rId7"/>
    <p:sldId id="292" r:id="rId9"/>
    <p:sldId id="299" r:id="rId10"/>
    <p:sldId id="2636" r:id="rId11"/>
    <p:sldId id="316" r:id="rId12"/>
    <p:sldId id="326" r:id="rId13"/>
    <p:sldId id="329" r:id="rId14"/>
    <p:sldId id="308" r:id="rId15"/>
    <p:sldId id="330" r:id="rId16"/>
    <p:sldId id="331" r:id="rId17"/>
    <p:sldId id="288" r:id="rId18"/>
    <p:sldId id="334" r:id="rId19"/>
    <p:sldId id="335" r:id="rId20"/>
    <p:sldId id="336" r:id="rId21"/>
    <p:sldId id="337" r:id="rId22"/>
    <p:sldId id="341" r:id="rId23"/>
    <p:sldId id="530" r:id="rId24"/>
    <p:sldId id="2653" r:id="rId25"/>
    <p:sldId id="2637" r:id="rId26"/>
    <p:sldId id="2638" r:id="rId27"/>
    <p:sldId id="32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7F0BF-7D0A-4142-A5AA-2CE884882C5F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4EDB6-B8B8-42A5-AF72-D4608EE9DA4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png"/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5" Type="http://schemas.openxmlformats.org/officeDocument/2006/relationships/image" Target="../media/image7.png"/><Relationship Id="rId4" Type="http://schemas.openxmlformats.org/officeDocument/2006/relationships/image" Target="../media/image15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6316"/>
            <a:ext cx="12192000" cy="681974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/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/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0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8565" indent="0">
              <a:buNone/>
              <a:defRPr sz="1335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6730" indent="0">
              <a:buNone/>
              <a:defRPr sz="1200"/>
            </a:lvl6pPr>
            <a:lvl7pPr marL="3656330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0"/>
            </a:lvl2pPr>
            <a:lvl3pPr marL="1218565" indent="0">
              <a:buNone/>
              <a:defRPr sz="3200"/>
            </a:lvl3pPr>
            <a:lvl4pPr marL="1828165" indent="0">
              <a:buNone/>
              <a:defRPr sz="2665"/>
            </a:lvl4pPr>
            <a:lvl5pPr marL="2437765" indent="0">
              <a:buNone/>
              <a:defRPr sz="2665"/>
            </a:lvl5pPr>
            <a:lvl6pPr marL="3046730" indent="0">
              <a:buNone/>
              <a:defRPr sz="2665"/>
            </a:lvl6pPr>
            <a:lvl7pPr marL="3656330" indent="0">
              <a:buNone/>
              <a:defRPr sz="2665"/>
            </a:lvl7pPr>
            <a:lvl8pPr marL="4265930" indent="0">
              <a:buNone/>
              <a:defRPr sz="2665"/>
            </a:lvl8pPr>
            <a:lvl9pPr marL="487553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8565" indent="0">
              <a:buNone/>
              <a:defRPr sz="1335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6730" indent="0">
              <a:buNone/>
              <a:defRPr sz="1200"/>
            </a:lvl6pPr>
            <a:lvl7pPr marL="3656330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3.jpeg"/><Relationship Id="rId13" Type="http://schemas.openxmlformats.org/officeDocument/2006/relationships/image" Target="../media/image2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jpeg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6" y="295274"/>
            <a:ext cx="1285875" cy="12858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89965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15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1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7969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3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180975"/>
            <a:ext cx="1342727" cy="134272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22.png"/><Relationship Id="rId4" Type="http://schemas.openxmlformats.org/officeDocument/2006/relationships/image" Target="../media/image21.svg"/><Relationship Id="rId3" Type="http://schemas.openxmlformats.org/officeDocument/2006/relationships/image" Target="../media/image20.png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microsoft.com/office/2007/relationships/hdphoto" Target="../media/image53.wdp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microsoft.com/office/2007/relationships/hdphoto" Target="../media/image53.wdp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microsoft.com/office/2007/relationships/hdphoto" Target="../media/image53.wdp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microsoft.com/office/2007/relationships/hdphoto" Target="../media/image25.wdp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61.png"/><Relationship Id="rId3" Type="http://schemas.openxmlformats.org/officeDocument/2006/relationships/image" Target="../media/image60.emf"/><Relationship Id="rId2" Type="http://schemas.openxmlformats.org/officeDocument/2006/relationships/image" Target="../media/image28.png"/><Relationship Id="rId1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62.png"/><Relationship Id="rId4" Type="http://schemas.openxmlformats.org/officeDocument/2006/relationships/image" Target="../media/image46.png"/><Relationship Id="rId3" Type="http://schemas.openxmlformats.org/officeDocument/2006/relationships/image" Target="../media/image28.png"/><Relationship Id="rId2" Type="http://schemas.openxmlformats.org/officeDocument/2006/relationships/image" Target="../media/image45.png"/><Relationship Id="rId1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63.png"/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65.GIF"/><Relationship Id="rId2" Type="http://schemas.openxmlformats.org/officeDocument/2006/relationships/image" Target="../media/image64.png"/><Relationship Id="rId1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65.GIF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23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69.png"/><Relationship Id="rId7" Type="http://schemas.microsoft.com/office/2007/relationships/hdphoto" Target="../media/image53.wdp"/><Relationship Id="rId6" Type="http://schemas.openxmlformats.org/officeDocument/2006/relationships/image" Target="../media/image52.png"/><Relationship Id="rId5" Type="http://schemas.openxmlformats.org/officeDocument/2006/relationships/image" Target="../media/image68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28.png"/><Relationship Id="rId10" Type="http://schemas.openxmlformats.org/officeDocument/2006/relationships/notesSlide" Target="../notesSlides/notesSlide19.xml"/><Relationship Id="rId1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png"/><Relationship Id="rId7" Type="http://schemas.openxmlformats.org/officeDocument/2006/relationships/image" Target="../media/image30.sv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svg"/><Relationship Id="rId3" Type="http://schemas.openxmlformats.org/officeDocument/2006/relationships/image" Target="../media/image26.png"/><Relationship Id="rId2" Type="http://schemas.microsoft.com/office/2007/relationships/hdphoto" Target="../media/image25.wdp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34.png"/><Relationship Id="rId10" Type="http://schemas.openxmlformats.org/officeDocument/2006/relationships/image" Target="../media/image33.png"/><Relationship Id="rId1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36.png"/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28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8.png"/><Relationship Id="rId3" Type="http://schemas.openxmlformats.org/officeDocument/2006/relationships/image" Target="../media/image45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28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sharpenSoften amoun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1" y="-36254"/>
            <a:ext cx="12188238" cy="6855884"/>
          </a:xfrm>
          <a:prstGeom prst="rect">
            <a:avLst/>
          </a:prstGeom>
        </p:spPr>
      </p:pic>
      <p:pic>
        <p:nvPicPr>
          <p:cNvPr id="3" name="Graphic 2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42562" y="3775723"/>
            <a:ext cx="2884196" cy="30439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3008516" y="6150332"/>
            <a:ext cx="6854173" cy="1384546"/>
            <a:chOff x="3524892" y="2137221"/>
            <a:chExt cx="5142216" cy="1038730"/>
          </a:xfrm>
        </p:grpSpPr>
        <p:sp>
          <p:nvSpPr>
            <p:cNvPr id="11" name="TextBox 10"/>
            <p:cNvSpPr txBox="1"/>
            <p:nvPr/>
          </p:nvSpPr>
          <p:spPr>
            <a:xfrm>
              <a:off x="3524892" y="2137221"/>
              <a:ext cx="5142216" cy="1038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565"/>
              <a:r>
                <a:rPr lang="en-US" sz="8395" b="1">
                  <a:ln w="2286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KHỞI ĐỘnG</a:t>
              </a:r>
              <a:endParaRPr lang="en-US" sz="8395" b="1" dirty="0" err="1">
                <a:ln w="2286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24892" y="2137221"/>
              <a:ext cx="5142216" cy="1038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565"/>
              <a:r>
                <a:rPr lang="en-US" sz="8395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K</a:t>
              </a:r>
              <a:r>
                <a:rPr lang="en-US" sz="8395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00FF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H</a:t>
              </a:r>
              <a:r>
                <a:rPr lang="en-US" sz="8395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Ở</a:t>
              </a:r>
              <a:r>
                <a:rPr lang="en-US" sz="8395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I</a:t>
              </a:r>
              <a:r>
                <a:rPr lang="en-US" sz="8395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 </a:t>
              </a:r>
              <a:r>
                <a:rPr lang="en-US" sz="8395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Đ</a:t>
              </a:r>
              <a:r>
                <a:rPr lang="en-US" sz="8395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Ộ</a:t>
              </a:r>
              <a:r>
                <a:rPr lang="en-US" sz="8395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99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n</a:t>
              </a:r>
              <a:r>
                <a:rPr lang="en-US" sz="8395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G</a:t>
              </a:r>
              <a:endParaRPr lang="en-US" sz="8395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0809" y="1004295"/>
            <a:ext cx="6850383" cy="1730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>
            <a:fillRect/>
          </a:stretch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211525" y="741531"/>
            <a:ext cx="3450496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565">
              <a:defRPr/>
            </a:pPr>
            <a:r>
              <a:rPr lang="en-US" sz="4800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Luyện</a:t>
            </a:r>
            <a:r>
              <a:rPr lang="en-US" sz="4800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800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từ</a:t>
            </a:r>
            <a:r>
              <a:rPr lang="en-US" sz="4800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800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khó</a:t>
            </a:r>
            <a:endParaRPr lang="en-US" sz="4800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565">
              <a:defRPr/>
            </a:pPr>
            <a:r>
              <a:rPr lang="en-US" sz="4800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sóng</a:t>
            </a:r>
            <a:r>
              <a:rPr lang="en-US" sz="4800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xanh</a:t>
            </a:r>
            <a:endParaRPr lang="en-US" sz="4800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9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21062" y="2208744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565">
              <a:defRPr/>
            </a:pPr>
            <a:r>
              <a:rPr lang="en-US" sz="3730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sóng</a:t>
            </a:r>
            <a:r>
              <a:rPr lang="en-US" sz="3730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730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xanh</a:t>
            </a:r>
            <a:endParaRPr lang="en-US" sz="3730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8" grpId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>
            <a:fillRect/>
          </a:stretch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211525" y="741531"/>
            <a:ext cx="4513287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565">
              <a:defRPr/>
            </a:pPr>
            <a:r>
              <a:rPr lang="en-US" sz="4800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Luyện</a:t>
            </a:r>
            <a:r>
              <a:rPr lang="en-US" sz="4800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800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đọc</a:t>
            </a:r>
            <a:r>
              <a:rPr lang="en-US" sz="4800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800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từ</a:t>
            </a:r>
            <a:r>
              <a:rPr lang="en-US" sz="4800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800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khó</a:t>
            </a:r>
            <a:endParaRPr lang="en-US" sz="4800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565">
              <a:defRPr/>
            </a:pPr>
            <a:r>
              <a:rPr lang="en-US" sz="4800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la </a:t>
            </a:r>
            <a:r>
              <a:rPr lang="en-US" sz="4800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đà</a:t>
            </a:r>
            <a:endParaRPr lang="en-US" sz="4800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9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24122" y="2259392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565">
              <a:defRPr/>
            </a:pPr>
            <a:r>
              <a:rPr lang="en-US" sz="3730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sóng</a:t>
            </a:r>
            <a:r>
              <a:rPr lang="en-US" sz="3730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730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xanh</a:t>
            </a:r>
            <a:endParaRPr lang="en-US" sz="3730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9108" y="3113026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565">
              <a:defRPr/>
            </a:pPr>
            <a:r>
              <a:rPr lang="en-US" sz="3730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la </a:t>
            </a:r>
            <a:r>
              <a:rPr lang="en-US" sz="3730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đà</a:t>
            </a:r>
            <a:endParaRPr lang="en-US" sz="3730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>
            <a:fillRect/>
          </a:stretch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963875" y="741531"/>
            <a:ext cx="4513287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565">
              <a:defRPr/>
            </a:pPr>
            <a:r>
              <a:rPr lang="en-US" sz="4800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Luyện</a:t>
            </a:r>
            <a:r>
              <a:rPr lang="en-US" sz="4800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800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đọc</a:t>
            </a:r>
            <a:r>
              <a:rPr lang="en-US" sz="4800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800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từ</a:t>
            </a:r>
            <a:r>
              <a:rPr lang="en-US" sz="4800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800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khó</a:t>
            </a:r>
            <a:endParaRPr lang="en-US" sz="4800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565">
              <a:defRPr/>
            </a:pPr>
            <a:r>
              <a:rPr lang="en-US" sz="4800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xà</a:t>
            </a:r>
            <a:r>
              <a:rPr lang="en-US" sz="4800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endParaRPr lang="en-US" sz="4800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286313" y="2131436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565">
              <a:defRPr/>
            </a:pPr>
            <a:r>
              <a:rPr lang="en-US" sz="3730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sóng</a:t>
            </a:r>
            <a:r>
              <a:rPr lang="en-US" sz="3730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0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3730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21299" y="2985070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565">
              <a:defRPr/>
            </a:pPr>
            <a:r>
              <a:rPr lang="en-US" sz="3730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US" sz="3730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</a:t>
            </a:r>
            <a:endParaRPr lang="en-US" sz="3730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11333" y="3949649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565">
              <a:defRPr/>
            </a:pPr>
            <a:r>
              <a:rPr lang="en-US" sz="373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xà xuống</a:t>
            </a:r>
            <a:endParaRPr lang="en-US" sz="3730" dirty="0" err="1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19" name="îṥḷíďê"/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565"/>
              <a:endParaRPr lang="en-US" altLang="zh-CN" sz="1400" dirty="0">
                <a:solidFill>
                  <a:srgbClr val="000000"/>
                </a:solidFill>
                <a:latin typeface="Microsoft YaHei" panose="020B0503020204020204" charset="-122"/>
              </a:endParaRPr>
            </a:p>
          </p:txBody>
        </p:sp>
        <p:sp>
          <p:nvSpPr>
            <p:cNvPr id="21" name="Google Shape;5317;p41"/>
            <p:cNvSpPr txBox="1"/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400">
                <a:buClr>
                  <a:prstClr val="black"/>
                </a:buClr>
              </a:pPr>
              <a:r>
                <a:rPr lang="en-US" sz="4000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</a:t>
              </a:r>
              <a:r>
                <a:rPr lang="en-US" sz="4000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4000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4000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4000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4000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1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>
            <a:fillRect/>
          </a:stretch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/>
          <p:cNvCxnSpPr/>
          <p:nvPr/>
        </p:nvCxnSpPr>
        <p:spPr>
          <a:xfrm>
            <a:off x="2410320" y="2458040"/>
            <a:ext cx="123631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4" name="Rectangle 23"/>
          <p:cNvSpPr/>
          <p:nvPr/>
        </p:nvSpPr>
        <p:spPr>
          <a:xfrm>
            <a:off x="2219647" y="1922791"/>
            <a:ext cx="2243321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665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Lùi</a:t>
            </a:r>
            <a:r>
              <a:rPr lang="en-US" sz="2665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5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665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ô </a:t>
            </a:r>
            <a:r>
              <a:rPr lang="en-US" sz="2665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</a:t>
            </a:r>
            <a:r>
              <a:rPr lang="en-US" sz="2665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665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1800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29" name="Google Shape;5317;p41"/>
          <p:cNvSpPr txBox="1"/>
          <p:nvPr/>
        </p:nvSpPr>
        <p:spPr>
          <a:xfrm>
            <a:off x="3595657" y="5406731"/>
            <a:ext cx="5817763" cy="6988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400">
              <a:buClr>
                <a:prstClr val="black"/>
              </a:buClr>
              <a:defRPr/>
            </a:pPr>
            <a:r>
              <a:rPr lang="en-US" sz="3200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3200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3200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endParaRPr lang="vi-VN" sz="3200" kern="0" dirty="0">
              <a:solidFill>
                <a:srgbClr val="FD59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028478" y="2626802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1800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40046" y="2908986"/>
            <a:ext cx="6094638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 giấu jặt ǇrƟ</a:t>
            </a:r>
            <a:endParaRPr lang="en-US" sz="3000" b="1" dirty="0" err="1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 animBg="1"/>
      <p:bldP spid="29" grpId="0" animBg="1"/>
      <p:bldP spid="30" grpId="0" animBg="1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6" y="145539"/>
            <a:ext cx="11796049" cy="61048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/>
          <p:cNvGrpSpPr/>
          <p:nvPr/>
        </p:nvGrpSpPr>
        <p:grpSpPr>
          <a:xfrm>
            <a:off x="3600493" y="194687"/>
            <a:ext cx="5483041" cy="1434841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圆角矩形 16"/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圆角矩形 17"/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807719" y="318472"/>
            <a:ext cx="6882948" cy="1405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565">
              <a:defRPr/>
            </a:pP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Lưu</a:t>
            </a:r>
            <a:r>
              <a:rPr lang="en-US" sz="4265" b="1" dirty="0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 ý </a:t>
            </a: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tư</a:t>
            </a:r>
            <a:r>
              <a:rPr lang="en-US" sz="4265" b="1" dirty="0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 </a:t>
            </a: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thế</a:t>
            </a:r>
            <a:r>
              <a:rPr lang="en-US" sz="4265" b="1" dirty="0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 </a:t>
            </a:r>
            <a:endParaRPr lang="en-US" sz="4265" b="1" dirty="0">
              <a:solidFill>
                <a:srgbClr val="C0504D">
                  <a:lumMod val="75000"/>
                </a:srgbClr>
              </a:solidFill>
              <a:latin typeface="+mj-lt"/>
              <a:ea typeface="字魂59号-创粗黑"/>
            </a:endParaRPr>
          </a:p>
          <a:p>
            <a:pPr algn="ctr" defTabSz="1218565">
              <a:defRPr/>
            </a:pP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viết</a:t>
            </a:r>
            <a:r>
              <a:rPr lang="en-US" sz="4265" b="1" dirty="0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 </a:t>
            </a: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bài</a:t>
            </a:r>
            <a:endParaRPr lang="en-US" sz="4265" b="1" dirty="0">
              <a:solidFill>
                <a:srgbClr val="C0504D">
                  <a:lumMod val="75000"/>
                </a:srgbClr>
              </a:solidFill>
              <a:latin typeface="+mj-lt"/>
              <a:ea typeface="字魂59号-创粗黑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07438" y="2017428"/>
            <a:ext cx="5744014" cy="584647"/>
          </a:xfrm>
          <a:custGeom>
            <a:avLst/>
            <a:gdLst>
              <a:gd name="connsiteX0" fmla="*/ 0 w 5744014"/>
              <a:gd name="connsiteY0" fmla="*/ 0 h 584647"/>
              <a:gd name="connsiteX1" fmla="*/ 580784 w 5744014"/>
              <a:gd name="connsiteY1" fmla="*/ 0 h 584647"/>
              <a:gd name="connsiteX2" fmla="*/ 1219007 w 5744014"/>
              <a:gd name="connsiteY2" fmla="*/ 0 h 584647"/>
              <a:gd name="connsiteX3" fmla="*/ 1742351 w 5744014"/>
              <a:gd name="connsiteY3" fmla="*/ 0 h 584647"/>
              <a:gd name="connsiteX4" fmla="*/ 2265694 w 5744014"/>
              <a:gd name="connsiteY4" fmla="*/ 0 h 584647"/>
              <a:gd name="connsiteX5" fmla="*/ 2731598 w 5744014"/>
              <a:gd name="connsiteY5" fmla="*/ 0 h 584647"/>
              <a:gd name="connsiteX6" fmla="*/ 3312381 w 5744014"/>
              <a:gd name="connsiteY6" fmla="*/ 0 h 584647"/>
              <a:gd name="connsiteX7" fmla="*/ 4065485 w 5744014"/>
              <a:gd name="connsiteY7" fmla="*/ 0 h 584647"/>
              <a:gd name="connsiteX8" fmla="*/ 4703709 w 5744014"/>
              <a:gd name="connsiteY8" fmla="*/ 0 h 584647"/>
              <a:gd name="connsiteX9" fmla="*/ 5169613 w 5744014"/>
              <a:gd name="connsiteY9" fmla="*/ 0 h 584647"/>
              <a:gd name="connsiteX10" fmla="*/ 5744014 w 5744014"/>
              <a:gd name="connsiteY10" fmla="*/ 0 h 584647"/>
              <a:gd name="connsiteX11" fmla="*/ 5744014 w 5744014"/>
              <a:gd name="connsiteY11" fmla="*/ 584647 h 584647"/>
              <a:gd name="connsiteX12" fmla="*/ 5220671 w 5744014"/>
              <a:gd name="connsiteY12" fmla="*/ 584647 h 584647"/>
              <a:gd name="connsiteX13" fmla="*/ 4697327 w 5744014"/>
              <a:gd name="connsiteY13" fmla="*/ 584647 h 584647"/>
              <a:gd name="connsiteX14" fmla="*/ 4231424 w 5744014"/>
              <a:gd name="connsiteY14" fmla="*/ 584647 h 584647"/>
              <a:gd name="connsiteX15" fmla="*/ 3650640 w 5744014"/>
              <a:gd name="connsiteY15" fmla="*/ 584647 h 584647"/>
              <a:gd name="connsiteX16" fmla="*/ 3127297 w 5744014"/>
              <a:gd name="connsiteY16" fmla="*/ 584647 h 584647"/>
              <a:gd name="connsiteX17" fmla="*/ 2546513 w 5744014"/>
              <a:gd name="connsiteY17" fmla="*/ 584647 h 584647"/>
              <a:gd name="connsiteX18" fmla="*/ 2023169 w 5744014"/>
              <a:gd name="connsiteY18" fmla="*/ 584647 h 584647"/>
              <a:gd name="connsiteX19" fmla="*/ 1499826 w 5744014"/>
              <a:gd name="connsiteY19" fmla="*/ 584647 h 584647"/>
              <a:gd name="connsiteX20" fmla="*/ 976482 w 5744014"/>
              <a:gd name="connsiteY20" fmla="*/ 584647 h 584647"/>
              <a:gd name="connsiteX21" fmla="*/ 0 w 5744014"/>
              <a:gd name="connsiteY21" fmla="*/ 584647 h 584647"/>
              <a:gd name="connsiteX22" fmla="*/ 0 w 5744014"/>
              <a:gd name="connsiteY22" fmla="*/ 0 h 58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44014" h="584647" fill="none" extrusionOk="0">
                <a:moveTo>
                  <a:pt x="0" y="0"/>
                </a:moveTo>
                <a:cubicBezTo>
                  <a:pt x="188159" y="1016"/>
                  <a:pt x="304067" y="15190"/>
                  <a:pt x="580784" y="0"/>
                </a:cubicBezTo>
                <a:cubicBezTo>
                  <a:pt x="857501" y="-15190"/>
                  <a:pt x="972424" y="-24395"/>
                  <a:pt x="1219007" y="0"/>
                </a:cubicBezTo>
                <a:cubicBezTo>
                  <a:pt x="1465590" y="24395"/>
                  <a:pt x="1482439" y="-14199"/>
                  <a:pt x="1742351" y="0"/>
                </a:cubicBezTo>
                <a:cubicBezTo>
                  <a:pt x="2002263" y="14199"/>
                  <a:pt x="2154527" y="11933"/>
                  <a:pt x="2265694" y="0"/>
                </a:cubicBezTo>
                <a:cubicBezTo>
                  <a:pt x="2376861" y="-11933"/>
                  <a:pt x="2637425" y="-3895"/>
                  <a:pt x="2731598" y="0"/>
                </a:cubicBezTo>
                <a:cubicBezTo>
                  <a:pt x="2825771" y="3895"/>
                  <a:pt x="3166159" y="4841"/>
                  <a:pt x="3312381" y="0"/>
                </a:cubicBezTo>
                <a:cubicBezTo>
                  <a:pt x="3458603" y="-4841"/>
                  <a:pt x="3742727" y="-14042"/>
                  <a:pt x="4065485" y="0"/>
                </a:cubicBezTo>
                <a:cubicBezTo>
                  <a:pt x="4388243" y="14042"/>
                  <a:pt x="4498033" y="-31135"/>
                  <a:pt x="4703709" y="0"/>
                </a:cubicBezTo>
                <a:cubicBezTo>
                  <a:pt x="4909385" y="31135"/>
                  <a:pt x="5075526" y="-4950"/>
                  <a:pt x="5169613" y="0"/>
                </a:cubicBezTo>
                <a:cubicBezTo>
                  <a:pt x="5263700" y="4950"/>
                  <a:pt x="5601777" y="6753"/>
                  <a:pt x="5744014" y="0"/>
                </a:cubicBezTo>
                <a:cubicBezTo>
                  <a:pt x="5735554" y="207689"/>
                  <a:pt x="5716050" y="411388"/>
                  <a:pt x="5744014" y="584647"/>
                </a:cubicBezTo>
                <a:cubicBezTo>
                  <a:pt x="5487474" y="602888"/>
                  <a:pt x="5443060" y="570886"/>
                  <a:pt x="5220671" y="584647"/>
                </a:cubicBezTo>
                <a:cubicBezTo>
                  <a:pt x="4998282" y="598408"/>
                  <a:pt x="4941371" y="603798"/>
                  <a:pt x="4697327" y="584647"/>
                </a:cubicBezTo>
                <a:cubicBezTo>
                  <a:pt x="4453283" y="565496"/>
                  <a:pt x="4391434" y="578838"/>
                  <a:pt x="4231424" y="584647"/>
                </a:cubicBezTo>
                <a:cubicBezTo>
                  <a:pt x="4071414" y="590456"/>
                  <a:pt x="3919187" y="607230"/>
                  <a:pt x="3650640" y="584647"/>
                </a:cubicBezTo>
                <a:cubicBezTo>
                  <a:pt x="3382093" y="562064"/>
                  <a:pt x="3306658" y="578299"/>
                  <a:pt x="3127297" y="584647"/>
                </a:cubicBezTo>
                <a:cubicBezTo>
                  <a:pt x="2947936" y="590995"/>
                  <a:pt x="2827093" y="596804"/>
                  <a:pt x="2546513" y="584647"/>
                </a:cubicBezTo>
                <a:cubicBezTo>
                  <a:pt x="2265933" y="572490"/>
                  <a:pt x="2138855" y="577719"/>
                  <a:pt x="2023169" y="584647"/>
                </a:cubicBezTo>
                <a:cubicBezTo>
                  <a:pt x="1907483" y="591575"/>
                  <a:pt x="1646630" y="601758"/>
                  <a:pt x="1499826" y="584647"/>
                </a:cubicBezTo>
                <a:cubicBezTo>
                  <a:pt x="1353022" y="567536"/>
                  <a:pt x="1221709" y="564095"/>
                  <a:pt x="976482" y="584647"/>
                </a:cubicBezTo>
                <a:cubicBezTo>
                  <a:pt x="731255" y="605199"/>
                  <a:pt x="481181" y="548650"/>
                  <a:pt x="0" y="584647"/>
                </a:cubicBezTo>
                <a:cubicBezTo>
                  <a:pt x="-20567" y="437630"/>
                  <a:pt x="-11379" y="136153"/>
                  <a:pt x="0" y="0"/>
                </a:cubicBezTo>
                <a:close/>
              </a:path>
              <a:path w="5744014" h="584647" stroke="0" extrusionOk="0">
                <a:moveTo>
                  <a:pt x="0" y="0"/>
                </a:moveTo>
                <a:cubicBezTo>
                  <a:pt x="154654" y="9051"/>
                  <a:pt x="326225" y="12133"/>
                  <a:pt x="580784" y="0"/>
                </a:cubicBezTo>
                <a:cubicBezTo>
                  <a:pt x="835343" y="-12133"/>
                  <a:pt x="887490" y="-20986"/>
                  <a:pt x="1161567" y="0"/>
                </a:cubicBezTo>
                <a:cubicBezTo>
                  <a:pt x="1435644" y="20986"/>
                  <a:pt x="1483609" y="-2123"/>
                  <a:pt x="1684911" y="0"/>
                </a:cubicBezTo>
                <a:cubicBezTo>
                  <a:pt x="1886213" y="2123"/>
                  <a:pt x="2025880" y="7158"/>
                  <a:pt x="2150814" y="0"/>
                </a:cubicBezTo>
                <a:cubicBezTo>
                  <a:pt x="2275748" y="-7158"/>
                  <a:pt x="2629372" y="-8338"/>
                  <a:pt x="2903918" y="0"/>
                </a:cubicBezTo>
                <a:cubicBezTo>
                  <a:pt x="3178464" y="8338"/>
                  <a:pt x="3361255" y="-877"/>
                  <a:pt x="3599582" y="0"/>
                </a:cubicBezTo>
                <a:cubicBezTo>
                  <a:pt x="3837909" y="877"/>
                  <a:pt x="3996222" y="6928"/>
                  <a:pt x="4180366" y="0"/>
                </a:cubicBezTo>
                <a:cubicBezTo>
                  <a:pt x="4364510" y="-6928"/>
                  <a:pt x="4692670" y="-11008"/>
                  <a:pt x="4876030" y="0"/>
                </a:cubicBezTo>
                <a:cubicBezTo>
                  <a:pt x="5059390" y="11008"/>
                  <a:pt x="5519017" y="-32592"/>
                  <a:pt x="5744014" y="0"/>
                </a:cubicBezTo>
                <a:cubicBezTo>
                  <a:pt x="5744416" y="201051"/>
                  <a:pt x="5715164" y="392571"/>
                  <a:pt x="5744014" y="584647"/>
                </a:cubicBezTo>
                <a:cubicBezTo>
                  <a:pt x="5440729" y="569227"/>
                  <a:pt x="5332070" y="611893"/>
                  <a:pt x="5105790" y="584647"/>
                </a:cubicBezTo>
                <a:cubicBezTo>
                  <a:pt x="4879510" y="557401"/>
                  <a:pt x="4588351" y="557169"/>
                  <a:pt x="4352686" y="584647"/>
                </a:cubicBezTo>
                <a:cubicBezTo>
                  <a:pt x="4117021" y="612125"/>
                  <a:pt x="3939697" y="580392"/>
                  <a:pt x="3829343" y="584647"/>
                </a:cubicBezTo>
                <a:cubicBezTo>
                  <a:pt x="3718989" y="588902"/>
                  <a:pt x="3343734" y="610426"/>
                  <a:pt x="3133679" y="584647"/>
                </a:cubicBezTo>
                <a:cubicBezTo>
                  <a:pt x="2923624" y="558868"/>
                  <a:pt x="2802194" y="598384"/>
                  <a:pt x="2552895" y="584647"/>
                </a:cubicBezTo>
                <a:cubicBezTo>
                  <a:pt x="2303596" y="570910"/>
                  <a:pt x="2137233" y="563329"/>
                  <a:pt x="1799791" y="584647"/>
                </a:cubicBezTo>
                <a:cubicBezTo>
                  <a:pt x="1462349" y="605965"/>
                  <a:pt x="1275998" y="574914"/>
                  <a:pt x="1104127" y="584647"/>
                </a:cubicBezTo>
                <a:cubicBezTo>
                  <a:pt x="932256" y="594380"/>
                  <a:pt x="403040" y="592052"/>
                  <a:pt x="0" y="584647"/>
                </a:cubicBezTo>
                <a:cubicBezTo>
                  <a:pt x="-28719" y="360329"/>
                  <a:pt x="19463" y="125916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 defTabSz="1218565">
              <a:buClr>
                <a:srgbClr val="000000"/>
              </a:buClr>
              <a:defRPr/>
            </a:pPr>
            <a:r>
              <a:rPr lang="en-US" sz="3200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Thẳng</a:t>
            </a:r>
            <a:r>
              <a:rPr lang="en-US" sz="3200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lưng</a:t>
            </a:r>
            <a:r>
              <a:rPr lang="en-US" sz="3200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, </a:t>
            </a:r>
            <a:r>
              <a:rPr lang="en-US" sz="3200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chân</a:t>
            </a:r>
            <a:r>
              <a:rPr lang="en-US" sz="3200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đặt</a:t>
            </a:r>
            <a:r>
              <a:rPr lang="en-US" sz="3200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đúng</a:t>
            </a:r>
            <a:r>
              <a:rPr lang="en-US" sz="3200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vị</a:t>
            </a:r>
            <a:r>
              <a:rPr lang="en-US" sz="3200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trí</a:t>
            </a:r>
            <a:endParaRPr lang="en-US" sz="3200" kern="0" dirty="0">
              <a:solidFill>
                <a:srgbClr val="C0504D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07438" y="3206004"/>
            <a:ext cx="5874286" cy="1076961"/>
          </a:xfrm>
          <a:custGeom>
            <a:avLst/>
            <a:gdLst>
              <a:gd name="connsiteX0" fmla="*/ 0 w 5874286"/>
              <a:gd name="connsiteY0" fmla="*/ 0 h 1076961"/>
              <a:gd name="connsiteX1" fmla="*/ 593956 w 5874286"/>
              <a:gd name="connsiteY1" fmla="*/ 0 h 1076961"/>
              <a:gd name="connsiteX2" fmla="*/ 1187911 w 5874286"/>
              <a:gd name="connsiteY2" fmla="*/ 0 h 1076961"/>
              <a:gd name="connsiteX3" fmla="*/ 1958095 w 5874286"/>
              <a:gd name="connsiteY3" fmla="*/ 0 h 1076961"/>
              <a:gd name="connsiteX4" fmla="*/ 2434565 w 5874286"/>
              <a:gd name="connsiteY4" fmla="*/ 0 h 1076961"/>
              <a:gd name="connsiteX5" fmla="*/ 2969778 w 5874286"/>
              <a:gd name="connsiteY5" fmla="*/ 0 h 1076961"/>
              <a:gd name="connsiteX6" fmla="*/ 3504991 w 5874286"/>
              <a:gd name="connsiteY6" fmla="*/ 0 h 1076961"/>
              <a:gd name="connsiteX7" fmla="*/ 4216432 w 5874286"/>
              <a:gd name="connsiteY7" fmla="*/ 0 h 1076961"/>
              <a:gd name="connsiteX8" fmla="*/ 4692902 w 5874286"/>
              <a:gd name="connsiteY8" fmla="*/ 0 h 1076961"/>
              <a:gd name="connsiteX9" fmla="*/ 5874286 w 5874286"/>
              <a:gd name="connsiteY9" fmla="*/ 0 h 1076961"/>
              <a:gd name="connsiteX10" fmla="*/ 5874286 w 5874286"/>
              <a:gd name="connsiteY10" fmla="*/ 516941 h 1076961"/>
              <a:gd name="connsiteX11" fmla="*/ 5874286 w 5874286"/>
              <a:gd name="connsiteY11" fmla="*/ 1076961 h 1076961"/>
              <a:gd name="connsiteX12" fmla="*/ 5397816 w 5874286"/>
              <a:gd name="connsiteY12" fmla="*/ 1076961 h 1076961"/>
              <a:gd name="connsiteX13" fmla="*/ 4862603 w 5874286"/>
              <a:gd name="connsiteY13" fmla="*/ 1076961 h 1076961"/>
              <a:gd name="connsiteX14" fmla="*/ 4092419 w 5874286"/>
              <a:gd name="connsiteY14" fmla="*/ 1076961 h 1076961"/>
              <a:gd name="connsiteX15" fmla="*/ 3615949 w 5874286"/>
              <a:gd name="connsiteY15" fmla="*/ 1076961 h 1076961"/>
              <a:gd name="connsiteX16" fmla="*/ 2963251 w 5874286"/>
              <a:gd name="connsiteY16" fmla="*/ 1076961 h 1076961"/>
              <a:gd name="connsiteX17" fmla="*/ 2486781 w 5874286"/>
              <a:gd name="connsiteY17" fmla="*/ 1076961 h 1076961"/>
              <a:gd name="connsiteX18" fmla="*/ 1951568 w 5874286"/>
              <a:gd name="connsiteY18" fmla="*/ 1076961 h 1076961"/>
              <a:gd name="connsiteX19" fmla="*/ 1475098 w 5874286"/>
              <a:gd name="connsiteY19" fmla="*/ 1076961 h 1076961"/>
              <a:gd name="connsiteX20" fmla="*/ 998629 w 5874286"/>
              <a:gd name="connsiteY20" fmla="*/ 1076961 h 1076961"/>
              <a:gd name="connsiteX21" fmla="*/ 0 w 5874286"/>
              <a:gd name="connsiteY21" fmla="*/ 1076961 h 1076961"/>
              <a:gd name="connsiteX22" fmla="*/ 0 w 5874286"/>
              <a:gd name="connsiteY22" fmla="*/ 527711 h 1076961"/>
              <a:gd name="connsiteX23" fmla="*/ 0 w 5874286"/>
              <a:gd name="connsiteY23" fmla="*/ 0 h 107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74286" h="1076961" fill="none" extrusionOk="0">
                <a:moveTo>
                  <a:pt x="0" y="0"/>
                </a:moveTo>
                <a:cubicBezTo>
                  <a:pt x="220708" y="2513"/>
                  <a:pt x="403763" y="-18512"/>
                  <a:pt x="593956" y="0"/>
                </a:cubicBezTo>
                <a:cubicBezTo>
                  <a:pt x="784149" y="18512"/>
                  <a:pt x="968690" y="-9025"/>
                  <a:pt x="1187911" y="0"/>
                </a:cubicBezTo>
                <a:cubicBezTo>
                  <a:pt x="1407132" y="9025"/>
                  <a:pt x="1786786" y="-37706"/>
                  <a:pt x="1958095" y="0"/>
                </a:cubicBezTo>
                <a:cubicBezTo>
                  <a:pt x="2129404" y="37706"/>
                  <a:pt x="2258960" y="10126"/>
                  <a:pt x="2434565" y="0"/>
                </a:cubicBezTo>
                <a:cubicBezTo>
                  <a:pt x="2610170" y="-10126"/>
                  <a:pt x="2739130" y="17166"/>
                  <a:pt x="2969778" y="0"/>
                </a:cubicBezTo>
                <a:cubicBezTo>
                  <a:pt x="3200426" y="-17166"/>
                  <a:pt x="3240123" y="-11681"/>
                  <a:pt x="3504991" y="0"/>
                </a:cubicBezTo>
                <a:cubicBezTo>
                  <a:pt x="3769859" y="11681"/>
                  <a:pt x="3871892" y="-25331"/>
                  <a:pt x="4216432" y="0"/>
                </a:cubicBezTo>
                <a:cubicBezTo>
                  <a:pt x="4560972" y="25331"/>
                  <a:pt x="4555037" y="-7122"/>
                  <a:pt x="4692902" y="0"/>
                </a:cubicBezTo>
                <a:cubicBezTo>
                  <a:pt x="4830767" y="7122"/>
                  <a:pt x="5466941" y="-18606"/>
                  <a:pt x="5874286" y="0"/>
                </a:cubicBezTo>
                <a:cubicBezTo>
                  <a:pt x="5863961" y="160476"/>
                  <a:pt x="5891003" y="357827"/>
                  <a:pt x="5874286" y="516941"/>
                </a:cubicBezTo>
                <a:cubicBezTo>
                  <a:pt x="5857569" y="676055"/>
                  <a:pt x="5882157" y="856254"/>
                  <a:pt x="5874286" y="1076961"/>
                </a:cubicBezTo>
                <a:cubicBezTo>
                  <a:pt x="5637655" y="1074486"/>
                  <a:pt x="5569777" y="1081090"/>
                  <a:pt x="5397816" y="1076961"/>
                </a:cubicBezTo>
                <a:cubicBezTo>
                  <a:pt x="5225855" y="1072833"/>
                  <a:pt x="4985061" y="1070664"/>
                  <a:pt x="4862603" y="1076961"/>
                </a:cubicBezTo>
                <a:cubicBezTo>
                  <a:pt x="4740145" y="1083258"/>
                  <a:pt x="4452272" y="1114722"/>
                  <a:pt x="4092419" y="1076961"/>
                </a:cubicBezTo>
                <a:cubicBezTo>
                  <a:pt x="3732566" y="1039200"/>
                  <a:pt x="3825696" y="1082448"/>
                  <a:pt x="3615949" y="1076961"/>
                </a:cubicBezTo>
                <a:cubicBezTo>
                  <a:pt x="3406202" y="1071475"/>
                  <a:pt x="3226100" y="1061401"/>
                  <a:pt x="2963251" y="1076961"/>
                </a:cubicBezTo>
                <a:cubicBezTo>
                  <a:pt x="2700402" y="1092521"/>
                  <a:pt x="2590723" y="1054782"/>
                  <a:pt x="2486781" y="1076961"/>
                </a:cubicBezTo>
                <a:cubicBezTo>
                  <a:pt x="2382839" y="1099141"/>
                  <a:pt x="2177111" y="1091777"/>
                  <a:pt x="1951568" y="1076961"/>
                </a:cubicBezTo>
                <a:cubicBezTo>
                  <a:pt x="1726025" y="1062145"/>
                  <a:pt x="1598082" y="1084547"/>
                  <a:pt x="1475098" y="1076961"/>
                </a:cubicBezTo>
                <a:cubicBezTo>
                  <a:pt x="1352114" y="1069376"/>
                  <a:pt x="1226337" y="1062689"/>
                  <a:pt x="998629" y="1076961"/>
                </a:cubicBezTo>
                <a:cubicBezTo>
                  <a:pt x="770921" y="1091233"/>
                  <a:pt x="438861" y="1029506"/>
                  <a:pt x="0" y="1076961"/>
                </a:cubicBezTo>
                <a:cubicBezTo>
                  <a:pt x="-22966" y="923177"/>
                  <a:pt x="-20231" y="681838"/>
                  <a:pt x="0" y="527711"/>
                </a:cubicBezTo>
                <a:cubicBezTo>
                  <a:pt x="20231" y="373584"/>
                  <a:pt x="-22705" y="117189"/>
                  <a:pt x="0" y="0"/>
                </a:cubicBezTo>
                <a:close/>
              </a:path>
              <a:path w="5874286" h="1076961" stroke="0" extrusionOk="0">
                <a:moveTo>
                  <a:pt x="0" y="0"/>
                </a:moveTo>
                <a:cubicBezTo>
                  <a:pt x="210953" y="10447"/>
                  <a:pt x="332676" y="10028"/>
                  <a:pt x="593956" y="0"/>
                </a:cubicBezTo>
                <a:cubicBezTo>
                  <a:pt x="855236" y="-10028"/>
                  <a:pt x="1065770" y="-4217"/>
                  <a:pt x="1305397" y="0"/>
                </a:cubicBezTo>
                <a:cubicBezTo>
                  <a:pt x="1545024" y="4217"/>
                  <a:pt x="1801246" y="-26528"/>
                  <a:pt x="1958095" y="0"/>
                </a:cubicBezTo>
                <a:cubicBezTo>
                  <a:pt x="2114944" y="26528"/>
                  <a:pt x="2406984" y="20875"/>
                  <a:pt x="2728279" y="0"/>
                </a:cubicBezTo>
                <a:cubicBezTo>
                  <a:pt x="3049574" y="-20875"/>
                  <a:pt x="3290386" y="16656"/>
                  <a:pt x="3439721" y="0"/>
                </a:cubicBezTo>
                <a:cubicBezTo>
                  <a:pt x="3589056" y="-16656"/>
                  <a:pt x="3725759" y="-19961"/>
                  <a:pt x="3974934" y="0"/>
                </a:cubicBezTo>
                <a:cubicBezTo>
                  <a:pt x="4224109" y="19961"/>
                  <a:pt x="4374878" y="-4637"/>
                  <a:pt x="4510146" y="0"/>
                </a:cubicBezTo>
                <a:cubicBezTo>
                  <a:pt x="4645414" y="4637"/>
                  <a:pt x="4826661" y="-21360"/>
                  <a:pt x="5045359" y="0"/>
                </a:cubicBezTo>
                <a:cubicBezTo>
                  <a:pt x="5264057" y="21360"/>
                  <a:pt x="5684421" y="-28070"/>
                  <a:pt x="5874286" y="0"/>
                </a:cubicBezTo>
                <a:cubicBezTo>
                  <a:pt x="5868806" y="217045"/>
                  <a:pt x="5894389" y="317844"/>
                  <a:pt x="5874286" y="506172"/>
                </a:cubicBezTo>
                <a:cubicBezTo>
                  <a:pt x="5854183" y="694500"/>
                  <a:pt x="5875920" y="930251"/>
                  <a:pt x="5874286" y="1076961"/>
                </a:cubicBezTo>
                <a:cubicBezTo>
                  <a:pt x="5692893" y="1066881"/>
                  <a:pt x="5512474" y="1106438"/>
                  <a:pt x="5221588" y="1076961"/>
                </a:cubicBezTo>
                <a:cubicBezTo>
                  <a:pt x="4930702" y="1047484"/>
                  <a:pt x="4829320" y="1095717"/>
                  <a:pt x="4510146" y="1076961"/>
                </a:cubicBezTo>
                <a:cubicBezTo>
                  <a:pt x="4190972" y="1058205"/>
                  <a:pt x="4207446" y="1073980"/>
                  <a:pt x="4033676" y="1076961"/>
                </a:cubicBezTo>
                <a:cubicBezTo>
                  <a:pt x="3859906" y="1079943"/>
                  <a:pt x="3488389" y="1111514"/>
                  <a:pt x="3322235" y="1076961"/>
                </a:cubicBezTo>
                <a:cubicBezTo>
                  <a:pt x="3156081" y="1042408"/>
                  <a:pt x="2927458" y="1091157"/>
                  <a:pt x="2728279" y="1076961"/>
                </a:cubicBezTo>
                <a:cubicBezTo>
                  <a:pt x="2529100" y="1062765"/>
                  <a:pt x="2254610" y="1088324"/>
                  <a:pt x="2134324" y="1076961"/>
                </a:cubicBezTo>
                <a:cubicBezTo>
                  <a:pt x="2014039" y="1065598"/>
                  <a:pt x="1743015" y="1076282"/>
                  <a:pt x="1599111" y="1076961"/>
                </a:cubicBezTo>
                <a:cubicBezTo>
                  <a:pt x="1455207" y="1077640"/>
                  <a:pt x="987279" y="1062113"/>
                  <a:pt x="828927" y="1076961"/>
                </a:cubicBezTo>
                <a:cubicBezTo>
                  <a:pt x="670575" y="1091809"/>
                  <a:pt x="360490" y="1086735"/>
                  <a:pt x="0" y="1076961"/>
                </a:cubicBezTo>
                <a:cubicBezTo>
                  <a:pt x="-15424" y="871832"/>
                  <a:pt x="-1799" y="664487"/>
                  <a:pt x="0" y="560020"/>
                </a:cubicBezTo>
                <a:cubicBezTo>
                  <a:pt x="1799" y="455553"/>
                  <a:pt x="8314" y="255673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 defTabSz="1218565"/>
            <a:r>
              <a:rPr lang="en-US" sz="3200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Khoảng</a:t>
            </a:r>
            <a:r>
              <a:rPr lang="en-US" sz="3200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mắt</a:t>
            </a:r>
            <a:r>
              <a:rPr lang="en-US" sz="3200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đến</a:t>
            </a:r>
            <a:r>
              <a:rPr lang="en-US" sz="3200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vở</a:t>
            </a:r>
            <a:r>
              <a:rPr lang="en-US" sz="3200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 25 – </a:t>
            </a:r>
            <a:r>
              <a:rPr lang="en-US" sz="3200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30cm</a:t>
            </a:r>
            <a:endParaRPr lang="en-US" sz="3200" dirty="0">
              <a:solidFill>
                <a:srgbClr val="1F497D">
                  <a:lumMod val="50000"/>
                </a:srgbClr>
              </a:solidFill>
              <a:latin typeface="Calibri" panose="020F0502020204030204" pitchFamily="34" charset="0"/>
              <a:ea typeface="Microsoft YaHei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07438" y="4701085"/>
            <a:ext cx="5874286" cy="584647"/>
          </a:xfrm>
          <a:custGeom>
            <a:avLst/>
            <a:gdLst>
              <a:gd name="connsiteX0" fmla="*/ 0 w 5874286"/>
              <a:gd name="connsiteY0" fmla="*/ 0 h 584647"/>
              <a:gd name="connsiteX1" fmla="*/ 652698 w 5874286"/>
              <a:gd name="connsiteY1" fmla="*/ 0 h 584647"/>
              <a:gd name="connsiteX2" fmla="*/ 1364140 w 5874286"/>
              <a:gd name="connsiteY2" fmla="*/ 0 h 584647"/>
              <a:gd name="connsiteX3" fmla="*/ 1840610 w 5874286"/>
              <a:gd name="connsiteY3" fmla="*/ 0 h 584647"/>
              <a:gd name="connsiteX4" fmla="*/ 2317079 w 5874286"/>
              <a:gd name="connsiteY4" fmla="*/ 0 h 584647"/>
              <a:gd name="connsiteX5" fmla="*/ 3028521 w 5874286"/>
              <a:gd name="connsiteY5" fmla="*/ 0 h 584647"/>
              <a:gd name="connsiteX6" fmla="*/ 3504991 w 5874286"/>
              <a:gd name="connsiteY6" fmla="*/ 0 h 584647"/>
              <a:gd name="connsiteX7" fmla="*/ 4216432 w 5874286"/>
              <a:gd name="connsiteY7" fmla="*/ 0 h 584647"/>
              <a:gd name="connsiteX8" fmla="*/ 4986616 w 5874286"/>
              <a:gd name="connsiteY8" fmla="*/ 0 h 584647"/>
              <a:gd name="connsiteX9" fmla="*/ 5874286 w 5874286"/>
              <a:gd name="connsiteY9" fmla="*/ 0 h 584647"/>
              <a:gd name="connsiteX10" fmla="*/ 5874286 w 5874286"/>
              <a:gd name="connsiteY10" fmla="*/ 584647 h 584647"/>
              <a:gd name="connsiteX11" fmla="*/ 5104102 w 5874286"/>
              <a:gd name="connsiteY11" fmla="*/ 584647 h 584647"/>
              <a:gd name="connsiteX12" fmla="*/ 4333918 w 5874286"/>
              <a:gd name="connsiteY12" fmla="*/ 584647 h 584647"/>
              <a:gd name="connsiteX13" fmla="*/ 3798705 w 5874286"/>
              <a:gd name="connsiteY13" fmla="*/ 584647 h 584647"/>
              <a:gd name="connsiteX14" fmla="*/ 3146007 w 5874286"/>
              <a:gd name="connsiteY14" fmla="*/ 584647 h 584647"/>
              <a:gd name="connsiteX15" fmla="*/ 2610794 w 5874286"/>
              <a:gd name="connsiteY15" fmla="*/ 584647 h 584647"/>
              <a:gd name="connsiteX16" fmla="*/ 1899352 w 5874286"/>
              <a:gd name="connsiteY16" fmla="*/ 584647 h 584647"/>
              <a:gd name="connsiteX17" fmla="*/ 1422883 w 5874286"/>
              <a:gd name="connsiteY17" fmla="*/ 584647 h 584647"/>
              <a:gd name="connsiteX18" fmla="*/ 828927 w 5874286"/>
              <a:gd name="connsiteY18" fmla="*/ 584647 h 584647"/>
              <a:gd name="connsiteX19" fmla="*/ 0 w 5874286"/>
              <a:gd name="connsiteY19" fmla="*/ 584647 h 584647"/>
              <a:gd name="connsiteX20" fmla="*/ 0 w 5874286"/>
              <a:gd name="connsiteY20" fmla="*/ 0 h 58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74286" h="584647" fill="none" extrusionOk="0">
                <a:moveTo>
                  <a:pt x="0" y="0"/>
                </a:moveTo>
                <a:cubicBezTo>
                  <a:pt x="154944" y="-20363"/>
                  <a:pt x="344887" y="28182"/>
                  <a:pt x="652698" y="0"/>
                </a:cubicBezTo>
                <a:cubicBezTo>
                  <a:pt x="960509" y="-28182"/>
                  <a:pt x="1103492" y="-30487"/>
                  <a:pt x="1364140" y="0"/>
                </a:cubicBezTo>
                <a:cubicBezTo>
                  <a:pt x="1624788" y="30487"/>
                  <a:pt x="1641512" y="-2670"/>
                  <a:pt x="1840610" y="0"/>
                </a:cubicBezTo>
                <a:cubicBezTo>
                  <a:pt x="2039708" y="2670"/>
                  <a:pt x="2202616" y="-23507"/>
                  <a:pt x="2317079" y="0"/>
                </a:cubicBezTo>
                <a:cubicBezTo>
                  <a:pt x="2431542" y="23507"/>
                  <a:pt x="2765686" y="-32457"/>
                  <a:pt x="3028521" y="0"/>
                </a:cubicBezTo>
                <a:cubicBezTo>
                  <a:pt x="3291356" y="32457"/>
                  <a:pt x="3407552" y="-4075"/>
                  <a:pt x="3504991" y="0"/>
                </a:cubicBezTo>
                <a:cubicBezTo>
                  <a:pt x="3602430" y="4075"/>
                  <a:pt x="3863357" y="-30698"/>
                  <a:pt x="4216432" y="0"/>
                </a:cubicBezTo>
                <a:cubicBezTo>
                  <a:pt x="4569507" y="30698"/>
                  <a:pt x="4636455" y="36674"/>
                  <a:pt x="4986616" y="0"/>
                </a:cubicBezTo>
                <a:cubicBezTo>
                  <a:pt x="5336777" y="-36674"/>
                  <a:pt x="5664564" y="-22818"/>
                  <a:pt x="5874286" y="0"/>
                </a:cubicBezTo>
                <a:cubicBezTo>
                  <a:pt x="5867442" y="226258"/>
                  <a:pt x="5862197" y="370574"/>
                  <a:pt x="5874286" y="584647"/>
                </a:cubicBezTo>
                <a:cubicBezTo>
                  <a:pt x="5522028" y="619048"/>
                  <a:pt x="5374919" y="577110"/>
                  <a:pt x="5104102" y="584647"/>
                </a:cubicBezTo>
                <a:cubicBezTo>
                  <a:pt x="4833285" y="592184"/>
                  <a:pt x="4641521" y="548368"/>
                  <a:pt x="4333918" y="584647"/>
                </a:cubicBezTo>
                <a:cubicBezTo>
                  <a:pt x="4026315" y="620926"/>
                  <a:pt x="4023037" y="586223"/>
                  <a:pt x="3798705" y="584647"/>
                </a:cubicBezTo>
                <a:cubicBezTo>
                  <a:pt x="3574373" y="583071"/>
                  <a:pt x="3327268" y="573031"/>
                  <a:pt x="3146007" y="584647"/>
                </a:cubicBezTo>
                <a:cubicBezTo>
                  <a:pt x="2964746" y="596263"/>
                  <a:pt x="2830979" y="581313"/>
                  <a:pt x="2610794" y="584647"/>
                </a:cubicBezTo>
                <a:cubicBezTo>
                  <a:pt x="2390609" y="587981"/>
                  <a:pt x="2207509" y="575108"/>
                  <a:pt x="1899352" y="584647"/>
                </a:cubicBezTo>
                <a:cubicBezTo>
                  <a:pt x="1591195" y="594186"/>
                  <a:pt x="1570472" y="603685"/>
                  <a:pt x="1422883" y="584647"/>
                </a:cubicBezTo>
                <a:cubicBezTo>
                  <a:pt x="1275294" y="565609"/>
                  <a:pt x="1063059" y="580563"/>
                  <a:pt x="828927" y="584647"/>
                </a:cubicBezTo>
                <a:cubicBezTo>
                  <a:pt x="594795" y="588731"/>
                  <a:pt x="360089" y="594671"/>
                  <a:pt x="0" y="584647"/>
                </a:cubicBezTo>
                <a:cubicBezTo>
                  <a:pt x="-525" y="362254"/>
                  <a:pt x="-11388" y="179276"/>
                  <a:pt x="0" y="0"/>
                </a:cubicBezTo>
                <a:close/>
              </a:path>
              <a:path w="5874286" h="584647" stroke="0" extrusionOk="0">
                <a:moveTo>
                  <a:pt x="0" y="0"/>
                </a:moveTo>
                <a:cubicBezTo>
                  <a:pt x="169722" y="-1976"/>
                  <a:pt x="388023" y="17218"/>
                  <a:pt x="593956" y="0"/>
                </a:cubicBezTo>
                <a:cubicBezTo>
                  <a:pt x="799889" y="-17218"/>
                  <a:pt x="1078075" y="8396"/>
                  <a:pt x="1246654" y="0"/>
                </a:cubicBezTo>
                <a:cubicBezTo>
                  <a:pt x="1415233" y="-8396"/>
                  <a:pt x="1625578" y="-17493"/>
                  <a:pt x="1958095" y="0"/>
                </a:cubicBezTo>
                <a:cubicBezTo>
                  <a:pt x="2290612" y="17493"/>
                  <a:pt x="2424374" y="26312"/>
                  <a:pt x="2552051" y="0"/>
                </a:cubicBezTo>
                <a:cubicBezTo>
                  <a:pt x="2679728" y="-26312"/>
                  <a:pt x="2823541" y="-8015"/>
                  <a:pt x="3087264" y="0"/>
                </a:cubicBezTo>
                <a:cubicBezTo>
                  <a:pt x="3350987" y="8015"/>
                  <a:pt x="3648518" y="-26823"/>
                  <a:pt x="3857448" y="0"/>
                </a:cubicBezTo>
                <a:cubicBezTo>
                  <a:pt x="4066378" y="26823"/>
                  <a:pt x="4368666" y="-9301"/>
                  <a:pt x="4568889" y="0"/>
                </a:cubicBezTo>
                <a:cubicBezTo>
                  <a:pt x="4769112" y="9301"/>
                  <a:pt x="4898275" y="-4629"/>
                  <a:pt x="5104102" y="0"/>
                </a:cubicBezTo>
                <a:cubicBezTo>
                  <a:pt x="5309929" y="4629"/>
                  <a:pt x="5498727" y="-17858"/>
                  <a:pt x="5874286" y="0"/>
                </a:cubicBezTo>
                <a:cubicBezTo>
                  <a:pt x="5864677" y="204834"/>
                  <a:pt x="5858732" y="403512"/>
                  <a:pt x="5874286" y="584647"/>
                </a:cubicBezTo>
                <a:cubicBezTo>
                  <a:pt x="5759733" y="563186"/>
                  <a:pt x="5541818" y="600518"/>
                  <a:pt x="5397816" y="584647"/>
                </a:cubicBezTo>
                <a:cubicBezTo>
                  <a:pt x="5253814" y="568777"/>
                  <a:pt x="5099190" y="583796"/>
                  <a:pt x="4862603" y="584647"/>
                </a:cubicBezTo>
                <a:cubicBezTo>
                  <a:pt x="4626016" y="585498"/>
                  <a:pt x="4506005" y="582348"/>
                  <a:pt x="4386134" y="584647"/>
                </a:cubicBezTo>
                <a:cubicBezTo>
                  <a:pt x="4266263" y="586946"/>
                  <a:pt x="4091667" y="602253"/>
                  <a:pt x="3850921" y="584647"/>
                </a:cubicBezTo>
                <a:cubicBezTo>
                  <a:pt x="3610175" y="567041"/>
                  <a:pt x="3375606" y="581006"/>
                  <a:pt x="3198222" y="584647"/>
                </a:cubicBezTo>
                <a:cubicBezTo>
                  <a:pt x="3020838" y="588288"/>
                  <a:pt x="2781703" y="610302"/>
                  <a:pt x="2663010" y="584647"/>
                </a:cubicBezTo>
                <a:cubicBezTo>
                  <a:pt x="2544317" y="558992"/>
                  <a:pt x="2227559" y="558462"/>
                  <a:pt x="2069054" y="584647"/>
                </a:cubicBezTo>
                <a:cubicBezTo>
                  <a:pt x="1910549" y="610832"/>
                  <a:pt x="1703978" y="576593"/>
                  <a:pt x="1357613" y="584647"/>
                </a:cubicBezTo>
                <a:cubicBezTo>
                  <a:pt x="1011248" y="592701"/>
                  <a:pt x="973939" y="586128"/>
                  <a:pt x="704914" y="584647"/>
                </a:cubicBezTo>
                <a:cubicBezTo>
                  <a:pt x="435889" y="583166"/>
                  <a:pt x="185373" y="580103"/>
                  <a:pt x="0" y="584647"/>
                </a:cubicBezTo>
                <a:cubicBezTo>
                  <a:pt x="24306" y="302315"/>
                  <a:pt x="9411" y="183096"/>
                  <a:pt x="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 defTabSz="609600"/>
            <a:r>
              <a:rPr lang="en-US" sz="3200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1 </a:t>
            </a:r>
            <a:r>
              <a:rPr lang="en-US" sz="3200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tay</a:t>
            </a:r>
            <a:r>
              <a:rPr lang="en-US" sz="3200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cầm</a:t>
            </a:r>
            <a:r>
              <a:rPr lang="en-US" sz="3200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, 1 </a:t>
            </a:r>
            <a:r>
              <a:rPr lang="en-US" sz="3200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tay</a:t>
            </a:r>
            <a:r>
              <a:rPr lang="en-US" sz="3200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giữ</a:t>
            </a:r>
            <a:r>
              <a:rPr lang="en-US" sz="3200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trang</a:t>
            </a:r>
            <a:r>
              <a:rPr lang="en-US" sz="3200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vở</a:t>
            </a:r>
            <a:endParaRPr lang="en-US" sz="3200" dirty="0">
              <a:solidFill>
                <a:srgbClr val="9BBB59">
                  <a:lumMod val="50000"/>
                </a:srgbClr>
              </a:solidFill>
              <a:latin typeface="Calibri" panose="020F0502020204030204" pitchFamily="34" charset="0"/>
              <a:ea typeface="Microsoft YaHei" panose="020B0503020204020204" charset="-122"/>
              <a:cs typeface="Calibri" panose="020F0502020204030204" pitchFamily="34" charset="0"/>
            </a:endParaRPr>
          </a:p>
        </p:txBody>
      </p:sp>
      <p:pic>
        <p:nvPicPr>
          <p:cNvPr id="32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666" y="237617"/>
            <a:ext cx="1364617" cy="1391909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>
            <a:fillRect/>
          </a:stretch>
        </p:blipFill>
        <p:spPr>
          <a:xfrm>
            <a:off x="7480702" y="2076286"/>
            <a:ext cx="3072542" cy="35595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0964" y="282972"/>
            <a:ext cx="1464793" cy="14647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 animBg="1"/>
      <p:bldP spid="28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2265" y="2181246"/>
            <a:ext cx="3233538" cy="4288723"/>
            <a:chOff x="3355393" y="1522865"/>
            <a:chExt cx="2425902" cy="3217535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322932">
              <a:off x="3355393" y="1522865"/>
              <a:ext cx="2425902" cy="3217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4271392" y="1708448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565">
                <a:lnSpc>
                  <a:spcPct val="150000"/>
                </a:lnSpc>
                <a:defRPr/>
              </a:pPr>
              <a:r>
                <a:rPr lang="en-US" altLang="zh-CN" sz="3730" dirty="0">
                  <a:solidFill>
                    <a:prstClr val="black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01</a:t>
              </a:r>
              <a:endParaRPr lang="en-US" altLang="zh-CN" sz="3730" dirty="0">
                <a:solidFill>
                  <a:prstClr val="black"/>
                </a:solidFill>
                <a:latin typeface="zihun35hao-jindianyahei" panose="00000500000000000000" pitchFamily="2" charset="-122"/>
                <a:ea typeface="zihun35hao-jindianyahei" panose="00000500000000000000" pitchFamily="2" charset="-122"/>
                <a:sym typeface="zihun35hao-jindianyahei" panose="00000500000000000000" pitchFamily="2" charset="-12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71392" y="2510409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565">
                <a:lnSpc>
                  <a:spcPct val="150000"/>
                </a:lnSpc>
                <a:defRPr/>
              </a:pPr>
              <a:r>
                <a:rPr lang="en-US" altLang="zh-CN" sz="3730" dirty="0">
                  <a:solidFill>
                    <a:prstClr val="black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02</a:t>
              </a:r>
              <a:endParaRPr lang="en-US" altLang="zh-CN" sz="3730" dirty="0">
                <a:solidFill>
                  <a:prstClr val="black"/>
                </a:solidFill>
                <a:latin typeface="zihun35hao-jindianyahei" panose="00000500000000000000" pitchFamily="2" charset="-122"/>
                <a:ea typeface="zihun35hao-jindianyahei" panose="00000500000000000000" pitchFamily="2" charset="-122"/>
                <a:sym typeface="zihun35hao-jindianyahei" panose="00000500000000000000" pitchFamily="2" charset="-122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271392" y="3292624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565">
                <a:lnSpc>
                  <a:spcPct val="150000"/>
                </a:lnSpc>
                <a:defRPr/>
              </a:pPr>
              <a:r>
                <a:rPr lang="en-US" altLang="zh-CN" sz="3730" dirty="0">
                  <a:solidFill>
                    <a:prstClr val="black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03</a:t>
              </a:r>
              <a:endParaRPr lang="en-US" altLang="zh-CN" sz="3730" dirty="0">
                <a:solidFill>
                  <a:prstClr val="black"/>
                </a:solidFill>
                <a:latin typeface="zihun35hao-jindianyahei" panose="00000500000000000000" pitchFamily="2" charset="-122"/>
                <a:ea typeface="zihun35hao-jindianyahei" panose="00000500000000000000" pitchFamily="2" charset="-122"/>
                <a:sym typeface="zihun35hao-jindianyahei" panose="00000500000000000000" pitchFamily="2" charset="-122"/>
              </a:endParaRPr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>
            <a:fillRect/>
          </a:stretch>
        </p:blipFill>
        <p:spPr bwMode="auto">
          <a:xfrm flipH="1">
            <a:off x="4563" y="5697650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00415" y="108054"/>
            <a:ext cx="5537239" cy="191130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389820" y="732846"/>
            <a:ext cx="4017446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565"/>
            <a:r>
              <a:rPr lang="en-US" sz="4265" b="1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Tiêu</a:t>
            </a:r>
            <a:r>
              <a:rPr lang="en-US" sz="4265" b="1" dirty="0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265" b="1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chí</a:t>
            </a:r>
            <a:r>
              <a:rPr lang="en-US" sz="4265" b="1" dirty="0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265" b="1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đánh</a:t>
            </a:r>
            <a:r>
              <a:rPr lang="en-US" sz="4265" b="1" dirty="0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265" b="1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giá</a:t>
            </a:r>
            <a:endParaRPr lang="en-US" sz="4265" b="1" dirty="0">
              <a:solidFill>
                <a:srgbClr val="12735D"/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  <p:pic>
        <p:nvPicPr>
          <p:cNvPr id="17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986" y="4612582"/>
            <a:ext cx="4527463" cy="24126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37138" y="2790449"/>
            <a:ext cx="4459875" cy="748666"/>
          </a:xfrm>
          <a:custGeom>
            <a:avLst/>
            <a:gdLst>
              <a:gd name="connsiteX0" fmla="*/ 0 w 4459875"/>
              <a:gd name="connsiteY0" fmla="*/ 0 h 748666"/>
              <a:gd name="connsiteX1" fmla="*/ 4459875 w 4459875"/>
              <a:gd name="connsiteY1" fmla="*/ 0 h 748666"/>
              <a:gd name="connsiteX2" fmla="*/ 4459875 w 4459875"/>
              <a:gd name="connsiteY2" fmla="*/ 748666 h 748666"/>
              <a:gd name="connsiteX3" fmla="*/ 0 w 4459875"/>
              <a:gd name="connsiteY3" fmla="*/ 748666 h 748666"/>
              <a:gd name="connsiteX4" fmla="*/ 0 w 4459875"/>
              <a:gd name="connsiteY4" fmla="*/ 0 h 74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9875" h="748666" fill="none" extrusionOk="0">
                <a:moveTo>
                  <a:pt x="0" y="0"/>
                </a:moveTo>
                <a:cubicBezTo>
                  <a:pt x="829604" y="-108347"/>
                  <a:pt x="3653274" y="-22314"/>
                  <a:pt x="4459875" y="0"/>
                </a:cubicBezTo>
                <a:cubicBezTo>
                  <a:pt x="4405601" y="295940"/>
                  <a:pt x="4418152" y="572857"/>
                  <a:pt x="4459875" y="748666"/>
                </a:cubicBezTo>
                <a:cubicBezTo>
                  <a:pt x="2986565" y="888885"/>
                  <a:pt x="1709202" y="835587"/>
                  <a:pt x="0" y="748666"/>
                </a:cubicBezTo>
                <a:cubicBezTo>
                  <a:pt x="-13181" y="552976"/>
                  <a:pt x="-62291" y="161807"/>
                  <a:pt x="0" y="0"/>
                </a:cubicBezTo>
                <a:close/>
              </a:path>
              <a:path w="4459875" h="748666" stroke="0" extrusionOk="0">
                <a:moveTo>
                  <a:pt x="0" y="0"/>
                </a:moveTo>
                <a:cubicBezTo>
                  <a:pt x="884763" y="-89055"/>
                  <a:pt x="2515708" y="83564"/>
                  <a:pt x="4459875" y="0"/>
                </a:cubicBezTo>
                <a:cubicBezTo>
                  <a:pt x="4424263" y="152657"/>
                  <a:pt x="4479600" y="473777"/>
                  <a:pt x="4459875" y="748666"/>
                </a:cubicBezTo>
                <a:cubicBezTo>
                  <a:pt x="3864197" y="872109"/>
                  <a:pt x="2025553" y="582726"/>
                  <a:pt x="0" y="748666"/>
                </a:cubicBezTo>
                <a:cubicBezTo>
                  <a:pt x="54776" y="539186"/>
                  <a:pt x="41881" y="119050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none">
            <a:spAutoFit/>
          </a:bodyPr>
          <a:lstStyle/>
          <a:p>
            <a:pPr defTabSz="1218565"/>
            <a:r>
              <a:rPr lang="fi-FI" sz="4265" dirty="0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Sai không quá 5 lỗi </a:t>
            </a:r>
            <a:endParaRPr lang="fi-FI" sz="4265" dirty="0">
              <a:solidFill>
                <a:srgbClr val="E53238">
                  <a:lumMod val="75000"/>
                </a:srgbClr>
              </a:solidFill>
              <a:latin typeface="Calibri" panose="020F0502020204030204" pitchFamily="34" charset="0"/>
              <a:ea typeface="Microsoft YaHei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997288" y="3152112"/>
            <a:ext cx="4116689" cy="1405000"/>
          </a:xfrm>
          <a:custGeom>
            <a:avLst/>
            <a:gdLst>
              <a:gd name="connsiteX0" fmla="*/ 0 w 4116689"/>
              <a:gd name="connsiteY0" fmla="*/ 0 h 1405000"/>
              <a:gd name="connsiteX1" fmla="*/ 4116689 w 4116689"/>
              <a:gd name="connsiteY1" fmla="*/ 0 h 1405000"/>
              <a:gd name="connsiteX2" fmla="*/ 4116689 w 4116689"/>
              <a:gd name="connsiteY2" fmla="*/ 1405000 h 1405000"/>
              <a:gd name="connsiteX3" fmla="*/ 0 w 4116689"/>
              <a:gd name="connsiteY3" fmla="*/ 1405000 h 1405000"/>
              <a:gd name="connsiteX4" fmla="*/ 0 w 4116689"/>
              <a:gd name="connsiteY4" fmla="*/ 0 h 1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6689" h="1405000" fill="none" extrusionOk="0">
                <a:moveTo>
                  <a:pt x="0" y="0"/>
                </a:moveTo>
                <a:cubicBezTo>
                  <a:pt x="518085" y="146840"/>
                  <a:pt x="2855845" y="-58611"/>
                  <a:pt x="4116689" y="0"/>
                </a:cubicBezTo>
                <a:cubicBezTo>
                  <a:pt x="4134732" y="182275"/>
                  <a:pt x="4062414" y="1157638"/>
                  <a:pt x="4116689" y="1405000"/>
                </a:cubicBezTo>
                <a:cubicBezTo>
                  <a:pt x="3419499" y="1370189"/>
                  <a:pt x="757274" y="1341903"/>
                  <a:pt x="0" y="1405000"/>
                </a:cubicBezTo>
                <a:cubicBezTo>
                  <a:pt x="108556" y="1214321"/>
                  <a:pt x="-99285" y="410292"/>
                  <a:pt x="0" y="0"/>
                </a:cubicBezTo>
                <a:close/>
              </a:path>
              <a:path w="4116689" h="1405000" stroke="0" extrusionOk="0">
                <a:moveTo>
                  <a:pt x="0" y="0"/>
                </a:moveTo>
                <a:cubicBezTo>
                  <a:pt x="1172796" y="-71520"/>
                  <a:pt x="2881695" y="-131906"/>
                  <a:pt x="4116689" y="0"/>
                </a:cubicBezTo>
                <a:cubicBezTo>
                  <a:pt x="4228730" y="274496"/>
                  <a:pt x="3994503" y="1091697"/>
                  <a:pt x="4116689" y="1405000"/>
                </a:cubicBezTo>
                <a:cubicBezTo>
                  <a:pt x="3053413" y="1271243"/>
                  <a:pt x="419602" y="1514799"/>
                  <a:pt x="0" y="1405000"/>
                </a:cubicBezTo>
                <a:cubicBezTo>
                  <a:pt x="-53897" y="784255"/>
                  <a:pt x="49496" y="150588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>
            <a:spAutoFit/>
          </a:bodyPr>
          <a:lstStyle/>
          <a:p>
            <a:pPr algn="ctr" defTabSz="609600"/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 panose="020F0502020204030204"/>
                <a:ea typeface="Microsoft YaHei" panose="020B0503020204020204" charset="-122"/>
                <a:cs typeface="Calibri" panose="020F0502020204030204" pitchFamily="34" charset="0"/>
              </a:rPr>
              <a:t>Chữ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 panose="020F0502020204030204"/>
                <a:ea typeface="Microsoft YaHei" panose="020B0503020204020204" charset="-122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 panose="020F0502020204030204"/>
                <a:ea typeface="Microsoft YaHei" panose="020B0503020204020204" charset="-122"/>
                <a:cs typeface="Calibri" panose="020F0502020204030204" pitchFamily="34" charset="0"/>
              </a:rPr>
              <a:t>viết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 panose="020F0502020204030204"/>
                <a:ea typeface="Microsoft YaHei" panose="020B0503020204020204" charset="-122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 panose="020F0502020204030204"/>
                <a:ea typeface="Microsoft YaHei" panose="020B0503020204020204" charset="-122"/>
                <a:cs typeface="Calibri" panose="020F0502020204030204" pitchFamily="34" charset="0"/>
              </a:rPr>
              <a:t>rõ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 panose="020F0502020204030204"/>
                <a:ea typeface="Microsoft YaHei" panose="020B0503020204020204" charset="-122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 panose="020F0502020204030204"/>
                <a:ea typeface="Microsoft YaHei" panose="020B0503020204020204" charset="-122"/>
                <a:cs typeface="Calibri" panose="020F0502020204030204" pitchFamily="34" charset="0"/>
              </a:rPr>
              <a:t>ràng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 panose="020F0502020204030204"/>
                <a:ea typeface="Microsoft YaHei" panose="020B0503020204020204" charset="-122"/>
                <a:cs typeface="Calibri" panose="020F0502020204030204" pitchFamily="34" charset="0"/>
              </a:rPr>
              <a:t>,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 panose="020F0502020204030204"/>
                <a:ea typeface="Microsoft YaHei" panose="020B0503020204020204" charset="-122"/>
                <a:cs typeface="Calibri" panose="020F0502020204030204" pitchFamily="34" charset="0"/>
              </a:rPr>
              <a:t>sạch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 panose="020F0502020204030204"/>
                <a:ea typeface="Microsoft YaHei" panose="020B0503020204020204" charset="-122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 panose="020F0502020204030204"/>
                <a:ea typeface="Microsoft YaHei" panose="020B0503020204020204" charset="-122"/>
                <a:cs typeface="Calibri" panose="020F0502020204030204" pitchFamily="34" charset="0"/>
              </a:rPr>
              <a:t>đẹp</a:t>
            </a:r>
            <a:endParaRPr lang="en-US" sz="4265" dirty="0">
              <a:solidFill>
                <a:srgbClr val="9BBB59">
                  <a:lumMod val="50000"/>
                </a:srgbClr>
              </a:solidFill>
              <a:latin typeface="Calibri" panose="020F0502020204030204"/>
              <a:ea typeface="Microsoft YaHei" panose="020B0503020204020204" charset="-122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7138" y="4424882"/>
            <a:ext cx="4536594" cy="1405000"/>
          </a:xfrm>
          <a:custGeom>
            <a:avLst/>
            <a:gdLst>
              <a:gd name="connsiteX0" fmla="*/ 0 w 4536594"/>
              <a:gd name="connsiteY0" fmla="*/ 0 h 1405000"/>
              <a:gd name="connsiteX1" fmla="*/ 4536594 w 4536594"/>
              <a:gd name="connsiteY1" fmla="*/ 0 h 1405000"/>
              <a:gd name="connsiteX2" fmla="*/ 4536594 w 4536594"/>
              <a:gd name="connsiteY2" fmla="*/ 1405000 h 1405000"/>
              <a:gd name="connsiteX3" fmla="*/ 0 w 4536594"/>
              <a:gd name="connsiteY3" fmla="*/ 1405000 h 1405000"/>
              <a:gd name="connsiteX4" fmla="*/ 0 w 4536594"/>
              <a:gd name="connsiteY4" fmla="*/ 0 h 1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6594" h="1405000" fill="none" extrusionOk="0">
                <a:moveTo>
                  <a:pt x="0" y="0"/>
                </a:moveTo>
                <a:cubicBezTo>
                  <a:pt x="754417" y="89579"/>
                  <a:pt x="2566964" y="142699"/>
                  <a:pt x="4536594" y="0"/>
                </a:cubicBezTo>
                <a:cubicBezTo>
                  <a:pt x="4506206" y="492016"/>
                  <a:pt x="4573758" y="922787"/>
                  <a:pt x="4536594" y="1405000"/>
                </a:cubicBezTo>
                <a:cubicBezTo>
                  <a:pt x="3552887" y="1454149"/>
                  <a:pt x="2096562" y="1512654"/>
                  <a:pt x="0" y="1405000"/>
                </a:cubicBezTo>
                <a:cubicBezTo>
                  <a:pt x="16778" y="831318"/>
                  <a:pt x="69596" y="628467"/>
                  <a:pt x="0" y="0"/>
                </a:cubicBezTo>
                <a:close/>
              </a:path>
              <a:path w="4536594" h="1405000" stroke="0" extrusionOk="0">
                <a:moveTo>
                  <a:pt x="0" y="0"/>
                </a:moveTo>
                <a:cubicBezTo>
                  <a:pt x="464402" y="-19789"/>
                  <a:pt x="2927063" y="19503"/>
                  <a:pt x="4536594" y="0"/>
                </a:cubicBezTo>
                <a:cubicBezTo>
                  <a:pt x="4455449" y="533217"/>
                  <a:pt x="4460615" y="785548"/>
                  <a:pt x="4536594" y="1405000"/>
                </a:cubicBezTo>
                <a:cubicBezTo>
                  <a:pt x="2840410" y="1439596"/>
                  <a:pt x="2217051" y="1350957"/>
                  <a:pt x="0" y="1405000"/>
                </a:cubicBezTo>
                <a:cubicBezTo>
                  <a:pt x="-90317" y="936280"/>
                  <a:pt x="-62483" y="543786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>
            <a:spAutoFit/>
          </a:bodyPr>
          <a:lstStyle/>
          <a:p>
            <a:pPr algn="ctr" defTabSz="609600"/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 panose="020F0502020204030204"/>
                <a:ea typeface="Microsoft YaHei" panose="020B0503020204020204" charset="-122"/>
                <a:cs typeface="Calibri" panose="020F0502020204030204" pitchFamily="34" charset="0"/>
              </a:rPr>
              <a:t>Trình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 panose="020F0502020204030204"/>
                <a:ea typeface="Microsoft YaHei" panose="020B0503020204020204" charset="-122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 panose="020F0502020204030204"/>
                <a:ea typeface="Microsoft YaHei" panose="020B0503020204020204" charset="-122"/>
                <a:cs typeface="Calibri" panose="020F0502020204030204" pitchFamily="34" charset="0"/>
              </a:rPr>
              <a:t>bày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 panose="020F0502020204030204"/>
                <a:ea typeface="Microsoft YaHei" panose="020B0503020204020204" charset="-122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 panose="020F0502020204030204"/>
                <a:ea typeface="Microsoft YaHei" panose="020B0503020204020204" charset="-122"/>
                <a:cs typeface="Calibri" panose="020F0502020204030204" pitchFamily="34" charset="0"/>
              </a:rPr>
              <a:t>đúng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 panose="020F0502020204030204"/>
                <a:ea typeface="Microsoft YaHei" panose="020B0503020204020204" charset="-122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 panose="020F0502020204030204"/>
                <a:ea typeface="Microsoft YaHei" panose="020B0503020204020204" charset="-122"/>
                <a:cs typeface="Calibri" panose="020F0502020204030204" pitchFamily="34" charset="0"/>
              </a:rPr>
              <a:t>hình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 panose="020F0502020204030204"/>
                <a:ea typeface="Microsoft YaHei" panose="020B0503020204020204" charset="-122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 panose="020F0502020204030204"/>
                <a:ea typeface="Microsoft YaHei" panose="020B0503020204020204" charset="-122"/>
                <a:cs typeface="Calibri" panose="020F0502020204030204" pitchFamily="34" charset="0"/>
              </a:rPr>
              <a:t>thức</a:t>
            </a:r>
            <a:endParaRPr lang="en-US" sz="4265" dirty="0">
              <a:solidFill>
                <a:srgbClr val="1F497D">
                  <a:lumMod val="50000"/>
                </a:srgbClr>
              </a:solidFill>
              <a:latin typeface="Calibri" panose="020F0502020204030204"/>
              <a:ea typeface="Microsoft YaHei" panose="020B0503020204020204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0968" y="628048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49" y="1539728"/>
            <a:ext cx="4262970" cy="4262970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>
            <a:fillRect/>
          </a:stretch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2267971" y="2364286"/>
            <a:ext cx="7053078" cy="1405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565">
              <a:defRPr/>
            </a:pPr>
            <a:r>
              <a:rPr lang="en-US" sz="4265" dirty="0" err="1">
                <a:solidFill>
                  <a:srgbClr val="C00000"/>
                </a:solidFill>
                <a:latin typeface="Calibri" panose="020F0502020204030204"/>
              </a:rPr>
              <a:t>Em</a:t>
            </a:r>
            <a:r>
              <a:rPr lang="en-US" sz="4265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 panose="020F0502020204030204"/>
              </a:rPr>
              <a:t>hãy</a:t>
            </a:r>
            <a:r>
              <a:rPr lang="en-US" sz="4265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 panose="020F0502020204030204"/>
              </a:rPr>
              <a:t>tự</a:t>
            </a:r>
            <a:r>
              <a:rPr lang="en-US" sz="4265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 panose="020F0502020204030204"/>
              </a:rPr>
              <a:t>đánh</a:t>
            </a:r>
            <a:r>
              <a:rPr lang="en-US" sz="4265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 panose="020F0502020204030204"/>
              </a:rPr>
              <a:t>giá</a:t>
            </a:r>
            <a:r>
              <a:rPr lang="en-US" sz="4265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 panose="020F0502020204030204"/>
              </a:rPr>
              <a:t>phần</a:t>
            </a:r>
            <a:r>
              <a:rPr lang="en-US" sz="4265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 panose="020F0502020204030204"/>
              </a:rPr>
              <a:t>trình</a:t>
            </a:r>
            <a:r>
              <a:rPr lang="en-US" sz="4265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 panose="020F0502020204030204"/>
              </a:rPr>
              <a:t>bày</a:t>
            </a:r>
            <a:r>
              <a:rPr lang="en-US" sz="4265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 panose="020F0502020204030204"/>
              </a:rPr>
              <a:t>của</a:t>
            </a:r>
            <a:r>
              <a:rPr lang="en-US" sz="4265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 panose="020F0502020204030204"/>
              </a:rPr>
              <a:t>mình</a:t>
            </a:r>
            <a:r>
              <a:rPr lang="en-US" sz="4265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 panose="020F0502020204030204"/>
              </a:rPr>
              <a:t>và</a:t>
            </a:r>
            <a:r>
              <a:rPr lang="en-US" sz="4265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 panose="020F0502020204030204"/>
              </a:rPr>
              <a:t>của</a:t>
            </a:r>
            <a:r>
              <a:rPr lang="en-US" sz="4265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 panose="020F0502020204030204"/>
              </a:rPr>
              <a:t>bạn</a:t>
            </a:r>
            <a:endParaRPr lang="en-US" sz="4265" dirty="0">
              <a:solidFill>
                <a:srgbClr val="C00000"/>
              </a:solidFill>
              <a:latin typeface="Calibri" panose="020F0502020204030204"/>
            </a:endParaRPr>
          </a:p>
        </p:txBody>
      </p:sp>
      <p:pic>
        <p:nvPicPr>
          <p:cNvPr id="40" name="图片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909" y="2993976"/>
            <a:ext cx="2019315" cy="32633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3682" y="888414"/>
            <a:ext cx="6346486" cy="18045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>
            <a:fillRect/>
          </a:stretch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4647" y="1773085"/>
            <a:ext cx="6224555" cy="2054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>
            <a:fillRect/>
          </a:stretch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/>
          <p:cNvGrpSpPr/>
          <p:nvPr/>
        </p:nvGrpSpPr>
        <p:grpSpPr>
          <a:xfrm>
            <a:off x="3216569" y="165646"/>
            <a:ext cx="7203781" cy="124775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/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/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474748" y="152730"/>
            <a:ext cx="6640801" cy="1240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565"/>
            <a:r>
              <a:rPr lang="en-US" sz="3730" b="1" dirty="0">
                <a:solidFill>
                  <a:srgbClr val="1F497D">
                    <a:lumMod val="50000"/>
                  </a:srgbClr>
                </a:solidFill>
                <a:latin typeface="Calibri" panose="020F0502020204030204"/>
              </a:rPr>
              <a:t>2. </a:t>
            </a:r>
            <a:r>
              <a:rPr lang="en-US" sz="3730" b="1" dirty="0" err="1">
                <a:solidFill>
                  <a:srgbClr val="1F497D">
                    <a:lumMod val="50000"/>
                  </a:srgbClr>
                </a:solidFill>
                <a:latin typeface="Calibri" panose="020F0502020204030204"/>
              </a:rPr>
              <a:t>Chọn</a:t>
            </a:r>
            <a:r>
              <a:rPr lang="en-US" sz="3730" b="1" dirty="0">
                <a:solidFill>
                  <a:srgbClr val="1F497D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US" sz="3730" b="1" dirty="0" err="1">
                <a:solidFill>
                  <a:srgbClr val="1F497D">
                    <a:lumMod val="50000"/>
                  </a:srgbClr>
                </a:solidFill>
                <a:latin typeface="Calibri" panose="020F0502020204030204"/>
              </a:rPr>
              <a:t>chuyền</a:t>
            </a:r>
            <a:r>
              <a:rPr lang="en-US" sz="3730" b="1" dirty="0">
                <a:solidFill>
                  <a:srgbClr val="1F497D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US" sz="3730" b="1" dirty="0" err="1">
                <a:solidFill>
                  <a:srgbClr val="1F497D">
                    <a:lumMod val="50000"/>
                  </a:srgbClr>
                </a:solidFill>
                <a:latin typeface="Calibri" panose="020F0502020204030204"/>
              </a:rPr>
              <a:t>hoặc</a:t>
            </a:r>
            <a:r>
              <a:rPr lang="en-US" sz="3730" b="1" dirty="0">
                <a:solidFill>
                  <a:srgbClr val="1F497D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US" sz="3730" b="1" dirty="0" err="1">
                <a:solidFill>
                  <a:srgbClr val="1F497D">
                    <a:lumMod val="50000"/>
                  </a:srgbClr>
                </a:solidFill>
                <a:latin typeface="Calibri" panose="020F0502020204030204"/>
              </a:rPr>
              <a:t>thuyền</a:t>
            </a:r>
            <a:r>
              <a:rPr lang="en-US" sz="3730" b="1" dirty="0">
                <a:solidFill>
                  <a:srgbClr val="1F497D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US" sz="3730" b="1" dirty="0" err="1">
                <a:solidFill>
                  <a:srgbClr val="1F497D">
                    <a:lumMod val="50000"/>
                  </a:srgbClr>
                </a:solidFill>
                <a:latin typeface="Calibri" panose="020F0502020204030204"/>
              </a:rPr>
              <a:t>thay</a:t>
            </a:r>
            <a:r>
              <a:rPr lang="en-US" sz="3730" b="1" dirty="0">
                <a:solidFill>
                  <a:srgbClr val="1F497D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US" sz="3730" b="1" dirty="0" err="1">
                <a:solidFill>
                  <a:srgbClr val="1F497D">
                    <a:lumMod val="50000"/>
                  </a:srgbClr>
                </a:solidFill>
                <a:latin typeface="Calibri" panose="020F0502020204030204"/>
              </a:rPr>
              <a:t>cho</a:t>
            </a:r>
            <a:r>
              <a:rPr lang="en-US" sz="3730" b="1" dirty="0">
                <a:solidFill>
                  <a:srgbClr val="1F497D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US" sz="3730" b="1" dirty="0" err="1">
                <a:solidFill>
                  <a:srgbClr val="1F497D">
                    <a:lumMod val="50000"/>
                  </a:srgbClr>
                </a:solidFill>
                <a:latin typeface="Calibri" panose="020F0502020204030204"/>
              </a:rPr>
              <a:t>bông</a:t>
            </a:r>
            <a:r>
              <a:rPr lang="en-US" sz="3730" b="1" dirty="0">
                <a:solidFill>
                  <a:srgbClr val="1F497D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US" sz="3730" b="1" dirty="0" err="1">
                <a:solidFill>
                  <a:srgbClr val="1F497D">
                    <a:lumMod val="50000"/>
                  </a:srgbClr>
                </a:solidFill>
                <a:latin typeface="Calibri" panose="020F0502020204030204"/>
              </a:rPr>
              <a:t>hoa</a:t>
            </a:r>
            <a:r>
              <a:rPr lang="en-US" sz="3730" b="1" dirty="0">
                <a:solidFill>
                  <a:srgbClr val="1F497D">
                    <a:lumMod val="50000"/>
                  </a:srgbClr>
                </a:solidFill>
                <a:latin typeface="Calibri" panose="020F0502020204030204"/>
              </a:rPr>
              <a:t>.</a:t>
            </a:r>
            <a:endParaRPr lang="en-US" sz="3730" b="1" dirty="0">
              <a:solidFill>
                <a:srgbClr val="1F497D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24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1839334"/>
            <a:ext cx="11791949" cy="410314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52500" y="3235806"/>
            <a:ext cx="10572749" cy="1815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565"/>
            <a:r>
              <a:rPr lang="en-US" sz="373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73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   </a:t>
            </a:r>
            <a:r>
              <a:rPr lang="en-US" sz="373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73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73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cành  </a:t>
            </a:r>
            <a:r>
              <a:rPr lang="en-US" sz="373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73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  chơi</a:t>
            </a:r>
            <a:r>
              <a:rPr lang="en-US" sz="373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endParaRPr lang="vi-VN" sz="373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8565"/>
            <a:endParaRPr lang="vi-VN" sz="373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8565"/>
            <a:r>
              <a:rPr lang="en-US" sz="373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373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ây</a:t>
            </a:r>
            <a:r>
              <a:rPr lang="en-US" sz="373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73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73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73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thống </a:t>
            </a:r>
            <a:r>
              <a:rPr lang="en-US" sz="373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vi-VN" sz="373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bóng</a:t>
            </a:r>
            <a:r>
              <a:rPr lang="en-US" sz="373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73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373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 </a:t>
            </a:r>
            <a:r>
              <a:rPr lang="en-US" sz="373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endParaRPr lang="vi-VN" sz="373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2" descr="Happy Smiley Face Sticker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2277" y="2867025"/>
            <a:ext cx="1361846" cy="120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appy Smiley Face Sticker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7599" y="2833398"/>
            <a:ext cx="1343023" cy="136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appy Smiley Face Sticker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67450" y="2800351"/>
            <a:ext cx="1485900" cy="132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appy Smiley Face Sticker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4674" y="2673820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appy Smiley Face Sticker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63674" y="4035895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appy Smiley Face Sticker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21024" y="4131145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appy Smiley Face Sticker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73924" y="4016845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appy Smiley Face Sticker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26599" y="4083520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>
            <a:fillRect/>
          </a:stretch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/>
          <p:cNvGrpSpPr/>
          <p:nvPr/>
        </p:nvGrpSpPr>
        <p:grpSpPr>
          <a:xfrm>
            <a:off x="3216569" y="165646"/>
            <a:ext cx="6498931" cy="80590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/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/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474749" y="152730"/>
            <a:ext cx="6155026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565">
              <a:defRPr/>
            </a:pPr>
            <a:r>
              <a:rPr lang="en-US" sz="3730" b="1" dirty="0">
                <a:solidFill>
                  <a:srgbClr val="1F497D">
                    <a:lumMod val="50000"/>
                  </a:srgbClr>
                </a:solidFill>
                <a:latin typeface="Calibri" panose="020F0502020204030204"/>
              </a:rPr>
              <a:t>3. </a:t>
            </a:r>
            <a:r>
              <a:rPr lang="en-US" sz="3730" b="1" dirty="0" err="1">
                <a:solidFill>
                  <a:srgbClr val="1F497D">
                    <a:lumMod val="50000"/>
                  </a:srgbClr>
                </a:solidFill>
                <a:latin typeface="Calibri" panose="020F0502020204030204"/>
              </a:rPr>
              <a:t>Làm</a:t>
            </a:r>
            <a:r>
              <a:rPr lang="en-US" sz="3730" b="1" dirty="0">
                <a:solidFill>
                  <a:srgbClr val="1F497D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US" sz="3730" b="1" dirty="0" err="1">
                <a:solidFill>
                  <a:srgbClr val="1F497D">
                    <a:lumMod val="50000"/>
                  </a:srgbClr>
                </a:solidFill>
                <a:latin typeface="Calibri" panose="020F0502020204030204"/>
              </a:rPr>
              <a:t>bài</a:t>
            </a:r>
            <a:r>
              <a:rPr lang="en-US" sz="3730" b="1" dirty="0">
                <a:solidFill>
                  <a:srgbClr val="1F497D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US" sz="3730" b="1" dirty="0" err="1">
                <a:solidFill>
                  <a:srgbClr val="1F497D">
                    <a:lumMod val="50000"/>
                  </a:srgbClr>
                </a:solidFill>
                <a:latin typeface="Calibri" panose="020F0502020204030204"/>
              </a:rPr>
              <a:t>tập</a:t>
            </a:r>
            <a:r>
              <a:rPr lang="en-US" sz="3730" b="1" dirty="0">
                <a:solidFill>
                  <a:srgbClr val="1F497D">
                    <a:lumMod val="50000"/>
                  </a:srgbClr>
                </a:solidFill>
                <a:latin typeface="Calibri" panose="020F0502020204030204"/>
              </a:rPr>
              <a:t> a </a:t>
            </a:r>
            <a:r>
              <a:rPr lang="en-US" sz="3730" b="1" dirty="0" err="1">
                <a:solidFill>
                  <a:srgbClr val="1F497D">
                    <a:lumMod val="50000"/>
                  </a:srgbClr>
                </a:solidFill>
                <a:latin typeface="Calibri" panose="020F0502020204030204"/>
              </a:rPr>
              <a:t>hoặc</a:t>
            </a:r>
            <a:r>
              <a:rPr lang="en-US" sz="3730" b="1" dirty="0">
                <a:solidFill>
                  <a:srgbClr val="1F497D">
                    <a:lumMod val="50000"/>
                  </a:srgbClr>
                </a:solidFill>
                <a:latin typeface="Calibri" panose="020F0502020204030204"/>
              </a:rPr>
              <a:t> b</a:t>
            </a:r>
            <a:endParaRPr lang="en-US" sz="3730" b="1" dirty="0">
              <a:solidFill>
                <a:srgbClr val="1F497D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0325" y="1095375"/>
            <a:ext cx="8439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effectLst/>
                <a:latin typeface="+mj-lt"/>
                <a:ea typeface="Times New Roman" panose="02020603050405020304" pitchFamily="18" charset="0"/>
              </a:rPr>
              <a:t>Chọn </a:t>
            </a:r>
            <a:r>
              <a:rPr lang="nl-NL" sz="4000" b="1" i="1" dirty="0">
                <a:effectLst/>
                <a:latin typeface="+mj-lt"/>
                <a:ea typeface="Times New Roman" panose="02020603050405020304" pitchFamily="18" charset="0"/>
              </a:rPr>
              <a:t>ch </a:t>
            </a:r>
            <a:r>
              <a:rPr lang="nl-NL" sz="4000" b="1" dirty="0">
                <a:effectLst/>
                <a:latin typeface="+mj-lt"/>
                <a:ea typeface="Times New Roman" panose="02020603050405020304" pitchFamily="18" charset="0"/>
              </a:rPr>
              <a:t>hoặc </a:t>
            </a:r>
            <a:r>
              <a:rPr lang="nl-NL" sz="4000" b="1" i="1" dirty="0">
                <a:effectLst/>
                <a:latin typeface="+mj-lt"/>
                <a:ea typeface="Times New Roman" panose="02020603050405020304" pitchFamily="18" charset="0"/>
              </a:rPr>
              <a:t>tr </a:t>
            </a:r>
            <a:r>
              <a:rPr lang="nl-NL" sz="4000" b="1" dirty="0">
                <a:effectLst/>
                <a:latin typeface="+mj-lt"/>
                <a:ea typeface="Times New Roman" panose="02020603050405020304" pitchFamily="18" charset="0"/>
              </a:rPr>
              <a:t>thay cho bông hoa.</a:t>
            </a:r>
            <a:endParaRPr lang="en-US" sz="40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7225" y="2247900"/>
            <a:ext cx="105632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Chúng ta không thể nhìn thấy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ân cầu vồng. Chúng ta cũng không thể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ạm vào cầu vồng. Vì cầu vồng chỉ là ánh sáng lửng lơ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ong không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ung. Khi mặt trời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iếu vào bầu không khí còn nhiều hơi nước sau cơn mưa, cầu vồng sẽ xuất hiện.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" descr="Happy Smiley Face Sticker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15302" y="2266950"/>
            <a:ext cx="5998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appy Smiley Face Sticker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24502" y="2809875"/>
            <a:ext cx="5998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appy Smiley Face Sticker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77202" y="3305175"/>
            <a:ext cx="5617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appy Smiley Face Sticker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82427" y="3333750"/>
            <a:ext cx="5998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buổi sáng VTV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>
            <a:fillRect/>
          </a:stretch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/>
          <p:cNvGrpSpPr/>
          <p:nvPr/>
        </p:nvGrpSpPr>
        <p:grpSpPr>
          <a:xfrm>
            <a:off x="3216569" y="165646"/>
            <a:ext cx="8613481" cy="80590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/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/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474748" y="152730"/>
            <a:ext cx="8336251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73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73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373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73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73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73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373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73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73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73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73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73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73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73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chỗ</a:t>
            </a:r>
            <a:r>
              <a:rPr kumimoji="0" lang="en-US" sz="373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73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trống</a:t>
            </a:r>
            <a:endParaRPr kumimoji="0" lang="en-US" sz="373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887" y="2157412"/>
            <a:ext cx="5294949" cy="17002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050" y="2114550"/>
            <a:ext cx="4819650" cy="178050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286000" y="1933575"/>
            <a:ext cx="1343025" cy="10287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429375" y="1971675"/>
            <a:ext cx="1343025" cy="10287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314575" y="3038475"/>
            <a:ext cx="1343025" cy="838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438900" y="3086101"/>
            <a:ext cx="1343025" cy="76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22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>
            <a:fillRect/>
          </a:stretch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6475" y="1847850"/>
            <a:ext cx="7581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Về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nhà</a:t>
            </a:r>
            <a:r>
              <a:rPr lang="en-US" sz="3200" b="1" dirty="0">
                <a:solidFill>
                  <a:srgbClr val="002060"/>
                </a:solidFill>
              </a:rPr>
              <a:t>:</a:t>
            </a:r>
            <a:endParaRPr lang="en-US" sz="3200" b="1" dirty="0">
              <a:solidFill>
                <a:srgbClr val="002060"/>
              </a:solidFill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Chia </a:t>
            </a:r>
            <a:r>
              <a:rPr lang="en-US" sz="3200" b="1" dirty="0" err="1">
                <a:solidFill>
                  <a:srgbClr val="002060"/>
                </a:solidFill>
              </a:rPr>
              <a:t>sẻ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với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người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thân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các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thông</a:t>
            </a:r>
            <a:r>
              <a:rPr lang="en-US" sz="3200" b="1" dirty="0">
                <a:solidFill>
                  <a:srgbClr val="002060"/>
                </a:solidFill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</a:rPr>
              <a:t>trong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bài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đọc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Bầu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trời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84" y="4738142"/>
            <a:ext cx="1397394" cy="1745481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>
            <a:fillRect/>
          </a:stretch>
        </p:blipFill>
        <p:spPr bwMode="auto">
          <a:xfrm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0767887" y="2199575"/>
            <a:ext cx="617813" cy="825709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9055799" y="466126"/>
            <a:ext cx="617813" cy="825709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44478">
            <a:off x="-11339" y="-181485"/>
            <a:ext cx="2646840" cy="26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3732" y="801939"/>
            <a:ext cx="9514653" cy="497205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组合 28"/>
          <p:cNvGrpSpPr/>
          <p:nvPr/>
        </p:nvGrpSpPr>
        <p:grpSpPr>
          <a:xfrm>
            <a:off x="1052338" y="2987424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823531" y="2305506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2132437" y="3356554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11668613" y="5754974"/>
            <a:ext cx="662353" cy="910740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3646" y="2163196"/>
            <a:ext cx="7626757" cy="27983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40" y="40869"/>
            <a:ext cx="11796049" cy="61048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形 9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3411" y="973217"/>
            <a:ext cx="2227883" cy="3590592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>
            <a:fillRect/>
          </a:stretch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形 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544202" y="3101769"/>
            <a:ext cx="5397006" cy="3750215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343892" flipH="1">
            <a:off x="9831588" y="117671"/>
            <a:ext cx="2129472" cy="212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162220" y="919452"/>
            <a:ext cx="8894272" cy="74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65"/>
            <a:r>
              <a:rPr lang="en-US" sz="426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Thứ</a:t>
            </a:r>
            <a:r>
              <a:rPr lang="en-US" sz="426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…</a:t>
            </a:r>
            <a:r>
              <a:rPr lang="en-US" sz="426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ngày</a:t>
            </a:r>
            <a:r>
              <a:rPr lang="en-US" sz="426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…</a:t>
            </a:r>
            <a:r>
              <a:rPr lang="en-US" sz="426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tháng</a:t>
            </a:r>
            <a:r>
              <a:rPr lang="en-US" sz="426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…</a:t>
            </a:r>
            <a:r>
              <a:rPr lang="en-US" sz="426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năm</a:t>
            </a:r>
            <a:r>
              <a:rPr lang="en-US" sz="426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 2022</a:t>
            </a:r>
            <a:endParaRPr lang="en-US" sz="4265" b="1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+mj-lt"/>
            </a:endParaRPr>
          </a:p>
        </p:txBody>
      </p:sp>
      <p:pic>
        <p:nvPicPr>
          <p:cNvPr id="12" name="图片 11" descr="图片包含 玩具, 玩偶&#10;&#10;已生成极高可信度的说明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9683981" y="5040878"/>
            <a:ext cx="2161537" cy="17388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8657" y="1899250"/>
            <a:ext cx="3273836" cy="7925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81459" y="2849449"/>
            <a:ext cx="8638781" cy="1140051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>
            <a:fillRect/>
          </a:stretch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9323" y="1950271"/>
            <a:ext cx="7017104" cy="1566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20" descr="图片包含 播放器&#10;&#10;已生成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" y="-1386809"/>
            <a:ext cx="10944225" cy="758271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84" y="4738142"/>
            <a:ext cx="1397394" cy="174548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>
            <a:fillRect/>
          </a:stretch>
        </p:blipFill>
        <p:spPr bwMode="auto">
          <a:xfrm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1"/>
          <p:cNvGrpSpPr/>
          <p:nvPr/>
        </p:nvGrpSpPr>
        <p:grpSpPr>
          <a:xfrm>
            <a:off x="11668613" y="5754974"/>
            <a:ext cx="662353" cy="910740"/>
            <a:chOff x="-2033679" y="889419"/>
            <a:chExt cx="463503" cy="619473"/>
          </a:xfrm>
        </p:grpSpPr>
        <p:pic>
          <p:nvPicPr>
            <p:cNvPr id="1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7603" y="3718935"/>
            <a:ext cx="2213305" cy="299476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300263" y="778710"/>
            <a:ext cx="6162373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565"/>
            <a:r>
              <a:rPr lang="en-US" sz="373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sz="373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endParaRPr lang="en-US" sz="373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27598" y="1454776"/>
            <a:ext cx="35969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565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Biển giấu mặt trời</a:t>
            </a:r>
            <a:endParaRPr lang="vi-VN" sz="2400" dirty="0">
              <a:solidFill>
                <a:prstClr val="white"/>
              </a:solidFill>
              <a:latin typeface="Arial" panose="020B0604020202020204" pitchFamily="34" charset="0"/>
            </a:endParaRPr>
          </a:p>
          <a:p>
            <a:pPr algn="just" defTabSz="1218565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Sáng ra mới thả</a:t>
            </a:r>
            <a:endParaRPr lang="vi-VN" sz="2400" dirty="0">
              <a:solidFill>
                <a:prstClr val="white"/>
              </a:solidFill>
              <a:latin typeface="Arial" panose="020B0604020202020204" pitchFamily="34" charset="0"/>
            </a:endParaRPr>
          </a:p>
          <a:p>
            <a:pPr algn="just" defTabSz="1218565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Quả cầu bằng lửa</a:t>
            </a:r>
            <a:endParaRPr lang="vi-VN" sz="2400" dirty="0">
              <a:solidFill>
                <a:prstClr val="white"/>
              </a:solidFill>
              <a:latin typeface="Arial" panose="020B0604020202020204" pitchFamily="34" charset="0"/>
            </a:endParaRPr>
          </a:p>
          <a:p>
            <a:pPr algn="just" defTabSz="1218565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Bay lên sóng xanh.</a:t>
            </a:r>
            <a:endParaRPr lang="vi-VN" sz="24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46647" y="3359776"/>
            <a:ext cx="46351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565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Trời như lồng bàn</a:t>
            </a:r>
            <a:endParaRPr lang="vi-VN" sz="2400" dirty="0">
              <a:solidFill>
                <a:prstClr val="white"/>
              </a:solidFill>
              <a:latin typeface="Arial" panose="020B0604020202020204" pitchFamily="34" charset="0"/>
            </a:endParaRPr>
          </a:p>
          <a:p>
            <a:pPr algn="just" defTabSz="1218565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Úp lên đống lúa</a:t>
            </a:r>
            <a:endParaRPr lang="vi-VN" sz="2400" dirty="0">
              <a:solidFill>
                <a:prstClr val="white"/>
              </a:solidFill>
              <a:latin typeface="Arial" panose="020B0604020202020204" pitchFamily="34" charset="0"/>
            </a:endParaRPr>
          </a:p>
          <a:p>
            <a:pPr algn="just" defTabSz="1218565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Nhốt cả bầy chim</a:t>
            </a:r>
            <a:endParaRPr lang="vi-VN" sz="2400" dirty="0">
              <a:solidFill>
                <a:prstClr val="white"/>
              </a:solidFill>
              <a:latin typeface="Arial" panose="020B0604020202020204" pitchFamily="34" charset="0"/>
            </a:endParaRPr>
          </a:p>
          <a:p>
            <a:pPr algn="just" defTabSz="1218565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Đang còn mê ngủ.</a:t>
            </a:r>
            <a:endParaRPr lang="vi-VN" sz="2400" dirty="0">
              <a:solidFill>
                <a:prstClr val="white"/>
              </a:solidFill>
              <a:latin typeface="Arial" panose="020B0604020202020204" pitchFamily="34" charset="0"/>
            </a:endParaRPr>
          </a:p>
          <a:p>
            <a:pPr algn="just" defTabSz="1218565"/>
            <a:endParaRPr lang="vi-VN" sz="24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37623" y="1483351"/>
            <a:ext cx="35969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565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Cỏ non sương đêm</a:t>
            </a:r>
            <a:endParaRPr lang="vi-VN" sz="2400" dirty="0">
              <a:solidFill>
                <a:prstClr val="white"/>
              </a:solidFill>
              <a:latin typeface="Arial" panose="020B0604020202020204" pitchFamily="34" charset="0"/>
            </a:endParaRPr>
          </a:p>
          <a:p>
            <a:pPr algn="just" defTabSz="1218565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Trổ đầy lưỡi mác</a:t>
            </a:r>
            <a:endParaRPr lang="vi-VN" sz="2400" dirty="0">
              <a:solidFill>
                <a:prstClr val="white"/>
              </a:solidFill>
              <a:latin typeface="Arial" panose="020B0604020202020204" pitchFamily="34" charset="0"/>
            </a:endParaRPr>
          </a:p>
          <a:p>
            <a:pPr algn="just" defTabSz="1218565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Nắng như sợi mềm</a:t>
            </a:r>
            <a:endParaRPr lang="vi-VN" sz="2400" dirty="0">
              <a:solidFill>
                <a:prstClr val="white"/>
              </a:solidFill>
              <a:latin typeface="Arial" panose="020B0604020202020204" pitchFamily="34" charset="0"/>
            </a:endParaRPr>
          </a:p>
          <a:p>
            <a:pPr algn="just" defTabSz="1218565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Xâu từng chuỗi ngọc.</a:t>
            </a:r>
            <a:endParaRPr lang="vi-VN" sz="24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56672" y="3388351"/>
            <a:ext cx="46351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565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Đất vươn vai thở</a:t>
            </a:r>
            <a:endParaRPr lang="vi-VN" sz="2400" dirty="0">
              <a:solidFill>
                <a:prstClr val="white"/>
              </a:solidFill>
              <a:latin typeface="Arial" panose="020B0604020202020204" pitchFamily="34" charset="0"/>
            </a:endParaRPr>
          </a:p>
          <a:p>
            <a:pPr algn="just" defTabSz="1218565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Thành khói la đà</a:t>
            </a:r>
            <a:endParaRPr lang="vi-VN" sz="2400" dirty="0">
              <a:solidFill>
                <a:prstClr val="white"/>
              </a:solidFill>
              <a:latin typeface="Arial" panose="020B0604020202020204" pitchFamily="34" charset="0"/>
            </a:endParaRPr>
          </a:p>
          <a:p>
            <a:pPr algn="just" defTabSz="1218565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Trời hừng bếp lửa</a:t>
            </a:r>
            <a:endParaRPr lang="vi-VN" sz="2400" dirty="0">
              <a:solidFill>
                <a:prstClr val="white"/>
              </a:solidFill>
              <a:latin typeface="Arial" panose="020B0604020202020204" pitchFamily="34" charset="0"/>
            </a:endParaRPr>
          </a:p>
          <a:p>
            <a:pPr algn="just" defTabSz="1218565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Xóm làng hiện ra.</a:t>
            </a:r>
            <a:endParaRPr lang="vi-VN" sz="24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81799" y="4943475"/>
            <a:ext cx="280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chemeClr val="bg1"/>
                </a:solidFill>
                <a:effectLst/>
                <a:latin typeface="+mj-lt"/>
              </a:rPr>
              <a:t>(Lam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+mj-lt"/>
              </a:rPr>
              <a:t>Giang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+mj-lt"/>
              </a:rPr>
              <a:t>)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5" grpId="0"/>
      <p:bldP spid="23" grpId="0"/>
      <p:bldP spid="2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22852" y="421863"/>
            <a:ext cx="18485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Buổi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3192" y="973895"/>
            <a:ext cx="1219200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Biển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jặt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3192" y="153587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ǟa jƞ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2242" y="205022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0817" y="2612195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sŗg xa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ζ. 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1767" y="3678995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ηư lŬg bàn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1085" y="3785235"/>
            <a:ext cx="3797935" cy="939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indent="361950" algn="just">
              <a:spcAft>
                <a:spcPts val="500"/>
              </a:spcAft>
              <a:defRPr/>
            </a:pPr>
            <a:endParaRPr lang="en-US" alt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361950" algn="just">
              <a:spcAft>
                <a:spcPts val="500"/>
              </a:spcAft>
              <a:defRPr/>
            </a:pPr>
            <a:r>
              <a:rPr lang="en-US" alt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Úp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</a:t>
            </a:r>
            <a:r>
              <a:rPr lang="en-US" alt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lúa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22717" y="4745795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Nǖō cả bầy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94142" y="528872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 cŜ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 wgủ. 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09017" y="964370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ǧ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ΰΩ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łm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09017" y="1526345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Tǟổ đầy lưǫ jác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28067" y="2040695"/>
            <a:ext cx="544268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ηư s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ợi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mềm</a:t>
            </a:r>
            <a:endParaRPr lang="en-US" alt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56642" y="2602670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Xâu Ǉừng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uĕ wgǌ. </a:t>
            </a:r>
            <a:endParaRPr lang="lv-LV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37592" y="3669470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νΰΩ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37592" y="4202870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δ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Ā la đà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18542" y="4736270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hừng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χ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ĺp lửa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89967" y="5279195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XĪ làng h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İn ǟa. 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49313" y="5812595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(Lam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8" grpId="0"/>
      <p:bldP spid="9" grpId="0"/>
      <p:bldP spid="10" grpId="0"/>
      <p:bldP spid="11" grpId="0"/>
      <p:bldP spid="12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00968" y="628048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49" y="1539728"/>
            <a:ext cx="4262970" cy="4262970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>
            <a:fillRect/>
          </a:stretch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2933286" y="2036285"/>
            <a:ext cx="6094119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565"/>
            <a:r>
              <a:rPr lang="en-US" sz="3730" dirty="0" err="1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Nêu</a:t>
            </a:r>
            <a:r>
              <a:rPr lang="en-US" sz="373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 </a:t>
            </a:r>
            <a:r>
              <a:rPr lang="en-US" sz="3730" dirty="0" err="1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nội</a:t>
            </a:r>
            <a:r>
              <a:rPr lang="en-US" sz="373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 dung </a:t>
            </a:r>
            <a:r>
              <a:rPr lang="en-US" sz="3730" dirty="0" err="1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của</a:t>
            </a:r>
            <a:r>
              <a:rPr lang="en-US" sz="373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 </a:t>
            </a:r>
            <a:r>
              <a:rPr lang="en-US" sz="3730" dirty="0" err="1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bài</a:t>
            </a:r>
            <a:r>
              <a:rPr lang="en-US" sz="373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 </a:t>
            </a:r>
            <a:r>
              <a:rPr lang="en-US" sz="3730" dirty="0" err="1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thơ</a:t>
            </a:r>
            <a:endParaRPr lang="en-US" sz="533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0" name="图片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909" y="2993976"/>
            <a:ext cx="2019315" cy="32633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8758" y="960451"/>
            <a:ext cx="6352583" cy="11461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00968" y="628048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>
            <a:fillRect/>
          </a:stretch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962150" y="2036285"/>
            <a:ext cx="7924800" cy="1240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565">
              <a:defRPr/>
            </a:pPr>
            <a:r>
              <a:rPr lang="vi-VN" sz="373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</a:rPr>
              <a:t>Bài thơ nói về cảnh vật, không gian làng quê vào buổi sáng bình yên. </a:t>
            </a:r>
            <a:endParaRPr lang="en-US" sz="533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图片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8" y="3182892"/>
            <a:ext cx="4282646" cy="3675108"/>
          </a:xfrm>
          <a:prstGeom prst="rect">
            <a:avLst/>
          </a:prstGeom>
        </p:spPr>
      </p:pic>
      <p:pic>
        <p:nvPicPr>
          <p:cNvPr id="10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425" y="4229912"/>
            <a:ext cx="4443629" cy="26280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4563" y="1008076"/>
            <a:ext cx="8035224" cy="11461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>
            <a:fillRect/>
          </a:stretch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25271" y="2175394"/>
            <a:ext cx="42677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565">
              <a:defRPr/>
            </a:pPr>
            <a:r>
              <a:rPr lang="en-US" sz="6000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Luyện</a:t>
            </a:r>
            <a:r>
              <a:rPr lang="en-US" sz="6000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6000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từ</a:t>
            </a:r>
            <a:r>
              <a:rPr lang="en-US" sz="6000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6000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khó</a:t>
            </a:r>
            <a:endParaRPr lang="en-US" sz="6000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1703</Words>
  <Application>WPS Presentation</Application>
  <PresentationFormat>Widescreen</PresentationFormat>
  <Paragraphs>147</Paragraphs>
  <Slides>23</Slides>
  <Notes>19</Notes>
  <HiddenSlides>0</HiddenSlides>
  <MMClips>1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23</vt:i4>
      </vt:variant>
    </vt:vector>
  </HeadingPairs>
  <TitlesOfParts>
    <vt:vector size="48" baseType="lpstr">
      <vt:lpstr>Arial</vt:lpstr>
      <vt:lpstr>SimSun</vt:lpstr>
      <vt:lpstr>Wingdings</vt:lpstr>
      <vt:lpstr>字魂70号-灵悦黑体</vt:lpstr>
      <vt:lpstr>iCiel Crocante</vt:lpstr>
      <vt:lpstr>Wide Latin</vt:lpstr>
      <vt:lpstr>Calibri</vt:lpstr>
      <vt:lpstr>Calibri</vt:lpstr>
      <vt:lpstr>HP001 4 hàng</vt:lpstr>
      <vt:lpstr>Arial-Rounded</vt:lpstr>
      <vt:lpstr>Sitka Text</vt:lpstr>
      <vt:lpstr>Times New Roman</vt:lpstr>
      <vt:lpstr>Microsoft YaHei</vt:lpstr>
      <vt:lpstr>Arial Unicode MS</vt:lpstr>
      <vt:lpstr>Gloria Hallelujah</vt:lpstr>
      <vt:lpstr>Segoe Print</vt:lpstr>
      <vt:lpstr>等线</vt:lpstr>
      <vt:lpstr>字魂59号-创粗黑</vt:lpstr>
      <vt:lpstr>字魂59号-创粗黑</vt:lpstr>
      <vt:lpstr>Arial</vt:lpstr>
      <vt:lpstr>zihun35hao-jindianyahei</vt:lpstr>
      <vt:lpstr>Calibri Light</vt:lpstr>
      <vt:lpstr>Office 主题</vt:lpstr>
      <vt:lpstr>1_Office Theme</vt:lpstr>
      <vt:lpstr>1_千图网海量PPT模板www.58pic.com​​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35</cp:revision>
  <dcterms:created xsi:type="dcterms:W3CDTF">2022-10-08T11:41:00Z</dcterms:created>
  <dcterms:modified xsi:type="dcterms:W3CDTF">2024-01-16T03:38:28Z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04328B96CA394C5EB25044CA582CDD96</vt:lpwstr>
  </property>
  <property fmtid="{D5CDD505-2E9C-101B-9397-08002B2CF9AE}" pid="3" name="KSOProductBuildVer">
    <vt:lpwstr>1033-12.2.0.13431</vt:lpwstr>
  </property>
</Properties>
</file>