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04" r:id="rId3"/>
    <p:sldId id="406" r:id="rId4"/>
    <p:sldId id="410" r:id="rId6"/>
    <p:sldId id="353" r:id="rId7"/>
    <p:sldId id="424" r:id="rId8"/>
    <p:sldId id="423" r:id="rId9"/>
    <p:sldId id="425" r:id="rId10"/>
    <p:sldId id="420" r:id="rId11"/>
    <p:sldId id="422" r:id="rId12"/>
    <p:sldId id="426" r:id="rId13"/>
    <p:sldId id="413" r:id="rId14"/>
    <p:sldId id="421" r:id="rId15"/>
    <p:sldId id="315" r:id="rId16"/>
    <p:sldId id="416" r:id="rId17"/>
    <p:sldId id="414"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600" lvl="0" indent="-389255" rtl="0">
              <a:lnSpc>
                <a:spcPct val="100000"/>
              </a:lnSpc>
              <a:spcBef>
                <a:spcPts val="0"/>
              </a:spcBef>
              <a:spcAft>
                <a:spcPts val="0"/>
              </a:spcAft>
              <a:buClr>
                <a:schemeClr val="dk2"/>
              </a:buClr>
              <a:buSzPts val="1000"/>
              <a:buAutoNum type="arabicPeriod"/>
              <a:defRPr sz="1865">
                <a:solidFill>
                  <a:srgbClr val="434343"/>
                </a:solidFill>
              </a:defRPr>
            </a:lvl1pPr>
            <a:lvl2pPr marL="1219200" lvl="1" indent="-423545" rtl="0">
              <a:lnSpc>
                <a:spcPct val="115000"/>
              </a:lnSpc>
              <a:spcBef>
                <a:spcPts val="0"/>
              </a:spcBef>
              <a:spcAft>
                <a:spcPts val="0"/>
              </a:spcAft>
              <a:buClr>
                <a:schemeClr val="dk2"/>
              </a:buClr>
              <a:buSzPts val="1400"/>
              <a:buAutoNum type="alphaLcPeriod"/>
              <a:defRPr>
                <a:solidFill>
                  <a:srgbClr val="434343"/>
                </a:solidFill>
              </a:defRPr>
            </a:lvl2pPr>
            <a:lvl3pPr marL="1828800" lvl="2" indent="-423545" rtl="0">
              <a:lnSpc>
                <a:spcPct val="115000"/>
              </a:lnSpc>
              <a:spcBef>
                <a:spcPts val="0"/>
              </a:spcBef>
              <a:spcAft>
                <a:spcPts val="0"/>
              </a:spcAft>
              <a:buClr>
                <a:schemeClr val="dk2"/>
              </a:buClr>
              <a:buSzPts val="1400"/>
              <a:buAutoNum type="romanLcPeriod"/>
              <a:defRPr>
                <a:solidFill>
                  <a:srgbClr val="434343"/>
                </a:solidFill>
              </a:defRPr>
            </a:lvl3pPr>
            <a:lvl4pPr marL="2438400" lvl="3" indent="-423545" rtl="0">
              <a:lnSpc>
                <a:spcPct val="115000"/>
              </a:lnSpc>
              <a:spcBef>
                <a:spcPts val="0"/>
              </a:spcBef>
              <a:spcAft>
                <a:spcPts val="0"/>
              </a:spcAft>
              <a:buClr>
                <a:schemeClr val="dk2"/>
              </a:buClr>
              <a:buSzPts val="1400"/>
              <a:buAutoNum type="arabicPeriod"/>
              <a:defRPr>
                <a:solidFill>
                  <a:srgbClr val="434343"/>
                </a:solidFill>
              </a:defRPr>
            </a:lvl4pPr>
            <a:lvl5pPr marL="3048000" lvl="4" indent="-423545" rtl="0">
              <a:lnSpc>
                <a:spcPct val="115000"/>
              </a:lnSpc>
              <a:spcBef>
                <a:spcPts val="0"/>
              </a:spcBef>
              <a:spcAft>
                <a:spcPts val="0"/>
              </a:spcAft>
              <a:buClr>
                <a:schemeClr val="dk2"/>
              </a:buClr>
              <a:buSzPts val="1400"/>
              <a:buAutoNum type="alphaLcPeriod"/>
              <a:defRPr>
                <a:solidFill>
                  <a:srgbClr val="434343"/>
                </a:solidFill>
              </a:defRPr>
            </a:lvl5pPr>
            <a:lvl6pPr marL="3657600" lvl="5" indent="-423545" rtl="0">
              <a:lnSpc>
                <a:spcPct val="115000"/>
              </a:lnSpc>
              <a:spcBef>
                <a:spcPts val="0"/>
              </a:spcBef>
              <a:spcAft>
                <a:spcPts val="0"/>
              </a:spcAft>
              <a:buClr>
                <a:schemeClr val="dk2"/>
              </a:buClr>
              <a:buSzPts val="1400"/>
              <a:buAutoNum type="romanLcPeriod"/>
              <a:defRPr>
                <a:solidFill>
                  <a:srgbClr val="434343"/>
                </a:solidFill>
              </a:defRPr>
            </a:lvl6pPr>
            <a:lvl7pPr marL="4267200" lvl="6" indent="-423545" rtl="0">
              <a:lnSpc>
                <a:spcPct val="115000"/>
              </a:lnSpc>
              <a:spcBef>
                <a:spcPts val="0"/>
              </a:spcBef>
              <a:spcAft>
                <a:spcPts val="0"/>
              </a:spcAft>
              <a:buClr>
                <a:schemeClr val="dk2"/>
              </a:buClr>
              <a:buSzPts val="1400"/>
              <a:buAutoNum type="arabicPeriod"/>
              <a:defRPr>
                <a:solidFill>
                  <a:srgbClr val="434343"/>
                </a:solidFill>
              </a:defRPr>
            </a:lvl7pPr>
            <a:lvl8pPr marL="4876800" lvl="7" indent="-423545" rtl="0">
              <a:lnSpc>
                <a:spcPct val="115000"/>
              </a:lnSpc>
              <a:spcBef>
                <a:spcPts val="0"/>
              </a:spcBef>
              <a:spcAft>
                <a:spcPts val="0"/>
              </a:spcAft>
              <a:buClr>
                <a:schemeClr val="dk2"/>
              </a:buClr>
              <a:buSzPts val="1400"/>
              <a:buAutoNum type="alphaLcPeriod"/>
              <a:defRPr>
                <a:solidFill>
                  <a:srgbClr val="434343"/>
                </a:solidFill>
              </a:defRPr>
            </a:lvl8pPr>
            <a:lvl9pPr marL="5486400" lvl="8" indent="-423545" rtl="0">
              <a:lnSpc>
                <a:spcPct val="115000"/>
              </a:lnSpc>
              <a:spcBef>
                <a:spcPts val="0"/>
              </a:spcBef>
              <a:spcAft>
                <a:spcPts val="0"/>
              </a:spcAft>
              <a:buClr>
                <a:schemeClr val="dk2"/>
              </a:buClr>
              <a:buSzPts val="1400"/>
              <a:buAutoNum type="romanLcPeriod"/>
              <a:defRPr>
                <a:solidFill>
                  <a:srgbClr val="434343"/>
                </a:solidFill>
              </a:defRPr>
            </a:lvl9pPr>
          </a:lstStyle>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a:fillRect/>
          </a:stretch>
        </p:blipFill>
        <p:spPr>
          <a:xfrm>
            <a:off x="1896437" y="3030409"/>
            <a:ext cx="2457528" cy="1467329"/>
          </a:xfrm>
          <a:prstGeom prst="rect">
            <a:avLst/>
          </a:prstGeom>
        </p:spPr>
      </p:pic>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a:fillRect/>
          </a:stretch>
        </p:blipFill>
        <p:spPr>
          <a:xfrm>
            <a:off x="7604078" y="496349"/>
            <a:ext cx="1307532" cy="2174675"/>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a:fillRect/>
          </a:stretch>
        </p:blipFill>
        <p:spPr>
          <a:xfrm>
            <a:off x="486738" y="337983"/>
            <a:ext cx="1409700" cy="1243783"/>
          </a:xfrm>
          <a:prstGeom prst="rect">
            <a:avLst/>
          </a:prstGeom>
        </p:spPr>
      </p:pic>
      <p:pic>
        <p:nvPicPr>
          <p:cNvPr id="14" name="图片 13"/>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a:fillRect/>
          </a:stretch>
        </p:blipFill>
        <p:spPr>
          <a:xfrm>
            <a:off x="1478981" y="4875550"/>
            <a:ext cx="1492819" cy="516079"/>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a:fillRect/>
          </a:stretch>
        </p:blipFill>
        <p:spPr>
          <a:xfrm>
            <a:off x="486737" y="1863927"/>
            <a:ext cx="1307531" cy="1467328"/>
          </a:xfrm>
          <a:prstGeom prst="rect">
            <a:avLst/>
          </a:prstGeom>
        </p:spPr>
      </p:pic>
      <p:pic>
        <p:nvPicPr>
          <p:cNvPr id="16" name="图片 15"/>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a:fillRect/>
          </a:stretch>
        </p:blipFill>
        <p:spPr>
          <a:xfrm>
            <a:off x="5600701" y="1154778"/>
            <a:ext cx="1586415" cy="124378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5.png"/><Relationship Id="rId2" Type="http://schemas.microsoft.com/office/2007/relationships/hdphoto" Target="../media/image11.wdp"/><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36.png"/><Relationship Id="rId2" Type="http://schemas.microsoft.com/office/2007/relationships/hdphoto" Target="../media/image11.wdp"/><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emf"/></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6.emf"/></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6.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6.emf"/></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image14.wdp"/><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p:cNvPicPr>
            <a:picLocks noChangeAspect="1"/>
          </p:cNvPicPr>
          <p:nvPr/>
        </p:nvPicPr>
        <p:blipFill>
          <a:blip r:embed="rId2"/>
          <a:stretch>
            <a:fillRect/>
          </a:stretch>
        </p:blipFill>
        <p:spPr>
          <a:xfrm>
            <a:off x="3739761" y="940950"/>
            <a:ext cx="2651990" cy="859611"/>
          </a:xfrm>
          <a:prstGeom prst="rect">
            <a:avLst/>
          </a:prstGeom>
        </p:spPr>
      </p:pic>
      <p:sp>
        <p:nvSpPr>
          <p:cNvPr id="8" name="TextBox 7"/>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843159" y="1961710"/>
            <a:ext cx="863878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sp>
        <p:nvSpPr>
          <p:cNvPr id="30" name="Google Shape;982;p43"/>
          <p:cNvSpPr/>
          <p:nvPr/>
        </p:nvSpPr>
        <p:spPr>
          <a:xfrm>
            <a:off x="1075267" y="9547613"/>
            <a:ext cx="6242500" cy="2003035"/>
          </a:xfrm>
          <a:prstGeom prst="rect">
            <a:avLst/>
          </a:prstGeom>
        </p:spPr>
        <p:txBody>
          <a:bodyPr>
            <a:prstTxWarp prst="textPlain">
              <a:avLst/>
            </a:prstTxWarp>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Khởi</a:t>
            </a:r>
            <a:r>
              <a:rPr kumimoji="0" lang="en-US"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 </a:t>
            </a: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Động</a:t>
            </a:r>
            <a:endParaRPr kumimoji="0"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endParaRPr>
          </a:p>
        </p:txBody>
      </p:sp>
      <p:pic>
        <p:nvPicPr>
          <p:cNvPr id="3" name="Picture 2"/>
          <p:cNvPicPr>
            <a:picLocks noChangeAspect="1"/>
          </p:cNvPicPr>
          <p:nvPr/>
        </p:nvPicPr>
        <p:blipFill>
          <a:blip r:embed="rId3"/>
          <a:stretch>
            <a:fillRect/>
          </a:stretch>
        </p:blipFill>
        <p:spPr>
          <a:xfrm>
            <a:off x="1829663" y="2440956"/>
            <a:ext cx="6456224" cy="25666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p:cNvPicPr>
            <a:picLocks noChangeAspect="1"/>
          </p:cNvPicPr>
          <p:nvPr/>
        </p:nvPicPr>
        <p:blipFill rotWithShape="1">
          <a:blip r:embed="rId1" cstate="hq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rcRect t="15412" b="23656"/>
          <a:stretch>
            <a:fillRect/>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6273" y="2432424"/>
            <a:ext cx="10754140" cy="3291840"/>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     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endParaRPr lang="vi-VN" sz="2600" b="1"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a:off x="4852332" y="429354"/>
            <a:ext cx="2493480" cy="1877731"/>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pic>
        <p:nvPicPr>
          <p:cNvPr id="2" name="Picture 1"/>
          <p:cNvPicPr>
            <a:picLocks noChangeAspect="1"/>
          </p:cNvPicPr>
          <p:nvPr/>
        </p:nvPicPr>
        <p:blipFill>
          <a:blip r:embed="rId3"/>
          <a:stretch>
            <a:fillRect/>
          </a:stretch>
        </p:blipFill>
        <p:spPr>
          <a:xfrm>
            <a:off x="1723901" y="2904337"/>
            <a:ext cx="6194073" cy="16948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panose="020B0604020202020204"/>
              </a:rPr>
              <a:t>Về</a:t>
            </a:r>
            <a:r>
              <a:rPr lang="en-US" sz="2800" b="1" dirty="0">
                <a:solidFill>
                  <a:srgbClr val="2D1B61"/>
                </a:solidFill>
                <a:latin typeface="Arial" panose="020B0604020202020204"/>
              </a:rPr>
              <a:t> </a:t>
            </a:r>
            <a:r>
              <a:rPr lang="en-US" sz="2800" b="1" dirty="0" err="1">
                <a:solidFill>
                  <a:srgbClr val="2D1B61"/>
                </a:solidFill>
                <a:latin typeface="Arial" panose="020B0604020202020204"/>
              </a:rPr>
              <a:t>nhà</a:t>
            </a:r>
            <a:r>
              <a:rPr lang="en-US" sz="2800" b="1" dirty="0">
                <a:solidFill>
                  <a:srgbClr val="2D1B61"/>
                </a:solidFill>
                <a:latin typeface="Arial" panose="020B0604020202020204"/>
              </a:rPr>
              <a:t> </a:t>
            </a:r>
            <a:r>
              <a:rPr lang="vi-VN" sz="2800" b="1" dirty="0">
                <a:solidFill>
                  <a:srgbClr val="2D1B61"/>
                </a:solidFill>
                <a:latin typeface="Arial" panose="020B0604020202020204"/>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pic>
        <p:nvPicPr>
          <p:cNvPr id="6" name="Picture 5"/>
          <p:cNvPicPr>
            <a:picLocks noChangeAspect="1"/>
          </p:cNvPicPr>
          <p:nvPr/>
        </p:nvPicPr>
        <p:blipFill>
          <a:blip r:embed="rId1"/>
          <a:stretch>
            <a:fillRect/>
          </a:stretch>
        </p:blipFill>
        <p:spPr>
          <a:xfrm>
            <a:off x="1962150" y="1114425"/>
            <a:ext cx="7877175" cy="482565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sp>
        <p:nvSpPr>
          <p:cNvPr id="7" name="文本框 8"/>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pic>
        <p:nvPicPr>
          <p:cNvPr id="8" name="图片 1"/>
          <p:cNvPicPr>
            <a:picLocks noChangeAspect="1"/>
          </p:cNvPicPr>
          <p:nvPr/>
        </p:nvPicPr>
        <p:blipFill rotWithShape="1">
          <a:blip r:embed="rId3">
            <a:extLst>
              <a:ext uri="{28A0092B-C50C-407E-A947-70E740481C1C}">
                <a14:useLocalDpi xmlns:a14="http://schemas.microsoft.com/office/drawing/2010/main" val="0"/>
              </a:ext>
            </a:extLst>
          </a:blip>
          <a:srcRect b="36986"/>
          <a:stretch>
            <a:fillRect/>
          </a:stretch>
        </p:blipFill>
        <p:spPr>
          <a:xfrm>
            <a:off x="-98474" y="5192733"/>
            <a:ext cx="12192000" cy="1876282"/>
          </a:xfrm>
          <a:prstGeom prst="rect">
            <a:avLst/>
          </a:prstGeom>
        </p:spPr>
      </p:pic>
      <p:pic>
        <p:nvPicPr>
          <p:cNvPr id="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panose="020B0604020202020204"/>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panose="020B0604020202020204"/>
              <a:ea typeface="inpin heiti" panose="00000500000000000000" pitchFamily="2" charset="-122"/>
              <a:cs typeface="+mn-cs"/>
              <a:sym typeface="inpin heiti" panose="000005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00"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00"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9" name="Picture 28"/>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10000" r="90000"/>
                    </a14:imgEffect>
                  </a14:imgLayer>
                </a14:imgProps>
              </a:ext>
            </a:extLst>
          </a:blip>
          <a:srcRect l="14263" t="15645" r="11957" b="14667"/>
          <a:stretch>
            <a:fillRect/>
          </a:stretch>
        </p:blipFill>
        <p:spPr>
          <a:xfrm flipH="1">
            <a:off x="1329246" y="-22032"/>
            <a:ext cx="3180255" cy="3003871"/>
          </a:xfrm>
          <a:prstGeom prst="rect">
            <a:avLst/>
          </a:prstGeom>
        </p:spPr>
      </p:pic>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1240" t="10750" r="20646" b="16692"/>
          <a:stretch>
            <a:fillRect/>
          </a:stretch>
        </p:blipFill>
        <p:spPr>
          <a:xfrm>
            <a:off x="9399749" y="2389360"/>
            <a:ext cx="2455444" cy="3065745"/>
          </a:xfrm>
          <a:prstGeom prst="rect">
            <a:avLst/>
          </a:prstGeom>
        </p:spPr>
      </p:pic>
      <p:pic>
        <p:nvPicPr>
          <p:cNvPr id="2" name="Picture 1"/>
          <p:cNvPicPr>
            <a:picLocks noChangeAspect="1"/>
          </p:cNvPicPr>
          <p:nvPr/>
        </p:nvPicPr>
        <p:blipFill>
          <a:blip r:embed="rId5"/>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p:cNvGrpSpPr/>
          <p:nvPr/>
        </p:nvGrpSpPr>
        <p:grpSpPr>
          <a:xfrm rot="1554012">
            <a:off x="7579866" y="852611"/>
            <a:ext cx="1702681" cy="2040333"/>
            <a:chOff x="772056" y="1246863"/>
            <a:chExt cx="1230545" cy="1615348"/>
          </a:xfrm>
        </p:grpSpPr>
        <p:sp>
          <p:nvSpPr>
            <p:cNvPr id="34" name="Google Shape;473;p28"/>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474;p28"/>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475;p28"/>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476;p28"/>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477;p28"/>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478;p28"/>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479;p28"/>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480;p28"/>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481;p28"/>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482;p28"/>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483;p28"/>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484;p28"/>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485;p28"/>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86;p28"/>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487;p28"/>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488;p28"/>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489;p28"/>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490;p28"/>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491;p28"/>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492;p28"/>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a:fillRect/>
          </a:stretch>
        </p:blipFill>
        <p:spPr>
          <a:xfrm>
            <a:off x="7790467" y="1275990"/>
            <a:ext cx="4461952" cy="5603581"/>
          </a:xfrm>
          <a:prstGeom prst="rect">
            <a:avLst/>
          </a:prstGeom>
        </p:spPr>
      </p:pic>
      <p:sp>
        <p:nvSpPr>
          <p:cNvPr id="30" name="Google Shape;982;p43"/>
          <p:cNvSpPr/>
          <p:nvPr/>
        </p:nvSpPr>
        <p:spPr>
          <a:xfrm>
            <a:off x="1075267" y="9547613"/>
            <a:ext cx="6242500" cy="2003035"/>
          </a:xfrm>
          <a:prstGeom prst="rect">
            <a:avLst/>
          </a:prstGeom>
        </p:spPr>
        <p:txBody>
          <a:bodyPr>
            <a:prstTxWarp prst="textPlain">
              <a:avLst/>
            </a:prstTxWarp>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Khởi</a:t>
            </a:r>
            <a:r>
              <a:rPr kumimoji="0" lang="en-US"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 </a:t>
            </a:r>
            <a:r>
              <a:rPr kumimoji="0" lang="en-US" sz="1865"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rPr>
              <a:t>Động</a:t>
            </a:r>
            <a:endParaRPr kumimoji="0" sz="1865"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panose="020B0604020202020204"/>
              <a:sym typeface="Arial" panose="020B0604020202020204"/>
            </a:endParaRPr>
          </a:p>
        </p:txBody>
      </p:sp>
      <p:pic>
        <p:nvPicPr>
          <p:cNvPr id="4" name="Picture 3"/>
          <p:cNvPicPr>
            <a:picLocks noChangeAspect="1"/>
          </p:cNvPicPr>
          <p:nvPr/>
        </p:nvPicPr>
        <p:blipFill>
          <a:blip r:embed="rId3"/>
          <a:stretch>
            <a:fillRect/>
          </a:stretch>
        </p:blipFill>
        <p:spPr>
          <a:xfrm>
            <a:off x="1433008" y="2604795"/>
            <a:ext cx="7230483" cy="23532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3" name="Picture 32"/>
          <p:cNvPicPr>
            <a:picLocks noChangeAspect="1"/>
          </p:cNvPicPr>
          <p:nvPr/>
        </p:nvPicPr>
        <p:blipFill rotWithShape="1">
          <a:blip r:embed="rId1">
            <a:extLst>
              <a:ext uri="{BEBA8EAE-BF5A-486C-A8C5-ECC9F3942E4B}">
                <a14:imgProps xmlns:a14="http://schemas.microsoft.com/office/drawing/2010/main">
                  <a14:imgLayer r:embed="rId2">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a:fillRect/>
          </a:stretch>
        </p:blipFill>
        <p:spPr>
          <a:xfrm>
            <a:off x="10614820" y="287060"/>
            <a:ext cx="1663449" cy="2901440"/>
          </a:xfrm>
          <a:prstGeom prst="rect">
            <a:avLst/>
          </a:prstGeom>
        </p:spPr>
      </p:pic>
      <p:sp>
        <p:nvSpPr>
          <p:cNvPr id="39" name="TextBox 38"/>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pic>
        <p:nvPicPr>
          <p:cNvPr id="3" name="Picture 2"/>
          <p:cNvPicPr>
            <a:picLocks noChangeAspect="1"/>
          </p:cNvPicPr>
          <p:nvPr/>
        </p:nvPicPr>
        <p:blipFill>
          <a:blip r:embed="rId3"/>
          <a:stretch>
            <a:fillRect/>
          </a:stretch>
        </p:blipFill>
        <p:spPr>
          <a:xfrm>
            <a:off x="2667000" y="1500187"/>
            <a:ext cx="7212264" cy="513873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4" name="Picture 3"/>
          <p:cNvPicPr>
            <a:picLocks noChangeAspect="1"/>
          </p:cNvPicPr>
          <p:nvPr/>
        </p:nvPicPr>
        <p:blipFill>
          <a:blip r:embed="rId2"/>
          <a:stretch>
            <a:fillRect/>
          </a:stretch>
        </p:blipFill>
        <p:spPr>
          <a:xfrm>
            <a:off x="495299" y="2000250"/>
            <a:ext cx="4448175" cy="3285584"/>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214312" y="1904999"/>
            <a:ext cx="4880394" cy="28479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395287" y="2028824"/>
            <a:ext cx="4709493" cy="35718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
          <a:stretch>
            <a:fillRect/>
          </a:stretch>
        </p:blipFill>
        <p:spPr>
          <a:xfrm>
            <a:off x="2494436" y="470928"/>
            <a:ext cx="7010400" cy="943704"/>
          </a:xfrm>
          <a:prstGeom prst="rect">
            <a:avLst/>
          </a:prstGeom>
        </p:spPr>
      </p:pic>
      <p:pic>
        <p:nvPicPr>
          <p:cNvPr id="3" name="Picture 2"/>
          <p:cNvPicPr>
            <a:picLocks noChangeAspect="1"/>
          </p:cNvPicPr>
          <p:nvPr/>
        </p:nvPicPr>
        <p:blipFill>
          <a:blip r:embed="rId2"/>
          <a:stretch>
            <a:fillRect/>
          </a:stretch>
        </p:blipFill>
        <p:spPr>
          <a:xfrm>
            <a:off x="380999" y="1933574"/>
            <a:ext cx="4486275" cy="360457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3" name="Picture 32"/>
          <p:cNvPicPr>
            <a:picLocks noChangeAspect="1"/>
          </p:cNvPicPr>
          <p:nvPr/>
        </p:nvPicPr>
        <p:blipFill rotWithShape="1">
          <a:blip r:embed="rId1">
            <a:extLst>
              <a:ext uri="{BEBA8EAE-BF5A-486C-A8C5-ECC9F3942E4B}">
                <a14:imgProps xmlns:a14="http://schemas.microsoft.com/office/drawing/2010/main">
                  <a14:imgLayer r:embed="rId2">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a:fillRect/>
          </a:stretch>
        </p:blipFill>
        <p:spPr>
          <a:xfrm>
            <a:off x="11037876" y="287060"/>
            <a:ext cx="1240393" cy="2163532"/>
          </a:xfrm>
          <a:prstGeom prst="rect">
            <a:avLst/>
          </a:prstGeom>
        </p:spPr>
      </p:pic>
      <p:sp>
        <p:nvSpPr>
          <p:cNvPr id="39" name="TextBox 38"/>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panose="020B0604020202020204"/>
              </a:rPr>
              <a:t>2</a:t>
            </a:r>
            <a:r>
              <a:rPr lang="en-US" sz="2800" b="1" dirty="0">
                <a:solidFill>
                  <a:srgbClr val="2D1B61"/>
                </a:solidFill>
                <a:latin typeface="Arial" panose="020B0604020202020204"/>
              </a:rPr>
              <a:t>.</a:t>
            </a:r>
            <a:r>
              <a:rPr lang="vi-VN" sz="2800" b="1" dirty="0">
                <a:solidFill>
                  <a:srgbClr val="2D1B61"/>
                </a:solidFill>
                <a:latin typeface="Arial" panose="020B0604020202020204"/>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panose="020B0604020202020204"/>
              <a:ea typeface="+mn-ea"/>
              <a:cs typeface="+mn-cs"/>
            </a:endParaRPr>
          </a:p>
        </p:txBody>
      </p:sp>
      <p:sp>
        <p:nvSpPr>
          <p:cNvPr id="2" name="Rectangle: Rounded Corners 1"/>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endParaRPr lang="en-US" sz="1900" b="1" dirty="0"/>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endParaRPr lang="en-US" sz="1900" b="1" dirty="0"/>
          </a:p>
        </p:txBody>
      </p:sp>
      <p:cxnSp>
        <p:nvCxnSpPr>
          <p:cNvPr id="7" name="Straight Arrow Connector 6"/>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endParaRPr lang="en-US" sz="1900" b="1" dirty="0"/>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endParaRPr lang="en-US" sz="1900" b="1" dirty="0"/>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endParaRPr lang="en-US" sz="1900" b="1" dirty="0"/>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endParaRPr lang="en-US" sz="1900" b="1" dirty="0"/>
          </a:p>
        </p:txBody>
      </p:sp>
      <p:sp>
        <p:nvSpPr>
          <p:cNvPr id="21" name="Arrow: Bent 20"/>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59677"/>
          <a:stretch>
            <a:fillRect/>
          </a:stretch>
        </p:blipFill>
        <p:spPr>
          <a:xfrm rot="10800000">
            <a:off x="7619995" y="-1"/>
            <a:ext cx="4572000" cy="1843549"/>
          </a:xfrm>
          <a:prstGeom prst="rect">
            <a:avLst/>
          </a:prstGeom>
        </p:spPr>
      </p:pic>
      <p:pic>
        <p:nvPicPr>
          <p:cNvPr id="5" name="Picture 4" descr="A picture containing text, toy&#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3842"/>
          <a:stretch>
            <a:fillRect/>
          </a:stretch>
        </p:blipFill>
        <p:spPr>
          <a:xfrm>
            <a:off x="655690" y="791067"/>
            <a:ext cx="10880604" cy="6066932"/>
          </a:xfrm>
          <a:prstGeom prst="rect">
            <a:avLst/>
          </a:prstGeom>
        </p:spPr>
      </p:pic>
      <p:pic>
        <p:nvPicPr>
          <p:cNvPr id="6" name="Picture 5" descr="Shape&#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p:cNvPicPr>
            <a:picLocks noChangeAspect="1"/>
          </p:cNvPicPr>
          <p:nvPr/>
        </p:nvPicPr>
        <p:blipFill>
          <a:blip r:embed="rId4"/>
          <a:stretch>
            <a:fillRect/>
          </a:stretch>
        </p:blipFill>
        <p:spPr>
          <a:xfrm>
            <a:off x="3496707" y="332005"/>
            <a:ext cx="5023539" cy="1249788"/>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6"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1862</Words>
  <Application>WPS Presentation</Application>
  <PresentationFormat>Widescreen</PresentationFormat>
  <Paragraphs>47</Paragraphs>
  <Slides>16</Slides>
  <Notes>12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SimSun</vt:lpstr>
      <vt:lpstr>Wingdings</vt:lpstr>
      <vt:lpstr>Arial</vt:lpstr>
      <vt:lpstr>#9Slide07 IcielKoni</vt:lpstr>
      <vt:lpstr>Segoe Print</vt:lpstr>
      <vt:lpstr>Calibri</vt:lpstr>
      <vt:lpstr>inpin heiti</vt:lpstr>
      <vt:lpstr>Microsoft YaHei</vt:lpstr>
      <vt:lpstr>Arial Unicode MS</vt:lpstr>
      <vt:lpstr>Cute Instagram Business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PAVILION</cp:lastModifiedBy>
  <cp:revision>14</cp:revision>
  <dcterms:created xsi:type="dcterms:W3CDTF">2022-10-09T08:53:00Z</dcterms:created>
  <dcterms:modified xsi:type="dcterms:W3CDTF">2023-01-16T02:33:44Z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9D05C23D089944979131CAF71275B6FB</vt:lpwstr>
  </property>
  <property fmtid="{D5CDD505-2E9C-101B-9397-08002B2CF9AE}" pid="3" name="KSOProductBuildVer">
    <vt:lpwstr>1033-11.2.0.11440</vt:lpwstr>
  </property>
</Properties>
</file>