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20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8" r:id="rId3"/>
    <p:sldId id="280" r:id="rId4"/>
    <p:sldId id="2643" r:id="rId5"/>
    <p:sldId id="2646" r:id="rId6"/>
    <p:sldId id="2656" r:id="rId7"/>
    <p:sldId id="2657" r:id="rId8"/>
    <p:sldId id="2644" r:id="rId9"/>
    <p:sldId id="285" r:id="rId10"/>
    <p:sldId id="2658" r:id="rId11"/>
    <p:sldId id="281" r:id="rId12"/>
    <p:sldId id="282" r:id="rId13"/>
    <p:sldId id="2651" r:id="rId14"/>
    <p:sldId id="2650" r:id="rId15"/>
    <p:sldId id="2652" r:id="rId16"/>
    <p:sldId id="290" r:id="rId18"/>
    <p:sldId id="2645" r:id="rId19"/>
    <p:sldId id="295" r:id="rId20"/>
    <p:sldId id="2654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>
        <p:scale>
          <a:sx n="63" d="100"/>
          <a:sy n="63" d="100"/>
        </p:scale>
        <p:origin x="840" y="-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GIF"/><Relationship Id="rId8" Type="http://schemas.openxmlformats.org/officeDocument/2006/relationships/image" Target="../media/image34.png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1.wav"/><Relationship Id="rId12" Type="http://schemas.openxmlformats.org/officeDocument/2006/relationships/image" Target="../media/image35.png"/><Relationship Id="rId11" Type="http://schemas.openxmlformats.org/officeDocument/2006/relationships/image" Target="../media/image33.png"/><Relationship Id="rId10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5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3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387820" y="515433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665"/>
              </a:lnSpc>
            </a:pPr>
            <a:r>
              <a:rPr lang="en-US" sz="3335" dirty="0" err="1">
                <a:solidFill>
                  <a:srgbClr val="2A5474"/>
                </a:solidFill>
                <a:latin typeface="Calibri" panose="020F0502020204030204"/>
              </a:rPr>
              <a:t>Thứ</a:t>
            </a:r>
            <a:r>
              <a:rPr lang="en-US" sz="3335" dirty="0">
                <a:solidFill>
                  <a:srgbClr val="2A5474"/>
                </a:solidFill>
                <a:latin typeface="Calibri" panose="020F0502020204030204"/>
              </a:rPr>
              <a:t> ... </a:t>
            </a:r>
            <a:r>
              <a:rPr lang="en-US" sz="3335" dirty="0" err="1">
                <a:solidFill>
                  <a:srgbClr val="2A5474"/>
                </a:solidFill>
                <a:latin typeface="Calibri" panose="020F0502020204030204"/>
              </a:rPr>
              <a:t>ngày</a:t>
            </a:r>
            <a:r>
              <a:rPr lang="en-US" sz="3335" dirty="0">
                <a:solidFill>
                  <a:srgbClr val="2A5474"/>
                </a:solidFill>
                <a:latin typeface="Calibri" panose="020F0502020204030204"/>
              </a:rPr>
              <a:t> ... </a:t>
            </a:r>
            <a:r>
              <a:rPr lang="en-US" sz="3335" dirty="0" err="1">
                <a:solidFill>
                  <a:srgbClr val="2A5474"/>
                </a:solidFill>
                <a:latin typeface="Calibri" panose="020F0502020204030204"/>
              </a:rPr>
              <a:t>tháng</a:t>
            </a:r>
            <a:r>
              <a:rPr lang="en-US" sz="3335" dirty="0">
                <a:solidFill>
                  <a:srgbClr val="2A5474"/>
                </a:solidFill>
                <a:latin typeface="Calibri" panose="020F0502020204030204"/>
              </a:rPr>
              <a:t> ... </a:t>
            </a:r>
            <a:r>
              <a:rPr lang="en-US" sz="3335" dirty="0" err="1">
                <a:solidFill>
                  <a:srgbClr val="2A5474"/>
                </a:solidFill>
                <a:latin typeface="Calibri" panose="020F0502020204030204"/>
              </a:rPr>
              <a:t>năm</a:t>
            </a:r>
            <a:r>
              <a:rPr lang="en-US" sz="3335" dirty="0">
                <a:solidFill>
                  <a:srgbClr val="2A5474"/>
                </a:solidFill>
                <a:latin typeface="Calibri" panose="020F0502020204030204"/>
              </a:rPr>
              <a:t> ....</a:t>
            </a:r>
            <a:endParaRPr lang="en-US" sz="3335" dirty="0">
              <a:solidFill>
                <a:srgbClr val="2A5474"/>
              </a:solidFill>
              <a:latin typeface="Calibri" panose="020F0502020204030204"/>
            </a:endParaRPr>
          </a:p>
          <a:p>
            <a:pPr algn="ctr" defTabSz="609600">
              <a:lnSpc>
                <a:spcPts val="4665"/>
              </a:lnSpc>
            </a:pPr>
            <a:r>
              <a:rPr lang="en-US" sz="3335" dirty="0" err="1">
                <a:solidFill>
                  <a:srgbClr val="2A5474"/>
                </a:solidFill>
                <a:latin typeface="Calibri" panose="020F0502020204030204"/>
              </a:rPr>
              <a:t>Toán</a:t>
            </a:r>
            <a:endParaRPr lang="en-US" sz="3335" dirty="0">
              <a:solidFill>
                <a:srgbClr val="2A5474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  <a:endParaRPr lang="en-US" sz="36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>
            <a:fillRect/>
          </a:stretch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/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>
                <a:fillRect/>
              </a:stretch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/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>
              <a:fillRect/>
            </a:stretch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/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>
              <a:fillRect/>
            </a:stretch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/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/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/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0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  <a:endParaRPr lang="vi-VN" sz="3200" b="1" dirty="0">
              <a:solidFill>
                <a:sysClr val="windowText" lastClr="000000"/>
              </a:solidFill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/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/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735" b="1" kern="0" dirty="0">
                <a:solidFill>
                  <a:srgbClr val="F0F1DF"/>
                </a:solidFill>
                <a:latin typeface="Arial" panose="020B0604020202020204"/>
                <a:sym typeface="Arial" panose="020B0604020202020204"/>
              </a:rPr>
              <a:t>2</a:t>
            </a:r>
            <a:endParaRPr lang="en-US" sz="3735" b="1" kern="0" dirty="0">
              <a:solidFill>
                <a:srgbClr val="F0F1D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000 là số nào?</a:t>
            </a:r>
            <a:endParaRPr lang="vi-VN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999 là số nào?</a:t>
            </a:r>
            <a:endParaRPr lang="vi-VN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000 là số liền sau của số nào?</a:t>
            </a:r>
            <a:endParaRPr lang="vi-VN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/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>
                <a:fillRect/>
              </a:stretch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/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/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3735" b="1" kern="0" dirty="0">
                <a:solidFill>
                  <a:srgbClr val="F0F1DF"/>
                </a:solidFill>
                <a:latin typeface="Arial" panose="020B0604020202020204"/>
                <a:sym typeface="Arial" panose="020B0604020202020204"/>
              </a:rPr>
              <a:t>2</a:t>
            </a:r>
            <a:endParaRPr lang="en-US" sz="3735" b="1" kern="0" dirty="0">
              <a:solidFill>
                <a:srgbClr val="F0F1D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2" name="Rectangle: Rounded Corners 81"/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2665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  <a:endParaRPr lang="vi-VN" sz="2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  <a:endParaRPr lang="vi-VN" sz="2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  <a:endParaRPr lang="vi-VN" sz="28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5335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TẠM BIỆT VÀ HẸN GẶP LẠI</a:t>
            </a:r>
            <a:endParaRPr lang="en-US" sz="5335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Wave 68"/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 panose="020F0502020204030204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lang="en-US" sz="36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ounded Rectangle 11"/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11"/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/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11"/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>
            <a:fillRect/>
          </a:stretch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/>
            <a:srcRect l="9932" t="23351" r="28291" b="25752"/>
            <a:stretch>
              <a:fillRect/>
            </a:stretch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: Rounded Corners 7"/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77"/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/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  <a:endParaRPr lang="en-US" sz="28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  <a:endParaRPr lang="en-US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  <a:endParaRPr lang="en-US" sz="2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  <a:endParaRPr lang="en-US" sz="28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  <a:endParaRPr lang="en-US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9932" t="23351" r="28291" b="25752"/>
          <a:stretch>
            <a:fillRect/>
          </a:stretch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>
            <a:fillRect/>
          </a:stretch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Presentation</Application>
  <PresentationFormat>Widescreen</PresentationFormat>
  <Paragraphs>124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</vt:lpstr>
      <vt:lpstr>Arial</vt:lpstr>
      <vt:lpstr>思源黑体 CN</vt:lpstr>
      <vt:lpstr>Microsoft YaHei</vt:lpstr>
      <vt:lpstr>Arial Unicode MS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2022-10-08T00:48:00Z</dcterms:created>
  <dcterms:modified xsi:type="dcterms:W3CDTF">2024-01-16T03:38:25Z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6E669320494D47F9AD7A4DFC46EB4FC7_12</vt:lpwstr>
  </property>
  <property fmtid="{D5CDD505-2E9C-101B-9397-08002B2CF9AE}" pid="3" name="KSOProductBuildVer">
    <vt:lpwstr>1033-12.2.0.13431</vt:lpwstr>
  </property>
</Properties>
</file>