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media/image32.svg" ContentType="image/svg+xml"/>
  <Override PartName="/ppt/media/image36.svg" ContentType="image/svg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80" r:id="rId4"/>
    <p:sldMasterId id="2147483692" r:id="rId5"/>
    <p:sldMasterId id="2147483704" r:id="rId6"/>
    <p:sldMasterId id="2147483719" r:id="rId7"/>
  </p:sldMasterIdLst>
  <p:notesMasterIdLst>
    <p:notesMasterId r:id="rId10"/>
  </p:notesMasterIdLst>
  <p:sldIdLst>
    <p:sldId id="307" r:id="rId8"/>
    <p:sldId id="308" r:id="rId9"/>
    <p:sldId id="263" r:id="rId11"/>
    <p:sldId id="257" r:id="rId12"/>
    <p:sldId id="320" r:id="rId13"/>
    <p:sldId id="324" r:id="rId14"/>
    <p:sldId id="2699" r:id="rId15"/>
    <p:sldId id="2695" r:id="rId16"/>
    <p:sldId id="2697" r:id="rId17"/>
    <p:sldId id="2696" r:id="rId18"/>
    <p:sldId id="2698" r:id="rId19"/>
    <p:sldId id="2700" r:id="rId20"/>
    <p:sldId id="336" r:id="rId21"/>
    <p:sldId id="314" r:id="rId22"/>
    <p:sldId id="332" r:id="rId23"/>
    <p:sldId id="337" r:id="rId24"/>
    <p:sldId id="338" r:id="rId25"/>
    <p:sldId id="339" r:id="rId26"/>
    <p:sldId id="340" r:id="rId27"/>
    <p:sldId id="313" r:id="rId28"/>
    <p:sldId id="323" r:id="rId29"/>
    <p:sldId id="319" r:id="rId30"/>
    <p:sldId id="283" r:id="rId31"/>
    <p:sldId id="2689" r:id="rId32"/>
    <p:sldId id="2690" r:id="rId33"/>
    <p:sldId id="2701" r:id="rId34"/>
    <p:sldId id="2702" r:id="rId35"/>
    <p:sldId id="26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7530" indent="0" algn="ctr">
              <a:buNone/>
              <a:defRPr sz="1600"/>
            </a:lvl5pPr>
            <a:lvl6pPr marL="2284730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8495" indent="0" algn="ctr">
              <a:buNone/>
              <a:defRPr sz="1600"/>
            </a:lvl8pPr>
            <a:lvl9pPr marL="365569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7530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8495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7530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8495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7530" indent="0">
              <a:buNone/>
              <a:defRPr sz="1065"/>
            </a:lvl5pPr>
            <a:lvl6pPr marL="2284730" indent="0">
              <a:buNone/>
              <a:defRPr sz="1065"/>
            </a:lvl6pPr>
            <a:lvl7pPr marL="2741930" indent="0">
              <a:buNone/>
              <a:defRPr sz="1065"/>
            </a:lvl7pPr>
            <a:lvl8pPr marL="3198495" indent="0">
              <a:buNone/>
              <a:defRPr sz="1065"/>
            </a:lvl8pPr>
            <a:lvl9pPr marL="36556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7530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8495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7530" indent="0">
              <a:buNone/>
              <a:defRPr sz="1065"/>
            </a:lvl5pPr>
            <a:lvl6pPr marL="2284730" indent="0">
              <a:buNone/>
              <a:defRPr sz="1065"/>
            </a:lvl6pPr>
            <a:lvl7pPr marL="2741930" indent="0">
              <a:buNone/>
              <a:defRPr sz="1065"/>
            </a:lvl7pPr>
            <a:lvl8pPr marL="3198495" indent="0">
              <a:buNone/>
              <a:defRPr sz="1065"/>
            </a:lvl8pPr>
            <a:lvl9pPr marL="36556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4730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569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>
            <a:fillRect/>
          </a:stretch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8165" indent="0">
              <a:buNone/>
              <a:defRPr sz="1065"/>
            </a:lvl5pPr>
            <a:lvl6pPr marL="2284730" indent="0">
              <a:buNone/>
              <a:defRPr sz="1065"/>
            </a:lvl6pPr>
            <a:lvl7pPr marL="2741930" indent="0">
              <a:buNone/>
              <a:defRPr sz="1065"/>
            </a:lvl7pPr>
            <a:lvl8pPr marL="3199130" indent="0">
              <a:buNone/>
              <a:defRPr sz="1065"/>
            </a:lvl8pPr>
            <a:lvl9pPr marL="36556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8165" indent="0">
              <a:buNone/>
              <a:defRPr sz="1065"/>
            </a:lvl5pPr>
            <a:lvl6pPr marL="2284730" indent="0">
              <a:buNone/>
              <a:defRPr sz="1065"/>
            </a:lvl6pPr>
            <a:lvl7pPr marL="2741930" indent="0">
              <a:buNone/>
              <a:defRPr sz="1065"/>
            </a:lvl7pPr>
            <a:lvl8pPr marL="3199130" indent="0">
              <a:buNone/>
              <a:defRPr sz="1065"/>
            </a:lvl8pPr>
            <a:lvl9pPr marL="36556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1.png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70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70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5.png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38.wdp"/><Relationship Id="rId8" Type="http://schemas.openxmlformats.org/officeDocument/2006/relationships/image" Target="../media/image37.png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7.png"/><Relationship Id="rId2" Type="http://schemas.openxmlformats.org/officeDocument/2006/relationships/image" Target="../media/image32.sv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41.png"/><Relationship Id="rId11" Type="http://schemas.openxmlformats.org/officeDocument/2006/relationships/image" Target="../media/image40.svg"/><Relationship Id="rId10" Type="http://schemas.openxmlformats.org/officeDocument/2006/relationships/image" Target="../media/image39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39.png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7.png"/><Relationship Id="rId2" Type="http://schemas.openxmlformats.org/officeDocument/2006/relationships/image" Target="../media/image32.sv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41.png"/><Relationship Id="rId11" Type="http://schemas.microsoft.com/office/2007/relationships/hdphoto" Target="../media/image38.wdp"/><Relationship Id="rId10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39.png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7.png"/><Relationship Id="rId2" Type="http://schemas.openxmlformats.org/officeDocument/2006/relationships/image" Target="../media/image32.sv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41.png"/><Relationship Id="rId11" Type="http://schemas.microsoft.com/office/2007/relationships/hdphoto" Target="../media/image38.wdp"/><Relationship Id="rId10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39.png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7.png"/><Relationship Id="rId2" Type="http://schemas.openxmlformats.org/officeDocument/2006/relationships/image" Target="../media/image32.sv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12" Type="http://schemas.openxmlformats.org/officeDocument/2006/relationships/image" Target="../media/image41.png"/><Relationship Id="rId11" Type="http://schemas.microsoft.com/office/2007/relationships/hdphoto" Target="../media/image38.wdp"/><Relationship Id="rId10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image" Target="../media/image50.png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7.png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4" Type="http://schemas.openxmlformats.org/officeDocument/2006/relationships/slideLayout" Target="../slideLayouts/slideLayout57.xml"/><Relationship Id="rId13" Type="http://schemas.openxmlformats.org/officeDocument/2006/relationships/image" Target="../media/image56.png"/><Relationship Id="rId12" Type="http://schemas.microsoft.com/office/2007/relationships/hdphoto" Target="../media/image55.wdp"/><Relationship Id="rId11" Type="http://schemas.openxmlformats.org/officeDocument/2006/relationships/image" Target="../media/image54.png"/><Relationship Id="rId10" Type="http://schemas.microsoft.com/office/2007/relationships/hdphoto" Target="../media/image53.wdp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58.GIF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1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20.GIF"/><Relationship Id="rId7" Type="http://schemas.openxmlformats.org/officeDocument/2006/relationships/image" Target="../media/image19.png"/><Relationship Id="rId6" Type="http://schemas.openxmlformats.org/officeDocument/2006/relationships/image" Target="../media/image18.GIF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microsoft.com/office/2007/relationships/media" Target="../media/media1.mp3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20.GIF"/><Relationship Id="rId7" Type="http://schemas.openxmlformats.org/officeDocument/2006/relationships/image" Target="../media/image19.png"/><Relationship Id="rId6" Type="http://schemas.openxmlformats.org/officeDocument/2006/relationships/image" Target="../media/image18.GIF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microsoft.com/office/2007/relationships/media" Target="../media/media1.mp3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>
            <a:fillRect/>
          </a:stretch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>
            <a:fillRect/>
          </a:stretch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rPr>
                <a:t>nhỏ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aphicFrame>
        <p:nvGraphicFramePr>
          <p:cNvPr id="3" name="Table 4"/>
          <p:cNvGraphicFramePr>
            <a:graphicFrameLocks noGrp="1"/>
          </p:cNvGraphicFramePr>
          <p:nvPr/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/>
                <a:gridCol w="2640806"/>
                <a:gridCol w="2640806"/>
                <a:gridCol w="2640806"/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>
            <a:fillRect/>
          </a:stretch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5335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Hoạt</a:t>
            </a:r>
            <a:r>
              <a:rPr lang="en-US" sz="5335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5335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endParaRPr lang="en-US" sz="5335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>
            <a:fillRect/>
          </a:stretch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/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>
            <a:fillRect/>
          </a:stretch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735" b="1" kern="0">
                <a:solidFill>
                  <a:srgbClr val="F0F1DF"/>
                </a:solidFill>
                <a:latin typeface="Arial" panose="020B0604020202020204"/>
                <a:sym typeface="Arial" panose="020B0604020202020204"/>
              </a:rPr>
              <a:t>1</a:t>
            </a:r>
            <a:endParaRPr lang="en-US" sz="3735" b="1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Chọn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thích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hợp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cách</a:t>
            </a:r>
            <a:r>
              <a:rPr lang="en-US" sz="3735" b="1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endParaRPr lang="en-US" sz="3735" b="1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>
            <a:fillRect/>
          </a:stretch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TRANG TRẠI VUI NHỘN</a:t>
            </a:r>
            <a:endParaRPr lang="en-US" sz="4800" b="1" kern="0" dirty="0">
              <a:solidFill>
                <a:srgbClr val="F7AC08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5" name="Picture 4" descr="Walking Duck Stick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Tiếp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lang="vi-VN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 bạn cùng mình đi thăm ao nuôi vịt của trang trại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nhé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lang="vi-VN" sz="3735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/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  <a:endParaRPr lang="en-US" sz="2400" b="1" dirty="0"/>
          </a:p>
        </p:txBody>
      </p:sp>
      <p:sp>
        <p:nvSpPr>
          <p:cNvPr id="29" name="Rectangle: Rounded Corners 28"/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  <a:endParaRPr lang="en-US" sz="2400" b="1" dirty="0"/>
          </a:p>
        </p:txBody>
      </p:sp>
      <p:sp>
        <p:nvSpPr>
          <p:cNvPr id="30" name="Rectangle: Rounded Corners 29"/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  <a:endParaRPr lang="en-US" sz="2400" b="1" dirty="0"/>
          </a:p>
        </p:txBody>
      </p:sp>
      <p:sp>
        <p:nvSpPr>
          <p:cNvPr id="31" name="Rectangle: Rounded Corners 30"/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  <a:endParaRPr lang="en-US" sz="2400" b="1" dirty="0"/>
          </a:p>
        </p:txBody>
      </p:sp>
      <p:sp>
        <p:nvSpPr>
          <p:cNvPr id="32" name="Rectangle: Rounded Corners 31"/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>
            <a:fillRect/>
          </a:stretch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>
            <a:fillRect/>
          </a:stretch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/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 panose="020B0604020202020204"/>
                <a:sym typeface="Arial" panose="020B0604020202020204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  <a:endParaRPr lang="en-US" sz="3600" b="1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  <a:endParaRPr lang="en-US" sz="2400" b="1" dirty="0"/>
          </a:p>
        </p:txBody>
      </p:sp>
      <p:sp>
        <p:nvSpPr>
          <p:cNvPr id="32" name="Rectangle: Rounded Corners 31"/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  <a:endParaRPr lang="en-US" sz="2400" b="1" dirty="0"/>
          </a:p>
        </p:txBody>
      </p:sp>
      <p:sp>
        <p:nvSpPr>
          <p:cNvPr id="33" name="Rectangle: Rounded Corners 32"/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  <a:endParaRPr lang="en-US" sz="2400" b="1" dirty="0"/>
          </a:p>
        </p:txBody>
      </p:sp>
      <p:sp>
        <p:nvSpPr>
          <p:cNvPr id="34" name="Rectangle: Rounded Corners 33"/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>
            <a:fillRect/>
          </a:stretch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>
            <a:fillRect/>
          </a:stretch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endParaRPr lang="en-US" sz="1865" dirty="0">
              <a:solidFill>
                <a:prstClr val="black"/>
              </a:solidFill>
              <a:latin typeface="等线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/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765">
              <a:defRPr/>
            </a:pP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>
            <a:fillRect/>
          </a:stretch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>
            <a:fillRect/>
          </a:stretch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>
            <a:fillRect/>
          </a:stretch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200">
              <a:buClr>
                <a:srgbClr val="000000"/>
              </a:buClr>
              <a:defRPr/>
            </a:pPr>
            <a:r>
              <a:rPr lang="vi-VN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 bạn giỏi quá, giờ thì về trang trại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dọn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5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dẹp</a:t>
            </a:r>
            <a:r>
              <a:rPr lang="en-US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vi-VN" sz="3735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cho bác nhé!</a:t>
            </a:r>
            <a:endParaRPr lang="vi-VN" sz="3735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/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>
            <a:fillRect/>
          </a:stretch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735" b="1" kern="0" dirty="0">
                <a:solidFill>
                  <a:srgbClr val="F0F1DF"/>
                </a:solidFill>
                <a:latin typeface="Arial" panose="020B0604020202020204"/>
                <a:sym typeface="Arial" panose="020B0604020202020204"/>
              </a:rPr>
              <a:t>4</a:t>
            </a:r>
            <a:endParaRPr lang="en-US" sz="3735" b="1" kern="0" dirty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20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Rô – bốt viết các số tròn nghìn lên mỗi tấm biển trên đường đến tòa lâu đài (như hình vẽ). Hỏi mỗi tấm biển có dấu “?” viết số nào?</a:t>
            </a:r>
            <a:endParaRPr lang="vi-VN" sz="32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  <a:endParaRPr lang="en-US" sz="20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  <a:endParaRPr lang="en-US" sz="20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  <a:endParaRPr lang="en-US" sz="2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  <a:endParaRPr lang="en-US" sz="20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  <a:endParaRPr lang="en-US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>
            <a:fillRect/>
          </a:stretch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5335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TẠM BIỆT VÀ HẸN GẶP LẠI</a:t>
              </a:r>
              <a:endParaRPr lang="en-US" sz="5335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!</a:t>
            </a:r>
            <a:endParaRPr lang="en-US" sz="24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lang="en-US" sz="40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>
            <a:fillRect/>
          </a:stretch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8" name="Speech Bubble: Rectangle with Corners Rounded 37"/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>
            <a:fillRect/>
          </a:stretch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0F1D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50" name="Picture 49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 panose="020B0604020202020204"/>
                  <a:sym typeface="Arial" panose="020B0604020202020204"/>
                </a:rPr>
                <a:t>.</a:t>
              </a:r>
              <a:endParaRPr lang="en-US" sz="5335" b="1" kern="0" dirty="0">
                <a:solidFill>
                  <a:srgbClr val="00B050"/>
                </a:solidFill>
                <a:latin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0" name="Picture 49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.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.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97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/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/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.</a:t>
              </a:r>
              <a:endPara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/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/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/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/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1387</Words>
  <Application>WPS Presentation</Application>
  <PresentationFormat>Widescreen</PresentationFormat>
  <Paragraphs>132</Paragraphs>
  <Slides>28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55" baseType="lpstr">
      <vt:lpstr>Arial</vt:lpstr>
      <vt:lpstr>SimSun</vt:lpstr>
      <vt:lpstr>Wingdings</vt:lpstr>
      <vt:lpstr>Arial</vt:lpstr>
      <vt:lpstr>Gochi Hand</vt:lpstr>
      <vt:lpstr>Segoe Print</vt:lpstr>
      <vt:lpstr>Nunito</vt:lpstr>
      <vt:lpstr>Livvic</vt:lpstr>
      <vt:lpstr>Open Sans</vt:lpstr>
      <vt:lpstr>Roboto Condensed Light</vt:lpstr>
      <vt:lpstr>Patrick Hand</vt:lpstr>
      <vt:lpstr>Roboto</vt:lpstr>
      <vt:lpstr>Times New Roman</vt:lpstr>
      <vt:lpstr>Lato</vt:lpstr>
      <vt:lpstr>UTM Alberta Heavy</vt:lpstr>
      <vt:lpstr>Calibri</vt:lpstr>
      <vt:lpstr>Microsoft YaHei</vt:lpstr>
      <vt:lpstr>Arial Unicode MS</vt:lpstr>
      <vt:lpstr>等线</vt:lpstr>
      <vt:lpstr>等线</vt:lpstr>
      <vt:lpstr>等线 Light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2022-10-07T23:20:00Z</dcterms:created>
  <dcterms:modified xsi:type="dcterms:W3CDTF">2024-05-15T03:21:52Z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1EA509D92827420E98F1CF6DB9328927_12</vt:lpwstr>
  </property>
  <property fmtid="{D5CDD505-2E9C-101B-9397-08002B2CF9AE}" pid="3" name="KSOProductBuildVer">
    <vt:lpwstr>1033-12.2.0.16909</vt:lpwstr>
  </property>
</Properties>
</file>