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5"/>
  </p:notesMasterIdLst>
  <p:sldIdLst>
    <p:sldId id="429" r:id="rId2"/>
    <p:sldId id="354" r:id="rId3"/>
    <p:sldId id="401" r:id="rId4"/>
    <p:sldId id="323" r:id="rId5"/>
    <p:sldId id="363" r:id="rId6"/>
    <p:sldId id="393" r:id="rId7"/>
    <p:sldId id="412" r:id="rId8"/>
    <p:sldId id="413" r:id="rId9"/>
    <p:sldId id="414" r:id="rId10"/>
    <p:sldId id="422" r:id="rId11"/>
    <p:sldId id="415" r:id="rId12"/>
    <p:sldId id="416" r:id="rId13"/>
    <p:sldId id="360" r:id="rId14"/>
    <p:sldId id="364" r:id="rId15"/>
    <p:sldId id="402" r:id="rId16"/>
    <p:sldId id="403" r:id="rId17"/>
    <p:sldId id="368" r:id="rId18"/>
    <p:sldId id="406" r:id="rId19"/>
    <p:sldId id="405" r:id="rId20"/>
    <p:sldId id="417" r:id="rId21"/>
    <p:sldId id="418" r:id="rId22"/>
    <p:sldId id="423" r:id="rId23"/>
    <p:sldId id="396" r:id="rId24"/>
    <p:sldId id="419" r:id="rId25"/>
    <p:sldId id="420" r:id="rId26"/>
    <p:sldId id="421" r:id="rId27"/>
    <p:sldId id="397" r:id="rId28"/>
    <p:sldId id="377" r:id="rId29"/>
    <p:sldId id="332" r:id="rId30"/>
    <p:sldId id="392" r:id="rId31"/>
    <p:sldId id="398" r:id="rId32"/>
    <p:sldId id="404" r:id="rId33"/>
    <p:sldId id="408" r:id="rId34"/>
    <p:sldId id="409" r:id="rId35"/>
    <p:sldId id="410" r:id="rId36"/>
    <p:sldId id="407" r:id="rId37"/>
    <p:sldId id="411" r:id="rId38"/>
    <p:sldId id="400" r:id="rId39"/>
    <p:sldId id="424" r:id="rId40"/>
    <p:sldId id="425" r:id="rId41"/>
    <p:sldId id="427" r:id="rId42"/>
    <p:sldId id="428" r:id="rId43"/>
    <p:sldId id="430" r:id="rId44"/>
  </p:sldIdLst>
  <p:sldSz cx="11887200" cy="6858000"/>
  <p:notesSz cx="6858000" cy="9144000"/>
  <p:custDataLst>
    <p:tags r:id="rId46"/>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7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FFFF00"/>
    <a:srgbClr val="FFFFFF"/>
    <a:srgbClr val="0000FF"/>
    <a:srgbClr val="FF33CC"/>
    <a:srgbClr val="DD1D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575" autoAdjust="0"/>
  </p:normalViewPr>
  <p:slideViewPr>
    <p:cSldViewPr>
      <p:cViewPr varScale="1">
        <p:scale>
          <a:sx n="70" d="100"/>
          <a:sy n="70" d="100"/>
        </p:scale>
        <p:origin x="780" y="84"/>
      </p:cViewPr>
      <p:guideLst>
        <p:guide orient="horz" pos="2160"/>
        <p:guide pos="374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atin typeface="Arial Unicode MS" panose="020B0604020202020204" pitchFamily="34" charset="-128"/>
                <a:cs typeface="Arial" panose="020B0604020202020204" pitchFamily="34" charset="0"/>
              </a:defRPr>
            </a:lvl1pPr>
          </a:lstStyle>
          <a:p>
            <a:pPr>
              <a:defRPr/>
            </a:pPr>
            <a:endParaRPr lang="en-US"/>
          </a:p>
        </p:txBody>
      </p:sp>
      <p:sp>
        <p:nvSpPr>
          <p:cNvPr id="111619"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Unicode MS" panose="020B0604020202020204" pitchFamily="34" charset="-128"/>
                <a:cs typeface="Arial" panose="020B0604020202020204" pitchFamily="34"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457200" y="685800"/>
            <a:ext cx="59436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1621"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162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atin typeface="Arial Unicode MS" panose="020B0604020202020204" pitchFamily="34" charset="-128"/>
                <a:cs typeface="Arial" panose="020B0604020202020204" pitchFamily="34" charset="0"/>
              </a:defRPr>
            </a:lvl1pPr>
          </a:lstStyle>
          <a:p>
            <a:pPr>
              <a:defRPr/>
            </a:pPr>
            <a:endParaRPr lang="en-US"/>
          </a:p>
        </p:txBody>
      </p:sp>
      <p:sp>
        <p:nvSpPr>
          <p:cNvPr id="11162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latin typeface="Arial Unicode MS" panose="020B0604020202020204" pitchFamily="34" charset="-128"/>
              </a:defRPr>
            </a:lvl1pPr>
          </a:lstStyle>
          <a:p>
            <a:fld id="{6990FEC8-84F9-41E9-B6A4-8BE2C6128950}" type="slidenum">
              <a:rPr lang="en-US"/>
              <a:t>‹#›</a:t>
            </a:fld>
            <a:endParaRPr lang="en-US"/>
          </a:p>
        </p:txBody>
      </p:sp>
    </p:spTree>
    <p:extLst>
      <p:ext uri="{BB962C8B-B14F-4D97-AF65-F5344CB8AC3E}">
        <p14:creationId xmlns:p14="http://schemas.microsoft.com/office/powerpoint/2010/main" val="6527253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anose="020B0604020202020204" pitchFamily="34" charset="-128"/>
        <a:ea typeface="+mn-ea"/>
        <a:cs typeface="+mn-cs"/>
      </a:defRPr>
    </a:lvl1pPr>
    <a:lvl2pPr marL="457200" algn="l" rtl="0" eaLnBrk="0" fontAlgn="base" hangingPunct="0">
      <a:spcBef>
        <a:spcPct val="30000"/>
      </a:spcBef>
      <a:spcAft>
        <a:spcPct val="0"/>
      </a:spcAft>
      <a:defRPr sz="1200" kern="1200">
        <a:solidFill>
          <a:schemeClr val="tx1"/>
        </a:solidFill>
        <a:latin typeface="Arial Unicode MS" panose="020B0604020202020204" pitchFamily="34" charset="-128"/>
        <a:ea typeface="+mn-ea"/>
        <a:cs typeface="+mn-cs"/>
      </a:defRPr>
    </a:lvl2pPr>
    <a:lvl3pPr marL="914400" algn="l" rtl="0" eaLnBrk="0" fontAlgn="base" hangingPunct="0">
      <a:spcBef>
        <a:spcPct val="30000"/>
      </a:spcBef>
      <a:spcAft>
        <a:spcPct val="0"/>
      </a:spcAft>
      <a:defRPr sz="1200" kern="1200">
        <a:solidFill>
          <a:schemeClr val="tx1"/>
        </a:solidFill>
        <a:latin typeface="Arial Unicode MS" panose="020B0604020202020204" pitchFamily="34" charset="-128"/>
        <a:ea typeface="+mn-ea"/>
        <a:cs typeface="+mn-cs"/>
      </a:defRPr>
    </a:lvl3pPr>
    <a:lvl4pPr marL="1371600" algn="l" rtl="0" eaLnBrk="0" fontAlgn="base" hangingPunct="0">
      <a:spcBef>
        <a:spcPct val="30000"/>
      </a:spcBef>
      <a:spcAft>
        <a:spcPct val="0"/>
      </a:spcAft>
      <a:defRPr sz="1200" kern="1200">
        <a:solidFill>
          <a:schemeClr val="tx1"/>
        </a:solidFill>
        <a:latin typeface="Arial Unicode MS" panose="020B0604020202020204" pitchFamily="34" charset="-128"/>
        <a:ea typeface="+mn-ea"/>
        <a:cs typeface="+mn-cs"/>
      </a:defRPr>
    </a:lvl4pPr>
    <a:lvl5pPr marL="1828800" algn="l" rtl="0" eaLnBrk="0" fontAlgn="base" hangingPunct="0">
      <a:spcBef>
        <a:spcPct val="30000"/>
      </a:spcBef>
      <a:spcAft>
        <a:spcPct val="0"/>
      </a:spcAft>
      <a:defRPr sz="1200" kern="1200">
        <a:solidFill>
          <a:schemeClr val="tx1"/>
        </a:solidFill>
        <a:latin typeface="Arial Unicode MS" panose="020B0604020202020204"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384A4C5-67D7-4E12-94A8-E3953DC02FCF}" type="slidenum">
              <a:rPr lang="en-US">
                <a:latin typeface="Arial Unicode MS" panose="020B0604020202020204" pitchFamily="34" charset="-128"/>
              </a:rPr>
              <a:t>2</a:t>
            </a:fld>
            <a:endParaRPr lang="en-US">
              <a:latin typeface="Arial Unicode MS" panose="020B0604020202020204" pitchFamily="34" charset="-128"/>
            </a:endParaRPr>
          </a:p>
        </p:txBody>
      </p:sp>
      <p:sp>
        <p:nvSpPr>
          <p:cNvPr id="29699" name="Rectangle 2"/>
          <p:cNvSpPr>
            <a:spLocks noGrp="1" noRot="1" noChangeAspect="1" noChangeArrowheads="1" noTextEdit="1"/>
          </p:cNvSpPr>
          <p:nvPr>
            <p:ph type="sldImg"/>
          </p:nvPr>
        </p:nvSpPr>
        <p:spPr>
          <a:xfrm>
            <a:off x="457200" y="685800"/>
            <a:ext cx="5943600" cy="3429000"/>
          </a:xfrm>
        </p:spPr>
      </p:sp>
      <p:sp>
        <p:nvSpPr>
          <p:cNvPr id="29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extLst>
      <p:ext uri="{BB962C8B-B14F-4D97-AF65-F5344CB8AC3E}">
        <p14:creationId xmlns:p14="http://schemas.microsoft.com/office/powerpoint/2010/main" val="2953590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154296F-928A-40A1-8C37-C4F0B48B0F7B}" type="slidenum">
              <a:rPr lang="en-US">
                <a:latin typeface="Arial Unicode MS" panose="020B0604020202020204" pitchFamily="34" charset="-128"/>
              </a:rPr>
              <a:t>17</a:t>
            </a:fld>
            <a:endParaRPr lang="en-US">
              <a:latin typeface="Arial Unicode MS" panose="020B0604020202020204" pitchFamily="34" charset="-128"/>
            </a:endParaRPr>
          </a:p>
        </p:txBody>
      </p:sp>
      <p:sp>
        <p:nvSpPr>
          <p:cNvPr id="40963" name="Rectangle 2"/>
          <p:cNvSpPr>
            <a:spLocks noGrp="1" noRot="1" noChangeAspect="1" noChangeArrowheads="1" noTextEdit="1"/>
          </p:cNvSpPr>
          <p:nvPr>
            <p:ph type="sldImg"/>
          </p:nvPr>
        </p:nvSpPr>
        <p:spPr>
          <a:xfrm>
            <a:off x="457200" y="685800"/>
            <a:ext cx="5943600" cy="3429000"/>
          </a:xfrm>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extLst>
      <p:ext uri="{BB962C8B-B14F-4D97-AF65-F5344CB8AC3E}">
        <p14:creationId xmlns:p14="http://schemas.microsoft.com/office/powerpoint/2010/main" val="3019004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154296F-928A-40A1-8C37-C4F0B48B0F7B}" type="slidenum">
              <a:rPr lang="en-US">
                <a:latin typeface="Arial Unicode MS" panose="020B0604020202020204" pitchFamily="34" charset="-128"/>
              </a:rPr>
              <a:t>18</a:t>
            </a:fld>
            <a:endParaRPr lang="en-US">
              <a:latin typeface="Arial Unicode MS" panose="020B0604020202020204" pitchFamily="34" charset="-128"/>
            </a:endParaRPr>
          </a:p>
        </p:txBody>
      </p:sp>
      <p:sp>
        <p:nvSpPr>
          <p:cNvPr id="40963" name="Rectangle 2"/>
          <p:cNvSpPr>
            <a:spLocks noGrp="1" noRot="1" noChangeAspect="1" noChangeArrowheads="1" noTextEdit="1"/>
          </p:cNvSpPr>
          <p:nvPr>
            <p:ph type="sldImg"/>
          </p:nvPr>
        </p:nvSpPr>
        <p:spPr>
          <a:xfrm>
            <a:off x="457200" y="685800"/>
            <a:ext cx="5943600" cy="3429000"/>
          </a:xfrm>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extLst>
      <p:ext uri="{BB962C8B-B14F-4D97-AF65-F5344CB8AC3E}">
        <p14:creationId xmlns:p14="http://schemas.microsoft.com/office/powerpoint/2010/main" val="1917661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154296F-928A-40A1-8C37-C4F0B48B0F7B}" type="slidenum">
              <a:rPr lang="en-US">
                <a:latin typeface="Arial Unicode MS" panose="020B0604020202020204" pitchFamily="34" charset="-128"/>
              </a:rPr>
              <a:t>19</a:t>
            </a:fld>
            <a:endParaRPr lang="en-US">
              <a:latin typeface="Arial Unicode MS" panose="020B0604020202020204" pitchFamily="34" charset="-128"/>
            </a:endParaRPr>
          </a:p>
        </p:txBody>
      </p:sp>
      <p:sp>
        <p:nvSpPr>
          <p:cNvPr id="40963" name="Rectangle 2"/>
          <p:cNvSpPr>
            <a:spLocks noGrp="1" noRot="1" noChangeAspect="1" noChangeArrowheads="1" noTextEdit="1"/>
          </p:cNvSpPr>
          <p:nvPr>
            <p:ph type="sldImg"/>
          </p:nvPr>
        </p:nvSpPr>
        <p:spPr>
          <a:xfrm>
            <a:off x="457200" y="685800"/>
            <a:ext cx="5943600" cy="3429000"/>
          </a:xfrm>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extLst>
      <p:ext uri="{BB962C8B-B14F-4D97-AF65-F5344CB8AC3E}">
        <p14:creationId xmlns:p14="http://schemas.microsoft.com/office/powerpoint/2010/main" val="3736509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F2FCA28-B376-4DB1-94FA-6A176D1A57AD}" type="slidenum">
              <a:rPr lang="en-US">
                <a:latin typeface="Arial Unicode MS" panose="020B0604020202020204" pitchFamily="34" charset="-128"/>
              </a:rPr>
              <a:t>23</a:t>
            </a:fld>
            <a:endParaRPr lang="en-US">
              <a:latin typeface="Arial Unicode MS" panose="020B0604020202020204" pitchFamily="34" charset="-128"/>
            </a:endParaRPr>
          </a:p>
        </p:txBody>
      </p:sp>
      <p:sp>
        <p:nvSpPr>
          <p:cNvPr id="44035" name="Rectangle 2"/>
          <p:cNvSpPr>
            <a:spLocks noGrp="1" noRot="1" noChangeAspect="1" noChangeArrowheads="1" noTextEdit="1"/>
          </p:cNvSpPr>
          <p:nvPr>
            <p:ph type="sldImg"/>
          </p:nvPr>
        </p:nvSpPr>
        <p:spPr>
          <a:xfrm>
            <a:off x="457200" y="685800"/>
            <a:ext cx="5943600" cy="3429000"/>
          </a:xfrm>
        </p:spPr>
      </p:sp>
      <p:sp>
        <p:nvSpPr>
          <p:cNvPr id="44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extLst>
      <p:ext uri="{BB962C8B-B14F-4D97-AF65-F5344CB8AC3E}">
        <p14:creationId xmlns:p14="http://schemas.microsoft.com/office/powerpoint/2010/main" val="2163801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A7A59AC-54EF-4017-B4F7-F08D1499EEB9}" type="slidenum">
              <a:rPr lang="en-US">
                <a:latin typeface="Arial Unicode MS" panose="020B0604020202020204" pitchFamily="34" charset="-128"/>
              </a:rPr>
              <a:t>27</a:t>
            </a:fld>
            <a:endParaRPr lang="en-US">
              <a:latin typeface="Arial Unicode MS" panose="020B0604020202020204" pitchFamily="34" charset="-128"/>
            </a:endParaRPr>
          </a:p>
        </p:txBody>
      </p:sp>
      <p:sp>
        <p:nvSpPr>
          <p:cNvPr id="45059" name="Rectangle 2"/>
          <p:cNvSpPr>
            <a:spLocks noGrp="1" noRot="1" noChangeAspect="1" noChangeArrowheads="1" noTextEdit="1"/>
          </p:cNvSpPr>
          <p:nvPr>
            <p:ph type="sldImg"/>
          </p:nvPr>
        </p:nvSpPr>
        <p:spPr>
          <a:xfrm>
            <a:off x="457200" y="685800"/>
            <a:ext cx="5943600" cy="3429000"/>
          </a:xfrm>
        </p:spPr>
      </p:sp>
      <p:sp>
        <p:nvSpPr>
          <p:cNvPr id="450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extLst>
      <p:ext uri="{BB962C8B-B14F-4D97-AF65-F5344CB8AC3E}">
        <p14:creationId xmlns:p14="http://schemas.microsoft.com/office/powerpoint/2010/main" val="3827672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298E0AD-1205-4E96-A2DF-093EE8FD9457}" type="slidenum">
              <a:rPr lang="en-US">
                <a:latin typeface="Arial Unicode MS" panose="020B0604020202020204" pitchFamily="34" charset="-128"/>
              </a:rPr>
              <a:t>28</a:t>
            </a:fld>
            <a:endParaRPr lang="en-US">
              <a:latin typeface="Arial Unicode MS" panose="020B0604020202020204" pitchFamily="34" charset="-128"/>
            </a:endParaRPr>
          </a:p>
        </p:txBody>
      </p:sp>
      <p:sp>
        <p:nvSpPr>
          <p:cNvPr id="46083" name="Rectangle 2"/>
          <p:cNvSpPr>
            <a:spLocks noGrp="1" noRot="1" noChangeAspect="1" noChangeArrowheads="1" noTextEdit="1"/>
          </p:cNvSpPr>
          <p:nvPr>
            <p:ph type="sldImg"/>
          </p:nvPr>
        </p:nvSpPr>
        <p:spPr>
          <a:xfrm>
            <a:off x="457200" y="685800"/>
            <a:ext cx="5943600" cy="3429000"/>
          </a:xfrm>
        </p:spPr>
      </p:sp>
      <p:sp>
        <p:nvSpPr>
          <p:cNvPr id="46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extLst>
      <p:ext uri="{BB962C8B-B14F-4D97-AF65-F5344CB8AC3E}">
        <p14:creationId xmlns:p14="http://schemas.microsoft.com/office/powerpoint/2010/main" val="3529501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A798E85-2B81-4678-9B86-324C541A9D31}" type="slidenum">
              <a:rPr lang="en-US">
                <a:latin typeface="Arial Unicode MS" panose="020B0604020202020204" pitchFamily="34" charset="-128"/>
              </a:rPr>
              <a:t>29</a:t>
            </a:fld>
            <a:endParaRPr lang="en-US">
              <a:latin typeface="Arial Unicode MS" panose="020B0604020202020204" pitchFamily="34" charset="-128"/>
            </a:endParaRPr>
          </a:p>
        </p:txBody>
      </p:sp>
      <p:sp>
        <p:nvSpPr>
          <p:cNvPr id="47107" name="Rectangle 2"/>
          <p:cNvSpPr>
            <a:spLocks noGrp="1" noRot="1" noChangeAspect="1" noChangeArrowheads="1" noTextEdit="1"/>
          </p:cNvSpPr>
          <p:nvPr>
            <p:ph type="sldImg"/>
          </p:nvPr>
        </p:nvSpPr>
        <p:spPr>
          <a:xfrm>
            <a:off x="457200" y="685800"/>
            <a:ext cx="5943600" cy="3429000"/>
          </a:xfrm>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extLst>
      <p:ext uri="{BB962C8B-B14F-4D97-AF65-F5344CB8AC3E}">
        <p14:creationId xmlns:p14="http://schemas.microsoft.com/office/powerpoint/2010/main" val="2152214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6C38037-ADE4-476B-A03F-02092EC39970}" type="slidenum">
              <a:rPr lang="en-US">
                <a:latin typeface="Arial Unicode MS" panose="020B0604020202020204" pitchFamily="34" charset="-128"/>
              </a:rPr>
              <a:t>31</a:t>
            </a:fld>
            <a:endParaRPr lang="en-US">
              <a:latin typeface="Arial Unicode MS" panose="020B0604020202020204" pitchFamily="34" charset="-128"/>
            </a:endParaRPr>
          </a:p>
        </p:txBody>
      </p:sp>
      <p:sp>
        <p:nvSpPr>
          <p:cNvPr id="48131" name="Rectangle 2"/>
          <p:cNvSpPr>
            <a:spLocks noGrp="1" noRot="1" noChangeAspect="1" noChangeArrowheads="1" noTextEdit="1"/>
          </p:cNvSpPr>
          <p:nvPr>
            <p:ph type="sldImg"/>
          </p:nvPr>
        </p:nvSpPr>
        <p:spPr>
          <a:xfrm>
            <a:off x="457200" y="685800"/>
            <a:ext cx="5943600" cy="3429000"/>
          </a:xfrm>
        </p:spPr>
      </p:sp>
      <p:sp>
        <p:nvSpPr>
          <p:cNvPr id="481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extLst>
      <p:ext uri="{BB962C8B-B14F-4D97-AF65-F5344CB8AC3E}">
        <p14:creationId xmlns:p14="http://schemas.microsoft.com/office/powerpoint/2010/main" val="3985426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80EFF34-E0FE-4EDF-B966-92DC58AA14A3}" type="slidenum">
              <a:rPr lang="en-US">
                <a:latin typeface="Arial Unicode MS" panose="020B0604020202020204" pitchFamily="34" charset="-128"/>
              </a:rPr>
              <a:t>32</a:t>
            </a:fld>
            <a:endParaRPr lang="en-US">
              <a:latin typeface="Arial Unicode MS" panose="020B0604020202020204" pitchFamily="34" charset="-128"/>
            </a:endParaRPr>
          </a:p>
        </p:txBody>
      </p:sp>
      <p:sp>
        <p:nvSpPr>
          <p:cNvPr id="49155" name="Rectangle 2"/>
          <p:cNvSpPr>
            <a:spLocks noGrp="1" noRot="1" noChangeAspect="1" noChangeArrowheads="1" noTextEdit="1"/>
          </p:cNvSpPr>
          <p:nvPr>
            <p:ph type="sldImg"/>
          </p:nvPr>
        </p:nvSpPr>
        <p:spPr>
          <a:xfrm>
            <a:off x="457200" y="685800"/>
            <a:ext cx="5943600" cy="3429000"/>
          </a:xfrm>
        </p:spPr>
      </p:sp>
      <p:sp>
        <p:nvSpPr>
          <p:cNvPr id="491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extLst>
      <p:ext uri="{BB962C8B-B14F-4D97-AF65-F5344CB8AC3E}">
        <p14:creationId xmlns:p14="http://schemas.microsoft.com/office/powerpoint/2010/main" val="3801796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6990FEC8-84F9-41E9-B6A4-8BE2C6128950}" type="slidenum">
              <a:rPr lang="en-US" smtClean="0"/>
              <a:t>37</a:t>
            </a:fld>
            <a:endParaRPr lang="en-US"/>
          </a:p>
        </p:txBody>
      </p:sp>
    </p:spTree>
    <p:extLst>
      <p:ext uri="{BB962C8B-B14F-4D97-AF65-F5344CB8AC3E}">
        <p14:creationId xmlns:p14="http://schemas.microsoft.com/office/powerpoint/2010/main" val="824077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74661D-6525-47BC-87CC-CA828DDD2104}" type="slidenum">
              <a:rPr lang="en-US">
                <a:latin typeface="Arial Unicode MS" panose="020B0604020202020204" pitchFamily="34" charset="-128"/>
              </a:rPr>
              <a:t>3</a:t>
            </a:fld>
            <a:endParaRPr lang="en-US">
              <a:latin typeface="Arial Unicode MS" panose="020B0604020202020204" pitchFamily="34" charset="-128"/>
            </a:endParaRPr>
          </a:p>
        </p:txBody>
      </p:sp>
      <p:sp>
        <p:nvSpPr>
          <p:cNvPr id="30723" name="Rectangle 2"/>
          <p:cNvSpPr>
            <a:spLocks noGrp="1" noRot="1" noChangeAspect="1" noChangeArrowheads="1" noTextEdit="1"/>
          </p:cNvSpPr>
          <p:nvPr>
            <p:ph type="sldImg"/>
          </p:nvPr>
        </p:nvSpPr>
        <p:spPr>
          <a:xfrm>
            <a:off x="457200" y="685800"/>
            <a:ext cx="5943600" cy="3429000"/>
          </a:xfrm>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extLst>
      <p:ext uri="{BB962C8B-B14F-4D97-AF65-F5344CB8AC3E}">
        <p14:creationId xmlns:p14="http://schemas.microsoft.com/office/powerpoint/2010/main" val="824117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8C0E084-CD36-4706-BDF8-CCF2B7F569AD}" type="slidenum">
              <a:rPr lang="en-US">
                <a:latin typeface="Arial Unicode MS" panose="020B0604020202020204" pitchFamily="34" charset="-128"/>
              </a:rPr>
              <a:t>38</a:t>
            </a:fld>
            <a:endParaRPr lang="en-US">
              <a:latin typeface="Arial Unicode MS" panose="020B0604020202020204" pitchFamily="34" charset="-128"/>
            </a:endParaRPr>
          </a:p>
        </p:txBody>
      </p:sp>
      <p:sp>
        <p:nvSpPr>
          <p:cNvPr id="52227" name="Rectangle 2"/>
          <p:cNvSpPr>
            <a:spLocks noGrp="1" noRot="1" noChangeAspect="1" noChangeArrowheads="1" noTextEdit="1"/>
          </p:cNvSpPr>
          <p:nvPr>
            <p:ph type="sldImg"/>
          </p:nvPr>
        </p:nvSpPr>
        <p:spPr>
          <a:xfrm>
            <a:off x="457200" y="685800"/>
            <a:ext cx="5943600" cy="3429000"/>
          </a:xfrm>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extLst>
      <p:ext uri="{BB962C8B-B14F-4D97-AF65-F5344CB8AC3E}">
        <p14:creationId xmlns:p14="http://schemas.microsoft.com/office/powerpoint/2010/main" val="2659217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74661D-6525-47BC-87CC-CA828DDD2104}" type="slidenum">
              <a:rPr lang="en-US">
                <a:latin typeface="Arial Unicode MS" panose="020B0604020202020204" pitchFamily="34" charset="-128"/>
              </a:rPr>
              <a:t>43</a:t>
            </a:fld>
            <a:endParaRPr lang="en-US">
              <a:latin typeface="Arial Unicode MS" panose="020B0604020202020204" pitchFamily="34" charset="-128"/>
            </a:endParaRPr>
          </a:p>
        </p:txBody>
      </p:sp>
      <p:sp>
        <p:nvSpPr>
          <p:cNvPr id="30723" name="Rectangle 2"/>
          <p:cNvSpPr>
            <a:spLocks noGrp="1" noRot="1" noChangeAspect="1" noChangeArrowheads="1" noTextEdit="1"/>
          </p:cNvSpPr>
          <p:nvPr>
            <p:ph type="sldImg"/>
          </p:nvPr>
        </p:nvSpPr>
        <p:spPr>
          <a:xfrm>
            <a:off x="457200" y="685800"/>
            <a:ext cx="5943600" cy="3429000"/>
          </a:xfrm>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extLst>
      <p:ext uri="{BB962C8B-B14F-4D97-AF65-F5344CB8AC3E}">
        <p14:creationId xmlns:p14="http://schemas.microsoft.com/office/powerpoint/2010/main" val="996200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56608ED-A580-4076-AA59-782412EA9BED}" type="slidenum">
              <a:rPr lang="en-US">
                <a:latin typeface="Arial Unicode MS" panose="020B0604020202020204" pitchFamily="34" charset="-128"/>
              </a:rPr>
              <a:t>4</a:t>
            </a:fld>
            <a:endParaRPr lang="en-US">
              <a:latin typeface="Arial Unicode MS" panose="020B0604020202020204" pitchFamily="34" charset="-128"/>
            </a:endParaRPr>
          </a:p>
        </p:txBody>
      </p:sp>
      <p:sp>
        <p:nvSpPr>
          <p:cNvPr id="31747" name="Rectangle 2"/>
          <p:cNvSpPr>
            <a:spLocks noGrp="1" noRot="1" noChangeAspect="1" noChangeArrowheads="1" noTextEdit="1"/>
          </p:cNvSpPr>
          <p:nvPr>
            <p:ph type="sldImg"/>
          </p:nvPr>
        </p:nvSpPr>
        <p:spPr>
          <a:xfrm>
            <a:off x="457200" y="685800"/>
            <a:ext cx="5943600" cy="3429000"/>
          </a:xfrm>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extLst>
      <p:ext uri="{BB962C8B-B14F-4D97-AF65-F5344CB8AC3E}">
        <p14:creationId xmlns:p14="http://schemas.microsoft.com/office/powerpoint/2010/main" val="2969158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8ABF1F5-72C1-4BD6-9965-CAA56DC2DF10}" type="slidenum">
              <a:rPr lang="en-US">
                <a:latin typeface="Arial Unicode MS" panose="020B0604020202020204" pitchFamily="34" charset="-128"/>
              </a:rPr>
              <a:t>5</a:t>
            </a:fld>
            <a:endParaRPr lang="en-US">
              <a:latin typeface="Arial Unicode MS" panose="020B0604020202020204" pitchFamily="34" charset="-128"/>
            </a:endParaRPr>
          </a:p>
        </p:txBody>
      </p:sp>
      <p:sp>
        <p:nvSpPr>
          <p:cNvPr id="33795" name="Rectangle 2"/>
          <p:cNvSpPr>
            <a:spLocks noGrp="1" noRot="1" noChangeAspect="1" noChangeArrowheads="1" noTextEdit="1"/>
          </p:cNvSpPr>
          <p:nvPr>
            <p:ph type="sldImg"/>
          </p:nvPr>
        </p:nvSpPr>
        <p:spPr>
          <a:xfrm>
            <a:off x="457200" y="685800"/>
            <a:ext cx="5943600" cy="3429000"/>
          </a:xfrm>
        </p:spPr>
      </p:sp>
      <p:sp>
        <p:nvSpPr>
          <p:cNvPr id="337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extLst>
      <p:ext uri="{BB962C8B-B14F-4D97-AF65-F5344CB8AC3E}">
        <p14:creationId xmlns:p14="http://schemas.microsoft.com/office/powerpoint/2010/main" val="3515458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C788FDE-E85C-40E3-8547-A4ADCA0D149B}" type="slidenum">
              <a:rPr lang="en-US">
                <a:latin typeface="Arial Unicode MS" panose="020B0604020202020204" pitchFamily="34" charset="-128"/>
              </a:rPr>
              <a:t>6</a:t>
            </a:fld>
            <a:endParaRPr lang="en-US">
              <a:latin typeface="Arial Unicode MS" panose="020B0604020202020204" pitchFamily="34" charset="-128"/>
            </a:endParaRPr>
          </a:p>
        </p:txBody>
      </p:sp>
      <p:sp>
        <p:nvSpPr>
          <p:cNvPr id="34819" name="Rectangle 2"/>
          <p:cNvSpPr>
            <a:spLocks noGrp="1" noRot="1" noChangeAspect="1" noChangeArrowheads="1" noTextEdit="1"/>
          </p:cNvSpPr>
          <p:nvPr>
            <p:ph type="sldImg"/>
          </p:nvPr>
        </p:nvSpPr>
        <p:spPr>
          <a:xfrm>
            <a:off x="457200" y="685800"/>
            <a:ext cx="5943600" cy="3429000"/>
          </a:xfrm>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extLst>
      <p:ext uri="{BB962C8B-B14F-4D97-AF65-F5344CB8AC3E}">
        <p14:creationId xmlns:p14="http://schemas.microsoft.com/office/powerpoint/2010/main" val="199067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F335FBB-A5DA-4955-8054-7EF147C44236}" type="slidenum">
              <a:rPr lang="en-US">
                <a:latin typeface="Arial Unicode MS" panose="020B0604020202020204" pitchFamily="34" charset="-128"/>
              </a:rPr>
              <a:t>13</a:t>
            </a:fld>
            <a:endParaRPr lang="en-US">
              <a:latin typeface="Arial Unicode MS" panose="020B0604020202020204" pitchFamily="34" charset="-128"/>
            </a:endParaRPr>
          </a:p>
        </p:txBody>
      </p:sp>
      <p:sp>
        <p:nvSpPr>
          <p:cNvPr id="35843" name="Rectangle 2"/>
          <p:cNvSpPr>
            <a:spLocks noGrp="1" noRot="1" noChangeAspect="1" noChangeArrowheads="1" noTextEdit="1"/>
          </p:cNvSpPr>
          <p:nvPr>
            <p:ph type="sldImg"/>
          </p:nvPr>
        </p:nvSpPr>
        <p:spPr>
          <a:xfrm>
            <a:off x="457200" y="685800"/>
            <a:ext cx="5943600" cy="3429000"/>
          </a:xfrm>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extLst>
      <p:ext uri="{BB962C8B-B14F-4D97-AF65-F5344CB8AC3E}">
        <p14:creationId xmlns:p14="http://schemas.microsoft.com/office/powerpoint/2010/main" val="308168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8990D5B-9956-4C62-ADD3-3D3CE206FD87}" type="slidenum">
              <a:rPr lang="en-US">
                <a:latin typeface="Arial Unicode MS" panose="020B0604020202020204" pitchFamily="34" charset="-128"/>
              </a:rPr>
              <a:t>14</a:t>
            </a:fld>
            <a:endParaRPr lang="en-US">
              <a:latin typeface="Arial Unicode MS" panose="020B0604020202020204" pitchFamily="34" charset="-128"/>
            </a:endParaRPr>
          </a:p>
        </p:txBody>
      </p:sp>
      <p:sp>
        <p:nvSpPr>
          <p:cNvPr id="36867" name="Rectangle 2"/>
          <p:cNvSpPr>
            <a:spLocks noGrp="1" noRot="1" noChangeAspect="1" noChangeArrowheads="1" noTextEdit="1"/>
          </p:cNvSpPr>
          <p:nvPr>
            <p:ph type="sldImg"/>
          </p:nvPr>
        </p:nvSpPr>
        <p:spPr>
          <a:xfrm>
            <a:off x="457200" y="685800"/>
            <a:ext cx="5943600" cy="3429000"/>
          </a:xfrm>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extLst>
      <p:ext uri="{BB962C8B-B14F-4D97-AF65-F5344CB8AC3E}">
        <p14:creationId xmlns:p14="http://schemas.microsoft.com/office/powerpoint/2010/main" val="302625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EF524AB-C47A-4F53-A527-E6E3BDBA8456}" type="slidenum">
              <a:rPr lang="en-US">
                <a:latin typeface="Arial Unicode MS" panose="020B0604020202020204" pitchFamily="34" charset="-128"/>
              </a:rPr>
              <a:t>15</a:t>
            </a:fld>
            <a:endParaRPr lang="en-US">
              <a:latin typeface="Arial Unicode MS" panose="020B0604020202020204" pitchFamily="34" charset="-128"/>
            </a:endParaRPr>
          </a:p>
        </p:txBody>
      </p:sp>
      <p:sp>
        <p:nvSpPr>
          <p:cNvPr id="37891" name="Rectangle 2"/>
          <p:cNvSpPr>
            <a:spLocks noGrp="1" noRot="1" noChangeAspect="1" noChangeArrowheads="1" noTextEdit="1"/>
          </p:cNvSpPr>
          <p:nvPr>
            <p:ph type="sldImg"/>
          </p:nvPr>
        </p:nvSpPr>
        <p:spPr>
          <a:xfrm>
            <a:off x="457200" y="685800"/>
            <a:ext cx="5943600" cy="3429000"/>
          </a:xfrm>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extLst>
      <p:ext uri="{BB962C8B-B14F-4D97-AF65-F5344CB8AC3E}">
        <p14:creationId xmlns:p14="http://schemas.microsoft.com/office/powerpoint/2010/main" val="501285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575DA3-8CD6-46B4-BCEE-4DBCC07CCC36}" type="slidenum">
              <a:rPr lang="en-US">
                <a:latin typeface="Arial Unicode MS" panose="020B0604020202020204" pitchFamily="34" charset="-128"/>
              </a:rPr>
              <a:t>16</a:t>
            </a:fld>
            <a:endParaRPr lang="en-US">
              <a:latin typeface="Arial Unicode MS" panose="020B0604020202020204" pitchFamily="34" charset="-128"/>
            </a:endParaRPr>
          </a:p>
        </p:txBody>
      </p:sp>
      <p:sp>
        <p:nvSpPr>
          <p:cNvPr id="38915" name="Rectangle 2"/>
          <p:cNvSpPr>
            <a:spLocks noGrp="1" noRot="1" noChangeAspect="1" noChangeArrowheads="1" noTextEdit="1"/>
          </p:cNvSpPr>
          <p:nvPr>
            <p:ph type="sldImg"/>
          </p:nvPr>
        </p:nvSpPr>
        <p:spPr>
          <a:xfrm>
            <a:off x="457200" y="685800"/>
            <a:ext cx="5943600" cy="3429000"/>
          </a:xfrm>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extLst>
      <p:ext uri="{BB962C8B-B14F-4D97-AF65-F5344CB8AC3E}">
        <p14:creationId xmlns:p14="http://schemas.microsoft.com/office/powerpoint/2010/main" val="3463091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hasCustomPrompt="1"/>
          </p:nvPr>
        </p:nvSpPr>
        <p:spPr>
          <a:xfrm>
            <a:off x="891540" y="2130426"/>
            <a:ext cx="10104120" cy="1470025"/>
          </a:xfrm>
        </p:spPr>
        <p:txBody>
          <a:bodyPr/>
          <a:lstStyle/>
          <a:p>
            <a:r>
              <a:rPr lang="vi-VN"/>
              <a:t>Bấm &amp; sửa kiểu tiêu đề</a:t>
            </a:r>
            <a:endParaRPr lang="en-US"/>
          </a:p>
        </p:txBody>
      </p:sp>
      <p:sp>
        <p:nvSpPr>
          <p:cNvPr id="3" name="Tiêu đề phụ 2"/>
          <p:cNvSpPr>
            <a:spLocks noGrp="1"/>
          </p:cNvSpPr>
          <p:nvPr>
            <p:ph type="subTitle" idx="1" hasCustomPrompt="1"/>
          </p:nvPr>
        </p:nvSpPr>
        <p:spPr>
          <a:xfrm>
            <a:off x="1783080" y="3886200"/>
            <a:ext cx="832104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a:t>Bấm &amp; sửa kiểu phụ đề</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C90C1DC3-9B96-475A-B381-1AD0DC80253D}"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3" name="Nơi giữ chỗ cho Văn bản Dọc 2"/>
          <p:cNvSpPr>
            <a:spLocks noGrp="1"/>
          </p:cNvSpPr>
          <p:nvPr>
            <p:ph type="body" orient="vert" idx="1" hasCustomPrompt="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E7C1952D-BFF3-46EC-B70C-C8AE67424168}"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8618220" y="274639"/>
            <a:ext cx="267462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hasCustomPrompt="1"/>
          </p:nvPr>
        </p:nvSpPr>
        <p:spPr>
          <a:xfrm>
            <a:off x="594360" y="274639"/>
            <a:ext cx="782574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CCB2D34B-1B09-4E48-8934-CCB571CAF685}"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Ngữ cảnh">
    <p:spTree>
      <p:nvGrpSpPr>
        <p:cNvPr id="1" name=""/>
        <p:cNvGrpSpPr/>
        <p:nvPr/>
      </p:nvGrpSpPr>
      <p:grpSpPr>
        <a:xfrm>
          <a:off x="0" y="0"/>
          <a:ext cx="0" cy="0"/>
          <a:chOff x="0" y="0"/>
          <a:chExt cx="0" cy="0"/>
        </a:xfrm>
      </p:grpSpPr>
      <p:sp>
        <p:nvSpPr>
          <p:cNvPr id="2" name="Nơi giữ chỗ cho Nội dung 1"/>
          <p:cNvSpPr>
            <a:spLocks noGrp="1"/>
          </p:cNvSpPr>
          <p:nvPr>
            <p:ph hasCustomPrompt="1"/>
          </p:nvPr>
        </p:nvSpPr>
        <p:spPr>
          <a:xfrm>
            <a:off x="594360" y="274639"/>
            <a:ext cx="10698480" cy="5851525"/>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7E958518-4ABE-4DE9-B458-2505DCFA050E}"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3" name="Nơi giữ chỗ cho Nội dung 2"/>
          <p:cNvSpPr>
            <a:spLocks noGrp="1"/>
          </p:cNvSpPr>
          <p:nvPr>
            <p:ph idx="1" hasCustomPrompt="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D028D5BA-6BEC-4B3E-9D0A-98A74EF4EDBA}"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939007" y="4406901"/>
            <a:ext cx="1010412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hasCustomPrompt="1"/>
          </p:nvPr>
        </p:nvSpPr>
        <p:spPr>
          <a:xfrm>
            <a:off x="939007" y="2906713"/>
            <a:ext cx="1010412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4D940ECC-EE79-4F3C-9AEC-AFD8CAE2206E}"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3" name="Nơi giữ chỗ cho Nội dung 2"/>
          <p:cNvSpPr>
            <a:spLocks noGrp="1"/>
          </p:cNvSpPr>
          <p:nvPr>
            <p:ph sz="half" idx="1" hasCustomPrompt="1"/>
          </p:nvPr>
        </p:nvSpPr>
        <p:spPr>
          <a:xfrm>
            <a:off x="594360" y="1600201"/>
            <a:ext cx="52501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hasCustomPrompt="1"/>
          </p:nvPr>
        </p:nvSpPr>
        <p:spPr>
          <a:xfrm>
            <a:off x="6042660" y="1600201"/>
            <a:ext cx="52501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996DFA7E-6286-49ED-8396-293B5059DF86}"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hasCustomPrompt="1"/>
          </p:nvPr>
        </p:nvSpPr>
        <p:spPr>
          <a:xfrm>
            <a:off x="594360" y="1535113"/>
            <a:ext cx="52522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hasCustomPrompt="1"/>
          </p:nvPr>
        </p:nvSpPr>
        <p:spPr>
          <a:xfrm>
            <a:off x="594360" y="2174875"/>
            <a:ext cx="525224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hasCustomPrompt="1"/>
          </p:nvPr>
        </p:nvSpPr>
        <p:spPr>
          <a:xfrm>
            <a:off x="6038533" y="1535113"/>
            <a:ext cx="52543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hasCustomPrompt="1"/>
          </p:nvPr>
        </p:nvSpPr>
        <p:spPr>
          <a:xfrm>
            <a:off x="6038533" y="2174875"/>
            <a:ext cx="52543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87388C2A-22E7-4E35-9B6B-55BEE99C1553}"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E229C708-32C9-43BB-BC3F-7F3AAFBA3E68}"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DF8AD429-44E4-4F51-9851-2C06EAE505B1}"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594361" y="273050"/>
            <a:ext cx="3910807"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hasCustomPrompt="1"/>
          </p:nvPr>
        </p:nvSpPr>
        <p:spPr>
          <a:xfrm>
            <a:off x="4647565" y="273051"/>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hasCustomPrompt="1"/>
          </p:nvPr>
        </p:nvSpPr>
        <p:spPr>
          <a:xfrm>
            <a:off x="594361" y="1435101"/>
            <a:ext cx="39108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2DB98B72-B16C-4A9D-A034-E0F51E0F2B9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2329974" y="4800600"/>
            <a:ext cx="713232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2329974" y="612775"/>
            <a:ext cx="71323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hasCustomPrompt="1"/>
          </p:nvPr>
        </p:nvSpPr>
        <p:spPr>
          <a:xfrm>
            <a:off x="2329974" y="5367338"/>
            <a:ext cx="71323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11FA30AF-C123-46F5-A063-467D2FF309EE}"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94360" y="274638"/>
            <a:ext cx="1069848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t>Click to edit Master title style</a:t>
            </a:r>
          </a:p>
        </p:txBody>
      </p:sp>
      <p:sp>
        <p:nvSpPr>
          <p:cNvPr id="1027" name="Rectangle 3"/>
          <p:cNvSpPr>
            <a:spLocks noGrp="1" noChangeArrowheads="1"/>
          </p:cNvSpPr>
          <p:nvPr>
            <p:ph type="body" idx="1"/>
          </p:nvPr>
        </p:nvSpPr>
        <p:spPr bwMode="auto">
          <a:xfrm>
            <a:off x="594360" y="1600201"/>
            <a:ext cx="1069848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1716" name="Rectangle 4"/>
          <p:cNvSpPr>
            <a:spLocks noGrp="1" noChangeArrowheads="1"/>
          </p:cNvSpPr>
          <p:nvPr>
            <p:ph type="dt" sz="half" idx="2"/>
          </p:nvPr>
        </p:nvSpPr>
        <p:spPr bwMode="auto">
          <a:xfrm>
            <a:off x="594360" y="6245225"/>
            <a:ext cx="2773680" cy="476250"/>
          </a:xfrm>
          <a:prstGeom prst="rect">
            <a:avLst/>
          </a:prstGeom>
          <a:noFill/>
          <a:ln w="9525">
            <a:noFill/>
            <a:miter lim="800000"/>
          </a:ln>
          <a:effectLst/>
        </p:spPr>
        <p:txBody>
          <a:bodyPr vert="horz" wrap="square" lIns="91440" tIns="45720" rIns="91440" bIns="45720" numCol="1" anchor="t" anchorCtr="0" compatLnSpc="1"/>
          <a:lstStyle>
            <a:lvl1pPr>
              <a:defRPr sz="1400">
                <a:latin typeface="Arial" panose="020B0604020202020204" pitchFamily="34" charset="0"/>
                <a:cs typeface="Arial" panose="020B0604020202020204" pitchFamily="34" charset="0"/>
              </a:defRPr>
            </a:lvl1pPr>
          </a:lstStyle>
          <a:p>
            <a:pPr>
              <a:defRPr/>
            </a:pPr>
            <a:endParaRPr lang="en-US"/>
          </a:p>
        </p:txBody>
      </p:sp>
      <p:sp>
        <p:nvSpPr>
          <p:cNvPr id="371717" name="Rectangle 5"/>
          <p:cNvSpPr>
            <a:spLocks noGrp="1" noChangeArrowheads="1"/>
          </p:cNvSpPr>
          <p:nvPr>
            <p:ph type="ftr" sz="quarter" idx="3"/>
          </p:nvPr>
        </p:nvSpPr>
        <p:spPr bwMode="auto">
          <a:xfrm>
            <a:off x="4061460" y="6245225"/>
            <a:ext cx="3764280" cy="476250"/>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Arial" panose="020B0604020202020204" pitchFamily="34" charset="0"/>
                <a:cs typeface="Arial" panose="020B0604020202020204" pitchFamily="34" charset="0"/>
              </a:defRPr>
            </a:lvl1pPr>
          </a:lstStyle>
          <a:p>
            <a:pPr>
              <a:defRPr/>
            </a:pPr>
            <a:endParaRPr lang="en-US"/>
          </a:p>
        </p:txBody>
      </p:sp>
      <p:sp>
        <p:nvSpPr>
          <p:cNvPr id="371718" name="Rectangle 6"/>
          <p:cNvSpPr>
            <a:spLocks noGrp="1" noChangeArrowheads="1"/>
          </p:cNvSpPr>
          <p:nvPr>
            <p:ph type="sldNum" sz="quarter" idx="4"/>
          </p:nvPr>
        </p:nvSpPr>
        <p:spPr bwMode="auto">
          <a:xfrm>
            <a:off x="8519160" y="6245225"/>
            <a:ext cx="277368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fld id="{B9E0E15C-B24A-4906-A70F-354DCC717971}"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G:\Dien%20bien%20phu%20tren%20khong\phim2.mpg" TargetMode="External"/><Relationship Id="rId1" Type="http://schemas.microsoft.com/office/2007/relationships/media" Target="file:///G:\Dien%20bien%20phu%20tren%20khong\phim2.mpg" TargetMode="External"/><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audio" Target="../media/audio4.wav"/><Relationship Id="rId7"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audio" Target="../media/audio5.wav"/></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7.wav"/><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5" descr="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638800"/>
            <a:ext cx="1190784"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20" descr="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696418" y="5638800"/>
            <a:ext cx="119078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WordArt 8"/>
          <p:cNvSpPr>
            <a:spLocks noChangeArrowheads="1" noChangeShapeType="1" noTextEdit="1"/>
          </p:cNvSpPr>
          <p:nvPr/>
        </p:nvSpPr>
        <p:spPr bwMode="auto">
          <a:xfrm>
            <a:off x="4160520" y="1381126"/>
            <a:ext cx="3665220" cy="523875"/>
          </a:xfrm>
          <a:prstGeom prst="rect">
            <a:avLst/>
          </a:prstGeom>
        </p:spPr>
        <p:txBody>
          <a:bodyPr wrap="none" fromWordArt="1">
            <a:prstTxWarp prst="textPlain">
              <a:avLst>
                <a:gd name="adj" fmla="val 50000"/>
              </a:avLst>
            </a:prstTxWarp>
          </a:bodyPr>
          <a:lstStyle/>
          <a:p>
            <a:r>
              <a:rPr lang="en-US" b="1" kern="1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a:cs typeface="Times New Roman"/>
              </a:rPr>
              <a:t>LỊCH SỬ</a:t>
            </a:r>
          </a:p>
        </p:txBody>
      </p:sp>
      <p:sp>
        <p:nvSpPr>
          <p:cNvPr id="40967" name="WordArt 11"/>
          <p:cNvSpPr>
            <a:spLocks noChangeArrowheads="1" noChangeShapeType="1" noTextEdit="1"/>
          </p:cNvSpPr>
          <p:nvPr/>
        </p:nvSpPr>
        <p:spPr bwMode="auto">
          <a:xfrm>
            <a:off x="1545749" y="2590801"/>
            <a:ext cx="9493250" cy="1566863"/>
          </a:xfrm>
          <a:prstGeom prst="rect">
            <a:avLst/>
          </a:prstGeom>
        </p:spPr>
        <p:txBody>
          <a:bodyPr wrap="none" fromWordArt="1">
            <a:prstTxWarp prst="textPlain">
              <a:avLst>
                <a:gd name="adj" fmla="val 50000"/>
              </a:avLst>
            </a:prstTxWarp>
          </a:bodyPr>
          <a:lstStyle/>
          <a:p>
            <a:r>
              <a:rPr lang="en-US"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CHIẾN THẮNG “ĐIỆN BIÊN PHỦ TRÊN KHÔNG”.</a:t>
            </a:r>
            <a:endPar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
        <p:nvSpPr>
          <p:cNvPr id="40970" name="TextBox 1"/>
          <p:cNvSpPr txBox="1">
            <a:spLocks noChangeArrowheads="1"/>
          </p:cNvSpPr>
          <p:nvPr/>
        </p:nvSpPr>
        <p:spPr bwMode="auto">
          <a:xfrm>
            <a:off x="1190784" y="390526"/>
            <a:ext cx="984821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dirty="0">
                <a:solidFill>
                  <a:srgbClr val="0000FF"/>
                </a:solidFill>
                <a:latin typeface="Times New Roman" pitchFamily="18" charset="0"/>
                <a:cs typeface="Times New Roman" pitchFamily="18" charset="0"/>
              </a:rPr>
              <a:t>  TR</a:t>
            </a:r>
            <a:r>
              <a:rPr lang="vi-VN" altLang="en-US" sz="2800" b="1" dirty="0">
                <a:solidFill>
                  <a:srgbClr val="0000FF"/>
                </a:solidFill>
                <a:latin typeface="Times New Roman" pitchFamily="18" charset="0"/>
                <a:cs typeface="Times New Roman" pitchFamily="18" charset="0"/>
              </a:rPr>
              <a:t>Ư</a:t>
            </a:r>
            <a:r>
              <a:rPr lang="en-US" altLang="en-US" sz="2800" b="1" dirty="0">
                <a:solidFill>
                  <a:srgbClr val="0000FF"/>
                </a:solidFill>
                <a:latin typeface="Times New Roman" pitchFamily="18" charset="0"/>
                <a:cs typeface="Times New Roman" pitchFamily="18" charset="0"/>
              </a:rPr>
              <a:t>ỜNG TIỂU HỌC </a:t>
            </a:r>
            <a:r>
              <a:rPr lang="en-US" altLang="en-US" sz="2800" b="1" dirty="0" smtClean="0">
                <a:solidFill>
                  <a:srgbClr val="0000FF"/>
                </a:solidFill>
                <a:latin typeface="Times New Roman" pitchFamily="18" charset="0"/>
                <a:cs typeface="Times New Roman" pitchFamily="18" charset="0"/>
              </a:rPr>
              <a:t>&amp; THCS ĐẠI CHÁNH</a:t>
            </a:r>
            <a:endParaRPr lang="vi-VN" altLang="en-US" sz="2800" b="1" dirty="0">
              <a:solidFill>
                <a:srgbClr val="0000FF"/>
              </a:solidFill>
              <a:latin typeface="Times New Roman" pitchFamily="18" charset="0"/>
              <a:cs typeface="Times New Roman" pitchFamily="18" charset="0"/>
            </a:endParaRPr>
          </a:p>
        </p:txBody>
      </p:sp>
      <p:sp>
        <p:nvSpPr>
          <p:cNvPr id="40971" name="WordArt 8"/>
          <p:cNvSpPr>
            <a:spLocks noChangeArrowheads="1" noChangeShapeType="1" noTextEdit="1"/>
          </p:cNvSpPr>
          <p:nvPr/>
        </p:nvSpPr>
        <p:spPr bwMode="auto">
          <a:xfrm>
            <a:off x="2478564" y="5556251"/>
            <a:ext cx="7627620" cy="523875"/>
          </a:xfrm>
          <a:prstGeom prst="rect">
            <a:avLst/>
          </a:prstGeom>
        </p:spPr>
        <p:txBody>
          <a:bodyPr wrap="none" fromWordArt="1">
            <a:prstTxWarp prst="textPlain">
              <a:avLst>
                <a:gd name="adj" fmla="val 50000"/>
              </a:avLst>
            </a:prstTxWarp>
          </a:bodyPr>
          <a:lstStyle/>
          <a:p>
            <a:r>
              <a:rPr lang="en-US" b="1" kern="10" dirty="0" err="1">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a:cs typeface="Times New Roman"/>
              </a:rPr>
              <a:t>Giáo</a:t>
            </a:r>
            <a:r>
              <a:rPr lang="en-US" b="1" kern="10" dirty="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a:cs typeface="Times New Roman"/>
              </a:rPr>
              <a:t> </a:t>
            </a:r>
            <a:r>
              <a:rPr lang="en-US" b="1" kern="10" dirty="0" err="1">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a:cs typeface="Times New Roman"/>
              </a:rPr>
              <a:t>viên</a:t>
            </a:r>
            <a:r>
              <a:rPr lang="en-US" b="1" kern="10" dirty="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a:cs typeface="Times New Roman"/>
              </a:rPr>
              <a:t>: </a:t>
            </a:r>
            <a:r>
              <a:rPr lang="en-US" b="1" kern="10" dirty="0" err="1" smtClean="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a:cs typeface="Times New Roman"/>
              </a:rPr>
              <a:t>Triệu</a:t>
            </a:r>
            <a:r>
              <a:rPr lang="en-US" b="1" kern="10" dirty="0" smtClean="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a:cs typeface="Times New Roman"/>
              </a:rPr>
              <a:t> </a:t>
            </a:r>
            <a:r>
              <a:rPr lang="en-US" b="1" kern="10" dirty="0" err="1" smtClean="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a:cs typeface="Times New Roman"/>
              </a:rPr>
              <a:t>Thị</a:t>
            </a:r>
            <a:r>
              <a:rPr lang="en-US" b="1" kern="10" dirty="0" smtClean="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a:cs typeface="Times New Roman"/>
              </a:rPr>
              <a:t> </a:t>
            </a:r>
            <a:r>
              <a:rPr lang="en-US" b="1" kern="10" dirty="0" err="1" smtClean="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a:cs typeface="Times New Roman"/>
              </a:rPr>
              <a:t>Diễn</a:t>
            </a:r>
            <a:endParaRPr lang="en-US" b="1" kern="10" dirty="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a:cs typeface="Times New Roman"/>
            </a:endParaRPr>
          </a:p>
        </p:txBody>
      </p:sp>
    </p:spTree>
    <p:extLst>
      <p:ext uri="{BB962C8B-B14F-4D97-AF65-F5344CB8AC3E}">
        <p14:creationId xmlns:p14="http://schemas.microsoft.com/office/powerpoint/2010/main" val="1150479240"/>
      </p:ext>
    </p:extLst>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Rectangle 4"/>
          <p:cNvSpPr>
            <a:spLocks noGrp="1" noChangeArrowheads="1"/>
          </p:cNvSpPr>
          <p:nvPr>
            <p:ph type="body" idx="1"/>
          </p:nvPr>
        </p:nvSpPr>
        <p:spPr>
          <a:xfrm>
            <a:off x="190500" y="2209800"/>
            <a:ext cx="11430000" cy="2667000"/>
          </a:xfrm>
        </p:spPr>
        <p:txBody>
          <a:bodyPr/>
          <a:lstStyle/>
          <a:p>
            <a:pPr eaLnBrk="1" hangingPunct="1">
              <a:lnSpc>
                <a:spcPct val="90000"/>
              </a:lnSpc>
              <a:buFontTx/>
              <a:buNone/>
            </a:pPr>
            <a:r>
              <a:rPr lang="en-US" sz="4000" b="1" i="1" dirty="0">
                <a:solidFill>
                  <a:srgbClr val="9900CC"/>
                </a:solidFill>
                <a:latin typeface="Arial" panose="020B0604020202020204" pitchFamily="34" charset="0"/>
                <a:cs typeface="Arial" panose="020B0604020202020204" pitchFamily="34" charset="0"/>
              </a:rPr>
              <a:t>        </a:t>
            </a:r>
            <a:r>
              <a:rPr lang="en-US" sz="4000" b="1" dirty="0">
                <a:solidFill>
                  <a:srgbClr val="000099"/>
                </a:solidFill>
                <a:latin typeface="Arial" panose="020B0604020202020204" pitchFamily="34" charset="0"/>
                <a:cs typeface="Arial" panose="020B0604020202020204" pitchFamily="34" charset="0"/>
              </a:rPr>
              <a:t>B52 </a:t>
            </a:r>
            <a:r>
              <a:rPr lang="en-US" sz="4000" b="1" dirty="0" err="1">
                <a:solidFill>
                  <a:srgbClr val="000099"/>
                </a:solidFill>
                <a:latin typeface="Arial" panose="020B0604020202020204" pitchFamily="34" charset="0"/>
                <a:cs typeface="Arial" panose="020B0604020202020204" pitchFamily="34" charset="0"/>
              </a:rPr>
              <a:t>là</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loại</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máy</a:t>
            </a:r>
            <a:r>
              <a:rPr lang="en-US" sz="4000" b="1" dirty="0">
                <a:solidFill>
                  <a:srgbClr val="000099"/>
                </a:solidFill>
                <a:latin typeface="Arial" panose="020B0604020202020204" pitchFamily="34" charset="0"/>
                <a:cs typeface="Arial" panose="020B0604020202020204" pitchFamily="34" charset="0"/>
              </a:rPr>
              <a:t> bay </a:t>
            </a:r>
            <a:r>
              <a:rPr lang="en-US" sz="4000" b="1" dirty="0" err="1">
                <a:solidFill>
                  <a:srgbClr val="000099"/>
                </a:solidFill>
                <a:latin typeface="Arial" panose="020B0604020202020204" pitchFamily="34" charset="0"/>
                <a:cs typeface="Arial" panose="020B0604020202020204" pitchFamily="34" charset="0"/>
              </a:rPr>
              <a:t>ném</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bom</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hiện</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đại</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nhất</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thời</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ấy</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có</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thể</a:t>
            </a:r>
            <a:r>
              <a:rPr lang="en-US" sz="4000" b="1" dirty="0">
                <a:solidFill>
                  <a:srgbClr val="000099"/>
                </a:solidFill>
                <a:latin typeface="Arial" panose="020B0604020202020204" pitchFamily="34" charset="0"/>
                <a:cs typeface="Arial" panose="020B0604020202020204" pitchFamily="34" charset="0"/>
              </a:rPr>
              <a:t> bay </a:t>
            </a:r>
            <a:r>
              <a:rPr lang="en-US" sz="4000" b="1" dirty="0" err="1">
                <a:solidFill>
                  <a:srgbClr val="000099"/>
                </a:solidFill>
                <a:latin typeface="Arial" panose="020B0604020202020204" pitchFamily="34" charset="0"/>
                <a:cs typeface="Arial" panose="020B0604020202020204" pitchFamily="34" charset="0"/>
              </a:rPr>
              <a:t>cao</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đến</a:t>
            </a:r>
            <a:r>
              <a:rPr lang="en-US" sz="4000" b="1" dirty="0">
                <a:solidFill>
                  <a:srgbClr val="000099"/>
                </a:solidFill>
                <a:latin typeface="Arial" panose="020B0604020202020204" pitchFamily="34" charset="0"/>
                <a:cs typeface="Arial" panose="020B0604020202020204" pitchFamily="34" charset="0"/>
              </a:rPr>
              <a:t> 16 km </a:t>
            </a:r>
            <a:r>
              <a:rPr lang="en-US" sz="4000" b="1" dirty="0" err="1">
                <a:solidFill>
                  <a:srgbClr val="000099"/>
                </a:solidFill>
                <a:latin typeface="Arial" panose="020B0604020202020204" pitchFamily="34" charset="0"/>
                <a:cs typeface="Arial" panose="020B0604020202020204" pitchFamily="34" charset="0"/>
              </a:rPr>
              <a:t>nên</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pháo</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cao</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xạ</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không</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bắn</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được</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có</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thể</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mang</a:t>
            </a:r>
            <a:r>
              <a:rPr lang="en-US" sz="4000" b="1" dirty="0">
                <a:solidFill>
                  <a:srgbClr val="000099"/>
                </a:solidFill>
                <a:latin typeface="Arial" panose="020B0604020202020204" pitchFamily="34" charset="0"/>
                <a:cs typeface="Arial" panose="020B0604020202020204" pitchFamily="34" charset="0"/>
              </a:rPr>
              <a:t> 100-200 </a:t>
            </a:r>
            <a:r>
              <a:rPr lang="en-US" sz="4000" b="1" dirty="0" err="1">
                <a:solidFill>
                  <a:srgbClr val="000099"/>
                </a:solidFill>
                <a:latin typeface="Arial" panose="020B0604020202020204" pitchFamily="34" charset="0"/>
                <a:cs typeface="Arial" panose="020B0604020202020204" pitchFamily="34" charset="0"/>
              </a:rPr>
              <a:t>quả</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bom</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gấp</a:t>
            </a:r>
            <a:r>
              <a:rPr lang="en-US" sz="4000" b="1" dirty="0">
                <a:solidFill>
                  <a:srgbClr val="000099"/>
                </a:solidFill>
                <a:latin typeface="Arial" panose="020B0604020202020204" pitchFamily="34" charset="0"/>
                <a:cs typeface="Arial" panose="020B0604020202020204" pitchFamily="34" charset="0"/>
              </a:rPr>
              <a:t> 40 </a:t>
            </a:r>
            <a:r>
              <a:rPr lang="en-US" sz="4000" b="1" dirty="0" err="1">
                <a:solidFill>
                  <a:srgbClr val="000099"/>
                </a:solidFill>
                <a:latin typeface="Arial" panose="020B0604020202020204" pitchFamily="34" charset="0"/>
                <a:cs typeface="Arial" panose="020B0604020202020204" pitchFamily="34" charset="0"/>
              </a:rPr>
              <a:t>lần</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máy</a:t>
            </a:r>
            <a:r>
              <a:rPr lang="en-US" sz="4000" b="1" dirty="0">
                <a:solidFill>
                  <a:srgbClr val="000099"/>
                </a:solidFill>
                <a:latin typeface="Arial" panose="020B0604020202020204" pitchFamily="34" charset="0"/>
                <a:cs typeface="Arial" panose="020B0604020202020204" pitchFamily="34" charset="0"/>
              </a:rPr>
              <a:t> bay </a:t>
            </a:r>
            <a:r>
              <a:rPr lang="en-US" sz="4000" b="1" dirty="0" err="1">
                <a:solidFill>
                  <a:srgbClr val="000099"/>
                </a:solidFill>
                <a:latin typeface="Arial" panose="020B0604020202020204" pitchFamily="34" charset="0"/>
                <a:cs typeface="Arial" panose="020B0604020202020204" pitchFamily="34" charset="0"/>
              </a:rPr>
              <a:t>khác</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Máy</a:t>
            </a:r>
            <a:r>
              <a:rPr lang="en-US" sz="4000" b="1" dirty="0">
                <a:solidFill>
                  <a:srgbClr val="000099"/>
                </a:solidFill>
                <a:latin typeface="Arial" panose="020B0604020202020204" pitchFamily="34" charset="0"/>
                <a:cs typeface="Arial" panose="020B0604020202020204" pitchFamily="34" charset="0"/>
              </a:rPr>
              <a:t> bay </a:t>
            </a:r>
            <a:r>
              <a:rPr lang="en-US" sz="4000" b="1" dirty="0" err="1">
                <a:solidFill>
                  <a:srgbClr val="000099"/>
                </a:solidFill>
                <a:latin typeface="Arial" panose="020B0604020202020204" pitchFamily="34" charset="0"/>
                <a:cs typeface="Arial" panose="020B0604020202020204" pitchFamily="34" charset="0"/>
              </a:rPr>
              <a:t>này</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còn</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được</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gọi</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là</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pháo</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đài</a:t>
            </a:r>
            <a:r>
              <a:rPr lang="en-US" sz="4000" b="1" dirty="0">
                <a:solidFill>
                  <a:srgbClr val="000099"/>
                </a:solidFill>
                <a:latin typeface="Arial" panose="020B0604020202020204" pitchFamily="34" charset="0"/>
                <a:cs typeface="Arial" panose="020B0604020202020204" pitchFamily="34" charset="0"/>
              </a:rPr>
              <a:t> bay”.</a:t>
            </a:r>
          </a:p>
        </p:txBody>
      </p:sp>
      <p:sp>
        <p:nvSpPr>
          <p:cNvPr id="3" name="Text Box 16"/>
          <p:cNvSpPr txBox="1">
            <a:spLocks noChangeArrowheads="1"/>
          </p:cNvSpPr>
          <p:nvPr/>
        </p:nvSpPr>
        <p:spPr bwMode="auto">
          <a:xfrm>
            <a:off x="152400" y="0"/>
            <a:ext cx="11506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3200" b="1" dirty="0" err="1"/>
              <a:t>Thứ</a:t>
            </a:r>
            <a:r>
              <a:rPr lang="en-US" sz="3200" b="1" dirty="0"/>
              <a:t> </a:t>
            </a:r>
            <a:r>
              <a:rPr lang="en-US" sz="3200" b="1" dirty="0" err="1"/>
              <a:t>hai</a:t>
            </a:r>
            <a:r>
              <a:rPr lang="en-US" sz="3200" b="1" dirty="0"/>
              <a:t>, </a:t>
            </a:r>
            <a:r>
              <a:rPr lang="en-US" sz="3200" b="1" dirty="0" err="1"/>
              <a:t>ngày</a:t>
            </a:r>
            <a:r>
              <a:rPr lang="en-US" sz="3200" b="1" dirty="0"/>
              <a:t> </a:t>
            </a:r>
            <a:r>
              <a:rPr lang="en-US" sz="3200" b="1" dirty="0" smtClean="0"/>
              <a:t>11 </a:t>
            </a:r>
            <a:r>
              <a:rPr lang="en-US" sz="3200" b="1" dirty="0" err="1"/>
              <a:t>tháng</a:t>
            </a:r>
            <a:r>
              <a:rPr lang="en-US" sz="3200" b="1" dirty="0"/>
              <a:t> 03 </a:t>
            </a:r>
            <a:r>
              <a:rPr lang="en-US" sz="3200" b="1" dirty="0" err="1"/>
              <a:t>năm</a:t>
            </a:r>
            <a:r>
              <a:rPr lang="en-US" sz="3200" b="1" dirty="0"/>
              <a:t> </a:t>
            </a:r>
            <a:r>
              <a:rPr lang="en-US" sz="3200" b="1" dirty="0" smtClean="0"/>
              <a:t>2024</a:t>
            </a:r>
            <a:endParaRPr lang="en-US" sz="3200" b="1" dirty="0"/>
          </a:p>
          <a:p>
            <a:pPr algn="ctr"/>
            <a:r>
              <a:rPr lang="en-US" sz="3200" b="1" u="sng" dirty="0" err="1" smtClean="0"/>
              <a:t>Lịch</a:t>
            </a:r>
            <a:r>
              <a:rPr lang="en-US" sz="3200" b="1" u="sng" dirty="0" smtClean="0"/>
              <a:t> </a:t>
            </a:r>
            <a:r>
              <a:rPr lang="en-US" sz="3200" b="1" u="sng" dirty="0" err="1"/>
              <a:t>sử</a:t>
            </a:r>
            <a:endParaRPr lang="en-US" sz="3200" b="1" u="sng" dirty="0"/>
          </a:p>
          <a:p>
            <a:pPr algn="ctr"/>
            <a:r>
              <a:rPr lang="en-US" sz="3200" b="1" u="sng" dirty="0" err="1" smtClean="0">
                <a:solidFill>
                  <a:srgbClr val="FF3300"/>
                </a:solidFill>
              </a:rPr>
              <a:t>Tiết</a:t>
            </a:r>
            <a:r>
              <a:rPr lang="en-US" sz="3200" b="1" u="sng" dirty="0" smtClean="0">
                <a:solidFill>
                  <a:srgbClr val="FF3300"/>
                </a:solidFill>
              </a:rPr>
              <a:t> 26</a:t>
            </a:r>
            <a:r>
              <a:rPr lang="en-US" sz="3200" b="1" dirty="0" smtClean="0">
                <a:solidFill>
                  <a:srgbClr val="FF3300"/>
                </a:solidFill>
              </a:rPr>
              <a:t>: </a:t>
            </a:r>
            <a:r>
              <a:rPr lang="en-US" sz="3200" b="1" dirty="0" err="1" smtClean="0">
                <a:solidFill>
                  <a:srgbClr val="FF3300"/>
                </a:solidFill>
              </a:rPr>
              <a:t>Chiến</a:t>
            </a:r>
            <a:r>
              <a:rPr lang="en-US" sz="3200" b="1" dirty="0" smtClean="0">
                <a:solidFill>
                  <a:srgbClr val="FF3300"/>
                </a:solidFill>
              </a:rPr>
              <a:t> </a:t>
            </a:r>
            <a:r>
              <a:rPr lang="en-US" sz="3200" b="1" dirty="0" err="1" smtClean="0">
                <a:solidFill>
                  <a:srgbClr val="FF3300"/>
                </a:solidFill>
              </a:rPr>
              <a:t>thắng</a:t>
            </a:r>
            <a:r>
              <a:rPr lang="en-US" sz="3200" b="1" dirty="0">
                <a:solidFill>
                  <a:srgbClr val="FF3300"/>
                </a:solidFill>
              </a:rPr>
              <a:t> </a:t>
            </a:r>
            <a:r>
              <a:rPr lang="en-US" sz="3200" b="1" dirty="0" smtClean="0">
                <a:solidFill>
                  <a:srgbClr val="FF3300"/>
                </a:solidFill>
              </a:rPr>
              <a:t>“</a:t>
            </a:r>
            <a:r>
              <a:rPr lang="en-US" sz="3200" b="1" dirty="0" err="1" smtClean="0">
                <a:solidFill>
                  <a:srgbClr val="FF3300"/>
                </a:solidFill>
              </a:rPr>
              <a:t>Điện</a:t>
            </a:r>
            <a:r>
              <a:rPr lang="en-US" sz="3200" b="1" dirty="0" smtClean="0">
                <a:solidFill>
                  <a:srgbClr val="FF3300"/>
                </a:solidFill>
              </a:rPr>
              <a:t> </a:t>
            </a:r>
            <a:r>
              <a:rPr lang="en-US" sz="3200" b="1" dirty="0" err="1">
                <a:solidFill>
                  <a:srgbClr val="FF3300"/>
                </a:solidFill>
              </a:rPr>
              <a:t>Biên</a:t>
            </a:r>
            <a:r>
              <a:rPr lang="en-US" sz="3200" b="1" dirty="0">
                <a:solidFill>
                  <a:srgbClr val="FF3300"/>
                </a:solidFill>
              </a:rPr>
              <a:t> </a:t>
            </a:r>
            <a:r>
              <a:rPr lang="en-US" sz="3200" b="1" dirty="0" err="1">
                <a:solidFill>
                  <a:srgbClr val="FF3300"/>
                </a:solidFill>
              </a:rPr>
              <a:t>Phủ</a:t>
            </a:r>
            <a:r>
              <a:rPr lang="en-US" sz="3200" b="1" dirty="0">
                <a:solidFill>
                  <a:srgbClr val="FF3300"/>
                </a:solidFill>
              </a:rPr>
              <a:t> </a:t>
            </a:r>
            <a:r>
              <a:rPr lang="en-US" sz="3200" b="1" dirty="0" err="1">
                <a:solidFill>
                  <a:srgbClr val="FF3300"/>
                </a:solidFill>
              </a:rPr>
              <a:t>trên</a:t>
            </a:r>
            <a:r>
              <a:rPr lang="en-US" sz="3200" b="1" dirty="0">
                <a:solidFill>
                  <a:srgbClr val="FF3300"/>
                </a:solidFill>
              </a:rPr>
              <a:t> </a:t>
            </a:r>
            <a:r>
              <a:rPr lang="en-US" sz="3200" b="1" dirty="0" err="1">
                <a:solidFill>
                  <a:srgbClr val="FF3300"/>
                </a:solidFill>
              </a:rPr>
              <a:t>không</a:t>
            </a:r>
            <a:r>
              <a:rPr lang="en-US" sz="3200" b="1" dirty="0">
                <a:solidFill>
                  <a:srgbClr val="FF3300"/>
                </a:solidFill>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1371600" y="228601"/>
            <a:ext cx="8610600" cy="715963"/>
          </a:xfrm>
        </p:spPr>
        <p:txBody>
          <a:bodyPr/>
          <a:lstStyle/>
          <a:p>
            <a:pPr eaLnBrk="1" hangingPunct="1"/>
            <a:r>
              <a:rPr lang="en-US" sz="4000" b="1">
                <a:solidFill>
                  <a:srgbClr val="0000FF"/>
                </a:solidFill>
              </a:rPr>
              <a:t>Máy bay Mĩ trên bầu trời miền Bắc</a:t>
            </a:r>
          </a:p>
        </p:txBody>
      </p:sp>
      <p:pic>
        <p:nvPicPr>
          <p:cNvPr id="137219" name="Picture 3" descr="May bay My trong chien tranh Viet Nam2"/>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1371600" y="1143000"/>
            <a:ext cx="9144000" cy="44196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7218"/>
                                        </p:tgtEl>
                                        <p:attrNameLst>
                                          <p:attrName>style.visibility</p:attrName>
                                        </p:attrNameLst>
                                      </p:cBhvr>
                                      <p:to>
                                        <p:strVal val="visible"/>
                                      </p:to>
                                    </p:set>
                                    <p:anim calcmode="lin" valueType="num">
                                      <p:cBhvr>
                                        <p:cTn id="7" dur="500" fill="hold"/>
                                        <p:tgtEl>
                                          <p:spTgt spid="137218"/>
                                        </p:tgtEl>
                                        <p:attrNameLst>
                                          <p:attrName>ppt_w</p:attrName>
                                        </p:attrNameLst>
                                      </p:cBhvr>
                                      <p:tavLst>
                                        <p:tav tm="0">
                                          <p:val>
                                            <p:fltVal val="0"/>
                                          </p:val>
                                        </p:tav>
                                        <p:tav tm="100000">
                                          <p:val>
                                            <p:strVal val="#ppt_w"/>
                                          </p:val>
                                        </p:tav>
                                      </p:tavLst>
                                    </p:anim>
                                    <p:anim calcmode="lin" valueType="num">
                                      <p:cBhvr>
                                        <p:cTn id="8" dur="500" fill="hold"/>
                                        <p:tgtEl>
                                          <p:spTgt spid="137218"/>
                                        </p:tgtEl>
                                        <p:attrNameLst>
                                          <p:attrName>ppt_h</p:attrName>
                                        </p:attrNameLst>
                                      </p:cBhvr>
                                      <p:tavLst>
                                        <p:tav tm="0">
                                          <p:val>
                                            <p:fltVal val="0"/>
                                          </p:val>
                                        </p:tav>
                                        <p:tav tm="100000">
                                          <p:val>
                                            <p:strVal val="#ppt_h"/>
                                          </p:val>
                                        </p:tav>
                                      </p:tavLst>
                                    </p:anim>
                                    <p:animEffect transition="in" filter="fade">
                                      <p:cBhvr>
                                        <p:cTn id="9" dur="500"/>
                                        <p:tgtEl>
                                          <p:spTgt spid="137218"/>
                                        </p:tgtEl>
                                      </p:cBhvr>
                                    </p:animEffect>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par>
                                <p:cTn id="10" presetID="7" presetClass="entr" presetSubtype="8" fill="hold" nodeType="withEffect">
                                  <p:stCondLst>
                                    <p:cond delay="0"/>
                                  </p:stCondLst>
                                  <p:childTnLst>
                                    <p:set>
                                      <p:cBhvr>
                                        <p:cTn id="11" dur="1" fill="hold">
                                          <p:stCondLst>
                                            <p:cond delay="0"/>
                                          </p:stCondLst>
                                        </p:cTn>
                                        <p:tgtEl>
                                          <p:spTgt spid="137219"/>
                                        </p:tgtEl>
                                        <p:attrNameLst>
                                          <p:attrName>style.visibility</p:attrName>
                                        </p:attrNameLst>
                                      </p:cBhvr>
                                      <p:to>
                                        <p:strVal val="visible"/>
                                      </p:to>
                                    </p:set>
                                    <p:anim calcmode="lin" valueType="num">
                                      <p:cBhvr additive="base">
                                        <p:cTn id="12" dur="1000" fill="hold"/>
                                        <p:tgtEl>
                                          <p:spTgt spid="137219"/>
                                        </p:tgtEl>
                                        <p:attrNameLst>
                                          <p:attrName>ppt_x</p:attrName>
                                        </p:attrNameLst>
                                      </p:cBhvr>
                                      <p:tavLst>
                                        <p:tav tm="0">
                                          <p:val>
                                            <p:strVal val="0-#ppt_w/2"/>
                                          </p:val>
                                        </p:tav>
                                        <p:tav tm="100000">
                                          <p:val>
                                            <p:strVal val="#ppt_x"/>
                                          </p:val>
                                        </p:tav>
                                      </p:tavLst>
                                    </p:anim>
                                    <p:anim calcmode="lin" valueType="num">
                                      <p:cBhvr additive="base">
                                        <p:cTn id="13" dur="1000" fill="hold"/>
                                        <p:tgtEl>
                                          <p:spTgt spid="1372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1828800" y="301625"/>
            <a:ext cx="8229600" cy="865188"/>
          </a:xfrm>
        </p:spPr>
        <p:txBody>
          <a:bodyPr/>
          <a:lstStyle/>
          <a:p>
            <a:pPr eaLnBrk="1" hangingPunct="1"/>
            <a:r>
              <a:rPr lang="en-US" b="1">
                <a:solidFill>
                  <a:srgbClr val="0000FF"/>
                </a:solidFill>
                <a:cs typeface="Arial" panose="020B0604020202020204" pitchFamily="34" charset="0"/>
              </a:rPr>
              <a:t>Pháo đài bay B52 của Mĩ</a:t>
            </a:r>
          </a:p>
        </p:txBody>
      </p:sp>
      <p:pic>
        <p:nvPicPr>
          <p:cNvPr id="140291" name="Picture 3" descr="Phao dai bay B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219200"/>
            <a:ext cx="7543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2" name="Rectangle 4"/>
          <p:cNvSpPr>
            <a:spLocks noChangeArrowheads="1"/>
          </p:cNvSpPr>
          <p:nvPr/>
        </p:nvSpPr>
        <p:spPr bwMode="auto">
          <a:xfrm>
            <a:off x="-762000" y="1447800"/>
            <a:ext cx="10668000"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endParaRPr lang="vi-VN" sz="4400">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0290"/>
                                        </p:tgtEl>
                                        <p:attrNameLst>
                                          <p:attrName>style.visibility</p:attrName>
                                        </p:attrNameLst>
                                      </p:cBhvr>
                                      <p:to>
                                        <p:strVal val="visible"/>
                                      </p:to>
                                    </p:set>
                                    <p:anim calcmode="lin" valueType="num">
                                      <p:cBhvr additive="base">
                                        <p:cTn id="7" dur="500" fill="hold"/>
                                        <p:tgtEl>
                                          <p:spTgt spid="140290"/>
                                        </p:tgtEl>
                                        <p:attrNameLst>
                                          <p:attrName>ppt_x</p:attrName>
                                        </p:attrNameLst>
                                      </p:cBhvr>
                                      <p:tavLst>
                                        <p:tav tm="0">
                                          <p:val>
                                            <p:strVal val="0-#ppt_w/2"/>
                                          </p:val>
                                        </p:tav>
                                        <p:tav tm="100000">
                                          <p:val>
                                            <p:strVal val="#ppt_x"/>
                                          </p:val>
                                        </p:tav>
                                      </p:tavLst>
                                    </p:anim>
                                    <p:anim calcmode="lin" valueType="num">
                                      <p:cBhvr additive="base">
                                        <p:cTn id="8" dur="500" fill="hold"/>
                                        <p:tgtEl>
                                          <p:spTgt spid="14029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7" presetClass="entr" presetSubtype="2" repeatCount="indefinite" fill="hold" nodeType="afterEffect">
                                  <p:stCondLst>
                                    <p:cond delay="0"/>
                                  </p:stCondLst>
                                  <p:endCondLst>
                                    <p:cond evt="onNext" delay="0">
                                      <p:tgtEl>
                                        <p:sldTgt/>
                                      </p:tgtEl>
                                    </p:cond>
                                  </p:endCondLst>
                                  <p:childTnLst>
                                    <p:set>
                                      <p:cBhvr>
                                        <p:cTn id="11" dur="1" fill="hold">
                                          <p:stCondLst>
                                            <p:cond delay="0"/>
                                          </p:stCondLst>
                                        </p:cTn>
                                        <p:tgtEl>
                                          <p:spTgt spid="140291"/>
                                        </p:tgtEl>
                                        <p:attrNameLst>
                                          <p:attrName>style.visibility</p:attrName>
                                        </p:attrNameLst>
                                      </p:cBhvr>
                                      <p:to>
                                        <p:strVal val="visible"/>
                                      </p:to>
                                    </p:set>
                                    <p:anim calcmode="lin" valueType="num">
                                      <p:cBhvr additive="base">
                                        <p:cTn id="12" dur="5000" fill="hold"/>
                                        <p:tgtEl>
                                          <p:spTgt spid="140291"/>
                                        </p:tgtEl>
                                        <p:attrNameLst>
                                          <p:attrName>ppt_x</p:attrName>
                                        </p:attrNameLst>
                                      </p:cBhvr>
                                      <p:tavLst>
                                        <p:tav tm="0">
                                          <p:val>
                                            <p:strVal val="1+#ppt_w/2"/>
                                          </p:val>
                                        </p:tav>
                                        <p:tav tm="100000">
                                          <p:val>
                                            <p:strVal val="#ppt_x"/>
                                          </p:val>
                                        </p:tav>
                                      </p:tavLst>
                                    </p:anim>
                                    <p:anim calcmode="lin" valueType="num">
                                      <p:cBhvr additive="base">
                                        <p:cTn id="13" dur="5000" fill="hold"/>
                                        <p:tgtEl>
                                          <p:spTgt spid="14029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wind.wav"/>
                                        </p:tgtEl>
                                      </p:cMediaNode>
                                    </p:audio>
                                  </p:subTnLst>
                                </p:cTn>
                              </p:par>
                            </p:childTnLst>
                          </p:cTn>
                        </p:par>
                        <p:par>
                          <p:cTn id="14" fill="hold">
                            <p:stCondLst>
                              <p:cond delay="5500"/>
                            </p:stCondLst>
                            <p:childTnLst>
                              <p:par>
                                <p:cTn id="15" presetID="2" presetClass="entr" presetSubtype="8" fill="hold" grpId="0" nodeType="afterEffect" nodePh="1">
                                  <p:stCondLst>
                                    <p:cond delay="0"/>
                                  </p:stCondLst>
                                  <p:endCondLst>
                                    <p:cond evt="begin" delay="0">
                                      <p:tn val="15"/>
                                    </p:cond>
                                  </p:endCondLst>
                                  <p:childTnLst>
                                    <p:set>
                                      <p:cBhvr>
                                        <p:cTn id="16" dur="1" fill="hold">
                                          <p:stCondLst>
                                            <p:cond delay="0"/>
                                          </p:stCondLst>
                                        </p:cTn>
                                        <p:tgtEl>
                                          <p:spTgt spid="140292"/>
                                        </p:tgtEl>
                                        <p:attrNameLst>
                                          <p:attrName>style.visibility</p:attrName>
                                        </p:attrNameLst>
                                      </p:cBhvr>
                                      <p:to>
                                        <p:strVal val="visible"/>
                                      </p:to>
                                    </p:set>
                                    <p:anim calcmode="lin" valueType="num">
                                      <p:cBhvr additive="base">
                                        <p:cTn id="17" dur="500" fill="hold"/>
                                        <p:tgtEl>
                                          <p:spTgt spid="140292"/>
                                        </p:tgtEl>
                                        <p:attrNameLst>
                                          <p:attrName>ppt_x</p:attrName>
                                        </p:attrNameLst>
                                      </p:cBhvr>
                                      <p:tavLst>
                                        <p:tav tm="0">
                                          <p:val>
                                            <p:strVal val="0-#ppt_w/2"/>
                                          </p:val>
                                        </p:tav>
                                        <p:tav tm="100000">
                                          <p:val>
                                            <p:strVal val="#ppt_x"/>
                                          </p:val>
                                        </p:tav>
                                      </p:tavLst>
                                    </p:anim>
                                    <p:anim calcmode="lin" valueType="num">
                                      <p:cBhvr additive="base">
                                        <p:cTn id="18" dur="500" fill="hold"/>
                                        <p:tgtEl>
                                          <p:spTgt spid="1402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autoUpdateAnimBg="0"/>
      <p:bldP spid="140292"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81" name="Text Box 5"/>
          <p:cNvSpPr txBox="1">
            <a:spLocks noChangeArrowheads="1"/>
          </p:cNvSpPr>
          <p:nvPr/>
        </p:nvSpPr>
        <p:spPr bwMode="auto">
          <a:xfrm>
            <a:off x="2057400" y="6110288"/>
            <a:ext cx="861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3600" b="1"/>
              <a:t>Máy bay B52- siêu pháo đài bay</a:t>
            </a:r>
          </a:p>
        </p:txBody>
      </p:sp>
      <p:pic>
        <p:nvPicPr>
          <p:cNvPr id="254986" name="Picture 10" descr="B-52_flying_over_clou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0"/>
            <a:ext cx="92202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54981"/>
                                        </p:tgtEl>
                                        <p:attrNameLst>
                                          <p:attrName>style.visibility</p:attrName>
                                        </p:attrNameLst>
                                      </p:cBhvr>
                                      <p:to>
                                        <p:strVal val="visible"/>
                                      </p:to>
                                    </p:set>
                                    <p:anim calcmode="lin" valueType="num">
                                      <p:cBhvr>
                                        <p:cTn id="7" dur="5000" fill="hold"/>
                                        <p:tgtEl>
                                          <p:spTgt spid="254981"/>
                                        </p:tgtEl>
                                        <p:attrNameLst>
                                          <p:attrName>ppt_w</p:attrName>
                                        </p:attrNameLst>
                                      </p:cBhvr>
                                      <p:tavLst>
                                        <p:tav tm="0">
                                          <p:val>
                                            <p:fltVal val="0"/>
                                          </p:val>
                                        </p:tav>
                                        <p:tav tm="100000">
                                          <p:val>
                                            <p:strVal val="#ppt_w"/>
                                          </p:val>
                                        </p:tav>
                                      </p:tavLst>
                                    </p:anim>
                                    <p:anim calcmode="lin" valueType="num">
                                      <p:cBhvr>
                                        <p:cTn id="8" dur="5000" fill="hold"/>
                                        <p:tgtEl>
                                          <p:spTgt spid="254981"/>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54986"/>
                                        </p:tgtEl>
                                        <p:attrNameLst>
                                          <p:attrName>style.visibility</p:attrName>
                                        </p:attrNameLst>
                                      </p:cBhvr>
                                      <p:to>
                                        <p:strVal val="visible"/>
                                      </p:to>
                                    </p:set>
                                    <p:anim calcmode="lin" valueType="num">
                                      <p:cBhvr>
                                        <p:cTn id="11" dur="500" fill="hold"/>
                                        <p:tgtEl>
                                          <p:spTgt spid="254986"/>
                                        </p:tgtEl>
                                        <p:attrNameLst>
                                          <p:attrName>ppt_w</p:attrName>
                                        </p:attrNameLst>
                                      </p:cBhvr>
                                      <p:tavLst>
                                        <p:tav tm="0">
                                          <p:val>
                                            <p:fltVal val="0"/>
                                          </p:val>
                                        </p:tav>
                                        <p:tav tm="100000">
                                          <p:val>
                                            <p:strVal val="#ppt_w"/>
                                          </p:val>
                                        </p:tav>
                                      </p:tavLst>
                                    </p:anim>
                                    <p:anim calcmode="lin" valueType="num">
                                      <p:cBhvr>
                                        <p:cTn id="12" dur="500" fill="hold"/>
                                        <p:tgtEl>
                                          <p:spTgt spid="2549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8" name="phim2.mpg">
            <a:hlinkClick r:id="" action="ppaction://media"/>
          </p:cNvPr>
          <p:cNvPicPr>
            <a:picLocks noRot="1"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1371600" y="228601"/>
            <a:ext cx="9144000" cy="623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259078"/>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5" name="Text Box 7"/>
          <p:cNvSpPr txBox="1">
            <a:spLocks noChangeArrowheads="1"/>
          </p:cNvSpPr>
          <p:nvPr/>
        </p:nvSpPr>
        <p:spPr bwMode="auto">
          <a:xfrm>
            <a:off x="772886" y="2057400"/>
            <a:ext cx="11125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000" b="1" dirty="0">
                <a:solidFill>
                  <a:srgbClr val="FF0000"/>
                </a:solidFill>
              </a:rPr>
              <a:t>2. </a:t>
            </a:r>
            <a:r>
              <a:rPr lang="en-US" sz="4000" b="1" dirty="0" err="1">
                <a:solidFill>
                  <a:srgbClr val="FF0000"/>
                </a:solidFill>
              </a:rPr>
              <a:t>Hà</a:t>
            </a:r>
            <a:r>
              <a:rPr lang="en-US" sz="4000" b="1" dirty="0">
                <a:solidFill>
                  <a:srgbClr val="FF0000"/>
                </a:solidFill>
              </a:rPr>
              <a:t> </a:t>
            </a:r>
            <a:r>
              <a:rPr lang="en-US" sz="4000" b="1" dirty="0" err="1">
                <a:solidFill>
                  <a:srgbClr val="FF0000"/>
                </a:solidFill>
              </a:rPr>
              <a:t>Nội</a:t>
            </a:r>
            <a:r>
              <a:rPr lang="en-US" sz="4000" b="1" dirty="0">
                <a:solidFill>
                  <a:srgbClr val="FF0000"/>
                </a:solidFill>
              </a:rPr>
              <a:t> 12 </a:t>
            </a:r>
            <a:r>
              <a:rPr lang="en-US" sz="4000" b="1" dirty="0" err="1">
                <a:solidFill>
                  <a:srgbClr val="FF0000"/>
                </a:solidFill>
              </a:rPr>
              <a:t>ngày</a:t>
            </a:r>
            <a:r>
              <a:rPr lang="en-US" sz="4000" b="1" dirty="0">
                <a:solidFill>
                  <a:srgbClr val="FF0000"/>
                </a:solidFill>
              </a:rPr>
              <a:t> </a:t>
            </a:r>
            <a:r>
              <a:rPr lang="en-US" sz="4000" b="1" dirty="0" err="1">
                <a:solidFill>
                  <a:srgbClr val="FF0000"/>
                </a:solidFill>
              </a:rPr>
              <a:t>đêm</a:t>
            </a:r>
            <a:r>
              <a:rPr lang="en-US" sz="4000" b="1" dirty="0">
                <a:solidFill>
                  <a:srgbClr val="FF0000"/>
                </a:solidFill>
              </a:rPr>
              <a:t> </a:t>
            </a:r>
            <a:r>
              <a:rPr lang="en-US" sz="4000" b="1" dirty="0" err="1">
                <a:solidFill>
                  <a:srgbClr val="FF0000"/>
                </a:solidFill>
              </a:rPr>
              <a:t>quyết</a:t>
            </a:r>
            <a:r>
              <a:rPr lang="en-US" sz="4000" b="1" dirty="0">
                <a:solidFill>
                  <a:srgbClr val="FF0000"/>
                </a:solidFill>
              </a:rPr>
              <a:t> </a:t>
            </a:r>
            <a:r>
              <a:rPr lang="en-US" sz="4000" b="1" dirty="0" err="1">
                <a:solidFill>
                  <a:srgbClr val="FF0000"/>
                </a:solidFill>
              </a:rPr>
              <a:t>chiến</a:t>
            </a:r>
            <a:r>
              <a:rPr lang="en-US" sz="4000" b="1" dirty="0">
                <a:solidFill>
                  <a:srgbClr val="FF0000"/>
                </a:solidFill>
              </a:rPr>
              <a:t>:</a:t>
            </a:r>
            <a:r>
              <a:rPr lang="en-US" sz="4000" b="1" dirty="0"/>
              <a:t>  </a:t>
            </a:r>
          </a:p>
        </p:txBody>
      </p:sp>
      <p:sp>
        <p:nvSpPr>
          <p:cNvPr id="375816" name="Rectangle 8"/>
          <p:cNvSpPr>
            <a:spLocks noChangeArrowheads="1"/>
          </p:cNvSpPr>
          <p:nvPr/>
        </p:nvSpPr>
        <p:spPr bwMode="auto">
          <a:xfrm>
            <a:off x="228600" y="3048000"/>
            <a:ext cx="11125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000" b="1" dirty="0"/>
              <a:t>     </a:t>
            </a:r>
            <a:r>
              <a:rPr lang="en-US" sz="4000" b="1" dirty="0" err="1"/>
              <a:t>Cuộc</a:t>
            </a:r>
            <a:r>
              <a:rPr lang="en-US" sz="4000" b="1" dirty="0"/>
              <a:t> </a:t>
            </a:r>
            <a:r>
              <a:rPr lang="en-US" sz="4000" b="1" dirty="0" err="1"/>
              <a:t>chiến</a:t>
            </a:r>
            <a:r>
              <a:rPr lang="en-US" sz="4000" b="1" dirty="0"/>
              <a:t> 12 </a:t>
            </a:r>
            <a:r>
              <a:rPr lang="en-US" sz="4000" b="1" dirty="0" err="1"/>
              <a:t>ngày</a:t>
            </a:r>
            <a:r>
              <a:rPr lang="en-US" sz="4000" b="1" dirty="0"/>
              <a:t> </a:t>
            </a:r>
            <a:r>
              <a:rPr lang="en-US" sz="4000" b="1" dirty="0" err="1"/>
              <a:t>đêm</a:t>
            </a:r>
            <a:r>
              <a:rPr lang="en-US" sz="4000" b="1" dirty="0"/>
              <a:t> </a:t>
            </a:r>
            <a:r>
              <a:rPr lang="en-US" sz="4000" b="1" dirty="0" err="1"/>
              <a:t>trên</a:t>
            </a:r>
            <a:r>
              <a:rPr lang="en-US" sz="4000" b="1" dirty="0"/>
              <a:t> </a:t>
            </a:r>
            <a:r>
              <a:rPr lang="en-US" sz="4000" b="1" dirty="0" err="1"/>
              <a:t>bầu</a:t>
            </a:r>
            <a:r>
              <a:rPr lang="en-US" sz="4000" b="1" dirty="0"/>
              <a:t> </a:t>
            </a:r>
            <a:r>
              <a:rPr lang="en-US" sz="4000" b="1" dirty="0" err="1"/>
              <a:t>trời</a:t>
            </a:r>
            <a:r>
              <a:rPr lang="en-US" sz="4000" b="1" dirty="0"/>
              <a:t> </a:t>
            </a:r>
            <a:r>
              <a:rPr lang="en-US" sz="4000" b="1" dirty="0" err="1"/>
              <a:t>Hà</a:t>
            </a:r>
            <a:r>
              <a:rPr lang="en-US" sz="4000" b="1" dirty="0"/>
              <a:t> </a:t>
            </a:r>
            <a:r>
              <a:rPr lang="en-US" sz="4000" b="1" dirty="0" err="1"/>
              <a:t>Nội</a:t>
            </a:r>
            <a:r>
              <a:rPr lang="en-US" sz="4000" b="1" dirty="0"/>
              <a:t> </a:t>
            </a:r>
            <a:r>
              <a:rPr lang="en-US" sz="4000" b="1" dirty="0" err="1"/>
              <a:t>diễn</a:t>
            </a:r>
            <a:r>
              <a:rPr lang="en-US" sz="4000" b="1" dirty="0"/>
              <a:t> ra </a:t>
            </a:r>
            <a:r>
              <a:rPr lang="en-US" sz="4000" b="1" dirty="0" err="1"/>
              <a:t>như</a:t>
            </a:r>
            <a:r>
              <a:rPr lang="en-US" sz="4000" b="1" dirty="0"/>
              <a:t> </a:t>
            </a:r>
            <a:r>
              <a:rPr lang="en-US" sz="4000" b="1" dirty="0" err="1"/>
              <a:t>thế</a:t>
            </a:r>
            <a:r>
              <a:rPr lang="en-US" sz="4000" b="1" dirty="0"/>
              <a:t> </a:t>
            </a:r>
            <a:r>
              <a:rPr lang="en-US" sz="4000" b="1" dirty="0" err="1"/>
              <a:t>nào</a:t>
            </a:r>
            <a:r>
              <a:rPr lang="en-US" sz="4000" b="1" dirty="0"/>
              <a:t>? (</a:t>
            </a:r>
            <a:r>
              <a:rPr lang="en-US" sz="4000" b="1" dirty="0" err="1"/>
              <a:t>Các</a:t>
            </a:r>
            <a:r>
              <a:rPr lang="en-US" sz="4000" b="1" dirty="0"/>
              <a:t> </a:t>
            </a:r>
            <a:r>
              <a:rPr lang="en-US" sz="4000" b="1" dirty="0" err="1"/>
              <a:t>em</a:t>
            </a:r>
            <a:r>
              <a:rPr lang="en-US" sz="4000" b="1" dirty="0"/>
              <a:t> </a:t>
            </a:r>
            <a:r>
              <a:rPr lang="en-US" sz="4000" b="1" dirty="0" err="1"/>
              <a:t>đọc</a:t>
            </a:r>
            <a:r>
              <a:rPr lang="en-US" sz="4000" b="1" dirty="0"/>
              <a:t> </a:t>
            </a:r>
            <a:r>
              <a:rPr lang="en-US" sz="4000" b="1" dirty="0" err="1"/>
              <a:t>thầm</a:t>
            </a:r>
            <a:r>
              <a:rPr lang="en-US" sz="4000" b="1" dirty="0"/>
              <a:t> </a:t>
            </a:r>
            <a:r>
              <a:rPr lang="en-US" sz="4000" b="1" dirty="0" err="1"/>
              <a:t>SGK</a:t>
            </a:r>
            <a:r>
              <a:rPr lang="en-US" sz="4000" b="1" dirty="0"/>
              <a:t> </a:t>
            </a:r>
            <a:r>
              <a:rPr lang="en-US" sz="4000" b="1" dirty="0" err="1"/>
              <a:t>từ</a:t>
            </a:r>
            <a:r>
              <a:rPr lang="en-US" sz="4000" b="1" dirty="0"/>
              <a:t> </a:t>
            </a:r>
            <a:r>
              <a:rPr lang="en-US" sz="4000" b="1" dirty="0" err="1"/>
              <a:t>khoảng</a:t>
            </a:r>
            <a:r>
              <a:rPr lang="en-US" sz="4000" b="1" dirty="0"/>
              <a:t> 20 </a:t>
            </a:r>
            <a:r>
              <a:rPr lang="en-US" sz="4000" b="1" dirty="0" err="1"/>
              <a:t>giờ</a:t>
            </a:r>
            <a:r>
              <a:rPr lang="en-US" sz="4000" b="1" dirty="0"/>
              <a:t> </a:t>
            </a:r>
            <a:r>
              <a:rPr lang="en-US" sz="4000" b="1" dirty="0" err="1"/>
              <a:t>đến</a:t>
            </a:r>
            <a:r>
              <a:rPr lang="en-US" sz="4000" b="1" dirty="0"/>
              <a:t> </a:t>
            </a:r>
            <a:r>
              <a:rPr lang="en-US" sz="4000" b="1" dirty="0" err="1"/>
              <a:t>bắn</a:t>
            </a:r>
            <a:r>
              <a:rPr lang="en-US" sz="4000" b="1" dirty="0"/>
              <a:t> </a:t>
            </a:r>
            <a:r>
              <a:rPr lang="en-US" sz="4000" b="1" dirty="0" err="1"/>
              <a:t>phá</a:t>
            </a:r>
            <a:r>
              <a:rPr lang="en-US" sz="4000" b="1" dirty="0"/>
              <a:t> </a:t>
            </a:r>
            <a:r>
              <a:rPr lang="en-US" sz="4000" b="1" dirty="0" err="1"/>
              <a:t>miền</a:t>
            </a:r>
            <a:r>
              <a:rPr lang="en-US" sz="4000" b="1" dirty="0"/>
              <a:t> </a:t>
            </a:r>
            <a:r>
              <a:rPr lang="en-US" sz="4000" b="1" dirty="0" err="1"/>
              <a:t>Bắc</a:t>
            </a:r>
            <a:r>
              <a:rPr lang="en-US" sz="4000" b="1" dirty="0"/>
              <a:t>).</a:t>
            </a:r>
          </a:p>
        </p:txBody>
      </p:sp>
      <p:sp>
        <p:nvSpPr>
          <p:cNvPr id="4" name="Text Box 16"/>
          <p:cNvSpPr txBox="1">
            <a:spLocks noChangeArrowheads="1"/>
          </p:cNvSpPr>
          <p:nvPr/>
        </p:nvSpPr>
        <p:spPr bwMode="auto">
          <a:xfrm>
            <a:off x="152400" y="0"/>
            <a:ext cx="11506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3200" b="1" dirty="0" err="1"/>
              <a:t>Thứ</a:t>
            </a:r>
            <a:r>
              <a:rPr lang="en-US" sz="3200" b="1" dirty="0"/>
              <a:t> </a:t>
            </a:r>
            <a:r>
              <a:rPr lang="en-US" sz="3200" b="1" dirty="0" err="1"/>
              <a:t>hai</a:t>
            </a:r>
            <a:r>
              <a:rPr lang="en-US" sz="3200" b="1" dirty="0"/>
              <a:t>, </a:t>
            </a:r>
            <a:r>
              <a:rPr lang="en-US" sz="3200" b="1" dirty="0" err="1"/>
              <a:t>ngày</a:t>
            </a:r>
            <a:r>
              <a:rPr lang="en-US" sz="3200" b="1" dirty="0"/>
              <a:t> </a:t>
            </a:r>
            <a:r>
              <a:rPr lang="en-US" sz="3200" b="1" dirty="0" smtClean="0"/>
              <a:t>11 </a:t>
            </a:r>
            <a:r>
              <a:rPr lang="en-US" sz="3200" b="1" dirty="0" err="1"/>
              <a:t>tháng</a:t>
            </a:r>
            <a:r>
              <a:rPr lang="en-US" sz="3200" b="1" dirty="0"/>
              <a:t> 03 </a:t>
            </a:r>
            <a:r>
              <a:rPr lang="en-US" sz="3200" b="1" dirty="0" err="1"/>
              <a:t>năm</a:t>
            </a:r>
            <a:r>
              <a:rPr lang="en-US" sz="3200" b="1" dirty="0"/>
              <a:t> </a:t>
            </a:r>
            <a:r>
              <a:rPr lang="en-US" sz="3200" b="1" dirty="0" smtClean="0"/>
              <a:t>2024</a:t>
            </a:r>
            <a:endParaRPr lang="en-US" sz="3200" b="1" dirty="0"/>
          </a:p>
          <a:p>
            <a:pPr algn="ctr"/>
            <a:r>
              <a:rPr lang="en-US" sz="3200" b="1" u="sng" dirty="0" err="1" smtClean="0"/>
              <a:t>Lịch</a:t>
            </a:r>
            <a:r>
              <a:rPr lang="en-US" sz="3200" b="1" u="sng" dirty="0" smtClean="0"/>
              <a:t> </a:t>
            </a:r>
            <a:r>
              <a:rPr lang="en-US" sz="3200" b="1" u="sng" dirty="0" err="1"/>
              <a:t>sử</a:t>
            </a:r>
            <a:endParaRPr lang="en-US" sz="3200" b="1" u="sng" dirty="0"/>
          </a:p>
          <a:p>
            <a:pPr algn="ctr"/>
            <a:r>
              <a:rPr lang="en-US" sz="3200" b="1" u="sng" dirty="0" err="1" smtClean="0">
                <a:solidFill>
                  <a:srgbClr val="FF3300"/>
                </a:solidFill>
              </a:rPr>
              <a:t>Tiết</a:t>
            </a:r>
            <a:r>
              <a:rPr lang="en-US" sz="3200" b="1" u="sng" dirty="0" smtClean="0">
                <a:solidFill>
                  <a:srgbClr val="FF3300"/>
                </a:solidFill>
              </a:rPr>
              <a:t> 26</a:t>
            </a:r>
            <a:r>
              <a:rPr lang="en-US" sz="3200" b="1" dirty="0" smtClean="0">
                <a:solidFill>
                  <a:srgbClr val="FF3300"/>
                </a:solidFill>
              </a:rPr>
              <a:t>: </a:t>
            </a:r>
            <a:r>
              <a:rPr lang="en-US" sz="3200" b="1" dirty="0" err="1" smtClean="0">
                <a:solidFill>
                  <a:srgbClr val="FF3300"/>
                </a:solidFill>
              </a:rPr>
              <a:t>Chiến</a:t>
            </a:r>
            <a:r>
              <a:rPr lang="en-US" sz="3200" b="1" dirty="0" smtClean="0">
                <a:solidFill>
                  <a:srgbClr val="FF3300"/>
                </a:solidFill>
              </a:rPr>
              <a:t> </a:t>
            </a:r>
            <a:r>
              <a:rPr lang="en-US" sz="3200" b="1" dirty="0" err="1" smtClean="0">
                <a:solidFill>
                  <a:srgbClr val="FF3300"/>
                </a:solidFill>
              </a:rPr>
              <a:t>thắng</a:t>
            </a:r>
            <a:r>
              <a:rPr lang="en-US" sz="3200" b="1" dirty="0">
                <a:solidFill>
                  <a:srgbClr val="FF3300"/>
                </a:solidFill>
              </a:rPr>
              <a:t> </a:t>
            </a:r>
            <a:r>
              <a:rPr lang="en-US" sz="3200" b="1" dirty="0" smtClean="0">
                <a:solidFill>
                  <a:srgbClr val="FF3300"/>
                </a:solidFill>
              </a:rPr>
              <a:t>“</a:t>
            </a:r>
            <a:r>
              <a:rPr lang="en-US" sz="3200" b="1" dirty="0" err="1" smtClean="0">
                <a:solidFill>
                  <a:srgbClr val="FF3300"/>
                </a:solidFill>
              </a:rPr>
              <a:t>Điện</a:t>
            </a:r>
            <a:r>
              <a:rPr lang="en-US" sz="3200" b="1" dirty="0" smtClean="0">
                <a:solidFill>
                  <a:srgbClr val="FF3300"/>
                </a:solidFill>
              </a:rPr>
              <a:t> </a:t>
            </a:r>
            <a:r>
              <a:rPr lang="en-US" sz="3200" b="1" dirty="0" err="1">
                <a:solidFill>
                  <a:srgbClr val="FF3300"/>
                </a:solidFill>
              </a:rPr>
              <a:t>Biên</a:t>
            </a:r>
            <a:r>
              <a:rPr lang="en-US" sz="3200" b="1" dirty="0">
                <a:solidFill>
                  <a:srgbClr val="FF3300"/>
                </a:solidFill>
              </a:rPr>
              <a:t> </a:t>
            </a:r>
            <a:r>
              <a:rPr lang="en-US" sz="3200" b="1" dirty="0" err="1">
                <a:solidFill>
                  <a:srgbClr val="FF3300"/>
                </a:solidFill>
              </a:rPr>
              <a:t>Phủ</a:t>
            </a:r>
            <a:r>
              <a:rPr lang="en-US" sz="3200" b="1" dirty="0">
                <a:solidFill>
                  <a:srgbClr val="FF3300"/>
                </a:solidFill>
              </a:rPr>
              <a:t> </a:t>
            </a:r>
            <a:r>
              <a:rPr lang="en-US" sz="3200" b="1" dirty="0" err="1">
                <a:solidFill>
                  <a:srgbClr val="FF3300"/>
                </a:solidFill>
              </a:rPr>
              <a:t>trên</a:t>
            </a:r>
            <a:r>
              <a:rPr lang="en-US" sz="3200" b="1" dirty="0">
                <a:solidFill>
                  <a:srgbClr val="FF3300"/>
                </a:solidFill>
              </a:rPr>
              <a:t> </a:t>
            </a:r>
            <a:r>
              <a:rPr lang="en-US" sz="3200" b="1" dirty="0" err="1">
                <a:solidFill>
                  <a:srgbClr val="FF3300"/>
                </a:solidFill>
              </a:rPr>
              <a:t>không</a:t>
            </a:r>
            <a:r>
              <a:rPr lang="en-US" sz="3200" b="1" dirty="0">
                <a:solidFill>
                  <a:srgbClr val="FF3300"/>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5816"/>
                                        </p:tgtEl>
                                        <p:attrNameLst>
                                          <p:attrName>style.visibility</p:attrName>
                                        </p:attrNameLst>
                                      </p:cBhvr>
                                      <p:to>
                                        <p:strVal val="visible"/>
                                      </p:to>
                                    </p:set>
                                    <p:animEffect transition="in" filter="box(in)">
                                      <p:cBhvr>
                                        <p:cTn id="7" dur="500"/>
                                        <p:tgtEl>
                                          <p:spTgt spid="375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7" name="Text Box 9"/>
          <p:cNvSpPr txBox="1">
            <a:spLocks noChangeArrowheads="1"/>
          </p:cNvSpPr>
          <p:nvPr/>
        </p:nvSpPr>
        <p:spPr bwMode="auto">
          <a:xfrm>
            <a:off x="559594" y="1828800"/>
            <a:ext cx="11125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3600" b="1" dirty="0">
                <a:solidFill>
                  <a:srgbClr val="0000FF"/>
                </a:solidFill>
              </a:rPr>
              <a:t>	</a:t>
            </a:r>
            <a:r>
              <a:rPr lang="en-US" sz="3600" b="1" dirty="0" err="1">
                <a:solidFill>
                  <a:srgbClr val="FF0000"/>
                </a:solidFill>
              </a:rPr>
              <a:t>Cuộc</a:t>
            </a:r>
            <a:r>
              <a:rPr lang="en-US" sz="3600" b="1" dirty="0">
                <a:solidFill>
                  <a:srgbClr val="FF0000"/>
                </a:solidFill>
              </a:rPr>
              <a:t> </a:t>
            </a:r>
            <a:r>
              <a:rPr lang="en-US" sz="3600" b="1" dirty="0" err="1">
                <a:solidFill>
                  <a:srgbClr val="FF0000"/>
                </a:solidFill>
              </a:rPr>
              <a:t>chiến</a:t>
            </a:r>
            <a:r>
              <a:rPr lang="en-US" sz="3600" b="1" dirty="0">
                <a:solidFill>
                  <a:srgbClr val="FF0000"/>
                </a:solidFill>
              </a:rPr>
              <a:t> </a:t>
            </a:r>
            <a:r>
              <a:rPr lang="en-US" sz="3600" b="1" dirty="0" err="1">
                <a:solidFill>
                  <a:srgbClr val="FF0000"/>
                </a:solidFill>
              </a:rPr>
              <a:t>đấu</a:t>
            </a:r>
            <a:r>
              <a:rPr lang="en-US" sz="3600" b="1" dirty="0">
                <a:solidFill>
                  <a:srgbClr val="FF0000"/>
                </a:solidFill>
              </a:rPr>
              <a:t> </a:t>
            </a:r>
            <a:r>
              <a:rPr lang="en-US" sz="3600" b="1" dirty="0" err="1">
                <a:solidFill>
                  <a:srgbClr val="FF0000"/>
                </a:solidFill>
              </a:rPr>
              <a:t>chống</a:t>
            </a:r>
            <a:r>
              <a:rPr lang="en-US" sz="3600" b="1" dirty="0">
                <a:solidFill>
                  <a:srgbClr val="FF0000"/>
                </a:solidFill>
              </a:rPr>
              <a:t> </a:t>
            </a:r>
            <a:r>
              <a:rPr lang="en-US" sz="3600" b="1" dirty="0" err="1">
                <a:solidFill>
                  <a:srgbClr val="FF0000"/>
                </a:solidFill>
              </a:rPr>
              <a:t>máy</a:t>
            </a:r>
            <a:r>
              <a:rPr lang="en-US" sz="3600" b="1" dirty="0">
                <a:solidFill>
                  <a:srgbClr val="FF0000"/>
                </a:solidFill>
              </a:rPr>
              <a:t> bay </a:t>
            </a:r>
            <a:r>
              <a:rPr lang="en-US" sz="3600" b="1" dirty="0" err="1">
                <a:solidFill>
                  <a:srgbClr val="FF0000"/>
                </a:solidFill>
              </a:rPr>
              <a:t>Mĩ</a:t>
            </a:r>
            <a:r>
              <a:rPr lang="en-US" sz="3600" b="1" dirty="0">
                <a:solidFill>
                  <a:srgbClr val="FF0000"/>
                </a:solidFill>
              </a:rPr>
              <a:t> </a:t>
            </a:r>
            <a:r>
              <a:rPr lang="en-US" sz="3600" b="1" dirty="0" err="1">
                <a:solidFill>
                  <a:srgbClr val="FF0000"/>
                </a:solidFill>
              </a:rPr>
              <a:t>năm</a:t>
            </a:r>
            <a:r>
              <a:rPr lang="en-US" sz="3600" b="1" dirty="0">
                <a:solidFill>
                  <a:srgbClr val="FF0000"/>
                </a:solidFill>
              </a:rPr>
              <a:t> 1972 </a:t>
            </a:r>
            <a:r>
              <a:rPr lang="en-US" sz="3600" b="1" dirty="0" err="1">
                <a:solidFill>
                  <a:srgbClr val="FF0000"/>
                </a:solidFill>
              </a:rPr>
              <a:t>của</a:t>
            </a:r>
            <a:r>
              <a:rPr lang="en-US" sz="3600" b="1" dirty="0">
                <a:solidFill>
                  <a:srgbClr val="FF0000"/>
                </a:solidFill>
              </a:rPr>
              <a:t> </a:t>
            </a:r>
            <a:r>
              <a:rPr lang="en-US" sz="3600" b="1" dirty="0" err="1">
                <a:solidFill>
                  <a:srgbClr val="FF0000"/>
                </a:solidFill>
              </a:rPr>
              <a:t>quân</a:t>
            </a:r>
            <a:r>
              <a:rPr lang="en-US" sz="3600" b="1" dirty="0">
                <a:solidFill>
                  <a:srgbClr val="FF0000"/>
                </a:solidFill>
              </a:rPr>
              <a:t> </a:t>
            </a:r>
            <a:r>
              <a:rPr lang="en-US" sz="3600" b="1" dirty="0" err="1">
                <a:solidFill>
                  <a:srgbClr val="FF0000"/>
                </a:solidFill>
              </a:rPr>
              <a:t>và</a:t>
            </a:r>
            <a:r>
              <a:rPr lang="en-US" sz="3600" b="1" dirty="0">
                <a:solidFill>
                  <a:srgbClr val="FF0000"/>
                </a:solidFill>
              </a:rPr>
              <a:t> </a:t>
            </a:r>
            <a:r>
              <a:rPr lang="en-US" sz="3600" b="1" dirty="0" err="1">
                <a:solidFill>
                  <a:srgbClr val="FF0000"/>
                </a:solidFill>
              </a:rPr>
              <a:t>dân</a:t>
            </a:r>
            <a:r>
              <a:rPr lang="en-US" sz="3600" b="1" dirty="0">
                <a:solidFill>
                  <a:srgbClr val="FF0000"/>
                </a:solidFill>
              </a:rPr>
              <a:t> </a:t>
            </a:r>
            <a:r>
              <a:rPr lang="en-US" sz="3600" b="1" dirty="0" err="1">
                <a:solidFill>
                  <a:srgbClr val="FF0000"/>
                </a:solidFill>
              </a:rPr>
              <a:t>Hà</a:t>
            </a:r>
            <a:r>
              <a:rPr lang="en-US" sz="3600" b="1" dirty="0">
                <a:solidFill>
                  <a:srgbClr val="FF0000"/>
                </a:solidFill>
              </a:rPr>
              <a:t> </a:t>
            </a:r>
            <a:r>
              <a:rPr lang="en-US" sz="3600" b="1" dirty="0" err="1">
                <a:solidFill>
                  <a:srgbClr val="FF0000"/>
                </a:solidFill>
              </a:rPr>
              <a:t>Nội</a:t>
            </a:r>
            <a:r>
              <a:rPr lang="en-US" sz="3600" b="1" dirty="0">
                <a:solidFill>
                  <a:srgbClr val="FF0000"/>
                </a:solidFill>
              </a:rPr>
              <a:t> </a:t>
            </a:r>
            <a:r>
              <a:rPr lang="en-US" sz="3600" b="1" dirty="0" err="1">
                <a:solidFill>
                  <a:srgbClr val="FF0000"/>
                </a:solidFill>
              </a:rPr>
              <a:t>bắt</a:t>
            </a:r>
            <a:r>
              <a:rPr lang="en-US" sz="3600" b="1" dirty="0">
                <a:solidFill>
                  <a:srgbClr val="FF0000"/>
                </a:solidFill>
              </a:rPr>
              <a:t> </a:t>
            </a:r>
            <a:r>
              <a:rPr lang="en-US" sz="3600" b="1" dirty="0" err="1">
                <a:solidFill>
                  <a:srgbClr val="FF0000"/>
                </a:solidFill>
              </a:rPr>
              <a:t>đầu</a:t>
            </a:r>
            <a:r>
              <a:rPr lang="en-US" sz="3600" b="1" dirty="0">
                <a:solidFill>
                  <a:srgbClr val="FF0000"/>
                </a:solidFill>
              </a:rPr>
              <a:t> </a:t>
            </a:r>
            <a:r>
              <a:rPr lang="en-US" sz="3600" b="1" dirty="0" err="1">
                <a:solidFill>
                  <a:srgbClr val="FF0000"/>
                </a:solidFill>
              </a:rPr>
              <a:t>và</a:t>
            </a:r>
            <a:r>
              <a:rPr lang="en-US" sz="3600" b="1" dirty="0">
                <a:solidFill>
                  <a:srgbClr val="FF0000"/>
                </a:solidFill>
              </a:rPr>
              <a:t> </a:t>
            </a:r>
            <a:r>
              <a:rPr lang="en-US" sz="3600" b="1" dirty="0" err="1">
                <a:solidFill>
                  <a:srgbClr val="FF0000"/>
                </a:solidFill>
              </a:rPr>
              <a:t>kết</a:t>
            </a:r>
            <a:r>
              <a:rPr lang="en-US" sz="3600" b="1" dirty="0">
                <a:solidFill>
                  <a:srgbClr val="FF0000"/>
                </a:solidFill>
              </a:rPr>
              <a:t> </a:t>
            </a:r>
            <a:r>
              <a:rPr lang="en-US" sz="3600" b="1" dirty="0" err="1">
                <a:solidFill>
                  <a:srgbClr val="FF0000"/>
                </a:solidFill>
              </a:rPr>
              <a:t>thúc</a:t>
            </a:r>
            <a:r>
              <a:rPr lang="en-US" sz="3600" b="1" dirty="0">
                <a:solidFill>
                  <a:srgbClr val="FF0000"/>
                </a:solidFill>
              </a:rPr>
              <a:t> </a:t>
            </a:r>
            <a:r>
              <a:rPr lang="en-US" sz="3600" b="1" dirty="0" err="1">
                <a:solidFill>
                  <a:srgbClr val="FF0000"/>
                </a:solidFill>
              </a:rPr>
              <a:t>thời</a:t>
            </a:r>
            <a:r>
              <a:rPr lang="en-US" sz="3600" b="1" dirty="0">
                <a:solidFill>
                  <a:srgbClr val="FF0000"/>
                </a:solidFill>
              </a:rPr>
              <a:t> </a:t>
            </a:r>
            <a:r>
              <a:rPr lang="en-US" sz="3600" b="1" dirty="0" err="1">
                <a:solidFill>
                  <a:srgbClr val="FF0000"/>
                </a:solidFill>
              </a:rPr>
              <a:t>gian</a:t>
            </a:r>
            <a:r>
              <a:rPr lang="en-US" sz="3600" b="1" dirty="0">
                <a:solidFill>
                  <a:srgbClr val="FF0000"/>
                </a:solidFill>
              </a:rPr>
              <a:t> </a:t>
            </a:r>
            <a:r>
              <a:rPr lang="en-US" sz="3600" b="1" dirty="0" err="1">
                <a:solidFill>
                  <a:srgbClr val="FF0000"/>
                </a:solidFill>
              </a:rPr>
              <a:t>nào</a:t>
            </a:r>
            <a:r>
              <a:rPr lang="en-US" sz="3600" b="1" dirty="0">
                <a:solidFill>
                  <a:srgbClr val="FF0000"/>
                </a:solidFill>
              </a:rPr>
              <a:t>?</a:t>
            </a:r>
          </a:p>
        </p:txBody>
      </p:sp>
      <p:sp>
        <p:nvSpPr>
          <p:cNvPr id="375818" name="Text Box 10"/>
          <p:cNvSpPr txBox="1">
            <a:spLocks noChangeArrowheads="1"/>
          </p:cNvSpPr>
          <p:nvPr/>
        </p:nvSpPr>
        <p:spPr bwMode="auto">
          <a:xfrm>
            <a:off x="310469" y="3733800"/>
            <a:ext cx="11373531" cy="2308324"/>
          </a:xfrm>
          <a:prstGeom prst="rect">
            <a:avLst/>
          </a:prstGeom>
          <a:noFill/>
          <a:ln w="12700" cap="sq">
            <a:noFill/>
            <a:miter lim="800000"/>
            <a:headEnd type="none" w="sm" len="sm"/>
            <a:tailEnd type="none" w="sm" len="sm"/>
          </a:ln>
        </p:spPr>
        <p:txBody>
          <a:bodyPr wrap="square">
            <a:spAutoFit/>
          </a:bodyPr>
          <a:lstStyle/>
          <a:p>
            <a:pPr>
              <a:spcBef>
                <a:spcPct val="50000"/>
              </a:spcBef>
              <a:defRPr/>
            </a:pPr>
            <a:r>
              <a:rPr lang="en-US" sz="3600" b="1" dirty="0">
                <a:solidFill>
                  <a:srgbClr val="0000FF"/>
                </a:solidFill>
              </a:rPr>
              <a:t>	</a:t>
            </a:r>
            <a:r>
              <a:rPr lang="en-US" sz="3600" b="1" spc="-80" dirty="0" err="1"/>
              <a:t>Khoảng</a:t>
            </a:r>
            <a:r>
              <a:rPr lang="en-US" sz="3600" b="1" spc="-80" dirty="0"/>
              <a:t> 20 </a:t>
            </a:r>
            <a:r>
              <a:rPr lang="en-US" sz="3600" b="1" spc="-80" dirty="0" err="1"/>
              <a:t>giờ</a:t>
            </a:r>
            <a:r>
              <a:rPr lang="en-US" sz="3600" b="1" spc="-80" dirty="0"/>
              <a:t> </a:t>
            </a:r>
            <a:r>
              <a:rPr lang="en-US" sz="3600" b="1" spc="-80" dirty="0" err="1"/>
              <a:t>ngày</a:t>
            </a:r>
            <a:r>
              <a:rPr lang="en-US" sz="3600" b="1" spc="-80" dirty="0"/>
              <a:t> 18 – 12 – 1972, </a:t>
            </a:r>
            <a:r>
              <a:rPr lang="en-US" sz="3600" b="1" spc="-80" dirty="0" err="1"/>
              <a:t>Mĩ</a:t>
            </a:r>
            <a:r>
              <a:rPr lang="en-US" sz="3600" b="1" spc="-80" dirty="0"/>
              <a:t> </a:t>
            </a:r>
            <a:r>
              <a:rPr lang="en-US" sz="3600" b="1" spc="-80" dirty="0" err="1"/>
              <a:t>huy</a:t>
            </a:r>
            <a:r>
              <a:rPr lang="en-US" sz="3600" b="1" spc="-80" dirty="0"/>
              <a:t> </a:t>
            </a:r>
            <a:r>
              <a:rPr lang="en-US" sz="3600" b="1" spc="-80" dirty="0" err="1"/>
              <a:t>động</a:t>
            </a:r>
            <a:r>
              <a:rPr lang="en-US" sz="3600" b="1" spc="-80" dirty="0"/>
              <a:t> </a:t>
            </a:r>
            <a:r>
              <a:rPr lang="en-US" sz="3600" b="1" spc="-80" dirty="0" err="1"/>
              <a:t>hàng</a:t>
            </a:r>
            <a:r>
              <a:rPr lang="en-US" sz="3600" b="1" spc="-80" dirty="0"/>
              <a:t> </a:t>
            </a:r>
            <a:r>
              <a:rPr lang="en-US" sz="3600" b="1" spc="-80" dirty="0" err="1"/>
              <a:t>chục</a:t>
            </a:r>
            <a:r>
              <a:rPr lang="en-US" sz="3600" b="1" spc="-80" dirty="0"/>
              <a:t> </a:t>
            </a:r>
            <a:r>
              <a:rPr lang="en-US" sz="3600" b="1" spc="-80" dirty="0" err="1"/>
              <a:t>tốp</a:t>
            </a:r>
            <a:r>
              <a:rPr lang="en-US" sz="3600" b="1" spc="-80" dirty="0"/>
              <a:t> </a:t>
            </a:r>
            <a:r>
              <a:rPr lang="en-US" sz="3600" b="1" spc="-80" dirty="0" err="1"/>
              <a:t>máy</a:t>
            </a:r>
            <a:r>
              <a:rPr lang="en-US" sz="3600" b="1" spc="-80" dirty="0"/>
              <a:t> bay B52 </a:t>
            </a:r>
            <a:r>
              <a:rPr lang="en-US" sz="3600" b="1" spc="-80" dirty="0" err="1"/>
              <a:t>và</a:t>
            </a:r>
            <a:r>
              <a:rPr lang="en-US" sz="3600" b="1" spc="-80" dirty="0"/>
              <a:t> </a:t>
            </a:r>
            <a:r>
              <a:rPr lang="en-US" sz="3600" b="1" spc="-80" dirty="0" err="1"/>
              <a:t>các</a:t>
            </a:r>
            <a:r>
              <a:rPr lang="en-US" sz="3600" b="1" spc="-80" dirty="0"/>
              <a:t> </a:t>
            </a:r>
            <a:r>
              <a:rPr lang="en-US" sz="3600" b="1" spc="-80" dirty="0" err="1"/>
              <a:t>loại</a:t>
            </a:r>
            <a:r>
              <a:rPr lang="en-US" sz="3600" b="1" spc="-80" dirty="0"/>
              <a:t> </a:t>
            </a:r>
            <a:r>
              <a:rPr lang="en-US" sz="3600" b="1" spc="-80" dirty="0" err="1"/>
              <a:t>máy</a:t>
            </a:r>
            <a:r>
              <a:rPr lang="en-US" sz="3600" b="1" spc="-80" dirty="0"/>
              <a:t> bay </a:t>
            </a:r>
            <a:r>
              <a:rPr lang="en-US" sz="3600" b="1" spc="-80" dirty="0" err="1"/>
              <a:t>khác</a:t>
            </a:r>
            <a:r>
              <a:rPr lang="en-US" sz="3600" b="1" spc="-80" dirty="0"/>
              <a:t> ồ </a:t>
            </a:r>
            <a:r>
              <a:rPr lang="en-US" sz="3600" b="1" spc="-80" dirty="0" err="1"/>
              <a:t>ạt</a:t>
            </a:r>
            <a:r>
              <a:rPr lang="en-US" sz="3600" b="1" spc="-80" dirty="0"/>
              <a:t> </a:t>
            </a:r>
            <a:r>
              <a:rPr lang="en-US" sz="3600" b="1" spc="-80" dirty="0" err="1"/>
              <a:t>ném</a:t>
            </a:r>
            <a:r>
              <a:rPr lang="en-US" sz="3600" b="1" spc="-80" dirty="0"/>
              <a:t> </a:t>
            </a:r>
            <a:r>
              <a:rPr lang="en-US" sz="3600" b="1" spc="-80" dirty="0" err="1"/>
              <a:t>bom</a:t>
            </a:r>
            <a:r>
              <a:rPr lang="en-US" sz="3600" b="1" spc="-80" dirty="0"/>
              <a:t> </a:t>
            </a:r>
            <a:r>
              <a:rPr lang="en-US" sz="3600" b="1" spc="-80" dirty="0" err="1"/>
              <a:t>Hà</a:t>
            </a:r>
            <a:r>
              <a:rPr lang="en-US" sz="3600" b="1" spc="-80" dirty="0"/>
              <a:t> </a:t>
            </a:r>
            <a:r>
              <a:rPr lang="en-US" sz="3600" b="1" spc="-80" dirty="0" err="1"/>
              <a:t>Nội</a:t>
            </a:r>
            <a:r>
              <a:rPr lang="en-US" sz="3600" b="1" spc="-80" dirty="0"/>
              <a:t>, </a:t>
            </a:r>
            <a:r>
              <a:rPr lang="en-US" sz="3600" b="1" spc="-80" dirty="0" err="1"/>
              <a:t>mở</a:t>
            </a:r>
            <a:r>
              <a:rPr lang="en-US" sz="3600" b="1" spc="-80" dirty="0"/>
              <a:t> </a:t>
            </a:r>
            <a:r>
              <a:rPr lang="en-US" sz="3600" b="1" spc="-80" dirty="0" err="1"/>
              <a:t>đầu</a:t>
            </a:r>
            <a:r>
              <a:rPr lang="en-US" sz="3600" b="1" spc="-80" dirty="0"/>
              <a:t> 12 </a:t>
            </a:r>
            <a:r>
              <a:rPr lang="en-US" sz="3600" b="1" spc="-80" dirty="0" err="1"/>
              <a:t>ngày</a:t>
            </a:r>
            <a:r>
              <a:rPr lang="en-US" sz="3600" b="1" spc="-80" dirty="0"/>
              <a:t> </a:t>
            </a:r>
            <a:r>
              <a:rPr lang="en-US" sz="3600" b="1" spc="-80" dirty="0" err="1"/>
              <a:t>đêm</a:t>
            </a:r>
            <a:r>
              <a:rPr lang="en-US" sz="3600" b="1" spc="-80" dirty="0"/>
              <a:t> </a:t>
            </a:r>
            <a:r>
              <a:rPr lang="en-US" sz="3600" b="1" spc="-80" dirty="0" err="1"/>
              <a:t>ném</a:t>
            </a:r>
            <a:r>
              <a:rPr lang="en-US" sz="3600" b="1" spc="-80" dirty="0"/>
              <a:t> </a:t>
            </a:r>
            <a:r>
              <a:rPr lang="en-US" sz="3600" b="1" spc="-80" dirty="0" err="1"/>
              <a:t>bom</a:t>
            </a:r>
            <a:r>
              <a:rPr lang="en-US" sz="3600" b="1" spc="-80" dirty="0"/>
              <a:t> </a:t>
            </a:r>
            <a:r>
              <a:rPr lang="en-US" sz="3600" b="1" spc="-80" dirty="0" err="1"/>
              <a:t>hủy</a:t>
            </a:r>
            <a:r>
              <a:rPr lang="en-US" sz="3600" b="1" spc="-80" dirty="0"/>
              <a:t> </a:t>
            </a:r>
            <a:r>
              <a:rPr lang="en-US" sz="3600" b="1" spc="-80" dirty="0" err="1"/>
              <a:t>diệt</a:t>
            </a:r>
            <a:r>
              <a:rPr lang="en-US" sz="3600" b="1" spc="-80" dirty="0"/>
              <a:t>.</a:t>
            </a:r>
          </a:p>
        </p:txBody>
      </p:sp>
      <p:sp>
        <p:nvSpPr>
          <p:cNvPr id="4" name="Text Box 16"/>
          <p:cNvSpPr txBox="1">
            <a:spLocks noChangeArrowheads="1"/>
          </p:cNvSpPr>
          <p:nvPr/>
        </p:nvSpPr>
        <p:spPr bwMode="auto">
          <a:xfrm>
            <a:off x="152400" y="0"/>
            <a:ext cx="11506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3200" b="1" dirty="0" err="1"/>
              <a:t>Thứ</a:t>
            </a:r>
            <a:r>
              <a:rPr lang="en-US" sz="3200" b="1" dirty="0"/>
              <a:t> </a:t>
            </a:r>
            <a:r>
              <a:rPr lang="en-US" sz="3200" b="1" dirty="0" err="1"/>
              <a:t>hai</a:t>
            </a:r>
            <a:r>
              <a:rPr lang="en-US" sz="3200" b="1" dirty="0"/>
              <a:t>, </a:t>
            </a:r>
            <a:r>
              <a:rPr lang="en-US" sz="3200" b="1" dirty="0" err="1"/>
              <a:t>ngày</a:t>
            </a:r>
            <a:r>
              <a:rPr lang="en-US" sz="3200" b="1" dirty="0"/>
              <a:t> </a:t>
            </a:r>
            <a:r>
              <a:rPr lang="en-US" sz="3200" b="1" dirty="0" smtClean="0"/>
              <a:t>11 </a:t>
            </a:r>
            <a:r>
              <a:rPr lang="en-US" sz="3200" b="1" dirty="0" err="1"/>
              <a:t>tháng</a:t>
            </a:r>
            <a:r>
              <a:rPr lang="en-US" sz="3200" b="1" dirty="0"/>
              <a:t> 03 </a:t>
            </a:r>
            <a:r>
              <a:rPr lang="en-US" sz="3200" b="1" dirty="0" err="1"/>
              <a:t>năm</a:t>
            </a:r>
            <a:r>
              <a:rPr lang="en-US" sz="3200" b="1" dirty="0"/>
              <a:t> </a:t>
            </a:r>
            <a:r>
              <a:rPr lang="en-US" sz="3200" b="1" dirty="0" smtClean="0"/>
              <a:t>2024</a:t>
            </a:r>
            <a:endParaRPr lang="en-US" sz="3200" b="1" dirty="0"/>
          </a:p>
          <a:p>
            <a:pPr algn="ctr"/>
            <a:r>
              <a:rPr lang="en-US" sz="3200" b="1" u="sng" dirty="0" err="1" smtClean="0"/>
              <a:t>Lịch</a:t>
            </a:r>
            <a:r>
              <a:rPr lang="en-US" sz="3200" b="1" u="sng" dirty="0" smtClean="0"/>
              <a:t> </a:t>
            </a:r>
            <a:r>
              <a:rPr lang="en-US" sz="3200" b="1" u="sng" dirty="0" err="1"/>
              <a:t>sử</a:t>
            </a:r>
            <a:endParaRPr lang="en-US" sz="3200" b="1" u="sng" dirty="0"/>
          </a:p>
          <a:p>
            <a:pPr algn="ctr"/>
            <a:r>
              <a:rPr lang="en-US" sz="3200" b="1" u="sng" dirty="0" err="1" smtClean="0">
                <a:solidFill>
                  <a:srgbClr val="FF3300"/>
                </a:solidFill>
              </a:rPr>
              <a:t>Tiết</a:t>
            </a:r>
            <a:r>
              <a:rPr lang="en-US" sz="3200" b="1" u="sng" dirty="0" smtClean="0">
                <a:solidFill>
                  <a:srgbClr val="FF3300"/>
                </a:solidFill>
              </a:rPr>
              <a:t> 26</a:t>
            </a:r>
            <a:r>
              <a:rPr lang="en-US" sz="3200" b="1" dirty="0" smtClean="0">
                <a:solidFill>
                  <a:srgbClr val="FF3300"/>
                </a:solidFill>
              </a:rPr>
              <a:t>: </a:t>
            </a:r>
            <a:r>
              <a:rPr lang="en-US" sz="3200" b="1" dirty="0" err="1" smtClean="0">
                <a:solidFill>
                  <a:srgbClr val="FF3300"/>
                </a:solidFill>
              </a:rPr>
              <a:t>Chiến</a:t>
            </a:r>
            <a:r>
              <a:rPr lang="en-US" sz="3200" b="1" dirty="0" smtClean="0">
                <a:solidFill>
                  <a:srgbClr val="FF3300"/>
                </a:solidFill>
              </a:rPr>
              <a:t> </a:t>
            </a:r>
            <a:r>
              <a:rPr lang="en-US" sz="3200" b="1" dirty="0" err="1" smtClean="0">
                <a:solidFill>
                  <a:srgbClr val="FF3300"/>
                </a:solidFill>
              </a:rPr>
              <a:t>thắng</a:t>
            </a:r>
            <a:r>
              <a:rPr lang="en-US" sz="3200" b="1" dirty="0">
                <a:solidFill>
                  <a:srgbClr val="FF3300"/>
                </a:solidFill>
              </a:rPr>
              <a:t> </a:t>
            </a:r>
            <a:r>
              <a:rPr lang="en-US" sz="3200" b="1" dirty="0" smtClean="0">
                <a:solidFill>
                  <a:srgbClr val="FF3300"/>
                </a:solidFill>
              </a:rPr>
              <a:t>“</a:t>
            </a:r>
            <a:r>
              <a:rPr lang="en-US" sz="3200" b="1" dirty="0" err="1" smtClean="0">
                <a:solidFill>
                  <a:srgbClr val="FF3300"/>
                </a:solidFill>
              </a:rPr>
              <a:t>Điện</a:t>
            </a:r>
            <a:r>
              <a:rPr lang="en-US" sz="3200" b="1" dirty="0" smtClean="0">
                <a:solidFill>
                  <a:srgbClr val="FF3300"/>
                </a:solidFill>
              </a:rPr>
              <a:t> </a:t>
            </a:r>
            <a:r>
              <a:rPr lang="en-US" sz="3200" b="1" dirty="0" err="1">
                <a:solidFill>
                  <a:srgbClr val="FF3300"/>
                </a:solidFill>
              </a:rPr>
              <a:t>Biên</a:t>
            </a:r>
            <a:r>
              <a:rPr lang="en-US" sz="3200" b="1" dirty="0">
                <a:solidFill>
                  <a:srgbClr val="FF3300"/>
                </a:solidFill>
              </a:rPr>
              <a:t> </a:t>
            </a:r>
            <a:r>
              <a:rPr lang="en-US" sz="3200" b="1" dirty="0" err="1">
                <a:solidFill>
                  <a:srgbClr val="FF3300"/>
                </a:solidFill>
              </a:rPr>
              <a:t>Phủ</a:t>
            </a:r>
            <a:r>
              <a:rPr lang="en-US" sz="3200" b="1" dirty="0">
                <a:solidFill>
                  <a:srgbClr val="FF3300"/>
                </a:solidFill>
              </a:rPr>
              <a:t> </a:t>
            </a:r>
            <a:r>
              <a:rPr lang="en-US" sz="3200" b="1" dirty="0" err="1">
                <a:solidFill>
                  <a:srgbClr val="FF3300"/>
                </a:solidFill>
              </a:rPr>
              <a:t>trên</a:t>
            </a:r>
            <a:r>
              <a:rPr lang="en-US" sz="3200" b="1" dirty="0">
                <a:solidFill>
                  <a:srgbClr val="FF3300"/>
                </a:solidFill>
              </a:rPr>
              <a:t> </a:t>
            </a:r>
            <a:r>
              <a:rPr lang="en-US" sz="3200" b="1" dirty="0" err="1">
                <a:solidFill>
                  <a:srgbClr val="FF3300"/>
                </a:solidFill>
              </a:rPr>
              <a:t>không</a:t>
            </a:r>
            <a:r>
              <a:rPr lang="en-US" sz="3200" b="1" dirty="0">
                <a:solidFill>
                  <a:srgbClr val="FF3300"/>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5818"/>
                                        </p:tgtEl>
                                        <p:attrNameLst>
                                          <p:attrName>style.visibility</p:attrName>
                                        </p:attrNameLst>
                                      </p:cBhvr>
                                      <p:to>
                                        <p:strVal val="visible"/>
                                      </p:to>
                                    </p:set>
                                    <p:animEffect transition="in" filter="box(in)">
                                      <p:cBhvr>
                                        <p:cTn id="7" dur="500"/>
                                        <p:tgtEl>
                                          <p:spTgt spid="375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7" descr="Bệnh viện Bạch Mai bị ném b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6200"/>
            <a:ext cx="67056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 Box 9"/>
          <p:cNvSpPr txBox="1">
            <a:spLocks noChangeArrowheads="1"/>
          </p:cNvSpPr>
          <p:nvPr/>
        </p:nvSpPr>
        <p:spPr bwMode="auto">
          <a:xfrm>
            <a:off x="7315200" y="1676400"/>
            <a:ext cx="4267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4800" b="1" dirty="0" err="1"/>
              <a:t>Bệnh</a:t>
            </a:r>
            <a:r>
              <a:rPr lang="en-US" sz="4800" b="1" dirty="0"/>
              <a:t> </a:t>
            </a:r>
            <a:r>
              <a:rPr lang="en-US" sz="4800" b="1" dirty="0" err="1"/>
              <a:t>viện</a:t>
            </a:r>
            <a:r>
              <a:rPr lang="en-US" sz="4800" b="1" dirty="0"/>
              <a:t> </a:t>
            </a:r>
            <a:r>
              <a:rPr lang="en-US" sz="4800" b="1" dirty="0" err="1"/>
              <a:t>Bạch</a:t>
            </a:r>
            <a:r>
              <a:rPr lang="en-US" sz="4800" b="1" dirty="0"/>
              <a:t> Mai </a:t>
            </a:r>
          </a:p>
          <a:p>
            <a:pPr algn="ctr" eaLnBrk="1" hangingPunct="1"/>
            <a:r>
              <a:rPr lang="en-US" sz="4800" b="1" dirty="0" err="1"/>
              <a:t>sau</a:t>
            </a:r>
            <a:r>
              <a:rPr lang="en-US" sz="4800" b="1" dirty="0"/>
              <a:t> </a:t>
            </a:r>
            <a:r>
              <a:rPr lang="en-US" sz="4800" b="1" dirty="0" err="1"/>
              <a:t>khi</a:t>
            </a:r>
            <a:r>
              <a:rPr lang="en-US" sz="4800" b="1" dirty="0"/>
              <a:t> </a:t>
            </a:r>
            <a:r>
              <a:rPr lang="en-US" sz="4800" b="1" dirty="0" err="1"/>
              <a:t>bị</a:t>
            </a:r>
            <a:r>
              <a:rPr lang="en-US" sz="4800" b="1" dirty="0"/>
              <a:t> </a:t>
            </a:r>
            <a:r>
              <a:rPr lang="en-US" sz="4800" b="1" dirty="0" err="1"/>
              <a:t>ném</a:t>
            </a:r>
            <a:r>
              <a:rPr lang="en-US" sz="4800" b="1" dirty="0"/>
              <a:t> </a:t>
            </a:r>
            <a:r>
              <a:rPr lang="en-US" sz="4800" b="1" dirty="0" err="1"/>
              <a:t>bom</a:t>
            </a:r>
            <a:endParaRPr lang="en-US" sz="4800" b="1"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6" descr="Những hố bom trên mặt đất"/>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4876800" y="183630"/>
            <a:ext cx="6172200" cy="6293370"/>
          </a:xfrm>
          <a:prstGeom prst="rect">
            <a:avLst/>
          </a:prstGeom>
          <a:solidFill>
            <a:srgbClr val="9900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342" name="Text Box 8"/>
          <p:cNvSpPr txBox="1">
            <a:spLocks noChangeArrowheads="1"/>
          </p:cNvSpPr>
          <p:nvPr/>
        </p:nvSpPr>
        <p:spPr bwMode="auto">
          <a:xfrm>
            <a:off x="838200" y="685800"/>
            <a:ext cx="2971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4800" dirty="0"/>
              <a:t> </a:t>
            </a:r>
            <a:r>
              <a:rPr lang="en-US" sz="4800" b="1" dirty="0" err="1"/>
              <a:t>Trường</a:t>
            </a:r>
            <a:r>
              <a:rPr lang="en-US" sz="4800" b="1" dirty="0"/>
              <a:t> </a:t>
            </a:r>
            <a:r>
              <a:rPr lang="en-US" sz="4800" b="1" dirty="0" err="1"/>
              <a:t>học</a:t>
            </a:r>
            <a:r>
              <a:rPr lang="en-US" sz="4800" b="1" dirty="0"/>
              <a:t> </a:t>
            </a:r>
            <a:r>
              <a:rPr lang="en-US" sz="4800" b="1" dirty="0" err="1"/>
              <a:t>bị</a:t>
            </a:r>
            <a:r>
              <a:rPr lang="en-US" sz="4800" b="1" dirty="0"/>
              <a:t> </a:t>
            </a:r>
            <a:r>
              <a:rPr lang="en-US" sz="4800" b="1" dirty="0" err="1"/>
              <a:t>bom</a:t>
            </a:r>
            <a:r>
              <a:rPr lang="en-US" sz="4800" b="1" dirty="0"/>
              <a:t> </a:t>
            </a:r>
            <a:r>
              <a:rPr lang="en-US" sz="4800" b="1" dirty="0" err="1"/>
              <a:t>Mĩ</a:t>
            </a:r>
            <a:r>
              <a:rPr lang="en-US" sz="4800" b="1" dirty="0"/>
              <a:t> </a:t>
            </a:r>
            <a:r>
              <a:rPr lang="en-US" sz="4800" b="1" dirty="0" err="1"/>
              <a:t>tàn</a:t>
            </a:r>
            <a:r>
              <a:rPr lang="en-US" sz="4800" b="1" dirty="0"/>
              <a:t> </a:t>
            </a:r>
            <a:r>
              <a:rPr lang="en-US" sz="4800" b="1" dirty="0" err="1"/>
              <a:t>phá</a:t>
            </a:r>
            <a:r>
              <a:rPr lang="en-US" sz="4800" b="1" dirty="0"/>
              <a:t> </a:t>
            </a:r>
            <a:r>
              <a:rPr lang="en-US" sz="4800" b="1" dirty="0" err="1"/>
              <a:t>năm</a:t>
            </a:r>
            <a:r>
              <a:rPr lang="en-US" sz="4800" b="1" dirty="0"/>
              <a:t> 1972</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góc phổ Khâm Thiê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7239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5"/>
          <p:cNvSpPr txBox="1">
            <a:spLocks noChangeArrowheads="1"/>
          </p:cNvSpPr>
          <p:nvPr/>
        </p:nvSpPr>
        <p:spPr bwMode="auto">
          <a:xfrm>
            <a:off x="8229600" y="428178"/>
            <a:ext cx="31242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4800" b="1" dirty="0" err="1"/>
              <a:t>Một</a:t>
            </a:r>
            <a:r>
              <a:rPr lang="en-US" sz="4800" b="1" dirty="0"/>
              <a:t> </a:t>
            </a:r>
            <a:r>
              <a:rPr lang="en-US" sz="4800" b="1" dirty="0" err="1"/>
              <a:t>góc</a:t>
            </a:r>
            <a:r>
              <a:rPr lang="en-US" sz="4800" b="1" dirty="0"/>
              <a:t> </a:t>
            </a:r>
            <a:r>
              <a:rPr lang="en-US" sz="4800" b="1" dirty="0" err="1"/>
              <a:t>phố</a:t>
            </a:r>
            <a:r>
              <a:rPr lang="en-US" sz="4800" b="1" dirty="0"/>
              <a:t> </a:t>
            </a:r>
            <a:r>
              <a:rPr lang="en-US" sz="4800" b="1" dirty="0" err="1"/>
              <a:t>Khâm</a:t>
            </a:r>
            <a:r>
              <a:rPr lang="en-US" sz="4800" b="1" dirty="0"/>
              <a:t> </a:t>
            </a:r>
            <a:r>
              <a:rPr lang="en-US" sz="4800" b="1" dirty="0" err="1"/>
              <a:t>Thiên</a:t>
            </a:r>
            <a:r>
              <a:rPr lang="en-US" sz="4800" b="1" dirty="0"/>
              <a:t> </a:t>
            </a:r>
          </a:p>
          <a:p>
            <a:pPr algn="ctr" eaLnBrk="1" hangingPunct="1"/>
            <a:r>
              <a:rPr lang="en-US" sz="4800" b="1" dirty="0" err="1"/>
              <a:t>bị</a:t>
            </a:r>
            <a:r>
              <a:rPr lang="en-US" sz="4800" b="1" dirty="0"/>
              <a:t> </a:t>
            </a:r>
            <a:r>
              <a:rPr lang="en-US" sz="4800" b="1" dirty="0" err="1"/>
              <a:t>máy</a:t>
            </a:r>
            <a:r>
              <a:rPr lang="en-US" sz="4800" b="1" dirty="0"/>
              <a:t> bay </a:t>
            </a:r>
            <a:r>
              <a:rPr lang="en-US" sz="4800" b="1" dirty="0" err="1"/>
              <a:t>tàn</a:t>
            </a:r>
            <a:r>
              <a:rPr lang="en-US" sz="4800" b="1" dirty="0"/>
              <a:t> </a:t>
            </a:r>
            <a:r>
              <a:rPr lang="en-US" sz="4800" b="1" dirty="0" err="1"/>
              <a:t>phá</a:t>
            </a:r>
            <a:r>
              <a:rPr lang="en-US" sz="4800" b="1" dirty="0"/>
              <a:t> </a:t>
            </a:r>
            <a:r>
              <a:rPr lang="en-US" sz="4800" b="1" dirty="0" err="1"/>
              <a:t>năm</a:t>
            </a:r>
            <a:r>
              <a:rPr lang="en-US" sz="4800" b="1" dirty="0"/>
              <a:t> 1972</a:t>
            </a:r>
            <a:endParaRPr lang="en-US" sz="48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91" name="Rectangle 7"/>
          <p:cNvSpPr>
            <a:spLocks noChangeArrowheads="1"/>
          </p:cNvSpPr>
          <p:nvPr/>
        </p:nvSpPr>
        <p:spPr bwMode="auto">
          <a:xfrm>
            <a:off x="304800" y="2067162"/>
            <a:ext cx="11353800" cy="1752600"/>
          </a:xfrm>
          <a:prstGeom prst="rect">
            <a:avLst/>
          </a:prstGeom>
          <a:noFill/>
          <a:ln w="9525">
            <a:noFill/>
            <a:miter lim="800000"/>
          </a:ln>
        </p:spPr>
        <p:txBody>
          <a:bodyPr anchor="ctr"/>
          <a:lstStyle/>
          <a:p>
            <a:pPr>
              <a:defRPr/>
            </a:pPr>
            <a:r>
              <a:rPr lang="en-US" sz="4000" b="1" spc="-80" dirty="0">
                <a:latin typeface="Arial" panose="020B0604020202020204" pitchFamily="34" charset="0"/>
                <a:cs typeface="Arial" panose="020B0604020202020204" pitchFamily="34" charset="0"/>
              </a:rPr>
              <a:t>1. </a:t>
            </a:r>
            <a:r>
              <a:rPr lang="en-US" sz="4000" b="1" spc="-80" dirty="0" err="1">
                <a:latin typeface="Arial" panose="020B0604020202020204" pitchFamily="34" charset="0"/>
                <a:cs typeface="Arial" panose="020B0604020202020204" pitchFamily="34" charset="0"/>
              </a:rPr>
              <a:t>Âm</a:t>
            </a:r>
            <a:r>
              <a:rPr lang="en-US" sz="4000" b="1" spc="-80" dirty="0">
                <a:latin typeface="Arial" panose="020B0604020202020204" pitchFamily="34" charset="0"/>
                <a:cs typeface="Arial" panose="020B0604020202020204" pitchFamily="34" charset="0"/>
              </a:rPr>
              <a:t> </a:t>
            </a:r>
            <a:r>
              <a:rPr lang="en-US" sz="4000" b="1" spc="-80" dirty="0" err="1">
                <a:latin typeface="Arial" panose="020B0604020202020204" pitchFamily="34" charset="0"/>
                <a:cs typeface="Arial" panose="020B0604020202020204" pitchFamily="34" charset="0"/>
              </a:rPr>
              <a:t>mưu</a:t>
            </a:r>
            <a:r>
              <a:rPr lang="en-US" sz="4000" b="1" spc="-80" dirty="0">
                <a:latin typeface="Arial" panose="020B0604020202020204" pitchFamily="34" charset="0"/>
                <a:cs typeface="Arial" panose="020B0604020202020204" pitchFamily="34" charset="0"/>
              </a:rPr>
              <a:t> </a:t>
            </a:r>
            <a:r>
              <a:rPr lang="en-US" sz="4000" b="1" spc="-80" dirty="0" err="1">
                <a:latin typeface="Arial" panose="020B0604020202020204" pitchFamily="34" charset="0"/>
                <a:cs typeface="Arial" panose="020B0604020202020204" pitchFamily="34" charset="0"/>
              </a:rPr>
              <a:t>của</a:t>
            </a:r>
            <a:r>
              <a:rPr lang="en-US" sz="4000" b="1" spc="-80" dirty="0">
                <a:latin typeface="Arial" panose="020B0604020202020204" pitchFamily="34" charset="0"/>
                <a:cs typeface="Arial" panose="020B0604020202020204" pitchFamily="34" charset="0"/>
              </a:rPr>
              <a:t> </a:t>
            </a:r>
            <a:r>
              <a:rPr lang="en-US" sz="4000" b="1" spc="-80" dirty="0" err="1">
                <a:latin typeface="Arial" panose="020B0604020202020204" pitchFamily="34" charset="0"/>
                <a:cs typeface="Arial" panose="020B0604020202020204" pitchFamily="34" charset="0"/>
              </a:rPr>
              <a:t>Đế</a:t>
            </a:r>
            <a:r>
              <a:rPr lang="en-US" sz="4000" b="1" spc="-80" dirty="0">
                <a:latin typeface="Arial" panose="020B0604020202020204" pitchFamily="34" charset="0"/>
                <a:cs typeface="Arial" panose="020B0604020202020204" pitchFamily="34" charset="0"/>
              </a:rPr>
              <a:t> </a:t>
            </a:r>
            <a:r>
              <a:rPr lang="en-US" sz="4000" b="1" spc="-80" dirty="0" err="1">
                <a:latin typeface="Arial" panose="020B0604020202020204" pitchFamily="34" charset="0"/>
                <a:cs typeface="Arial" panose="020B0604020202020204" pitchFamily="34" charset="0"/>
              </a:rPr>
              <a:t>quốc</a:t>
            </a:r>
            <a:r>
              <a:rPr lang="en-US" sz="4000" b="1" spc="-80" dirty="0">
                <a:latin typeface="Arial" panose="020B0604020202020204" pitchFamily="34" charset="0"/>
                <a:cs typeface="Arial" panose="020B0604020202020204" pitchFamily="34" charset="0"/>
              </a:rPr>
              <a:t> </a:t>
            </a:r>
            <a:r>
              <a:rPr lang="en-US" sz="4000" b="1" spc="-80" dirty="0" err="1">
                <a:latin typeface="Arial" panose="020B0604020202020204" pitchFamily="34" charset="0"/>
                <a:cs typeface="Arial" panose="020B0604020202020204" pitchFamily="34" charset="0"/>
              </a:rPr>
              <a:t>Mĩ</a:t>
            </a:r>
            <a:r>
              <a:rPr lang="en-US" sz="4000" b="1" spc="-80" dirty="0">
                <a:latin typeface="Arial" panose="020B0604020202020204" pitchFamily="34" charset="0"/>
                <a:cs typeface="Arial" panose="020B0604020202020204" pitchFamily="34" charset="0"/>
              </a:rPr>
              <a:t> </a:t>
            </a:r>
            <a:r>
              <a:rPr lang="en-US" sz="4000" b="1" spc="-80" dirty="0" err="1">
                <a:latin typeface="Arial" panose="020B0604020202020204" pitchFamily="34" charset="0"/>
                <a:cs typeface="Arial" panose="020B0604020202020204" pitchFamily="34" charset="0"/>
              </a:rPr>
              <a:t>trong</a:t>
            </a:r>
            <a:r>
              <a:rPr lang="en-US" sz="4000" b="1" spc="-80" dirty="0">
                <a:latin typeface="Arial" panose="020B0604020202020204" pitchFamily="34" charset="0"/>
                <a:cs typeface="Arial" panose="020B0604020202020204" pitchFamily="34" charset="0"/>
              </a:rPr>
              <a:t> </a:t>
            </a:r>
            <a:r>
              <a:rPr lang="en-US" sz="4000" b="1" spc="-80" dirty="0" err="1">
                <a:latin typeface="Arial" panose="020B0604020202020204" pitchFamily="34" charset="0"/>
                <a:cs typeface="Arial" panose="020B0604020202020204" pitchFamily="34" charset="0"/>
              </a:rPr>
              <a:t>việc</a:t>
            </a:r>
            <a:r>
              <a:rPr lang="en-US" sz="4000" b="1" spc="-80" dirty="0">
                <a:latin typeface="Arial" panose="020B0604020202020204" pitchFamily="34" charset="0"/>
                <a:cs typeface="Arial" panose="020B0604020202020204" pitchFamily="34" charset="0"/>
              </a:rPr>
              <a:t> </a:t>
            </a:r>
            <a:r>
              <a:rPr lang="en-US" sz="4000" b="1" spc="-80" dirty="0" err="1">
                <a:latin typeface="Arial" panose="020B0604020202020204" pitchFamily="34" charset="0"/>
                <a:cs typeface="Arial" panose="020B0604020202020204" pitchFamily="34" charset="0"/>
              </a:rPr>
              <a:t>dùng</a:t>
            </a:r>
            <a:r>
              <a:rPr lang="en-US" sz="4000" b="1" spc="-80" dirty="0">
                <a:latin typeface="Arial" panose="020B0604020202020204" pitchFamily="34" charset="0"/>
                <a:cs typeface="Arial" panose="020B0604020202020204" pitchFamily="34" charset="0"/>
              </a:rPr>
              <a:t> B52 </a:t>
            </a:r>
            <a:r>
              <a:rPr lang="en-US" sz="4000" b="1" spc="-80" dirty="0" err="1">
                <a:latin typeface="Arial" panose="020B0604020202020204" pitchFamily="34" charset="0"/>
                <a:cs typeface="Arial" panose="020B0604020202020204" pitchFamily="34" charset="0"/>
              </a:rPr>
              <a:t>đánh</a:t>
            </a:r>
            <a:r>
              <a:rPr lang="en-US" sz="4000" b="1" spc="-80" dirty="0">
                <a:latin typeface="Arial" panose="020B0604020202020204" pitchFamily="34" charset="0"/>
                <a:cs typeface="Arial" panose="020B0604020202020204" pitchFamily="34" charset="0"/>
              </a:rPr>
              <a:t> </a:t>
            </a:r>
            <a:r>
              <a:rPr lang="en-US" sz="4000" b="1" spc="-80" dirty="0" err="1">
                <a:latin typeface="Arial" panose="020B0604020202020204" pitchFamily="34" charset="0"/>
                <a:cs typeface="Arial" panose="020B0604020202020204" pitchFamily="34" charset="0"/>
              </a:rPr>
              <a:t>phá</a:t>
            </a:r>
            <a:r>
              <a:rPr lang="en-US" sz="4000" b="1" spc="-80" dirty="0">
                <a:latin typeface="Arial" panose="020B0604020202020204" pitchFamily="34" charset="0"/>
                <a:cs typeface="Arial" panose="020B0604020202020204" pitchFamily="34" charset="0"/>
              </a:rPr>
              <a:t> </a:t>
            </a:r>
            <a:r>
              <a:rPr lang="en-US" sz="4000" b="1" spc="-80" dirty="0" err="1">
                <a:latin typeface="Arial" panose="020B0604020202020204" pitchFamily="34" charset="0"/>
                <a:cs typeface="Arial" panose="020B0604020202020204" pitchFamily="34" charset="0"/>
              </a:rPr>
              <a:t>Hà</a:t>
            </a:r>
            <a:r>
              <a:rPr lang="en-US" sz="4000" b="1" spc="-80" dirty="0">
                <a:latin typeface="Arial" panose="020B0604020202020204" pitchFamily="34" charset="0"/>
                <a:cs typeface="Arial" panose="020B0604020202020204" pitchFamily="34" charset="0"/>
              </a:rPr>
              <a:t> </a:t>
            </a:r>
            <a:r>
              <a:rPr lang="en-US" sz="4000" b="1" spc="-80" dirty="0" err="1">
                <a:latin typeface="Arial" panose="020B0604020202020204" pitchFamily="34" charset="0"/>
                <a:cs typeface="Arial" panose="020B0604020202020204" pitchFamily="34" charset="0"/>
              </a:rPr>
              <a:t>Nội</a:t>
            </a:r>
            <a:r>
              <a:rPr lang="en-US" sz="4000" b="1" spc="-80" dirty="0">
                <a:latin typeface="Arial" panose="020B0604020202020204" pitchFamily="34" charset="0"/>
                <a:cs typeface="Arial" panose="020B0604020202020204" pitchFamily="34" charset="0"/>
              </a:rPr>
              <a:t>.</a:t>
            </a:r>
          </a:p>
        </p:txBody>
      </p:sp>
      <p:sp>
        <p:nvSpPr>
          <p:cNvPr id="3075" name="Text Box 16"/>
          <p:cNvSpPr txBox="1">
            <a:spLocks noChangeArrowheads="1"/>
          </p:cNvSpPr>
          <p:nvPr/>
        </p:nvSpPr>
        <p:spPr bwMode="auto">
          <a:xfrm>
            <a:off x="152400" y="0"/>
            <a:ext cx="11506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3200" b="1" dirty="0" err="1"/>
              <a:t>Thứ</a:t>
            </a:r>
            <a:r>
              <a:rPr lang="en-US" sz="3200" b="1" dirty="0"/>
              <a:t> </a:t>
            </a:r>
            <a:r>
              <a:rPr lang="en-US" sz="3200" b="1" dirty="0" err="1" smtClean="0"/>
              <a:t>hai</a:t>
            </a:r>
            <a:r>
              <a:rPr lang="en-US" sz="3200" b="1" dirty="0" smtClean="0"/>
              <a:t>, </a:t>
            </a:r>
            <a:r>
              <a:rPr lang="en-US" sz="3200" b="1" dirty="0" err="1"/>
              <a:t>ngày</a:t>
            </a:r>
            <a:r>
              <a:rPr lang="en-US" sz="3200" b="1" dirty="0"/>
              <a:t> </a:t>
            </a:r>
            <a:r>
              <a:rPr lang="en-US" sz="3200" b="1" dirty="0" smtClean="0"/>
              <a:t>11 </a:t>
            </a:r>
            <a:r>
              <a:rPr lang="en-US" sz="3200" b="1" dirty="0" err="1"/>
              <a:t>tháng</a:t>
            </a:r>
            <a:r>
              <a:rPr lang="en-US" sz="3200" b="1" dirty="0"/>
              <a:t> 03 </a:t>
            </a:r>
            <a:r>
              <a:rPr lang="en-US" sz="3200" b="1" dirty="0" err="1"/>
              <a:t>năm</a:t>
            </a:r>
            <a:r>
              <a:rPr lang="en-US" sz="3200" b="1" dirty="0"/>
              <a:t> </a:t>
            </a:r>
            <a:r>
              <a:rPr lang="en-US" sz="3200" b="1" dirty="0" smtClean="0"/>
              <a:t>2024</a:t>
            </a:r>
            <a:endParaRPr lang="en-US" sz="3200" b="1" dirty="0"/>
          </a:p>
          <a:p>
            <a:pPr algn="ctr"/>
            <a:r>
              <a:rPr lang="en-US" sz="3200" b="1" u="sng" dirty="0" err="1"/>
              <a:t>Lịch</a:t>
            </a:r>
            <a:r>
              <a:rPr lang="en-US" sz="3200" b="1" u="sng" dirty="0"/>
              <a:t> </a:t>
            </a:r>
            <a:r>
              <a:rPr lang="en-US" sz="3200" b="1" u="sng" dirty="0" err="1"/>
              <a:t>sử</a:t>
            </a:r>
            <a:endParaRPr lang="en-US" sz="3200" b="1" u="sng" dirty="0"/>
          </a:p>
          <a:p>
            <a:pPr algn="ctr"/>
            <a:r>
              <a:rPr lang="en-US" sz="3200" b="1" u="sng" dirty="0" err="1" smtClean="0">
                <a:solidFill>
                  <a:srgbClr val="FF3300"/>
                </a:solidFill>
              </a:rPr>
              <a:t>Tiết</a:t>
            </a:r>
            <a:r>
              <a:rPr lang="en-US" sz="3200" b="1" u="sng" dirty="0" smtClean="0">
                <a:solidFill>
                  <a:srgbClr val="FF3300"/>
                </a:solidFill>
              </a:rPr>
              <a:t> 26</a:t>
            </a:r>
            <a:r>
              <a:rPr lang="en-US" sz="3200" b="1" dirty="0" smtClean="0">
                <a:solidFill>
                  <a:srgbClr val="FF3300"/>
                </a:solidFill>
              </a:rPr>
              <a:t>: </a:t>
            </a:r>
            <a:r>
              <a:rPr lang="en-US" sz="3200" b="1" dirty="0" err="1" smtClean="0">
                <a:solidFill>
                  <a:srgbClr val="FF3300"/>
                </a:solidFill>
              </a:rPr>
              <a:t>Chiến</a:t>
            </a:r>
            <a:r>
              <a:rPr lang="en-US" sz="3200" b="1" dirty="0" smtClean="0">
                <a:solidFill>
                  <a:srgbClr val="FF3300"/>
                </a:solidFill>
              </a:rPr>
              <a:t> </a:t>
            </a:r>
            <a:r>
              <a:rPr lang="en-US" sz="3200" b="1" dirty="0" err="1" smtClean="0">
                <a:solidFill>
                  <a:srgbClr val="FF3300"/>
                </a:solidFill>
              </a:rPr>
              <a:t>thắng</a:t>
            </a:r>
            <a:r>
              <a:rPr lang="en-US" sz="3200" b="1" dirty="0">
                <a:solidFill>
                  <a:srgbClr val="FF3300"/>
                </a:solidFill>
              </a:rPr>
              <a:t> </a:t>
            </a:r>
            <a:r>
              <a:rPr lang="en-US" sz="3200" b="1" dirty="0" smtClean="0">
                <a:solidFill>
                  <a:srgbClr val="FF3300"/>
                </a:solidFill>
              </a:rPr>
              <a:t>“</a:t>
            </a:r>
            <a:r>
              <a:rPr lang="en-US" sz="3200" b="1" dirty="0" err="1" smtClean="0">
                <a:solidFill>
                  <a:srgbClr val="FF3300"/>
                </a:solidFill>
              </a:rPr>
              <a:t>Điện</a:t>
            </a:r>
            <a:r>
              <a:rPr lang="en-US" sz="3200" b="1" dirty="0" smtClean="0">
                <a:solidFill>
                  <a:srgbClr val="FF3300"/>
                </a:solidFill>
              </a:rPr>
              <a:t> </a:t>
            </a:r>
            <a:r>
              <a:rPr lang="en-US" sz="3200" b="1" dirty="0" err="1">
                <a:solidFill>
                  <a:srgbClr val="FF3300"/>
                </a:solidFill>
              </a:rPr>
              <a:t>Biên</a:t>
            </a:r>
            <a:r>
              <a:rPr lang="en-US" sz="3200" b="1" dirty="0">
                <a:solidFill>
                  <a:srgbClr val="FF3300"/>
                </a:solidFill>
              </a:rPr>
              <a:t> </a:t>
            </a:r>
            <a:r>
              <a:rPr lang="en-US" sz="3200" b="1" dirty="0" err="1">
                <a:solidFill>
                  <a:srgbClr val="FF3300"/>
                </a:solidFill>
              </a:rPr>
              <a:t>Phủ</a:t>
            </a:r>
            <a:r>
              <a:rPr lang="en-US" sz="3200" b="1" dirty="0">
                <a:solidFill>
                  <a:srgbClr val="FF3300"/>
                </a:solidFill>
              </a:rPr>
              <a:t> </a:t>
            </a:r>
            <a:r>
              <a:rPr lang="en-US" sz="3200" b="1" dirty="0" err="1">
                <a:solidFill>
                  <a:srgbClr val="FF3300"/>
                </a:solidFill>
              </a:rPr>
              <a:t>trên</a:t>
            </a:r>
            <a:r>
              <a:rPr lang="en-US" sz="3200" b="1" dirty="0">
                <a:solidFill>
                  <a:srgbClr val="FF3300"/>
                </a:solidFill>
              </a:rPr>
              <a:t> </a:t>
            </a:r>
            <a:r>
              <a:rPr lang="en-US" sz="3200" b="1" dirty="0" err="1">
                <a:solidFill>
                  <a:srgbClr val="FF3300"/>
                </a:solidFill>
              </a:rPr>
              <a:t>không</a:t>
            </a:r>
            <a:r>
              <a:rPr lang="en-US" sz="3200" b="1" dirty="0">
                <a:solidFill>
                  <a:srgbClr val="FF3300"/>
                </a:solidFill>
              </a:rPr>
              <a:t>” </a:t>
            </a:r>
          </a:p>
        </p:txBody>
      </p:sp>
      <p:sp>
        <p:nvSpPr>
          <p:cNvPr id="7" name="Text Box 7"/>
          <p:cNvSpPr txBox="1">
            <a:spLocks noChangeArrowheads="1"/>
          </p:cNvSpPr>
          <p:nvPr/>
        </p:nvSpPr>
        <p:spPr bwMode="auto">
          <a:xfrm>
            <a:off x="279400" y="3932543"/>
            <a:ext cx="11277600" cy="707886"/>
          </a:xfrm>
          <a:prstGeom prst="rect">
            <a:avLst/>
          </a:prstGeom>
          <a:noFill/>
          <a:ln w="12700" cap="sq">
            <a:noFill/>
            <a:miter lim="800000"/>
            <a:headEnd type="none" w="sm" len="sm"/>
            <a:tailEnd type="none" w="sm" len="sm"/>
          </a:ln>
        </p:spPr>
        <p:txBody>
          <a:bodyPr wrap="square">
            <a:spAutoFit/>
          </a:bodyPr>
          <a:lstStyle/>
          <a:p>
            <a:pPr>
              <a:spcBef>
                <a:spcPct val="50000"/>
              </a:spcBef>
              <a:defRPr/>
            </a:pPr>
            <a:r>
              <a:rPr lang="en-US" sz="4000" b="1" spc="-40" dirty="0">
                <a:latin typeface="Arial" panose="020B0604020202020204" pitchFamily="34" charset="0"/>
                <a:cs typeface="Arial" panose="020B0604020202020204" pitchFamily="34" charset="0"/>
              </a:rPr>
              <a:t>2. </a:t>
            </a:r>
            <a:r>
              <a:rPr lang="en-US" sz="4000" b="1" spc="-40" dirty="0" err="1">
                <a:latin typeface="Arial" panose="020B0604020202020204" pitchFamily="34" charset="0"/>
                <a:cs typeface="Arial" panose="020B0604020202020204" pitchFamily="34" charset="0"/>
              </a:rPr>
              <a:t>Hà</a:t>
            </a:r>
            <a:r>
              <a:rPr lang="en-US" sz="4000" b="1" spc="-40" dirty="0">
                <a:latin typeface="Arial" panose="020B0604020202020204" pitchFamily="34" charset="0"/>
                <a:cs typeface="Arial" panose="020B0604020202020204" pitchFamily="34" charset="0"/>
              </a:rPr>
              <a:t> </a:t>
            </a:r>
            <a:r>
              <a:rPr lang="en-US" sz="4000" b="1" spc="-40" dirty="0" err="1">
                <a:latin typeface="Arial" panose="020B0604020202020204" pitchFamily="34" charset="0"/>
                <a:cs typeface="Arial" panose="020B0604020202020204" pitchFamily="34" charset="0"/>
              </a:rPr>
              <a:t>Nội</a:t>
            </a:r>
            <a:r>
              <a:rPr lang="en-US" sz="4000" b="1" spc="-40" dirty="0">
                <a:latin typeface="Arial" panose="020B0604020202020204" pitchFamily="34" charset="0"/>
                <a:cs typeface="Arial" panose="020B0604020202020204" pitchFamily="34" charset="0"/>
              </a:rPr>
              <a:t> 12 </a:t>
            </a:r>
            <a:r>
              <a:rPr lang="en-US" sz="4000" b="1" spc="-40" dirty="0" err="1">
                <a:latin typeface="Arial" panose="020B0604020202020204" pitchFamily="34" charset="0"/>
                <a:cs typeface="Arial" panose="020B0604020202020204" pitchFamily="34" charset="0"/>
              </a:rPr>
              <a:t>ngày</a:t>
            </a:r>
            <a:r>
              <a:rPr lang="en-US" sz="4000" b="1" spc="-40" dirty="0">
                <a:latin typeface="Arial" panose="020B0604020202020204" pitchFamily="34" charset="0"/>
                <a:cs typeface="Arial" panose="020B0604020202020204" pitchFamily="34" charset="0"/>
              </a:rPr>
              <a:t> </a:t>
            </a:r>
            <a:r>
              <a:rPr lang="en-US" sz="4000" b="1" spc="-40" dirty="0" err="1">
                <a:latin typeface="Arial" panose="020B0604020202020204" pitchFamily="34" charset="0"/>
                <a:cs typeface="Arial" panose="020B0604020202020204" pitchFamily="34" charset="0"/>
              </a:rPr>
              <a:t>đêm</a:t>
            </a:r>
            <a:r>
              <a:rPr lang="en-US" sz="4000" b="1" spc="-40" dirty="0">
                <a:latin typeface="Arial" panose="020B0604020202020204" pitchFamily="34" charset="0"/>
                <a:cs typeface="Arial" panose="020B0604020202020204" pitchFamily="34" charset="0"/>
              </a:rPr>
              <a:t> </a:t>
            </a:r>
            <a:r>
              <a:rPr lang="en-US" sz="4000" b="1" spc="-40" dirty="0" err="1">
                <a:latin typeface="Arial" panose="020B0604020202020204" pitchFamily="34" charset="0"/>
                <a:cs typeface="Arial" panose="020B0604020202020204" pitchFamily="34" charset="0"/>
              </a:rPr>
              <a:t>quyết</a:t>
            </a:r>
            <a:r>
              <a:rPr lang="en-US" sz="4000" b="1" spc="-40" dirty="0">
                <a:latin typeface="Arial" panose="020B0604020202020204" pitchFamily="34" charset="0"/>
                <a:cs typeface="Arial" panose="020B0604020202020204" pitchFamily="34" charset="0"/>
              </a:rPr>
              <a:t> </a:t>
            </a:r>
            <a:r>
              <a:rPr lang="en-US" sz="4000" b="1" spc="-40" dirty="0" err="1">
                <a:latin typeface="Arial" panose="020B0604020202020204" pitchFamily="34" charset="0"/>
                <a:cs typeface="Arial" panose="020B0604020202020204" pitchFamily="34" charset="0"/>
              </a:rPr>
              <a:t>chiến</a:t>
            </a:r>
            <a:r>
              <a:rPr lang="en-US" sz="4000" b="1" spc="-40" dirty="0">
                <a:latin typeface="Arial" panose="020B0604020202020204" pitchFamily="34" charset="0"/>
                <a:cs typeface="Arial" panose="020B0604020202020204" pitchFamily="34" charset="0"/>
              </a:rPr>
              <a:t>.  </a:t>
            </a:r>
            <a:endParaRPr lang="en-US" sz="4000" spc="-40" dirty="0">
              <a:latin typeface="Arial" panose="020B0604020202020204" pitchFamily="34" charset="0"/>
              <a:cs typeface="Arial" panose="020B0604020202020204" pitchFamily="34" charset="0"/>
            </a:endParaRPr>
          </a:p>
        </p:txBody>
      </p:sp>
      <p:sp>
        <p:nvSpPr>
          <p:cNvPr id="3077" name="Hình Chữ nhật 7"/>
          <p:cNvSpPr>
            <a:spLocks noChangeArrowheads="1"/>
          </p:cNvSpPr>
          <p:nvPr/>
        </p:nvSpPr>
        <p:spPr bwMode="auto">
          <a:xfrm>
            <a:off x="190500" y="5029200"/>
            <a:ext cx="11582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4000" b="1" dirty="0"/>
              <a:t>3. </a:t>
            </a:r>
            <a:r>
              <a:rPr lang="en-US" sz="4000" b="1" dirty="0" err="1"/>
              <a:t>Kết</a:t>
            </a:r>
            <a:r>
              <a:rPr lang="en-US" sz="4000" b="1" dirty="0"/>
              <a:t> </a:t>
            </a:r>
            <a:r>
              <a:rPr lang="en-US" sz="4000" b="1" dirty="0" err="1"/>
              <a:t>quả</a:t>
            </a:r>
            <a:r>
              <a:rPr lang="en-US" sz="4000" b="1" dirty="0"/>
              <a:t> </a:t>
            </a:r>
            <a:r>
              <a:rPr lang="en-US" sz="4000" b="1" dirty="0" err="1"/>
              <a:t>và</a:t>
            </a:r>
            <a:r>
              <a:rPr lang="en-US" sz="4000" b="1" dirty="0"/>
              <a:t> ý </a:t>
            </a:r>
            <a:r>
              <a:rPr lang="en-US" sz="4000" b="1" dirty="0" err="1"/>
              <a:t>nghĩa</a:t>
            </a:r>
            <a:r>
              <a:rPr lang="en-US" sz="4000" b="1" dirty="0"/>
              <a:t> </a:t>
            </a:r>
            <a:r>
              <a:rPr lang="en-US" sz="4000" b="1" dirty="0" err="1"/>
              <a:t>của</a:t>
            </a:r>
            <a:r>
              <a:rPr lang="en-US" sz="4000" b="1" dirty="0"/>
              <a:t> </a:t>
            </a:r>
            <a:r>
              <a:rPr lang="en-US" sz="4000" b="1" dirty="0" err="1"/>
              <a:t>chiến</a:t>
            </a:r>
            <a:r>
              <a:rPr lang="en-US" sz="4000" b="1" dirty="0"/>
              <a:t> </a:t>
            </a:r>
            <a:r>
              <a:rPr lang="en-US" sz="4000" b="1" dirty="0" err="1"/>
              <a:t>thắng</a:t>
            </a:r>
            <a:r>
              <a:rPr lang="en-US" sz="4000" b="1" dirty="0"/>
              <a:t>.</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1905000" y="228601"/>
            <a:ext cx="8229600" cy="904875"/>
          </a:xfrm>
        </p:spPr>
        <p:txBody>
          <a:bodyPr/>
          <a:lstStyle/>
          <a:p>
            <a:pPr eaLnBrk="1" hangingPunct="1"/>
            <a:r>
              <a:rPr lang="en-US" sz="3600" b="1" dirty="0" err="1">
                <a:solidFill>
                  <a:srgbClr val="0000FF"/>
                </a:solidFill>
                <a:cs typeface="Arial" panose="020B0604020202020204" pitchFamily="34" charset="0"/>
              </a:rPr>
              <a:t>Phố</a:t>
            </a:r>
            <a:r>
              <a:rPr lang="en-US" sz="3600" b="1" dirty="0">
                <a:solidFill>
                  <a:srgbClr val="0000FF"/>
                </a:solidFill>
                <a:cs typeface="Arial" panose="020B0604020202020204" pitchFamily="34" charset="0"/>
              </a:rPr>
              <a:t> </a:t>
            </a:r>
            <a:r>
              <a:rPr lang="en-US" sz="3600" b="1" dirty="0" err="1">
                <a:solidFill>
                  <a:srgbClr val="0000FF"/>
                </a:solidFill>
                <a:cs typeface="Arial" panose="020B0604020202020204" pitchFamily="34" charset="0"/>
              </a:rPr>
              <a:t>Khâm</a:t>
            </a:r>
            <a:r>
              <a:rPr lang="en-US" sz="3600" b="1" dirty="0">
                <a:solidFill>
                  <a:srgbClr val="0000FF"/>
                </a:solidFill>
                <a:cs typeface="Arial" panose="020B0604020202020204" pitchFamily="34" charset="0"/>
              </a:rPr>
              <a:t> </a:t>
            </a:r>
            <a:r>
              <a:rPr lang="en-US" sz="3600" b="1" dirty="0" err="1">
                <a:solidFill>
                  <a:srgbClr val="0000FF"/>
                </a:solidFill>
                <a:cs typeface="Arial" panose="020B0604020202020204" pitchFamily="34" charset="0"/>
              </a:rPr>
              <a:t>Thiên</a:t>
            </a:r>
            <a:r>
              <a:rPr lang="en-US" sz="3600" b="1" dirty="0">
                <a:solidFill>
                  <a:srgbClr val="0000FF"/>
                </a:solidFill>
                <a:cs typeface="Arial" panose="020B0604020202020204" pitchFamily="34" charset="0"/>
              </a:rPr>
              <a:t> </a:t>
            </a:r>
            <a:r>
              <a:rPr lang="en-US" sz="3600" b="1" dirty="0" err="1">
                <a:solidFill>
                  <a:srgbClr val="0000FF"/>
                </a:solidFill>
                <a:cs typeface="Arial" panose="020B0604020202020204" pitchFamily="34" charset="0"/>
              </a:rPr>
              <a:t>Hà</a:t>
            </a:r>
            <a:r>
              <a:rPr lang="en-US" sz="3600" b="1" dirty="0">
                <a:solidFill>
                  <a:srgbClr val="0000FF"/>
                </a:solidFill>
                <a:cs typeface="Arial" panose="020B0604020202020204" pitchFamily="34" charset="0"/>
              </a:rPr>
              <a:t> </a:t>
            </a:r>
            <a:r>
              <a:rPr lang="en-US" sz="3600" b="1" dirty="0" err="1">
                <a:solidFill>
                  <a:srgbClr val="0000FF"/>
                </a:solidFill>
                <a:cs typeface="Arial" panose="020B0604020202020204" pitchFamily="34" charset="0"/>
              </a:rPr>
              <a:t>Nội</a:t>
            </a:r>
            <a:r>
              <a:rPr lang="en-US" sz="3600" b="1" dirty="0">
                <a:solidFill>
                  <a:srgbClr val="0000FF"/>
                </a:solidFill>
                <a:cs typeface="Arial" panose="020B0604020202020204" pitchFamily="34" charset="0"/>
              </a:rPr>
              <a:t> </a:t>
            </a:r>
            <a:r>
              <a:rPr lang="en-US" sz="3600" b="1" dirty="0" err="1">
                <a:solidFill>
                  <a:srgbClr val="0000FF"/>
                </a:solidFill>
                <a:cs typeface="Arial" panose="020B0604020202020204" pitchFamily="34" charset="0"/>
              </a:rPr>
              <a:t>bị</a:t>
            </a:r>
            <a:r>
              <a:rPr lang="en-US" sz="3600" b="1" dirty="0">
                <a:solidFill>
                  <a:srgbClr val="0000FF"/>
                </a:solidFill>
                <a:cs typeface="Arial" panose="020B0604020202020204" pitchFamily="34" charset="0"/>
              </a:rPr>
              <a:t> </a:t>
            </a:r>
            <a:r>
              <a:rPr lang="en-US" sz="3600" b="1" dirty="0" err="1">
                <a:solidFill>
                  <a:srgbClr val="0000FF"/>
                </a:solidFill>
                <a:cs typeface="Arial" panose="020B0604020202020204" pitchFamily="34" charset="0"/>
              </a:rPr>
              <a:t>máy</a:t>
            </a:r>
            <a:r>
              <a:rPr lang="en-US" sz="3600" b="1" dirty="0">
                <a:solidFill>
                  <a:srgbClr val="0000FF"/>
                </a:solidFill>
                <a:cs typeface="Arial" panose="020B0604020202020204" pitchFamily="34" charset="0"/>
              </a:rPr>
              <a:t> bay </a:t>
            </a:r>
            <a:r>
              <a:rPr lang="en-US" sz="3600" b="1" dirty="0" err="1">
                <a:solidFill>
                  <a:srgbClr val="0000FF"/>
                </a:solidFill>
                <a:cs typeface="Arial" panose="020B0604020202020204" pitchFamily="34" charset="0"/>
              </a:rPr>
              <a:t>Mĩ</a:t>
            </a:r>
            <a:r>
              <a:rPr lang="en-US" sz="3600" b="1" dirty="0">
                <a:solidFill>
                  <a:srgbClr val="0000FF"/>
                </a:solidFill>
                <a:cs typeface="Arial" panose="020B0604020202020204" pitchFamily="34" charset="0"/>
              </a:rPr>
              <a:t> </a:t>
            </a:r>
            <a:r>
              <a:rPr lang="en-US" sz="3600" b="1" dirty="0" err="1">
                <a:solidFill>
                  <a:srgbClr val="0000FF"/>
                </a:solidFill>
                <a:cs typeface="Arial" panose="020B0604020202020204" pitchFamily="34" charset="0"/>
              </a:rPr>
              <a:t>đánh</a:t>
            </a:r>
            <a:r>
              <a:rPr lang="en-US" sz="3600" b="1" dirty="0">
                <a:solidFill>
                  <a:srgbClr val="0000FF"/>
                </a:solidFill>
                <a:cs typeface="Arial" panose="020B0604020202020204" pitchFamily="34" charset="0"/>
              </a:rPr>
              <a:t> </a:t>
            </a:r>
            <a:r>
              <a:rPr lang="en-US" sz="3600" b="1" dirty="0" err="1">
                <a:solidFill>
                  <a:srgbClr val="0000FF"/>
                </a:solidFill>
                <a:cs typeface="Arial" panose="020B0604020202020204" pitchFamily="34" charset="0"/>
              </a:rPr>
              <a:t>bom</a:t>
            </a:r>
            <a:r>
              <a:rPr lang="en-US" sz="3600" dirty="0">
                <a:cs typeface="Arial" panose="020B0604020202020204" pitchFamily="34" charset="0"/>
              </a:rPr>
              <a:t> </a:t>
            </a:r>
          </a:p>
        </p:txBody>
      </p:sp>
      <p:pic>
        <p:nvPicPr>
          <p:cNvPr id="14643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20174" t="43288" r="38609" b="18518"/>
          <a:stretch>
            <a:fillRect/>
          </a:stretch>
        </p:blipFill>
        <p:spPr>
          <a:xfrm>
            <a:off x="1600201" y="1143000"/>
            <a:ext cx="8753475" cy="5545138"/>
          </a:xfr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1905000" y="5943600"/>
            <a:ext cx="8229600" cy="685800"/>
          </a:xfrm>
        </p:spPr>
        <p:txBody>
          <a:bodyPr/>
          <a:lstStyle/>
          <a:p>
            <a:pPr eaLnBrk="1" hangingPunct="1"/>
            <a:r>
              <a:rPr lang="en-US" sz="3600" b="1">
                <a:solidFill>
                  <a:srgbClr val="0000FF"/>
                </a:solidFill>
                <a:cs typeface="Arial" panose="020B0604020202020204" pitchFamily="34" charset="0"/>
              </a:rPr>
              <a:t>Trường học (</a:t>
            </a:r>
            <a:r>
              <a:rPr lang="en-US" sz="3600" b="1" i="1">
                <a:solidFill>
                  <a:srgbClr val="0000FF"/>
                </a:solidFill>
                <a:cs typeface="Arial" panose="020B0604020202020204" pitchFamily="34" charset="0"/>
              </a:rPr>
              <a:t>ở Hà Nội</a:t>
            </a:r>
            <a:r>
              <a:rPr lang="en-US" sz="3600" b="1">
                <a:solidFill>
                  <a:srgbClr val="0000FF"/>
                </a:solidFill>
                <a:cs typeface="Arial" panose="020B0604020202020204" pitchFamily="34" charset="0"/>
              </a:rPr>
              <a:t>) bị bom Mĩ tàn phá năm 1972</a:t>
            </a:r>
          </a:p>
        </p:txBody>
      </p:sp>
      <p:pic>
        <p:nvPicPr>
          <p:cNvPr id="147459" name="Picture 3" descr="hai20phong2010-1966"/>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676400" y="228600"/>
            <a:ext cx="8839200" cy="5562600"/>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3"/>
          <p:cNvSpPr>
            <a:spLocks noGrp="1" noChangeArrowheads="1"/>
          </p:cNvSpPr>
          <p:nvPr>
            <p:ph type="body" idx="1"/>
          </p:nvPr>
        </p:nvSpPr>
        <p:spPr>
          <a:xfrm>
            <a:off x="304800" y="2743200"/>
            <a:ext cx="11125200" cy="2971800"/>
          </a:xfrm>
        </p:spPr>
        <p:txBody>
          <a:bodyPr/>
          <a:lstStyle/>
          <a:p>
            <a:pPr marL="361950" indent="-361950" eaLnBrk="1" hangingPunct="1">
              <a:spcBef>
                <a:spcPts val="600"/>
              </a:spcBef>
              <a:buNone/>
              <a:defRPr/>
            </a:pPr>
            <a:r>
              <a:rPr lang="en-US" sz="3600" b="1" dirty="0">
                <a:solidFill>
                  <a:srgbClr val="000099"/>
                </a:solidFill>
                <a:cs typeface="Arial" panose="020B0604020202020204" pitchFamily="34" charset="0"/>
              </a:rPr>
              <a:t>    </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Hơn</a:t>
            </a:r>
            <a:r>
              <a:rPr lang="en-US" sz="4000" b="1" dirty="0">
                <a:solidFill>
                  <a:srgbClr val="000099"/>
                </a:solidFill>
                <a:latin typeface="Arial" panose="020B0604020202020204" pitchFamily="34" charset="0"/>
                <a:cs typeface="Arial" panose="020B0604020202020204" pitchFamily="34" charset="0"/>
              </a:rPr>
              <a:t> 100 </a:t>
            </a:r>
            <a:r>
              <a:rPr lang="en-US" sz="4000" b="1" dirty="0" err="1">
                <a:solidFill>
                  <a:srgbClr val="000099"/>
                </a:solidFill>
                <a:latin typeface="Arial" panose="020B0604020202020204" pitchFamily="34" charset="0"/>
                <a:cs typeface="Arial" panose="020B0604020202020204" pitchFamily="34" charset="0"/>
              </a:rPr>
              <a:t>địa</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điểm</a:t>
            </a:r>
            <a:r>
              <a:rPr lang="en-US" sz="4000" b="1" dirty="0">
                <a:solidFill>
                  <a:srgbClr val="000099"/>
                </a:solidFill>
                <a:latin typeface="Arial" panose="020B0604020202020204" pitchFamily="34" charset="0"/>
                <a:cs typeface="Arial" panose="020B0604020202020204" pitchFamily="34" charset="0"/>
              </a:rPr>
              <a:t> ở </a:t>
            </a:r>
            <a:r>
              <a:rPr lang="en-US" sz="4000" b="1" dirty="0" err="1">
                <a:solidFill>
                  <a:srgbClr val="000099"/>
                </a:solidFill>
                <a:latin typeface="Arial" panose="020B0604020202020204" pitchFamily="34" charset="0"/>
                <a:cs typeface="Arial" panose="020B0604020202020204" pitchFamily="34" charset="0"/>
              </a:rPr>
              <a:t>Hà</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Nội</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bị</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trúng</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bom</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Riêng</a:t>
            </a:r>
            <a:r>
              <a:rPr lang="en-US" sz="4000" b="1" dirty="0">
                <a:solidFill>
                  <a:srgbClr val="000099"/>
                </a:solidFill>
                <a:latin typeface="Arial" panose="020B0604020202020204" pitchFamily="34" charset="0"/>
                <a:cs typeface="Arial" panose="020B0604020202020204" pitchFamily="34" charset="0"/>
              </a:rPr>
              <a:t> ở </a:t>
            </a:r>
            <a:r>
              <a:rPr lang="en-US" sz="4000" b="1" dirty="0" err="1">
                <a:solidFill>
                  <a:srgbClr val="000099"/>
                </a:solidFill>
                <a:latin typeface="Arial" panose="020B0604020202020204" pitchFamily="34" charset="0"/>
                <a:cs typeface="Arial" panose="020B0604020202020204" pitchFamily="34" charset="0"/>
              </a:rPr>
              <a:t>phố</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Khâm</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Thiên</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bom</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Mĩ</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đã</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sát</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hại</a:t>
            </a:r>
            <a:r>
              <a:rPr lang="en-US" sz="4000" b="1" dirty="0">
                <a:solidFill>
                  <a:srgbClr val="000099"/>
                </a:solidFill>
                <a:latin typeface="Arial" panose="020B0604020202020204" pitchFamily="34" charset="0"/>
                <a:cs typeface="Arial" panose="020B0604020202020204" pitchFamily="34" charset="0"/>
              </a:rPr>
              <a:t> 300 </a:t>
            </a:r>
            <a:r>
              <a:rPr lang="en-US" sz="4000" b="1" dirty="0" err="1">
                <a:solidFill>
                  <a:srgbClr val="000099"/>
                </a:solidFill>
                <a:latin typeface="Arial" panose="020B0604020202020204" pitchFamily="34" charset="0"/>
                <a:cs typeface="Arial" panose="020B0604020202020204" pitchFamily="34" charset="0"/>
              </a:rPr>
              <a:t>người</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phá</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hủy</a:t>
            </a:r>
            <a:r>
              <a:rPr lang="en-US" sz="4000" b="1" dirty="0">
                <a:solidFill>
                  <a:srgbClr val="000099"/>
                </a:solidFill>
                <a:latin typeface="Arial" panose="020B0604020202020204" pitchFamily="34" charset="0"/>
                <a:cs typeface="Arial" panose="020B0604020202020204" pitchFamily="34" charset="0"/>
              </a:rPr>
              <a:t> 2000 </a:t>
            </a:r>
            <a:r>
              <a:rPr lang="en-US" sz="4000" b="1" dirty="0" err="1">
                <a:solidFill>
                  <a:srgbClr val="000099"/>
                </a:solidFill>
                <a:latin typeface="Arial" panose="020B0604020202020204" pitchFamily="34" charset="0"/>
                <a:cs typeface="Arial" panose="020B0604020202020204" pitchFamily="34" charset="0"/>
              </a:rPr>
              <a:t>ngôi</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nhà</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quân</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dân</a:t>
            </a:r>
            <a:r>
              <a:rPr lang="en-US" sz="4000" b="1" dirty="0">
                <a:solidFill>
                  <a:srgbClr val="000099"/>
                </a:solidFill>
                <a:latin typeface="Arial" panose="020B0604020202020204" pitchFamily="34" charset="0"/>
                <a:cs typeface="Arial" panose="020B0604020202020204" pitchFamily="34" charset="0"/>
              </a:rPr>
              <a:t> ta </a:t>
            </a:r>
            <a:r>
              <a:rPr lang="en-US" sz="4000" b="1" dirty="0" err="1">
                <a:solidFill>
                  <a:srgbClr val="000099"/>
                </a:solidFill>
                <a:latin typeface="Arial" panose="020B0604020202020204" pitchFamily="34" charset="0"/>
                <a:cs typeface="Arial" panose="020B0604020202020204" pitchFamily="34" charset="0"/>
              </a:rPr>
              <a:t>đã</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kiên</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cường</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đánh</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trả</a:t>
            </a:r>
            <a:r>
              <a:rPr lang="en-US" sz="4000" b="1" dirty="0">
                <a:solidFill>
                  <a:srgbClr val="000099"/>
                </a:solidFill>
                <a:latin typeface="Arial" panose="020B0604020202020204" pitchFamily="34" charset="0"/>
                <a:cs typeface="Arial" panose="020B0604020202020204" pitchFamily="34" charset="0"/>
              </a:rPr>
              <a:t>.  </a:t>
            </a:r>
          </a:p>
        </p:txBody>
      </p:sp>
      <p:sp>
        <p:nvSpPr>
          <p:cNvPr id="3" name="Text Box 16"/>
          <p:cNvSpPr txBox="1">
            <a:spLocks noChangeArrowheads="1"/>
          </p:cNvSpPr>
          <p:nvPr/>
        </p:nvSpPr>
        <p:spPr bwMode="auto">
          <a:xfrm>
            <a:off x="152400" y="0"/>
            <a:ext cx="11506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3200" b="1" dirty="0" err="1"/>
              <a:t>Thứ</a:t>
            </a:r>
            <a:r>
              <a:rPr lang="en-US" sz="3200" b="1" dirty="0"/>
              <a:t> </a:t>
            </a:r>
            <a:r>
              <a:rPr lang="en-US" sz="3200" b="1" dirty="0" err="1"/>
              <a:t>hai</a:t>
            </a:r>
            <a:r>
              <a:rPr lang="en-US" sz="3200" b="1" dirty="0"/>
              <a:t>, </a:t>
            </a:r>
            <a:r>
              <a:rPr lang="en-US" sz="3200" b="1" dirty="0" err="1"/>
              <a:t>ngày</a:t>
            </a:r>
            <a:r>
              <a:rPr lang="en-US" sz="3200" b="1" dirty="0"/>
              <a:t> </a:t>
            </a:r>
            <a:r>
              <a:rPr lang="en-US" sz="3200" b="1" dirty="0" smtClean="0"/>
              <a:t>11 </a:t>
            </a:r>
            <a:r>
              <a:rPr lang="en-US" sz="3200" b="1" dirty="0" err="1"/>
              <a:t>tháng</a:t>
            </a:r>
            <a:r>
              <a:rPr lang="en-US" sz="3200" b="1" dirty="0"/>
              <a:t> 03 </a:t>
            </a:r>
            <a:r>
              <a:rPr lang="en-US" sz="3200" b="1" dirty="0" err="1"/>
              <a:t>năm</a:t>
            </a:r>
            <a:r>
              <a:rPr lang="en-US" sz="3200" b="1" dirty="0"/>
              <a:t> </a:t>
            </a:r>
            <a:r>
              <a:rPr lang="en-US" sz="3200" b="1" dirty="0" smtClean="0"/>
              <a:t>2024</a:t>
            </a:r>
            <a:endParaRPr lang="en-US" sz="3200" b="1" dirty="0"/>
          </a:p>
          <a:p>
            <a:pPr algn="ctr"/>
            <a:r>
              <a:rPr lang="en-US" sz="3200" b="1" u="sng" dirty="0" err="1" smtClean="0"/>
              <a:t>Lịch</a:t>
            </a:r>
            <a:r>
              <a:rPr lang="en-US" sz="3200" b="1" u="sng" dirty="0" smtClean="0"/>
              <a:t> </a:t>
            </a:r>
            <a:r>
              <a:rPr lang="en-US" sz="3200" b="1" u="sng" dirty="0" err="1"/>
              <a:t>sử</a:t>
            </a:r>
            <a:endParaRPr lang="en-US" sz="3200" b="1" u="sng" dirty="0"/>
          </a:p>
          <a:p>
            <a:pPr algn="ctr"/>
            <a:r>
              <a:rPr lang="en-US" sz="3200" b="1" u="sng" dirty="0" err="1" smtClean="0">
                <a:solidFill>
                  <a:srgbClr val="FF3300"/>
                </a:solidFill>
              </a:rPr>
              <a:t>Tiết</a:t>
            </a:r>
            <a:r>
              <a:rPr lang="en-US" sz="3200" b="1" u="sng" dirty="0" smtClean="0">
                <a:solidFill>
                  <a:srgbClr val="FF3300"/>
                </a:solidFill>
              </a:rPr>
              <a:t> 26</a:t>
            </a:r>
            <a:r>
              <a:rPr lang="en-US" sz="3200" b="1" dirty="0" smtClean="0">
                <a:solidFill>
                  <a:srgbClr val="FF3300"/>
                </a:solidFill>
              </a:rPr>
              <a:t>: </a:t>
            </a:r>
            <a:r>
              <a:rPr lang="en-US" sz="3200" b="1" dirty="0" err="1" smtClean="0">
                <a:solidFill>
                  <a:srgbClr val="FF3300"/>
                </a:solidFill>
              </a:rPr>
              <a:t>Chiến</a:t>
            </a:r>
            <a:r>
              <a:rPr lang="en-US" sz="3200" b="1" dirty="0" smtClean="0">
                <a:solidFill>
                  <a:srgbClr val="FF3300"/>
                </a:solidFill>
              </a:rPr>
              <a:t> </a:t>
            </a:r>
            <a:r>
              <a:rPr lang="en-US" sz="3200" b="1" dirty="0" err="1" smtClean="0">
                <a:solidFill>
                  <a:srgbClr val="FF3300"/>
                </a:solidFill>
              </a:rPr>
              <a:t>thắng</a:t>
            </a:r>
            <a:r>
              <a:rPr lang="en-US" sz="3200" b="1" dirty="0">
                <a:solidFill>
                  <a:srgbClr val="FF3300"/>
                </a:solidFill>
              </a:rPr>
              <a:t> </a:t>
            </a:r>
            <a:r>
              <a:rPr lang="en-US" sz="3200" b="1" dirty="0" smtClean="0">
                <a:solidFill>
                  <a:srgbClr val="FF3300"/>
                </a:solidFill>
              </a:rPr>
              <a:t>“</a:t>
            </a:r>
            <a:r>
              <a:rPr lang="en-US" sz="3200" b="1" dirty="0" err="1" smtClean="0">
                <a:solidFill>
                  <a:srgbClr val="FF3300"/>
                </a:solidFill>
              </a:rPr>
              <a:t>Điện</a:t>
            </a:r>
            <a:r>
              <a:rPr lang="en-US" sz="3200" b="1" dirty="0" smtClean="0">
                <a:solidFill>
                  <a:srgbClr val="FF3300"/>
                </a:solidFill>
              </a:rPr>
              <a:t> </a:t>
            </a:r>
            <a:r>
              <a:rPr lang="en-US" sz="3200" b="1" dirty="0" err="1">
                <a:solidFill>
                  <a:srgbClr val="FF3300"/>
                </a:solidFill>
              </a:rPr>
              <a:t>Biên</a:t>
            </a:r>
            <a:r>
              <a:rPr lang="en-US" sz="3200" b="1" dirty="0">
                <a:solidFill>
                  <a:srgbClr val="FF3300"/>
                </a:solidFill>
              </a:rPr>
              <a:t> </a:t>
            </a:r>
            <a:r>
              <a:rPr lang="en-US" sz="3200" b="1" dirty="0" err="1">
                <a:solidFill>
                  <a:srgbClr val="FF3300"/>
                </a:solidFill>
              </a:rPr>
              <a:t>Phủ</a:t>
            </a:r>
            <a:r>
              <a:rPr lang="en-US" sz="3200" b="1" dirty="0">
                <a:solidFill>
                  <a:srgbClr val="FF3300"/>
                </a:solidFill>
              </a:rPr>
              <a:t> </a:t>
            </a:r>
            <a:r>
              <a:rPr lang="en-US" sz="3200" b="1" dirty="0" err="1">
                <a:solidFill>
                  <a:srgbClr val="FF3300"/>
                </a:solidFill>
              </a:rPr>
              <a:t>trên</a:t>
            </a:r>
            <a:r>
              <a:rPr lang="en-US" sz="3200" b="1" dirty="0">
                <a:solidFill>
                  <a:srgbClr val="FF3300"/>
                </a:solidFill>
              </a:rPr>
              <a:t> </a:t>
            </a:r>
            <a:r>
              <a:rPr lang="en-US" sz="3200" b="1" dirty="0" err="1">
                <a:solidFill>
                  <a:srgbClr val="FF3300"/>
                </a:solidFill>
              </a:rPr>
              <a:t>không</a:t>
            </a:r>
            <a:r>
              <a:rPr lang="en-US" sz="3200" b="1" dirty="0">
                <a:solidFill>
                  <a:srgbClr val="FF3300"/>
                </a:solidFill>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11" name="Text Box 7"/>
          <p:cNvSpPr txBox="1">
            <a:spLocks noChangeArrowheads="1"/>
          </p:cNvSpPr>
          <p:nvPr/>
        </p:nvSpPr>
        <p:spPr bwMode="auto">
          <a:xfrm>
            <a:off x="436418" y="1752600"/>
            <a:ext cx="11049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5400" b="1" dirty="0">
                <a:solidFill>
                  <a:srgbClr val="FF0000"/>
                </a:solidFill>
              </a:rPr>
              <a:t>    </a:t>
            </a:r>
            <a:r>
              <a:rPr lang="en-US" sz="5400" b="1" dirty="0" err="1">
                <a:solidFill>
                  <a:srgbClr val="FF0000"/>
                </a:solidFill>
              </a:rPr>
              <a:t>Hà</a:t>
            </a:r>
            <a:r>
              <a:rPr lang="en-US" sz="5400" b="1" dirty="0">
                <a:solidFill>
                  <a:srgbClr val="FF0000"/>
                </a:solidFill>
              </a:rPr>
              <a:t> </a:t>
            </a:r>
            <a:r>
              <a:rPr lang="en-US" sz="5400" b="1" dirty="0" err="1">
                <a:solidFill>
                  <a:srgbClr val="FF0000"/>
                </a:solidFill>
              </a:rPr>
              <a:t>Nội</a:t>
            </a:r>
            <a:r>
              <a:rPr lang="en-US" sz="5400" b="1" dirty="0">
                <a:solidFill>
                  <a:srgbClr val="FF0000"/>
                </a:solidFill>
              </a:rPr>
              <a:t> </a:t>
            </a:r>
            <a:r>
              <a:rPr lang="en-US" sz="5400" b="1" dirty="0" err="1">
                <a:solidFill>
                  <a:srgbClr val="FF0000"/>
                </a:solidFill>
              </a:rPr>
              <a:t>đã</a:t>
            </a:r>
            <a:r>
              <a:rPr lang="en-US" sz="5400" b="1" dirty="0">
                <a:solidFill>
                  <a:srgbClr val="FF0000"/>
                </a:solidFill>
              </a:rPr>
              <a:t> </a:t>
            </a:r>
            <a:r>
              <a:rPr lang="en-US" sz="5400" b="1" dirty="0" err="1">
                <a:solidFill>
                  <a:srgbClr val="FF0000"/>
                </a:solidFill>
              </a:rPr>
              <a:t>đánh</a:t>
            </a:r>
            <a:r>
              <a:rPr lang="en-US" sz="5400" b="1" dirty="0">
                <a:solidFill>
                  <a:srgbClr val="FF0000"/>
                </a:solidFill>
              </a:rPr>
              <a:t> </a:t>
            </a:r>
            <a:r>
              <a:rPr lang="en-US" sz="5400" b="1" dirty="0" err="1">
                <a:solidFill>
                  <a:srgbClr val="FF0000"/>
                </a:solidFill>
              </a:rPr>
              <a:t>trả</a:t>
            </a:r>
            <a:r>
              <a:rPr lang="en-US" sz="5400" b="1" dirty="0">
                <a:solidFill>
                  <a:srgbClr val="FF0000"/>
                </a:solidFill>
              </a:rPr>
              <a:t> </a:t>
            </a:r>
            <a:r>
              <a:rPr lang="en-US" sz="5400" b="1" dirty="0" err="1">
                <a:solidFill>
                  <a:srgbClr val="FF0000"/>
                </a:solidFill>
              </a:rPr>
              <a:t>bằng</a:t>
            </a:r>
            <a:r>
              <a:rPr lang="en-US" sz="5400" b="1" dirty="0">
                <a:solidFill>
                  <a:srgbClr val="FF0000"/>
                </a:solidFill>
              </a:rPr>
              <a:t> </a:t>
            </a:r>
            <a:r>
              <a:rPr lang="en-US" sz="5400" b="1" dirty="0" err="1">
                <a:solidFill>
                  <a:srgbClr val="FF0000"/>
                </a:solidFill>
              </a:rPr>
              <a:t>những</a:t>
            </a:r>
            <a:r>
              <a:rPr lang="en-US" sz="5400" b="1" dirty="0">
                <a:solidFill>
                  <a:srgbClr val="FF0000"/>
                </a:solidFill>
              </a:rPr>
              <a:t> </a:t>
            </a:r>
            <a:r>
              <a:rPr lang="en-US" sz="5400" b="1" dirty="0" err="1">
                <a:solidFill>
                  <a:srgbClr val="FF0000"/>
                </a:solidFill>
              </a:rPr>
              <a:t>trận</a:t>
            </a:r>
            <a:r>
              <a:rPr lang="en-US" sz="5400" b="1" dirty="0">
                <a:solidFill>
                  <a:srgbClr val="FF0000"/>
                </a:solidFill>
              </a:rPr>
              <a:t> </a:t>
            </a:r>
            <a:r>
              <a:rPr lang="en-US" sz="5400" b="1" dirty="0" err="1">
                <a:solidFill>
                  <a:srgbClr val="FF0000"/>
                </a:solidFill>
              </a:rPr>
              <a:t>đánh</a:t>
            </a:r>
            <a:r>
              <a:rPr lang="en-US" sz="5400" b="1" dirty="0">
                <a:solidFill>
                  <a:srgbClr val="FF0000"/>
                </a:solidFill>
              </a:rPr>
              <a:t> </a:t>
            </a:r>
            <a:r>
              <a:rPr lang="en-US" sz="5400" b="1" dirty="0" err="1">
                <a:solidFill>
                  <a:srgbClr val="FF0000"/>
                </a:solidFill>
              </a:rPr>
              <a:t>tiêu</a:t>
            </a:r>
            <a:r>
              <a:rPr lang="en-US" sz="5400" b="1" dirty="0">
                <a:solidFill>
                  <a:srgbClr val="FF0000"/>
                </a:solidFill>
              </a:rPr>
              <a:t> </a:t>
            </a:r>
            <a:r>
              <a:rPr lang="en-US" sz="5400" b="1" dirty="0" err="1">
                <a:solidFill>
                  <a:srgbClr val="FF0000"/>
                </a:solidFill>
              </a:rPr>
              <a:t>biểu</a:t>
            </a:r>
            <a:r>
              <a:rPr lang="en-US" sz="5400" b="1" dirty="0">
                <a:solidFill>
                  <a:srgbClr val="FF0000"/>
                </a:solidFill>
              </a:rPr>
              <a:t> </a:t>
            </a:r>
            <a:r>
              <a:rPr lang="en-US" sz="5400" b="1" dirty="0" err="1">
                <a:solidFill>
                  <a:srgbClr val="FF0000"/>
                </a:solidFill>
              </a:rPr>
              <a:t>nào</a:t>
            </a:r>
            <a:r>
              <a:rPr lang="en-US" sz="5400" b="1" dirty="0">
                <a:solidFill>
                  <a:srgbClr val="FF0000"/>
                </a:solidFill>
              </a:rPr>
              <a:t>?</a:t>
            </a:r>
          </a:p>
        </p:txBody>
      </p:sp>
      <p:sp>
        <p:nvSpPr>
          <p:cNvPr id="379912" name="Rectangle 8"/>
          <p:cNvSpPr>
            <a:spLocks noChangeArrowheads="1"/>
          </p:cNvSpPr>
          <p:nvPr/>
        </p:nvSpPr>
        <p:spPr bwMode="auto">
          <a:xfrm>
            <a:off x="644236" y="3657600"/>
            <a:ext cx="1063336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5400" b="1" dirty="0"/>
              <a:t>   </a:t>
            </a:r>
            <a:r>
              <a:rPr lang="en-US" sz="5400" b="1" dirty="0" err="1"/>
              <a:t>Trận</a:t>
            </a:r>
            <a:r>
              <a:rPr lang="en-US" sz="5400" b="1" dirty="0"/>
              <a:t> </a:t>
            </a:r>
            <a:r>
              <a:rPr lang="en-US" sz="5400" b="1" dirty="0" err="1"/>
              <a:t>đánh</a:t>
            </a:r>
            <a:r>
              <a:rPr lang="en-US" sz="5400" b="1" dirty="0"/>
              <a:t> </a:t>
            </a:r>
            <a:r>
              <a:rPr lang="en-US" sz="5400" b="1" dirty="0" err="1"/>
              <a:t>đêm</a:t>
            </a:r>
            <a:r>
              <a:rPr lang="en-US" sz="5400" b="1" dirty="0"/>
              <a:t> 20 </a:t>
            </a:r>
            <a:r>
              <a:rPr lang="en-US" sz="5400" b="1" dirty="0" err="1"/>
              <a:t>rạng</a:t>
            </a:r>
            <a:r>
              <a:rPr lang="en-US" sz="5400" b="1" dirty="0"/>
              <a:t> </a:t>
            </a:r>
            <a:r>
              <a:rPr lang="en-US" sz="5400" b="1" dirty="0" err="1"/>
              <a:t>ngày</a:t>
            </a:r>
            <a:r>
              <a:rPr lang="en-US" sz="5400" b="1" dirty="0"/>
              <a:t> 21- 12</a:t>
            </a:r>
          </a:p>
        </p:txBody>
      </p:sp>
      <p:sp>
        <p:nvSpPr>
          <p:cNvPr id="4" name="Text Box 16"/>
          <p:cNvSpPr txBox="1">
            <a:spLocks noChangeArrowheads="1"/>
          </p:cNvSpPr>
          <p:nvPr/>
        </p:nvSpPr>
        <p:spPr bwMode="auto">
          <a:xfrm>
            <a:off x="152400" y="0"/>
            <a:ext cx="11506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3200" b="1" dirty="0" err="1"/>
              <a:t>Thứ</a:t>
            </a:r>
            <a:r>
              <a:rPr lang="en-US" sz="3200" b="1" dirty="0"/>
              <a:t> </a:t>
            </a:r>
            <a:r>
              <a:rPr lang="en-US" sz="3200" b="1" dirty="0" err="1"/>
              <a:t>hai</a:t>
            </a:r>
            <a:r>
              <a:rPr lang="en-US" sz="3200" b="1" dirty="0"/>
              <a:t>, </a:t>
            </a:r>
            <a:r>
              <a:rPr lang="en-US" sz="3200" b="1" dirty="0" err="1"/>
              <a:t>ngày</a:t>
            </a:r>
            <a:r>
              <a:rPr lang="en-US" sz="3200" b="1" dirty="0"/>
              <a:t> </a:t>
            </a:r>
            <a:r>
              <a:rPr lang="en-US" sz="3200" b="1" dirty="0" smtClean="0"/>
              <a:t>11 </a:t>
            </a:r>
            <a:r>
              <a:rPr lang="en-US" sz="3200" b="1" dirty="0" err="1"/>
              <a:t>tháng</a:t>
            </a:r>
            <a:r>
              <a:rPr lang="en-US" sz="3200" b="1" dirty="0"/>
              <a:t> 03 </a:t>
            </a:r>
            <a:r>
              <a:rPr lang="en-US" sz="3200" b="1" dirty="0" err="1"/>
              <a:t>năm</a:t>
            </a:r>
            <a:r>
              <a:rPr lang="en-US" sz="3200" b="1" dirty="0"/>
              <a:t> </a:t>
            </a:r>
            <a:r>
              <a:rPr lang="en-US" sz="3200" b="1" dirty="0" smtClean="0"/>
              <a:t>2024</a:t>
            </a:r>
            <a:endParaRPr lang="en-US" sz="3200" b="1" dirty="0"/>
          </a:p>
          <a:p>
            <a:pPr algn="ctr"/>
            <a:r>
              <a:rPr lang="en-US" sz="3200" b="1" u="sng" dirty="0" err="1" smtClean="0"/>
              <a:t>Lịch</a:t>
            </a:r>
            <a:r>
              <a:rPr lang="en-US" sz="3200" b="1" u="sng" dirty="0" smtClean="0"/>
              <a:t> </a:t>
            </a:r>
            <a:r>
              <a:rPr lang="en-US" sz="3200" b="1" u="sng" dirty="0" err="1"/>
              <a:t>sử</a:t>
            </a:r>
            <a:endParaRPr lang="en-US" sz="3200" b="1" u="sng" dirty="0"/>
          </a:p>
          <a:p>
            <a:pPr algn="ctr"/>
            <a:r>
              <a:rPr lang="en-US" sz="3200" b="1" u="sng" dirty="0" err="1" smtClean="0">
                <a:solidFill>
                  <a:srgbClr val="FF3300"/>
                </a:solidFill>
              </a:rPr>
              <a:t>Tiết</a:t>
            </a:r>
            <a:r>
              <a:rPr lang="en-US" sz="3200" b="1" u="sng" dirty="0" smtClean="0">
                <a:solidFill>
                  <a:srgbClr val="FF3300"/>
                </a:solidFill>
              </a:rPr>
              <a:t> 26</a:t>
            </a:r>
            <a:r>
              <a:rPr lang="en-US" sz="3200" b="1" dirty="0" smtClean="0">
                <a:solidFill>
                  <a:srgbClr val="FF3300"/>
                </a:solidFill>
              </a:rPr>
              <a:t>: </a:t>
            </a:r>
            <a:r>
              <a:rPr lang="en-US" sz="3200" b="1" dirty="0" err="1" smtClean="0">
                <a:solidFill>
                  <a:srgbClr val="FF3300"/>
                </a:solidFill>
              </a:rPr>
              <a:t>Chiến</a:t>
            </a:r>
            <a:r>
              <a:rPr lang="en-US" sz="3200" b="1" dirty="0" smtClean="0">
                <a:solidFill>
                  <a:srgbClr val="FF3300"/>
                </a:solidFill>
              </a:rPr>
              <a:t> </a:t>
            </a:r>
            <a:r>
              <a:rPr lang="en-US" sz="3200" b="1" dirty="0" err="1" smtClean="0">
                <a:solidFill>
                  <a:srgbClr val="FF3300"/>
                </a:solidFill>
              </a:rPr>
              <a:t>thắng</a:t>
            </a:r>
            <a:r>
              <a:rPr lang="en-US" sz="3200" b="1" dirty="0">
                <a:solidFill>
                  <a:srgbClr val="FF3300"/>
                </a:solidFill>
              </a:rPr>
              <a:t> </a:t>
            </a:r>
            <a:r>
              <a:rPr lang="en-US" sz="3200" b="1" dirty="0" smtClean="0">
                <a:solidFill>
                  <a:srgbClr val="FF3300"/>
                </a:solidFill>
              </a:rPr>
              <a:t>“</a:t>
            </a:r>
            <a:r>
              <a:rPr lang="en-US" sz="3200" b="1" dirty="0" err="1" smtClean="0">
                <a:solidFill>
                  <a:srgbClr val="FF3300"/>
                </a:solidFill>
              </a:rPr>
              <a:t>Điện</a:t>
            </a:r>
            <a:r>
              <a:rPr lang="en-US" sz="3200" b="1" dirty="0" smtClean="0">
                <a:solidFill>
                  <a:srgbClr val="FF3300"/>
                </a:solidFill>
              </a:rPr>
              <a:t> </a:t>
            </a:r>
            <a:r>
              <a:rPr lang="en-US" sz="3200" b="1" dirty="0" err="1">
                <a:solidFill>
                  <a:srgbClr val="FF3300"/>
                </a:solidFill>
              </a:rPr>
              <a:t>Biên</a:t>
            </a:r>
            <a:r>
              <a:rPr lang="en-US" sz="3200" b="1" dirty="0">
                <a:solidFill>
                  <a:srgbClr val="FF3300"/>
                </a:solidFill>
              </a:rPr>
              <a:t> </a:t>
            </a:r>
            <a:r>
              <a:rPr lang="en-US" sz="3200" b="1" dirty="0" err="1">
                <a:solidFill>
                  <a:srgbClr val="FF3300"/>
                </a:solidFill>
              </a:rPr>
              <a:t>Phủ</a:t>
            </a:r>
            <a:r>
              <a:rPr lang="en-US" sz="3200" b="1" dirty="0">
                <a:solidFill>
                  <a:srgbClr val="FF3300"/>
                </a:solidFill>
              </a:rPr>
              <a:t> </a:t>
            </a:r>
            <a:r>
              <a:rPr lang="en-US" sz="3200" b="1" dirty="0" err="1">
                <a:solidFill>
                  <a:srgbClr val="FF3300"/>
                </a:solidFill>
              </a:rPr>
              <a:t>trên</a:t>
            </a:r>
            <a:r>
              <a:rPr lang="en-US" sz="3200" b="1" dirty="0">
                <a:solidFill>
                  <a:srgbClr val="FF3300"/>
                </a:solidFill>
              </a:rPr>
              <a:t> </a:t>
            </a:r>
            <a:r>
              <a:rPr lang="en-US" sz="3200" b="1" dirty="0" err="1">
                <a:solidFill>
                  <a:srgbClr val="FF3300"/>
                </a:solidFill>
              </a:rPr>
              <a:t>không</a:t>
            </a:r>
            <a:r>
              <a:rPr lang="en-US" sz="3200" b="1" dirty="0">
                <a:solidFill>
                  <a:srgbClr val="FF3300"/>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9912"/>
                                        </p:tgtEl>
                                        <p:attrNameLst>
                                          <p:attrName>style.visibility</p:attrName>
                                        </p:attrNameLst>
                                      </p:cBhvr>
                                      <p:to>
                                        <p:strVal val="visible"/>
                                      </p:to>
                                    </p:set>
                                    <p:animEffect transition="in" filter="box(in)">
                                      <p:cBhvr>
                                        <p:cTn id="7" dur="500"/>
                                        <p:tgtEl>
                                          <p:spTgt spid="3799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609600" y="381000"/>
            <a:ext cx="2743200" cy="5029200"/>
          </a:xfrm>
        </p:spPr>
        <p:txBody>
          <a:bodyPr/>
          <a:lstStyle/>
          <a:p>
            <a:pPr algn="l" eaLnBrk="1" hangingPunct="1"/>
            <a:r>
              <a:rPr lang="en-US" sz="3600" b="1" dirty="0" err="1">
                <a:solidFill>
                  <a:srgbClr val="000099"/>
                </a:solidFill>
                <a:cs typeface="Arial" panose="020B0604020202020204" pitchFamily="34" charset="0"/>
              </a:rPr>
              <a:t>Cô</a:t>
            </a:r>
            <a:r>
              <a:rPr lang="en-US" sz="3600" b="1" dirty="0">
                <a:solidFill>
                  <a:srgbClr val="000099"/>
                </a:solidFill>
                <a:cs typeface="Arial" panose="020B0604020202020204" pitchFamily="34" charset="0"/>
              </a:rPr>
              <a:t> </a:t>
            </a:r>
            <a:r>
              <a:rPr lang="en-US" sz="3600" b="1" dirty="0" err="1">
                <a:solidFill>
                  <a:srgbClr val="000099"/>
                </a:solidFill>
                <a:cs typeface="Arial" panose="020B0604020202020204" pitchFamily="34" charset="0"/>
              </a:rPr>
              <a:t>dân</a:t>
            </a:r>
            <a:r>
              <a:rPr lang="en-US" sz="3600" b="1" dirty="0">
                <a:solidFill>
                  <a:srgbClr val="000099"/>
                </a:solidFill>
                <a:cs typeface="Arial" panose="020B0604020202020204" pitchFamily="34" charset="0"/>
              </a:rPr>
              <a:t> </a:t>
            </a:r>
            <a:r>
              <a:rPr lang="en-US" sz="3600" b="1" dirty="0" err="1">
                <a:solidFill>
                  <a:srgbClr val="000099"/>
                </a:solidFill>
                <a:cs typeface="Arial" panose="020B0604020202020204" pitchFamily="34" charset="0"/>
              </a:rPr>
              <a:t>quân</a:t>
            </a:r>
            <a:r>
              <a:rPr lang="en-US" sz="3600" b="1" dirty="0">
                <a:solidFill>
                  <a:srgbClr val="000099"/>
                </a:solidFill>
                <a:cs typeface="Arial" panose="020B0604020202020204" pitchFamily="34" charset="0"/>
              </a:rPr>
              <a:t> </a:t>
            </a:r>
            <a:r>
              <a:rPr lang="en-US" sz="3600" b="1" dirty="0" err="1">
                <a:solidFill>
                  <a:srgbClr val="000099"/>
                </a:solidFill>
                <a:cs typeface="Arial" panose="020B0604020202020204" pitchFamily="34" charset="0"/>
              </a:rPr>
              <a:t>bên</a:t>
            </a:r>
            <a:r>
              <a:rPr lang="en-US" sz="3600" b="1" dirty="0">
                <a:solidFill>
                  <a:srgbClr val="000099"/>
                </a:solidFill>
                <a:cs typeface="Arial" panose="020B0604020202020204" pitchFamily="34" charset="0"/>
              </a:rPr>
              <a:t> </a:t>
            </a:r>
            <a:r>
              <a:rPr lang="en-US" sz="3600" b="1" dirty="0" err="1">
                <a:solidFill>
                  <a:srgbClr val="000099"/>
                </a:solidFill>
                <a:cs typeface="Arial" panose="020B0604020202020204" pitchFamily="34" charset="0"/>
              </a:rPr>
              <a:t>xác</a:t>
            </a:r>
            <a:r>
              <a:rPr lang="en-US" sz="3600" b="1" dirty="0">
                <a:solidFill>
                  <a:srgbClr val="000099"/>
                </a:solidFill>
                <a:cs typeface="Arial" panose="020B0604020202020204" pitchFamily="34" charset="0"/>
              </a:rPr>
              <a:t> </a:t>
            </a:r>
            <a:r>
              <a:rPr lang="en-US" sz="3600" b="1" dirty="0" err="1">
                <a:solidFill>
                  <a:srgbClr val="000099"/>
                </a:solidFill>
                <a:cs typeface="Arial" panose="020B0604020202020204" pitchFamily="34" charset="0"/>
              </a:rPr>
              <a:t>máy</a:t>
            </a:r>
            <a:r>
              <a:rPr lang="en-US" sz="3600" b="1" dirty="0">
                <a:solidFill>
                  <a:srgbClr val="000099"/>
                </a:solidFill>
                <a:cs typeface="Arial" panose="020B0604020202020204" pitchFamily="34" charset="0"/>
              </a:rPr>
              <a:t> bay </a:t>
            </a:r>
            <a:r>
              <a:rPr lang="en-US" sz="3600" b="1" dirty="0" err="1">
                <a:solidFill>
                  <a:srgbClr val="000099"/>
                </a:solidFill>
                <a:cs typeface="Arial" panose="020B0604020202020204" pitchFamily="34" charset="0"/>
              </a:rPr>
              <a:t>Mĩ</a:t>
            </a:r>
            <a:r>
              <a:rPr lang="en-US" sz="3600" b="1" dirty="0">
                <a:solidFill>
                  <a:srgbClr val="000099"/>
                </a:solidFill>
                <a:cs typeface="Arial" panose="020B0604020202020204" pitchFamily="34" charset="0"/>
              </a:rPr>
              <a:t> </a:t>
            </a:r>
            <a:r>
              <a:rPr lang="en-US" sz="3600" b="1" dirty="0" err="1">
                <a:solidFill>
                  <a:srgbClr val="000099"/>
                </a:solidFill>
                <a:cs typeface="Arial" panose="020B0604020202020204" pitchFamily="34" charset="0"/>
              </a:rPr>
              <a:t>bị</a:t>
            </a:r>
            <a:r>
              <a:rPr lang="en-US" sz="3600" b="1" dirty="0">
                <a:solidFill>
                  <a:srgbClr val="000099"/>
                </a:solidFill>
                <a:cs typeface="Arial" panose="020B0604020202020204" pitchFamily="34" charset="0"/>
              </a:rPr>
              <a:t> </a:t>
            </a:r>
            <a:r>
              <a:rPr lang="en-US" sz="3600" b="1" dirty="0" err="1">
                <a:solidFill>
                  <a:srgbClr val="000099"/>
                </a:solidFill>
                <a:cs typeface="Arial" panose="020B0604020202020204" pitchFamily="34" charset="0"/>
              </a:rPr>
              <a:t>bắn</a:t>
            </a:r>
            <a:r>
              <a:rPr lang="en-US" sz="3600" b="1" dirty="0">
                <a:solidFill>
                  <a:srgbClr val="000099"/>
                </a:solidFill>
                <a:cs typeface="Arial" panose="020B0604020202020204" pitchFamily="34" charset="0"/>
              </a:rPr>
              <a:t> </a:t>
            </a:r>
            <a:r>
              <a:rPr lang="en-US" sz="3600" b="1" dirty="0" err="1">
                <a:solidFill>
                  <a:srgbClr val="000099"/>
                </a:solidFill>
                <a:cs typeface="Arial" panose="020B0604020202020204" pitchFamily="34" charset="0"/>
              </a:rPr>
              <a:t>rơi</a:t>
            </a:r>
            <a:r>
              <a:rPr lang="en-US" sz="3600" b="1" dirty="0">
                <a:solidFill>
                  <a:srgbClr val="000099"/>
                </a:solidFill>
                <a:cs typeface="Arial" panose="020B0604020202020204" pitchFamily="34" charset="0"/>
              </a:rPr>
              <a:t> ở </a:t>
            </a:r>
            <a:r>
              <a:rPr lang="en-US" sz="3600" b="1" dirty="0" err="1">
                <a:solidFill>
                  <a:srgbClr val="000099"/>
                </a:solidFill>
                <a:cs typeface="Arial" panose="020B0604020202020204" pitchFamily="34" charset="0"/>
              </a:rPr>
              <a:t>ngoại</a:t>
            </a:r>
            <a:r>
              <a:rPr lang="en-US" sz="3600" b="1" dirty="0">
                <a:solidFill>
                  <a:srgbClr val="000099"/>
                </a:solidFill>
                <a:cs typeface="Arial" panose="020B0604020202020204" pitchFamily="34" charset="0"/>
              </a:rPr>
              <a:t> </a:t>
            </a:r>
            <a:r>
              <a:rPr lang="en-US" sz="3600" b="1" dirty="0" err="1">
                <a:solidFill>
                  <a:srgbClr val="000099"/>
                </a:solidFill>
                <a:cs typeface="Arial" panose="020B0604020202020204" pitchFamily="34" charset="0"/>
              </a:rPr>
              <a:t>thành</a:t>
            </a:r>
            <a:r>
              <a:rPr lang="en-US" sz="3600" b="1" dirty="0">
                <a:solidFill>
                  <a:srgbClr val="000099"/>
                </a:solidFill>
                <a:cs typeface="Arial" panose="020B0604020202020204" pitchFamily="34" charset="0"/>
              </a:rPr>
              <a:t> </a:t>
            </a:r>
            <a:r>
              <a:rPr lang="en-US" sz="3600" b="1" dirty="0" err="1">
                <a:solidFill>
                  <a:srgbClr val="000099"/>
                </a:solidFill>
                <a:cs typeface="Arial" panose="020B0604020202020204" pitchFamily="34" charset="0"/>
              </a:rPr>
              <a:t>Hà</a:t>
            </a:r>
            <a:r>
              <a:rPr lang="en-US" sz="3600" b="1" dirty="0">
                <a:solidFill>
                  <a:srgbClr val="000099"/>
                </a:solidFill>
                <a:cs typeface="Arial" panose="020B0604020202020204" pitchFamily="34" charset="0"/>
              </a:rPr>
              <a:t> </a:t>
            </a:r>
            <a:r>
              <a:rPr lang="en-US" sz="3600" b="1" dirty="0" err="1">
                <a:solidFill>
                  <a:srgbClr val="000099"/>
                </a:solidFill>
                <a:cs typeface="Arial" panose="020B0604020202020204" pitchFamily="34" charset="0"/>
              </a:rPr>
              <a:t>Nội</a:t>
            </a:r>
            <a:endParaRPr lang="en-US" sz="3600" b="1" dirty="0">
              <a:solidFill>
                <a:srgbClr val="000099"/>
              </a:solidFill>
              <a:cs typeface="Arial" panose="020B0604020202020204" pitchFamily="34" charset="0"/>
            </a:endParaRPr>
          </a:p>
        </p:txBody>
      </p:sp>
      <p:pic>
        <p:nvPicPr>
          <p:cNvPr id="159747" name="Picture 3" descr="nucuoidanquan"/>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886200" y="152401"/>
            <a:ext cx="6400800" cy="6626225"/>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1828800" y="274638"/>
            <a:ext cx="8229600" cy="868362"/>
          </a:xfrm>
        </p:spPr>
        <p:txBody>
          <a:bodyPr/>
          <a:lstStyle/>
          <a:p>
            <a:pPr eaLnBrk="1" hangingPunct="1"/>
            <a:r>
              <a:rPr lang="en-US" sz="3600" b="1">
                <a:solidFill>
                  <a:srgbClr val="000099"/>
                </a:solidFill>
                <a:cs typeface="Arial" panose="020B0604020202020204" pitchFamily="34" charset="0"/>
              </a:rPr>
              <a:t>Xác máy bay B52 rơi </a:t>
            </a:r>
            <a:br>
              <a:rPr lang="en-US" sz="3600" b="1">
                <a:solidFill>
                  <a:srgbClr val="000099"/>
                </a:solidFill>
                <a:cs typeface="Arial" panose="020B0604020202020204" pitchFamily="34" charset="0"/>
              </a:rPr>
            </a:br>
            <a:r>
              <a:rPr lang="en-US" sz="3600" b="1">
                <a:solidFill>
                  <a:srgbClr val="000099"/>
                </a:solidFill>
                <a:cs typeface="Arial" panose="020B0604020202020204" pitchFamily="34" charset="0"/>
              </a:rPr>
              <a:t>trên đường phố Hà Nội</a:t>
            </a:r>
          </a:p>
        </p:txBody>
      </p:sp>
      <p:pic>
        <p:nvPicPr>
          <p:cNvPr id="160771" name="Picture 3" descr="Ban roi may bay B52 tai pho Hoang Hoa Tham"/>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752600" y="1447800"/>
            <a:ext cx="8534400" cy="5257800"/>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1828800" y="274638"/>
            <a:ext cx="8229600" cy="639762"/>
          </a:xfrm>
        </p:spPr>
        <p:txBody>
          <a:bodyPr/>
          <a:lstStyle/>
          <a:p>
            <a:pPr eaLnBrk="1" hangingPunct="1"/>
            <a:r>
              <a:rPr lang="en-US" sz="3600" b="1">
                <a:solidFill>
                  <a:srgbClr val="000099"/>
                </a:solidFill>
                <a:cs typeface="Arial" panose="020B0604020202020204" pitchFamily="34" charset="0"/>
              </a:rPr>
              <a:t>Bộ đội ta bắt sống phi công Mĩ</a:t>
            </a:r>
          </a:p>
        </p:txBody>
      </p:sp>
      <p:pic>
        <p:nvPicPr>
          <p:cNvPr id="161795" name="Picture 3" descr="dienbienphu%20trenkhong%20(1)"/>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752600" y="1143000"/>
            <a:ext cx="8458200" cy="57150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61795"/>
                                        </p:tgtEl>
                                        <p:attrNameLst>
                                          <p:attrName>style.visibility</p:attrName>
                                        </p:attrNameLst>
                                      </p:cBhvr>
                                      <p:to>
                                        <p:strVal val="visible"/>
                                      </p:to>
                                    </p:set>
                                    <p:animEffect transition="in" filter="slide(fromBottom)">
                                      <p:cBhvr>
                                        <p:cTn id="7" dur="500"/>
                                        <p:tgtEl>
                                          <p:spTgt spid="161795"/>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61794"/>
                                        </p:tgtEl>
                                        <p:attrNameLst>
                                          <p:attrName>style.visibility</p:attrName>
                                        </p:attrNameLst>
                                      </p:cBhvr>
                                      <p:to>
                                        <p:strVal val="visible"/>
                                      </p:to>
                                    </p:set>
                                    <p:anim calcmode="lin" valueType="num">
                                      <p:cBhvr>
                                        <p:cTn id="12" dur="1000" fill="hold"/>
                                        <p:tgtEl>
                                          <p:spTgt spid="161794"/>
                                        </p:tgtEl>
                                        <p:attrNameLst>
                                          <p:attrName>ppt_x</p:attrName>
                                        </p:attrNameLst>
                                      </p:cBhvr>
                                      <p:tavLst>
                                        <p:tav tm="0">
                                          <p:val>
                                            <p:strVal val="#ppt_x-.2"/>
                                          </p:val>
                                        </p:tav>
                                        <p:tav tm="100000">
                                          <p:val>
                                            <p:strVal val="#ppt_x"/>
                                          </p:val>
                                        </p:tav>
                                      </p:tavLst>
                                    </p:anim>
                                    <p:anim calcmode="lin" valueType="num">
                                      <p:cBhvr>
                                        <p:cTn id="13" dur="1000" fill="hold"/>
                                        <p:tgtEl>
                                          <p:spTgt spid="16179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61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61" name="Text Box 9"/>
          <p:cNvSpPr txBox="1">
            <a:spLocks noChangeArrowheads="1"/>
          </p:cNvSpPr>
          <p:nvPr/>
        </p:nvSpPr>
        <p:spPr bwMode="auto">
          <a:xfrm>
            <a:off x="1295400" y="2286000"/>
            <a:ext cx="8763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4800" b="1" dirty="0" err="1">
                <a:solidFill>
                  <a:srgbClr val="FF0000"/>
                </a:solidFill>
              </a:rPr>
              <a:t>Em</a:t>
            </a:r>
            <a:r>
              <a:rPr lang="en-US" sz="4800" b="1" dirty="0">
                <a:solidFill>
                  <a:srgbClr val="FF0000"/>
                </a:solidFill>
              </a:rPr>
              <a:t> </a:t>
            </a:r>
            <a:r>
              <a:rPr lang="en-US" sz="4800" b="1" dirty="0" err="1">
                <a:solidFill>
                  <a:srgbClr val="FF0000"/>
                </a:solidFill>
              </a:rPr>
              <a:t>hãy</a:t>
            </a:r>
            <a:r>
              <a:rPr lang="en-US" sz="4800" b="1" dirty="0">
                <a:solidFill>
                  <a:srgbClr val="FF0000"/>
                </a:solidFill>
              </a:rPr>
              <a:t> </a:t>
            </a:r>
            <a:r>
              <a:rPr lang="en-US" sz="4800" b="1" dirty="0" err="1">
                <a:solidFill>
                  <a:srgbClr val="FF0000"/>
                </a:solidFill>
              </a:rPr>
              <a:t>kể</a:t>
            </a:r>
            <a:r>
              <a:rPr lang="en-US" sz="4800" b="1" dirty="0">
                <a:solidFill>
                  <a:srgbClr val="FF0000"/>
                </a:solidFill>
              </a:rPr>
              <a:t> </a:t>
            </a:r>
            <a:r>
              <a:rPr lang="en-US" sz="4800" b="1" dirty="0" err="1">
                <a:solidFill>
                  <a:srgbClr val="FF0000"/>
                </a:solidFill>
              </a:rPr>
              <a:t>lại</a:t>
            </a:r>
            <a:r>
              <a:rPr lang="en-US" sz="4800" b="1" dirty="0">
                <a:solidFill>
                  <a:srgbClr val="FF0000"/>
                </a:solidFill>
              </a:rPr>
              <a:t> </a:t>
            </a:r>
            <a:r>
              <a:rPr lang="en-US" sz="4800" b="1" dirty="0" err="1">
                <a:solidFill>
                  <a:srgbClr val="FF0000"/>
                </a:solidFill>
              </a:rPr>
              <a:t>trận</a:t>
            </a:r>
            <a:r>
              <a:rPr lang="en-US" sz="4800" b="1" dirty="0">
                <a:solidFill>
                  <a:srgbClr val="FF0000"/>
                </a:solidFill>
              </a:rPr>
              <a:t> </a:t>
            </a:r>
            <a:r>
              <a:rPr lang="en-US" sz="4800" b="1" dirty="0" err="1">
                <a:solidFill>
                  <a:srgbClr val="FF0000"/>
                </a:solidFill>
              </a:rPr>
              <a:t>chiến</a:t>
            </a:r>
            <a:r>
              <a:rPr lang="en-US" sz="4800" b="1" dirty="0">
                <a:solidFill>
                  <a:srgbClr val="FF0000"/>
                </a:solidFill>
              </a:rPr>
              <a:t> </a:t>
            </a:r>
            <a:r>
              <a:rPr lang="en-US" sz="4800" b="1" dirty="0" err="1">
                <a:solidFill>
                  <a:srgbClr val="FF0000"/>
                </a:solidFill>
              </a:rPr>
              <a:t>đấu</a:t>
            </a:r>
            <a:r>
              <a:rPr lang="en-US" sz="4800" b="1" dirty="0">
                <a:solidFill>
                  <a:srgbClr val="FF0000"/>
                </a:solidFill>
              </a:rPr>
              <a:t> </a:t>
            </a:r>
            <a:r>
              <a:rPr lang="en-US" sz="4800" b="1" dirty="0" err="1">
                <a:solidFill>
                  <a:srgbClr val="FF0000"/>
                </a:solidFill>
              </a:rPr>
              <a:t>đêm</a:t>
            </a:r>
            <a:r>
              <a:rPr lang="en-US" sz="4800" b="1" dirty="0">
                <a:solidFill>
                  <a:srgbClr val="FF0000"/>
                </a:solidFill>
              </a:rPr>
              <a:t> 26-12-1972 </a:t>
            </a:r>
            <a:r>
              <a:rPr lang="en-US" sz="4800" b="1" dirty="0" err="1">
                <a:solidFill>
                  <a:srgbClr val="FF0000"/>
                </a:solidFill>
              </a:rPr>
              <a:t>trên</a:t>
            </a:r>
            <a:r>
              <a:rPr lang="en-US" sz="4800" b="1" dirty="0">
                <a:solidFill>
                  <a:srgbClr val="FF0000"/>
                </a:solidFill>
              </a:rPr>
              <a:t> </a:t>
            </a:r>
            <a:r>
              <a:rPr lang="en-US" sz="4800" b="1" dirty="0" err="1">
                <a:solidFill>
                  <a:srgbClr val="FF0000"/>
                </a:solidFill>
              </a:rPr>
              <a:t>bầu</a:t>
            </a:r>
            <a:r>
              <a:rPr lang="en-US" sz="4800" b="1" dirty="0">
                <a:solidFill>
                  <a:srgbClr val="FF0000"/>
                </a:solidFill>
              </a:rPr>
              <a:t> </a:t>
            </a:r>
            <a:r>
              <a:rPr lang="en-US" sz="4800" b="1" dirty="0" err="1">
                <a:solidFill>
                  <a:srgbClr val="FF0000"/>
                </a:solidFill>
              </a:rPr>
              <a:t>trời</a:t>
            </a:r>
            <a:r>
              <a:rPr lang="en-US" sz="4800" b="1" dirty="0">
                <a:solidFill>
                  <a:srgbClr val="FF0000"/>
                </a:solidFill>
              </a:rPr>
              <a:t> </a:t>
            </a:r>
            <a:r>
              <a:rPr lang="en-US" sz="4800" b="1" dirty="0" err="1">
                <a:solidFill>
                  <a:srgbClr val="FF0000"/>
                </a:solidFill>
              </a:rPr>
              <a:t>Hà</a:t>
            </a:r>
            <a:r>
              <a:rPr lang="en-US" sz="4800" b="1" dirty="0">
                <a:solidFill>
                  <a:srgbClr val="FF0000"/>
                </a:solidFill>
              </a:rPr>
              <a:t> </a:t>
            </a:r>
            <a:r>
              <a:rPr lang="en-US" sz="4800" b="1" dirty="0" err="1">
                <a:solidFill>
                  <a:srgbClr val="FF0000"/>
                </a:solidFill>
              </a:rPr>
              <a:t>Nội</a:t>
            </a:r>
            <a:r>
              <a:rPr lang="en-US" sz="4800" b="1" dirty="0">
                <a:solidFill>
                  <a:srgbClr val="FF0000"/>
                </a:solidFill>
              </a:rPr>
              <a:t>?</a:t>
            </a:r>
          </a:p>
        </p:txBody>
      </p:sp>
      <p:sp>
        <p:nvSpPr>
          <p:cNvPr id="3" name="Text Box 16"/>
          <p:cNvSpPr txBox="1">
            <a:spLocks noChangeArrowheads="1"/>
          </p:cNvSpPr>
          <p:nvPr/>
        </p:nvSpPr>
        <p:spPr bwMode="auto">
          <a:xfrm>
            <a:off x="152400" y="0"/>
            <a:ext cx="11506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3200" b="1" dirty="0" err="1"/>
              <a:t>Thứ</a:t>
            </a:r>
            <a:r>
              <a:rPr lang="en-US" sz="3200" b="1" dirty="0"/>
              <a:t> </a:t>
            </a:r>
            <a:r>
              <a:rPr lang="en-US" sz="3200" b="1" dirty="0" err="1"/>
              <a:t>hai</a:t>
            </a:r>
            <a:r>
              <a:rPr lang="en-US" sz="3200" b="1" dirty="0"/>
              <a:t>, </a:t>
            </a:r>
            <a:r>
              <a:rPr lang="en-US" sz="3200" b="1" dirty="0" err="1"/>
              <a:t>ngày</a:t>
            </a:r>
            <a:r>
              <a:rPr lang="en-US" sz="3200" b="1" dirty="0"/>
              <a:t> </a:t>
            </a:r>
            <a:r>
              <a:rPr lang="en-US" sz="3200" b="1" dirty="0" smtClean="0"/>
              <a:t>11 </a:t>
            </a:r>
            <a:r>
              <a:rPr lang="en-US" sz="3200" b="1" dirty="0" err="1"/>
              <a:t>tháng</a:t>
            </a:r>
            <a:r>
              <a:rPr lang="en-US" sz="3200" b="1" dirty="0"/>
              <a:t> 03 </a:t>
            </a:r>
            <a:r>
              <a:rPr lang="en-US" sz="3200" b="1" dirty="0" err="1"/>
              <a:t>năm</a:t>
            </a:r>
            <a:r>
              <a:rPr lang="en-US" sz="3200" b="1" dirty="0"/>
              <a:t> </a:t>
            </a:r>
            <a:r>
              <a:rPr lang="en-US" sz="3200" b="1" dirty="0" smtClean="0"/>
              <a:t>2024</a:t>
            </a:r>
            <a:endParaRPr lang="en-US" sz="3200" b="1" dirty="0"/>
          </a:p>
          <a:p>
            <a:pPr algn="ctr"/>
            <a:r>
              <a:rPr lang="en-US" sz="3200" b="1" u="sng" dirty="0" err="1" smtClean="0"/>
              <a:t>Lịch</a:t>
            </a:r>
            <a:r>
              <a:rPr lang="en-US" sz="3200" b="1" u="sng" dirty="0" smtClean="0"/>
              <a:t> </a:t>
            </a:r>
            <a:r>
              <a:rPr lang="en-US" sz="3200" b="1" u="sng" dirty="0" err="1"/>
              <a:t>sử</a:t>
            </a:r>
            <a:endParaRPr lang="en-US" sz="3200" b="1" u="sng" dirty="0"/>
          </a:p>
          <a:p>
            <a:pPr algn="ctr"/>
            <a:r>
              <a:rPr lang="en-US" sz="3200" b="1" u="sng" dirty="0" err="1" smtClean="0">
                <a:solidFill>
                  <a:srgbClr val="FF3300"/>
                </a:solidFill>
              </a:rPr>
              <a:t>Tiết</a:t>
            </a:r>
            <a:r>
              <a:rPr lang="en-US" sz="3200" b="1" u="sng" dirty="0" smtClean="0">
                <a:solidFill>
                  <a:srgbClr val="FF3300"/>
                </a:solidFill>
              </a:rPr>
              <a:t> 26</a:t>
            </a:r>
            <a:r>
              <a:rPr lang="en-US" sz="3200" b="1" dirty="0" smtClean="0">
                <a:solidFill>
                  <a:srgbClr val="FF3300"/>
                </a:solidFill>
              </a:rPr>
              <a:t>: </a:t>
            </a:r>
            <a:r>
              <a:rPr lang="en-US" sz="3200" b="1" dirty="0" err="1" smtClean="0">
                <a:solidFill>
                  <a:srgbClr val="FF3300"/>
                </a:solidFill>
              </a:rPr>
              <a:t>Chiến</a:t>
            </a:r>
            <a:r>
              <a:rPr lang="en-US" sz="3200" b="1" dirty="0" smtClean="0">
                <a:solidFill>
                  <a:srgbClr val="FF3300"/>
                </a:solidFill>
              </a:rPr>
              <a:t> </a:t>
            </a:r>
            <a:r>
              <a:rPr lang="en-US" sz="3200" b="1" dirty="0" err="1" smtClean="0">
                <a:solidFill>
                  <a:srgbClr val="FF3300"/>
                </a:solidFill>
              </a:rPr>
              <a:t>thắng</a:t>
            </a:r>
            <a:r>
              <a:rPr lang="en-US" sz="3200" b="1" dirty="0">
                <a:solidFill>
                  <a:srgbClr val="FF3300"/>
                </a:solidFill>
              </a:rPr>
              <a:t> </a:t>
            </a:r>
            <a:r>
              <a:rPr lang="en-US" sz="3200" b="1" dirty="0" smtClean="0">
                <a:solidFill>
                  <a:srgbClr val="FF3300"/>
                </a:solidFill>
              </a:rPr>
              <a:t>“</a:t>
            </a:r>
            <a:r>
              <a:rPr lang="en-US" sz="3200" b="1" dirty="0" err="1" smtClean="0">
                <a:solidFill>
                  <a:srgbClr val="FF3300"/>
                </a:solidFill>
              </a:rPr>
              <a:t>Điện</a:t>
            </a:r>
            <a:r>
              <a:rPr lang="en-US" sz="3200" b="1" dirty="0" smtClean="0">
                <a:solidFill>
                  <a:srgbClr val="FF3300"/>
                </a:solidFill>
              </a:rPr>
              <a:t> </a:t>
            </a:r>
            <a:r>
              <a:rPr lang="en-US" sz="3200" b="1" dirty="0" err="1">
                <a:solidFill>
                  <a:srgbClr val="FF3300"/>
                </a:solidFill>
              </a:rPr>
              <a:t>Biên</a:t>
            </a:r>
            <a:r>
              <a:rPr lang="en-US" sz="3200" b="1" dirty="0">
                <a:solidFill>
                  <a:srgbClr val="FF3300"/>
                </a:solidFill>
              </a:rPr>
              <a:t> </a:t>
            </a:r>
            <a:r>
              <a:rPr lang="en-US" sz="3200" b="1" dirty="0" err="1">
                <a:solidFill>
                  <a:srgbClr val="FF3300"/>
                </a:solidFill>
              </a:rPr>
              <a:t>Phủ</a:t>
            </a:r>
            <a:r>
              <a:rPr lang="en-US" sz="3200" b="1" dirty="0">
                <a:solidFill>
                  <a:srgbClr val="FF3300"/>
                </a:solidFill>
              </a:rPr>
              <a:t> </a:t>
            </a:r>
            <a:r>
              <a:rPr lang="en-US" sz="3200" b="1" dirty="0" err="1">
                <a:solidFill>
                  <a:srgbClr val="FF3300"/>
                </a:solidFill>
              </a:rPr>
              <a:t>trên</a:t>
            </a:r>
            <a:r>
              <a:rPr lang="en-US" sz="3200" b="1" dirty="0">
                <a:solidFill>
                  <a:srgbClr val="FF3300"/>
                </a:solidFill>
              </a:rPr>
              <a:t> </a:t>
            </a:r>
            <a:r>
              <a:rPr lang="en-US" sz="3200" b="1" dirty="0" err="1">
                <a:solidFill>
                  <a:srgbClr val="FF3300"/>
                </a:solidFill>
              </a:rPr>
              <a:t>không</a:t>
            </a:r>
            <a:r>
              <a:rPr lang="en-US" sz="3200" b="1" dirty="0">
                <a:solidFill>
                  <a:srgbClr val="FF3300"/>
                </a:solidFill>
              </a:rPr>
              <a:t>” </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1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2555" y="228600"/>
            <a:ext cx="3677445" cy="283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5" descr="009-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228600"/>
            <a:ext cx="3786187" cy="283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6" descr="post-13-1119335489[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1900" y="3068586"/>
            <a:ext cx="3848100" cy="373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7" descr="12397948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3352800"/>
            <a:ext cx="3786187" cy="344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8"/>
          <p:cNvSpPr txBox="1">
            <a:spLocks noChangeArrowheads="1"/>
          </p:cNvSpPr>
          <p:nvPr/>
        </p:nvSpPr>
        <p:spPr bwMode="auto">
          <a:xfrm>
            <a:off x="304798" y="344436"/>
            <a:ext cx="3409157"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4000" b="1" dirty="0" err="1">
                <a:solidFill>
                  <a:srgbClr val="0000FF"/>
                </a:solidFill>
              </a:rPr>
              <a:t>Quân</a:t>
            </a:r>
            <a:r>
              <a:rPr lang="en-US" sz="4000" b="1" dirty="0">
                <a:solidFill>
                  <a:srgbClr val="0000FF"/>
                </a:solidFill>
              </a:rPr>
              <a:t> </a:t>
            </a:r>
            <a:r>
              <a:rPr lang="en-US" sz="4000" b="1" dirty="0" err="1">
                <a:solidFill>
                  <a:srgbClr val="0000FF"/>
                </a:solidFill>
              </a:rPr>
              <a:t>và</a:t>
            </a:r>
            <a:r>
              <a:rPr lang="en-US" sz="4000" b="1" dirty="0">
                <a:solidFill>
                  <a:srgbClr val="0000FF"/>
                </a:solidFill>
              </a:rPr>
              <a:t> </a:t>
            </a:r>
            <a:r>
              <a:rPr lang="en-US" sz="4000" b="1" dirty="0" err="1">
                <a:solidFill>
                  <a:srgbClr val="0000FF"/>
                </a:solidFill>
              </a:rPr>
              <a:t>dân</a:t>
            </a:r>
            <a:r>
              <a:rPr lang="en-US" sz="4000" b="1" dirty="0">
                <a:solidFill>
                  <a:srgbClr val="0000FF"/>
                </a:solidFill>
              </a:rPr>
              <a:t> ta </a:t>
            </a:r>
            <a:r>
              <a:rPr lang="en-US" sz="4000" b="1" dirty="0" err="1">
                <a:solidFill>
                  <a:srgbClr val="0000FF"/>
                </a:solidFill>
              </a:rPr>
              <a:t>chiến</a:t>
            </a:r>
            <a:r>
              <a:rPr lang="en-US" sz="4000" b="1" dirty="0">
                <a:solidFill>
                  <a:srgbClr val="0000FF"/>
                </a:solidFill>
              </a:rPr>
              <a:t> </a:t>
            </a:r>
            <a:r>
              <a:rPr lang="en-US" sz="4000" b="1" dirty="0" err="1">
                <a:solidFill>
                  <a:srgbClr val="0000FF"/>
                </a:solidFill>
              </a:rPr>
              <a:t>đấu</a:t>
            </a:r>
            <a:r>
              <a:rPr lang="en-US" sz="4000" b="1" dirty="0">
                <a:solidFill>
                  <a:srgbClr val="0000FF"/>
                </a:solidFill>
              </a:rPr>
              <a:t> </a:t>
            </a:r>
            <a:r>
              <a:rPr lang="en-US" sz="4000" b="1" dirty="0" err="1">
                <a:solidFill>
                  <a:srgbClr val="0000FF"/>
                </a:solidFill>
              </a:rPr>
              <a:t>rất</a:t>
            </a:r>
            <a:r>
              <a:rPr lang="en-US" sz="4000" b="1" dirty="0">
                <a:solidFill>
                  <a:srgbClr val="0000FF"/>
                </a:solidFill>
              </a:rPr>
              <a:t> </a:t>
            </a:r>
            <a:r>
              <a:rPr lang="en-US" sz="4000" b="1" dirty="0" err="1">
                <a:solidFill>
                  <a:srgbClr val="0000FF"/>
                </a:solidFill>
              </a:rPr>
              <a:t>dũng</a:t>
            </a:r>
            <a:r>
              <a:rPr lang="en-US" sz="4000" b="1" dirty="0">
                <a:solidFill>
                  <a:srgbClr val="0000FF"/>
                </a:solidFill>
              </a:rPr>
              <a:t> </a:t>
            </a:r>
            <a:r>
              <a:rPr lang="en-US" sz="4000" b="1" dirty="0" err="1">
                <a:solidFill>
                  <a:srgbClr val="0000FF"/>
                </a:solidFill>
              </a:rPr>
              <a:t>cảm</a:t>
            </a:r>
            <a:r>
              <a:rPr lang="en-US" sz="4000" b="1" dirty="0">
                <a:solidFill>
                  <a:srgbClr val="0000FF"/>
                </a:solidFill>
              </a:rPr>
              <a:t>, </a:t>
            </a:r>
            <a:r>
              <a:rPr lang="en-US" sz="4000" b="1" dirty="0" err="1">
                <a:solidFill>
                  <a:srgbClr val="0000FF"/>
                </a:solidFill>
              </a:rPr>
              <a:t>tên</a:t>
            </a:r>
            <a:r>
              <a:rPr lang="en-US" sz="4000" b="1" dirty="0">
                <a:solidFill>
                  <a:srgbClr val="0000FF"/>
                </a:solidFill>
              </a:rPr>
              <a:t> </a:t>
            </a:r>
            <a:r>
              <a:rPr lang="en-US" sz="4000" b="1" dirty="0" err="1">
                <a:solidFill>
                  <a:srgbClr val="0000FF"/>
                </a:solidFill>
              </a:rPr>
              <a:t>lửa</a:t>
            </a:r>
            <a:r>
              <a:rPr lang="en-US" sz="4000" b="1" dirty="0">
                <a:solidFill>
                  <a:srgbClr val="0000FF"/>
                </a:solidFill>
              </a:rPr>
              <a:t> </a:t>
            </a:r>
            <a:r>
              <a:rPr lang="en-US" sz="4000" b="1" dirty="0" err="1">
                <a:solidFill>
                  <a:srgbClr val="0000FF"/>
                </a:solidFill>
              </a:rPr>
              <a:t>của</a:t>
            </a:r>
            <a:r>
              <a:rPr lang="en-US" sz="4000" b="1" dirty="0">
                <a:solidFill>
                  <a:srgbClr val="0000FF"/>
                </a:solidFill>
              </a:rPr>
              <a:t> ta </a:t>
            </a:r>
            <a:r>
              <a:rPr lang="en-US" sz="4000" b="1" dirty="0" err="1">
                <a:solidFill>
                  <a:srgbClr val="0000FF"/>
                </a:solidFill>
              </a:rPr>
              <a:t>đã</a:t>
            </a:r>
            <a:r>
              <a:rPr lang="en-US" sz="4000" b="1" dirty="0">
                <a:solidFill>
                  <a:srgbClr val="0000FF"/>
                </a:solidFill>
              </a:rPr>
              <a:t> </a:t>
            </a:r>
            <a:r>
              <a:rPr lang="en-US" sz="4000" b="1" dirty="0" err="1">
                <a:solidFill>
                  <a:srgbClr val="0000FF"/>
                </a:solidFill>
              </a:rPr>
              <a:t>bắn</a:t>
            </a:r>
            <a:r>
              <a:rPr lang="en-US" sz="4000" b="1" dirty="0">
                <a:solidFill>
                  <a:srgbClr val="0000FF"/>
                </a:solidFill>
              </a:rPr>
              <a:t> tan </a:t>
            </a:r>
            <a:r>
              <a:rPr lang="en-US" sz="4000" b="1" dirty="0" err="1">
                <a:solidFill>
                  <a:srgbClr val="0000FF"/>
                </a:solidFill>
              </a:rPr>
              <a:t>xác</a:t>
            </a:r>
            <a:r>
              <a:rPr lang="en-US" sz="4000" b="1" dirty="0">
                <a:solidFill>
                  <a:srgbClr val="0000FF"/>
                </a:solidFill>
              </a:rPr>
              <a:t> 81 </a:t>
            </a:r>
            <a:r>
              <a:rPr lang="en-US" sz="4000" b="1" dirty="0" err="1">
                <a:solidFill>
                  <a:srgbClr val="0000FF"/>
                </a:solidFill>
              </a:rPr>
              <a:t>máy</a:t>
            </a:r>
            <a:r>
              <a:rPr lang="en-US" sz="4000" b="1" dirty="0">
                <a:solidFill>
                  <a:srgbClr val="0000FF"/>
                </a:solidFill>
              </a:rPr>
              <a:t> bay, </a:t>
            </a:r>
            <a:r>
              <a:rPr lang="en-US" sz="4000" b="1" dirty="0" err="1">
                <a:solidFill>
                  <a:srgbClr val="0000FF"/>
                </a:solidFill>
              </a:rPr>
              <a:t>trong</a:t>
            </a:r>
            <a:r>
              <a:rPr lang="en-US" sz="4000" b="1" dirty="0">
                <a:solidFill>
                  <a:srgbClr val="0000FF"/>
                </a:solidFill>
              </a:rPr>
              <a:t> </a:t>
            </a:r>
            <a:r>
              <a:rPr lang="en-US" sz="4000" b="1" dirty="0" err="1">
                <a:solidFill>
                  <a:srgbClr val="0000FF"/>
                </a:solidFill>
              </a:rPr>
              <a:t>đó</a:t>
            </a:r>
            <a:r>
              <a:rPr lang="en-US" sz="4000" b="1" dirty="0">
                <a:solidFill>
                  <a:srgbClr val="0000FF"/>
                </a:solidFill>
              </a:rPr>
              <a:t> </a:t>
            </a:r>
            <a:r>
              <a:rPr lang="en-US" sz="4000" b="1" dirty="0" err="1">
                <a:solidFill>
                  <a:srgbClr val="0000FF"/>
                </a:solidFill>
              </a:rPr>
              <a:t>có</a:t>
            </a:r>
            <a:r>
              <a:rPr lang="en-US" sz="4000" b="1" dirty="0">
                <a:solidFill>
                  <a:srgbClr val="0000FF"/>
                </a:solidFill>
              </a:rPr>
              <a:t> 34 </a:t>
            </a:r>
            <a:r>
              <a:rPr lang="en-US" sz="4000" b="1" dirty="0" err="1">
                <a:solidFill>
                  <a:srgbClr val="0000FF"/>
                </a:solidFill>
              </a:rPr>
              <a:t>máy</a:t>
            </a:r>
            <a:r>
              <a:rPr lang="en-US" sz="4000" b="1" dirty="0">
                <a:solidFill>
                  <a:srgbClr val="0000FF"/>
                </a:solidFill>
              </a:rPr>
              <a:t> bay B52.</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800px-Boeing_B-52_dropping_bombs[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0"/>
            <a:ext cx="5334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SAM_va_cao_xa[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9467" y="3388773"/>
            <a:ext cx="5410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20760254_B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0"/>
            <a:ext cx="5715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AutoShape 6"/>
          <p:cNvSpPr>
            <a:spLocks noChangeArrowheads="1"/>
          </p:cNvSpPr>
          <p:nvPr/>
        </p:nvSpPr>
        <p:spPr bwMode="auto">
          <a:xfrm rot="2560719">
            <a:off x="10261600" y="6816607"/>
            <a:ext cx="508000" cy="733663"/>
          </a:xfrm>
          <a:prstGeom prst="leftArrow">
            <a:avLst>
              <a:gd name="adj1" fmla="val 50000"/>
              <a:gd name="adj2" fmla="val 25000"/>
            </a:avLst>
          </a:prstGeom>
          <a:solidFill>
            <a:srgbClr val="FF3300"/>
          </a:solidFill>
          <a:ln w="9525" algn="ctr">
            <a:solidFill>
              <a:schemeClr val="tx1"/>
            </a:solidFill>
            <a:miter lim="800000"/>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solidFill>
                <a:srgbClr val="FF3300"/>
              </a:solidFill>
              <a:latin typeface=".VnTimeH" panose="020B7200000000000000" pitchFamily="34" charset="0"/>
            </a:endParaRPr>
          </a:p>
        </p:txBody>
      </p:sp>
      <p:sp>
        <p:nvSpPr>
          <p:cNvPr id="21511" name="AutoShape 7"/>
          <p:cNvSpPr>
            <a:spLocks noChangeArrowheads="1"/>
          </p:cNvSpPr>
          <p:nvPr/>
        </p:nvSpPr>
        <p:spPr bwMode="auto">
          <a:xfrm rot="8835180">
            <a:off x="863600" y="6664207"/>
            <a:ext cx="508000" cy="733663"/>
          </a:xfrm>
          <a:prstGeom prst="leftArrow">
            <a:avLst>
              <a:gd name="adj1" fmla="val 50000"/>
              <a:gd name="adj2" fmla="val 25000"/>
            </a:avLst>
          </a:prstGeom>
          <a:solidFill>
            <a:srgbClr val="FF3300"/>
          </a:solidFill>
          <a:ln w="9525" algn="ctr">
            <a:solidFill>
              <a:schemeClr val="tx1"/>
            </a:solidFill>
            <a:miter lim="800000"/>
          </a:ln>
        </p:spPr>
        <p:txBody>
          <a:bodyPr rot="1080000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solidFill>
                <a:srgbClr val="FF3300"/>
              </a:solidFill>
              <a:latin typeface=".VnTimeH" panose="020B7200000000000000" pitchFamily="34" charset="0"/>
            </a:endParaRPr>
          </a:p>
        </p:txBody>
      </p:sp>
      <p:sp>
        <p:nvSpPr>
          <p:cNvPr id="21512" name="AutoShape 8"/>
          <p:cNvSpPr>
            <a:spLocks noChangeArrowheads="1"/>
          </p:cNvSpPr>
          <p:nvPr/>
        </p:nvSpPr>
        <p:spPr bwMode="auto">
          <a:xfrm>
            <a:off x="8229600" y="914400"/>
            <a:ext cx="990600" cy="838200"/>
          </a:xfrm>
          <a:prstGeom prst="cloudCallout">
            <a:avLst>
              <a:gd name="adj1" fmla="val -46153"/>
              <a:gd name="adj2" fmla="val 33713"/>
            </a:avLst>
          </a:prstGeom>
          <a:solidFill>
            <a:srgbClr val="FF0000"/>
          </a:solidFill>
          <a:ln w="9525">
            <a:solidFill>
              <a:schemeClr val="tx1"/>
            </a:solidFill>
            <a:rou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solidFill>
                <a:srgbClr val="FF3300"/>
              </a:solidFill>
              <a:latin typeface=".VnTimeH" panose="020B7200000000000000" pitchFamily="34" charset="0"/>
            </a:endParaRPr>
          </a:p>
        </p:txBody>
      </p:sp>
      <p:sp>
        <p:nvSpPr>
          <p:cNvPr id="20488" name="Up Arrow 11"/>
          <p:cNvSpPr>
            <a:spLocks noChangeArrowheads="1"/>
          </p:cNvSpPr>
          <p:nvPr/>
        </p:nvSpPr>
        <p:spPr bwMode="auto">
          <a:xfrm>
            <a:off x="-1326480" y="1295401"/>
            <a:ext cx="366960" cy="489109"/>
          </a:xfrm>
          <a:prstGeom prst="upArrow">
            <a:avLst>
              <a:gd name="adj1" fmla="val 50000"/>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GB" sz="2000" b="1">
              <a:solidFill>
                <a:schemeClr val="bg1"/>
              </a:solidFill>
            </a:endParaRPr>
          </a:p>
        </p:txBody>
      </p:sp>
      <p:pic>
        <p:nvPicPr>
          <p:cNvPr id="220170" name="Picture 10" descr="009-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3611023"/>
            <a:ext cx="5423929"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 from="(-#ppt_w/2)" to="(#ppt_x)" calcmode="lin" valueType="num">
                                      <p:cBhvr>
                                        <p:cTn id="7" dur="600" fill="hold">
                                          <p:stCondLst>
                                            <p:cond delay="0"/>
                                          </p:stCondLst>
                                        </p:cTn>
                                        <p:tgtEl>
                                          <p:spTgt spid="21506"/>
                                        </p:tgtEl>
                                        <p:attrNameLst>
                                          <p:attrName>ppt_x</p:attrName>
                                        </p:attrNameLst>
                                      </p:cBhvr>
                                    </p:anim>
                                    <p:anim from="0" to="-1.0" calcmode="lin" valueType="num">
                                      <p:cBhvr>
                                        <p:cTn id="8" dur="200" decel="50000" autoRev="1" fill="hold">
                                          <p:stCondLst>
                                            <p:cond delay="600"/>
                                          </p:stCondLst>
                                        </p:cTn>
                                        <p:tgtEl>
                                          <p:spTgt spid="21506"/>
                                        </p:tgtEl>
                                        <p:attrNameLst>
                                          <p:attrName>xshear</p:attrName>
                                        </p:attrNameLst>
                                      </p:cBhvr>
                                    </p:anim>
                                    <p:animScale>
                                      <p:cBhvr>
                                        <p:cTn id="9" dur="200" decel="100000" autoRev="1" fill="hold">
                                          <p:stCondLst>
                                            <p:cond delay="600"/>
                                          </p:stCondLst>
                                        </p:cTn>
                                        <p:tgtEl>
                                          <p:spTgt spid="21506"/>
                                        </p:tgtEl>
                                      </p:cBhvr>
                                      <p:from x="100000" y="100000"/>
                                      <p:to x="80000" y="100000"/>
                                    </p:animScale>
                                    <p:anim by="(#ppt_h/3+#ppt_w*0.1)" calcmode="lin" valueType="num">
                                      <p:cBhvr additive="sum">
                                        <p:cTn id="10" dur="200" decel="100000" autoRev="1" fill="hold">
                                          <p:stCondLst>
                                            <p:cond delay="600"/>
                                          </p:stCondLst>
                                        </p:cTn>
                                        <p:tgtEl>
                                          <p:spTgt spid="21506"/>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par>
                                <p:cTn id="11" presetID="34" presetClass="entr" presetSubtype="0" fill="hold" nodeType="withEffect">
                                  <p:stCondLst>
                                    <p:cond delay="0"/>
                                  </p:stCondLst>
                                  <p:iterate type="lt">
                                    <p:tmPct val="0"/>
                                  </p:iterate>
                                  <p:childTnLst>
                                    <p:set>
                                      <p:cBhvr>
                                        <p:cTn id="12" dur="1" fill="hold">
                                          <p:stCondLst>
                                            <p:cond delay="0"/>
                                          </p:stCondLst>
                                        </p:cTn>
                                        <p:tgtEl>
                                          <p:spTgt spid="21509"/>
                                        </p:tgtEl>
                                        <p:attrNameLst>
                                          <p:attrName>style.visibility</p:attrName>
                                        </p:attrNameLst>
                                      </p:cBhvr>
                                      <p:to>
                                        <p:strVal val="visible"/>
                                      </p:to>
                                    </p:set>
                                    <p:anim from="(-#ppt_w/2)" to="(#ppt_x)" calcmode="lin" valueType="num">
                                      <p:cBhvr>
                                        <p:cTn id="13" dur="600" fill="hold">
                                          <p:stCondLst>
                                            <p:cond delay="0"/>
                                          </p:stCondLst>
                                        </p:cTn>
                                        <p:tgtEl>
                                          <p:spTgt spid="21509"/>
                                        </p:tgtEl>
                                        <p:attrNameLst>
                                          <p:attrName>ppt_x</p:attrName>
                                        </p:attrNameLst>
                                      </p:cBhvr>
                                    </p:anim>
                                    <p:anim from="0" to="-1.0" calcmode="lin" valueType="num">
                                      <p:cBhvr>
                                        <p:cTn id="14" dur="200" decel="50000" autoRev="1" fill="hold">
                                          <p:stCondLst>
                                            <p:cond delay="600"/>
                                          </p:stCondLst>
                                        </p:cTn>
                                        <p:tgtEl>
                                          <p:spTgt spid="21509"/>
                                        </p:tgtEl>
                                        <p:attrNameLst>
                                          <p:attrName>xshear</p:attrName>
                                        </p:attrNameLst>
                                      </p:cBhvr>
                                    </p:anim>
                                    <p:animScale>
                                      <p:cBhvr>
                                        <p:cTn id="15" dur="200" decel="100000" autoRev="1" fill="hold">
                                          <p:stCondLst>
                                            <p:cond delay="600"/>
                                          </p:stCondLst>
                                        </p:cTn>
                                        <p:tgtEl>
                                          <p:spTgt spid="21509"/>
                                        </p:tgtEl>
                                      </p:cBhvr>
                                      <p:from x="100000" y="100000"/>
                                      <p:to x="80000" y="100000"/>
                                    </p:animScale>
                                    <p:anim by="(#ppt_h/3+#ppt_w*0.1)" calcmode="lin" valueType="num">
                                      <p:cBhvr additive="sum">
                                        <p:cTn id="16" dur="200" decel="100000" autoRev="1" fill="hold">
                                          <p:stCondLst>
                                            <p:cond delay="600"/>
                                          </p:stCondLst>
                                        </p:cTn>
                                        <p:tgtEl>
                                          <p:spTgt spid="21509"/>
                                        </p:tgtEl>
                                        <p:attrNameLst>
                                          <p:attrName>ppt_x</p:attrName>
                                        </p:attrNameLst>
                                      </p:cBhvr>
                                    </p:anim>
                                  </p:childTnLst>
                                  <p:subTnLst>
                                    <p:audio>
                                      <p:cMediaNode>
                                        <p:cTn display="0" masterRel="sameClick">
                                          <p:stCondLst>
                                            <p:cond evt="begin" delay="0">
                                              <p:tn val="11"/>
                                            </p:cond>
                                          </p:stCondLst>
                                          <p:endCondLst>
                                            <p:cond evt="onStopAudio" delay="0">
                                              <p:tgtEl>
                                                <p:sldTgt/>
                                              </p:tgtEl>
                                            </p:cond>
                                          </p:endCondLst>
                                        </p:cTn>
                                        <p:tgtEl>
                                          <p:sndTgt r:embed="rId3" name="explode.wav"/>
                                        </p:tgtEl>
                                      </p:cMediaNode>
                                    </p:audio>
                                  </p:subTnLst>
                                </p:cTn>
                              </p:par>
                              <p:par>
                                <p:cTn id="17" presetID="2" presetClass="entr" presetSubtype="12" fill="hold" nodeType="withEffect">
                                  <p:stCondLst>
                                    <p:cond delay="0"/>
                                  </p:stCondLst>
                                  <p:childTnLst>
                                    <p:set>
                                      <p:cBhvr>
                                        <p:cTn id="18" dur="1" fill="hold">
                                          <p:stCondLst>
                                            <p:cond delay="0"/>
                                          </p:stCondLst>
                                        </p:cTn>
                                        <p:tgtEl>
                                          <p:spTgt spid="220170"/>
                                        </p:tgtEl>
                                        <p:attrNameLst>
                                          <p:attrName>style.visibility</p:attrName>
                                        </p:attrNameLst>
                                      </p:cBhvr>
                                      <p:to>
                                        <p:strVal val="visible"/>
                                      </p:to>
                                    </p:set>
                                    <p:anim calcmode="lin" valueType="num">
                                      <p:cBhvr additive="base">
                                        <p:cTn id="19" dur="500" fill="hold"/>
                                        <p:tgtEl>
                                          <p:spTgt spid="220170"/>
                                        </p:tgtEl>
                                        <p:attrNameLst>
                                          <p:attrName>ppt_x</p:attrName>
                                        </p:attrNameLst>
                                      </p:cBhvr>
                                      <p:tavLst>
                                        <p:tav tm="0">
                                          <p:val>
                                            <p:strVal val="0-#ppt_w/2"/>
                                          </p:val>
                                        </p:tav>
                                        <p:tav tm="100000">
                                          <p:val>
                                            <p:strVal val="#ppt_x"/>
                                          </p:val>
                                        </p:tav>
                                      </p:tavLst>
                                    </p:anim>
                                    <p:anim calcmode="lin" valueType="num">
                                      <p:cBhvr additive="base">
                                        <p:cTn id="20" dur="500" fill="hold"/>
                                        <p:tgtEl>
                                          <p:spTgt spid="220170"/>
                                        </p:tgtEl>
                                        <p:attrNameLst>
                                          <p:attrName>ppt_y</p:attrName>
                                        </p:attrNameLst>
                                      </p:cBhvr>
                                      <p:tavLst>
                                        <p:tav tm="0">
                                          <p:val>
                                            <p:strVal val="1+#ppt_h/2"/>
                                          </p:val>
                                        </p:tav>
                                        <p:tav tm="100000">
                                          <p:val>
                                            <p:strVal val="#ppt_y"/>
                                          </p:val>
                                        </p:tav>
                                      </p:tavLst>
                                    </p:anim>
                                  </p:childTnLst>
                                </p:cTn>
                              </p:par>
                              <p:par>
                                <p:cTn id="21" presetID="12" presetClass="entr" presetSubtype="4" fill="hold" nodeType="withEffect">
                                  <p:stCondLst>
                                    <p:cond delay="0"/>
                                  </p:stCondLst>
                                  <p:childTnLst>
                                    <p:set>
                                      <p:cBhvr>
                                        <p:cTn id="22" dur="1" fill="hold">
                                          <p:stCondLst>
                                            <p:cond delay="0"/>
                                          </p:stCondLst>
                                        </p:cTn>
                                        <p:tgtEl>
                                          <p:spTgt spid="21507"/>
                                        </p:tgtEl>
                                        <p:attrNameLst>
                                          <p:attrName>style.visibility</p:attrName>
                                        </p:attrNameLst>
                                      </p:cBhvr>
                                      <p:to>
                                        <p:strVal val="visible"/>
                                      </p:to>
                                    </p:set>
                                    <p:animEffect transition="in" filter="slide(fromBottom)">
                                      <p:cBhvr>
                                        <p:cTn id="23" dur="500"/>
                                        <p:tgtEl>
                                          <p:spTgt spid="21507"/>
                                        </p:tgtEl>
                                      </p:cBhvr>
                                    </p:animEffect>
                                  </p:childTnLst>
                                  <p:subTnLst>
                                    <p:audio>
                                      <p:cMediaNode>
                                        <p:cTn display="0" masterRel="sameClick">
                                          <p:stCondLst>
                                            <p:cond evt="begin" delay="0">
                                              <p:tn val="21"/>
                                            </p:cond>
                                          </p:stCondLst>
                                          <p:endCondLst>
                                            <p:cond evt="onStopAudio" delay="0">
                                              <p:tgtEl>
                                                <p:sldTgt/>
                                              </p:tgtEl>
                                            </p:cond>
                                          </p:endCondLst>
                                        </p:cTn>
                                        <p:tgtEl>
                                          <p:sndTgt r:embed="rId3" name="explode.wav"/>
                                        </p:tgtEl>
                                      </p:cMediaNode>
                                    </p:audio>
                                  </p:subTnLst>
                                </p:cTn>
                              </p:par>
                              <p:par>
                                <p:cTn id="24" presetID="64" presetClass="path" presetSubtype="0" repeatCount="2000" accel="50000" decel="50000" fill="hold" grpId="0" nodeType="withEffect">
                                  <p:stCondLst>
                                    <p:cond delay="0"/>
                                  </p:stCondLst>
                                  <p:childTnLst>
                                    <p:animMotion origin="layout" path="M 4.61538E-6 -3.7037E-6 L -0.53206 -0.88078 " pathEditMode="relative" rAng="0" ptsTypes="AA">
                                      <p:cBhvr>
                                        <p:cTn id="25" dur="2000" fill="hold"/>
                                        <p:tgtEl>
                                          <p:spTgt spid="21510"/>
                                        </p:tgtEl>
                                        <p:attrNameLst>
                                          <p:attrName>ppt_x</p:attrName>
                                          <p:attrName>ppt_y</p:attrName>
                                        </p:attrNameLst>
                                      </p:cBhvr>
                                      <p:rCtr x="-26603" y="-44051"/>
                                    </p:animMotion>
                                  </p:childTnLst>
                                  <p:subTnLst>
                                    <p:audio>
                                      <p:cMediaNode>
                                        <p:cTn display="0" masterRel="sameClick">
                                          <p:stCondLst>
                                            <p:cond evt="begin" delay="0">
                                              <p:tn val="24"/>
                                            </p:cond>
                                          </p:stCondLst>
                                          <p:endCondLst>
                                            <p:cond evt="onStopAudio" delay="0">
                                              <p:tgtEl>
                                                <p:sldTgt/>
                                              </p:tgtEl>
                                            </p:cond>
                                          </p:endCondLst>
                                        </p:cTn>
                                        <p:tgtEl>
                                          <p:sndTgt r:embed="rId4" name="drumroll.wav"/>
                                        </p:tgtEl>
                                      </p:cMediaNode>
                                    </p:audio>
                                  </p:subTnLst>
                                </p:cTn>
                              </p:par>
                            </p:childTnLst>
                          </p:cTn>
                        </p:par>
                        <p:par>
                          <p:cTn id="26" fill="hold">
                            <p:stCondLst>
                              <p:cond delay="0"/>
                            </p:stCondLst>
                            <p:childTnLst>
                              <p:par>
                                <p:cTn id="27" presetID="3" presetClass="exit" presetSubtype="10" fill="hold" grpId="1" nodeType="afterEffect">
                                  <p:stCondLst>
                                    <p:cond delay="0"/>
                                  </p:stCondLst>
                                  <p:childTnLst>
                                    <p:animEffect transition="out" filter="blinds(horizontal)">
                                      <p:cBhvr>
                                        <p:cTn id="28" dur="500"/>
                                        <p:tgtEl>
                                          <p:spTgt spid="21510"/>
                                        </p:tgtEl>
                                      </p:cBhvr>
                                    </p:animEffect>
                                    <p:set>
                                      <p:cBhvr>
                                        <p:cTn id="29" dur="1" fill="hold">
                                          <p:stCondLst>
                                            <p:cond delay="499"/>
                                          </p:stCondLst>
                                        </p:cTn>
                                        <p:tgtEl>
                                          <p:spTgt spid="21510"/>
                                        </p:tgtEl>
                                        <p:attrNameLst>
                                          <p:attrName>style.visibility</p:attrName>
                                        </p:attrNameLst>
                                      </p:cBhvr>
                                      <p:to>
                                        <p:strVal val="hidden"/>
                                      </p:to>
                                    </p:set>
                                  </p:childTnLst>
                                </p:cTn>
                              </p:par>
                            </p:childTnLst>
                          </p:cTn>
                        </p:par>
                        <p:par>
                          <p:cTn id="30" fill="hold">
                            <p:stCondLst>
                              <p:cond delay="500"/>
                            </p:stCondLst>
                            <p:childTnLst>
                              <p:par>
                                <p:cTn id="31" presetID="2" presetClass="exit" presetSubtype="4" fill="hold" nodeType="afterEffect">
                                  <p:stCondLst>
                                    <p:cond delay="0"/>
                                  </p:stCondLst>
                                  <p:childTnLst>
                                    <p:anim calcmode="lin" valueType="num">
                                      <p:cBhvr additive="base">
                                        <p:cTn id="32" dur="500"/>
                                        <p:tgtEl>
                                          <p:spTgt spid="21506"/>
                                        </p:tgtEl>
                                        <p:attrNameLst>
                                          <p:attrName>ppt_x</p:attrName>
                                        </p:attrNameLst>
                                      </p:cBhvr>
                                      <p:tavLst>
                                        <p:tav tm="0">
                                          <p:val>
                                            <p:strVal val="ppt_x"/>
                                          </p:val>
                                        </p:tav>
                                        <p:tav tm="100000">
                                          <p:val>
                                            <p:strVal val="ppt_x"/>
                                          </p:val>
                                        </p:tav>
                                      </p:tavLst>
                                    </p:anim>
                                    <p:anim calcmode="lin" valueType="num">
                                      <p:cBhvr additive="base">
                                        <p:cTn id="33" dur="500"/>
                                        <p:tgtEl>
                                          <p:spTgt spid="21506"/>
                                        </p:tgtEl>
                                        <p:attrNameLst>
                                          <p:attrName>ppt_y</p:attrName>
                                        </p:attrNameLst>
                                      </p:cBhvr>
                                      <p:tavLst>
                                        <p:tav tm="0">
                                          <p:val>
                                            <p:strVal val="ppt_y"/>
                                          </p:val>
                                        </p:tav>
                                        <p:tav tm="100000">
                                          <p:val>
                                            <p:strVal val="1+ppt_h/2"/>
                                          </p:val>
                                        </p:tav>
                                      </p:tavLst>
                                    </p:anim>
                                    <p:set>
                                      <p:cBhvr>
                                        <p:cTn id="34" dur="1" fill="hold">
                                          <p:stCondLst>
                                            <p:cond delay="499"/>
                                          </p:stCondLst>
                                        </p:cTn>
                                        <p:tgtEl>
                                          <p:spTgt spid="21506"/>
                                        </p:tgtEl>
                                        <p:attrNameLst>
                                          <p:attrName>style.visibility</p:attrName>
                                        </p:attrNameLst>
                                      </p:cBhvr>
                                      <p:to>
                                        <p:strVal val="hidden"/>
                                      </p:to>
                                    </p:set>
                                  </p:childTnLst>
                                </p:cTn>
                              </p:par>
                            </p:childTnLst>
                          </p:cTn>
                        </p:par>
                        <p:par>
                          <p:cTn id="35" fill="hold">
                            <p:stCondLst>
                              <p:cond delay="1000"/>
                            </p:stCondLst>
                            <p:childTnLst>
                              <p:par>
                                <p:cTn id="36" presetID="64" presetClass="path" presetSubtype="0" repeatCount="2000" accel="50000" decel="50000" fill="hold" grpId="0" nodeType="afterEffect">
                                  <p:stCondLst>
                                    <p:cond delay="0"/>
                                  </p:stCondLst>
                                  <p:childTnLst>
                                    <p:animMotion origin="layout" path="M 0.0028 -0.03333 L 0.59829 -0.80301 " pathEditMode="relative" rAng="0" ptsTypes="AA">
                                      <p:cBhvr>
                                        <p:cTn id="37" dur="2000" fill="hold"/>
                                        <p:tgtEl>
                                          <p:spTgt spid="21511"/>
                                        </p:tgtEl>
                                        <p:attrNameLst>
                                          <p:attrName>ppt_x</p:attrName>
                                          <p:attrName>ppt_y</p:attrName>
                                        </p:attrNameLst>
                                      </p:cBhvr>
                                      <p:rCtr x="29768" y="-38495"/>
                                    </p:animMotion>
                                  </p:childTnLst>
                                  <p:subTnLst>
                                    <p:audio>
                                      <p:cMediaNode>
                                        <p:cTn display="0" masterRel="sameClick">
                                          <p:stCondLst>
                                            <p:cond evt="begin" delay="0">
                                              <p:tn val="36"/>
                                            </p:cond>
                                          </p:stCondLst>
                                          <p:endCondLst>
                                            <p:cond evt="onStopAudio" delay="0">
                                              <p:tgtEl>
                                                <p:sldTgt/>
                                              </p:tgtEl>
                                            </p:cond>
                                          </p:endCondLst>
                                        </p:cTn>
                                        <p:tgtEl>
                                          <p:sndTgt r:embed="rId4" name="drumroll.wav"/>
                                        </p:tgtEl>
                                      </p:cMediaNode>
                                    </p:audio>
                                  </p:subTnLst>
                                </p:cTn>
                              </p:par>
                            </p:childTnLst>
                          </p:cTn>
                        </p:par>
                        <p:par>
                          <p:cTn id="38" fill="hold">
                            <p:stCondLst>
                              <p:cond delay="3000"/>
                            </p:stCondLst>
                            <p:childTnLst>
                              <p:par>
                                <p:cTn id="39" presetID="3" presetClass="exit" presetSubtype="10" fill="hold" grpId="1" nodeType="afterEffect">
                                  <p:stCondLst>
                                    <p:cond delay="0"/>
                                  </p:stCondLst>
                                  <p:childTnLst>
                                    <p:animEffect transition="out" filter="blinds(horizontal)">
                                      <p:cBhvr>
                                        <p:cTn id="40" dur="500"/>
                                        <p:tgtEl>
                                          <p:spTgt spid="21511"/>
                                        </p:tgtEl>
                                      </p:cBhvr>
                                    </p:animEffect>
                                    <p:set>
                                      <p:cBhvr>
                                        <p:cTn id="41" dur="1" fill="hold">
                                          <p:stCondLst>
                                            <p:cond delay="499"/>
                                          </p:stCondLst>
                                        </p:cTn>
                                        <p:tgtEl>
                                          <p:spTgt spid="21511"/>
                                        </p:tgtEl>
                                        <p:attrNameLst>
                                          <p:attrName>style.visibility</p:attrName>
                                        </p:attrNameLst>
                                      </p:cBhvr>
                                      <p:to>
                                        <p:strVal val="hidden"/>
                                      </p:to>
                                    </p:se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1512"/>
                                        </p:tgtEl>
                                        <p:attrNameLst>
                                          <p:attrName>style.visibility</p:attrName>
                                        </p:attrNameLst>
                                      </p:cBhvr>
                                      <p:to>
                                        <p:strVal val="visible"/>
                                      </p:to>
                                    </p:set>
                                    <p:anim calcmode="lin" valueType="num">
                                      <p:cBhvr>
                                        <p:cTn id="45" dur="500" fill="hold"/>
                                        <p:tgtEl>
                                          <p:spTgt spid="21512"/>
                                        </p:tgtEl>
                                        <p:attrNameLst>
                                          <p:attrName>ppt_w</p:attrName>
                                        </p:attrNameLst>
                                      </p:cBhvr>
                                      <p:tavLst>
                                        <p:tav tm="0">
                                          <p:val>
                                            <p:fltVal val="0"/>
                                          </p:val>
                                        </p:tav>
                                        <p:tav tm="100000">
                                          <p:val>
                                            <p:strVal val="#ppt_w"/>
                                          </p:val>
                                        </p:tav>
                                      </p:tavLst>
                                    </p:anim>
                                    <p:anim calcmode="lin" valueType="num">
                                      <p:cBhvr>
                                        <p:cTn id="46" dur="500" fill="hold"/>
                                        <p:tgtEl>
                                          <p:spTgt spid="21512"/>
                                        </p:tgtEl>
                                        <p:attrNameLst>
                                          <p:attrName>ppt_h</p:attrName>
                                        </p:attrNameLst>
                                      </p:cBhvr>
                                      <p:tavLst>
                                        <p:tav tm="0">
                                          <p:val>
                                            <p:fltVal val="0"/>
                                          </p:val>
                                        </p:tav>
                                        <p:tav tm="100000">
                                          <p:val>
                                            <p:strVal val="#ppt_h"/>
                                          </p:val>
                                        </p:tav>
                                      </p:tavLst>
                                    </p:anim>
                                    <p:animEffect transition="in" filter="fade">
                                      <p:cBhvr>
                                        <p:cTn id="47" dur="500"/>
                                        <p:tgtEl>
                                          <p:spTgt spid="21512"/>
                                        </p:tgtEl>
                                      </p:cBhvr>
                                    </p:animEffect>
                                  </p:childTnLst>
                                </p:cTn>
                              </p:par>
                            </p:childTnLst>
                          </p:cTn>
                        </p:par>
                        <p:par>
                          <p:cTn id="48" fill="hold">
                            <p:stCondLst>
                              <p:cond delay="4000"/>
                            </p:stCondLst>
                            <p:childTnLst>
                              <p:par>
                                <p:cTn id="49" presetID="3" presetClass="exit" presetSubtype="10" fill="hold" grpId="1" nodeType="afterEffect">
                                  <p:stCondLst>
                                    <p:cond delay="0"/>
                                  </p:stCondLst>
                                  <p:childTnLst>
                                    <p:animEffect transition="out" filter="blinds(horizontal)">
                                      <p:cBhvr>
                                        <p:cTn id="50" dur="500"/>
                                        <p:tgtEl>
                                          <p:spTgt spid="21512"/>
                                        </p:tgtEl>
                                      </p:cBhvr>
                                    </p:animEffect>
                                    <p:set>
                                      <p:cBhvr>
                                        <p:cTn id="51" dur="1" fill="hold">
                                          <p:stCondLst>
                                            <p:cond delay="499"/>
                                          </p:stCondLst>
                                        </p:cTn>
                                        <p:tgtEl>
                                          <p:spTgt spid="21512"/>
                                        </p:tgtEl>
                                        <p:attrNameLst>
                                          <p:attrName>style.visibility</p:attrName>
                                        </p:attrNameLst>
                                      </p:cBhvr>
                                      <p:to>
                                        <p:strVal val="hidden"/>
                                      </p:to>
                                    </p:set>
                                  </p:childTnLst>
                                </p:cTn>
                              </p:par>
                            </p:childTnLst>
                          </p:cTn>
                        </p:par>
                        <p:par>
                          <p:cTn id="52" fill="hold">
                            <p:stCondLst>
                              <p:cond delay="4500"/>
                            </p:stCondLst>
                            <p:childTnLst>
                              <p:par>
                                <p:cTn id="53" presetID="2" presetClass="exit" presetSubtype="4" fill="hold" nodeType="afterEffect">
                                  <p:stCondLst>
                                    <p:cond delay="0"/>
                                  </p:stCondLst>
                                  <p:iterate type="lt">
                                    <p:tmPct val="0"/>
                                  </p:iterate>
                                  <p:childTnLst>
                                    <p:anim calcmode="lin" valueType="num">
                                      <p:cBhvr additive="base">
                                        <p:cTn id="54" dur="500"/>
                                        <p:tgtEl>
                                          <p:spTgt spid="21509"/>
                                        </p:tgtEl>
                                        <p:attrNameLst>
                                          <p:attrName>ppt_x</p:attrName>
                                        </p:attrNameLst>
                                      </p:cBhvr>
                                      <p:tavLst>
                                        <p:tav tm="0">
                                          <p:val>
                                            <p:strVal val="ppt_x"/>
                                          </p:val>
                                        </p:tav>
                                        <p:tav tm="100000">
                                          <p:val>
                                            <p:strVal val="ppt_x"/>
                                          </p:val>
                                        </p:tav>
                                      </p:tavLst>
                                    </p:anim>
                                    <p:anim calcmode="lin" valueType="num">
                                      <p:cBhvr additive="base">
                                        <p:cTn id="55" dur="500"/>
                                        <p:tgtEl>
                                          <p:spTgt spid="21509"/>
                                        </p:tgtEl>
                                        <p:attrNameLst>
                                          <p:attrName>ppt_y</p:attrName>
                                        </p:attrNameLst>
                                      </p:cBhvr>
                                      <p:tavLst>
                                        <p:tav tm="0">
                                          <p:val>
                                            <p:strVal val="ppt_y"/>
                                          </p:val>
                                        </p:tav>
                                        <p:tav tm="100000">
                                          <p:val>
                                            <p:strVal val="1+ppt_h/2"/>
                                          </p:val>
                                        </p:tav>
                                      </p:tavLst>
                                    </p:anim>
                                    <p:set>
                                      <p:cBhvr>
                                        <p:cTn id="56" dur="1" fill="hold">
                                          <p:stCondLst>
                                            <p:cond delay="499"/>
                                          </p:stCondLst>
                                        </p:cTn>
                                        <p:tgtEl>
                                          <p:spTgt spid="215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animBg="1"/>
      <p:bldP spid="21510" grpId="1" animBg="1"/>
      <p:bldP spid="21511" grpId="0" animBg="1"/>
      <p:bldP spid="21511" grpId="1" animBg="1"/>
      <p:bldP spid="21512" grpId="0" animBg="1"/>
      <p:bldP spid="2151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91" name="Rectangle 7"/>
          <p:cNvSpPr>
            <a:spLocks noChangeArrowheads="1"/>
          </p:cNvSpPr>
          <p:nvPr/>
        </p:nvSpPr>
        <p:spPr bwMode="auto">
          <a:xfrm>
            <a:off x="533400" y="2158244"/>
            <a:ext cx="11353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600" b="1" dirty="0"/>
              <a:t>1. </a:t>
            </a:r>
            <a:r>
              <a:rPr lang="en-US" sz="3600" b="1" dirty="0" err="1"/>
              <a:t>Âm</a:t>
            </a:r>
            <a:r>
              <a:rPr lang="en-US" sz="3600" b="1" dirty="0"/>
              <a:t> </a:t>
            </a:r>
            <a:r>
              <a:rPr lang="en-US" sz="3600" b="1" dirty="0" err="1"/>
              <a:t>mưu</a:t>
            </a:r>
            <a:r>
              <a:rPr lang="en-US" sz="3600" b="1" dirty="0"/>
              <a:t> </a:t>
            </a:r>
            <a:r>
              <a:rPr lang="en-US" sz="3600" b="1" dirty="0" err="1"/>
              <a:t>của</a:t>
            </a:r>
            <a:r>
              <a:rPr lang="en-US" sz="3600" b="1" dirty="0"/>
              <a:t> </a:t>
            </a:r>
            <a:r>
              <a:rPr lang="en-US" sz="3600" b="1" dirty="0" err="1"/>
              <a:t>Đế</a:t>
            </a:r>
            <a:r>
              <a:rPr lang="en-US" sz="3600" b="1" dirty="0"/>
              <a:t> </a:t>
            </a:r>
            <a:r>
              <a:rPr lang="en-US" sz="3600" b="1" dirty="0" err="1"/>
              <a:t>quốc</a:t>
            </a:r>
            <a:r>
              <a:rPr lang="en-US" sz="3600" b="1" dirty="0"/>
              <a:t> </a:t>
            </a:r>
            <a:r>
              <a:rPr lang="en-US" sz="3600" b="1" dirty="0" err="1"/>
              <a:t>Mĩ</a:t>
            </a:r>
            <a:r>
              <a:rPr lang="en-US" sz="3600" b="1" dirty="0"/>
              <a:t> </a:t>
            </a:r>
            <a:r>
              <a:rPr lang="en-US" sz="3600" b="1" dirty="0" err="1"/>
              <a:t>trong</a:t>
            </a:r>
            <a:r>
              <a:rPr lang="en-US" sz="3600" b="1" dirty="0"/>
              <a:t> </a:t>
            </a:r>
            <a:r>
              <a:rPr lang="en-US" sz="3600" b="1" dirty="0" err="1"/>
              <a:t>việc</a:t>
            </a:r>
            <a:r>
              <a:rPr lang="en-US" sz="3600" b="1" dirty="0"/>
              <a:t> </a:t>
            </a:r>
            <a:r>
              <a:rPr lang="en-US" sz="3600" b="1" dirty="0" err="1"/>
              <a:t>dùng</a:t>
            </a:r>
            <a:r>
              <a:rPr lang="en-US" sz="3600" b="1" dirty="0"/>
              <a:t> B52 </a:t>
            </a:r>
            <a:r>
              <a:rPr lang="en-US" sz="3600" b="1" dirty="0" err="1"/>
              <a:t>đánh</a:t>
            </a:r>
            <a:r>
              <a:rPr lang="en-US" sz="3600" b="1" dirty="0"/>
              <a:t> </a:t>
            </a:r>
            <a:r>
              <a:rPr lang="en-US" sz="3600" b="1" dirty="0" err="1"/>
              <a:t>phá</a:t>
            </a:r>
            <a:r>
              <a:rPr lang="en-US" sz="3600" b="1" dirty="0"/>
              <a:t> </a:t>
            </a:r>
            <a:r>
              <a:rPr lang="en-US" sz="3600" b="1" dirty="0" err="1"/>
              <a:t>Hà</a:t>
            </a:r>
            <a:r>
              <a:rPr lang="en-US" sz="3600" b="1" dirty="0"/>
              <a:t> </a:t>
            </a:r>
            <a:r>
              <a:rPr lang="en-US" sz="3600" b="1" dirty="0" err="1"/>
              <a:t>Nội</a:t>
            </a:r>
            <a:r>
              <a:rPr lang="en-US" sz="3600" b="1" dirty="0"/>
              <a:t>:</a:t>
            </a:r>
          </a:p>
        </p:txBody>
      </p:sp>
      <p:sp>
        <p:nvSpPr>
          <p:cNvPr id="246792" name="Text Box 8"/>
          <p:cNvSpPr txBox="1">
            <a:spLocks noChangeArrowheads="1"/>
          </p:cNvSpPr>
          <p:nvPr/>
        </p:nvSpPr>
        <p:spPr bwMode="auto">
          <a:xfrm>
            <a:off x="533400" y="3886200"/>
            <a:ext cx="11049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3600" b="1" dirty="0">
                <a:solidFill>
                  <a:srgbClr val="0000FF"/>
                </a:solidFill>
              </a:rPr>
              <a:t>	</a:t>
            </a:r>
            <a:r>
              <a:rPr lang="en-US" sz="3600" b="1" dirty="0" err="1">
                <a:solidFill>
                  <a:srgbClr val="FF0000"/>
                </a:solidFill>
              </a:rPr>
              <a:t>Đế</a:t>
            </a:r>
            <a:r>
              <a:rPr lang="en-US" sz="3600" b="1" dirty="0">
                <a:solidFill>
                  <a:srgbClr val="FF0000"/>
                </a:solidFill>
              </a:rPr>
              <a:t> </a:t>
            </a:r>
            <a:r>
              <a:rPr lang="en-US" sz="3600" b="1" dirty="0" err="1">
                <a:solidFill>
                  <a:srgbClr val="FF0000"/>
                </a:solidFill>
              </a:rPr>
              <a:t>quốc</a:t>
            </a:r>
            <a:r>
              <a:rPr lang="en-US" sz="3600" b="1" dirty="0">
                <a:solidFill>
                  <a:srgbClr val="FF0000"/>
                </a:solidFill>
              </a:rPr>
              <a:t> </a:t>
            </a:r>
            <a:r>
              <a:rPr lang="en-US" sz="3600" b="1" dirty="0" err="1">
                <a:solidFill>
                  <a:srgbClr val="FF0000"/>
                </a:solidFill>
              </a:rPr>
              <a:t>Mỹ</a:t>
            </a:r>
            <a:r>
              <a:rPr lang="en-US" sz="3600" b="1" dirty="0">
                <a:solidFill>
                  <a:srgbClr val="FF0000"/>
                </a:solidFill>
              </a:rPr>
              <a:t> </a:t>
            </a:r>
            <a:r>
              <a:rPr lang="en-US" sz="3600" b="1" dirty="0" err="1">
                <a:solidFill>
                  <a:srgbClr val="FF0000"/>
                </a:solidFill>
              </a:rPr>
              <a:t>đã</a:t>
            </a:r>
            <a:r>
              <a:rPr lang="en-US" sz="3600" b="1" dirty="0">
                <a:solidFill>
                  <a:srgbClr val="FF0000"/>
                </a:solidFill>
              </a:rPr>
              <a:t> </a:t>
            </a:r>
            <a:r>
              <a:rPr lang="en-US" sz="3600" b="1" dirty="0" err="1">
                <a:solidFill>
                  <a:srgbClr val="FF0000"/>
                </a:solidFill>
              </a:rPr>
              <a:t>có</a:t>
            </a:r>
            <a:r>
              <a:rPr lang="en-US" sz="3600" b="1" dirty="0">
                <a:solidFill>
                  <a:srgbClr val="FF0000"/>
                </a:solidFill>
              </a:rPr>
              <a:t> </a:t>
            </a:r>
            <a:r>
              <a:rPr lang="en-US" sz="3600" b="1" dirty="0" err="1">
                <a:solidFill>
                  <a:srgbClr val="FF0000"/>
                </a:solidFill>
              </a:rPr>
              <a:t>âm</a:t>
            </a:r>
            <a:r>
              <a:rPr lang="en-US" sz="3600" b="1" dirty="0">
                <a:solidFill>
                  <a:srgbClr val="FF0000"/>
                </a:solidFill>
              </a:rPr>
              <a:t> </a:t>
            </a:r>
            <a:r>
              <a:rPr lang="en-US" sz="3600" b="1" dirty="0" err="1">
                <a:solidFill>
                  <a:srgbClr val="FF0000"/>
                </a:solidFill>
              </a:rPr>
              <a:t>mưu</a:t>
            </a:r>
            <a:r>
              <a:rPr lang="en-US" sz="3600" b="1" dirty="0">
                <a:solidFill>
                  <a:srgbClr val="FF0000"/>
                </a:solidFill>
              </a:rPr>
              <a:t> </a:t>
            </a:r>
            <a:r>
              <a:rPr lang="en-US" sz="3600" b="1" dirty="0" err="1">
                <a:solidFill>
                  <a:srgbClr val="FF0000"/>
                </a:solidFill>
              </a:rPr>
              <a:t>gì</a:t>
            </a:r>
            <a:r>
              <a:rPr lang="en-US" sz="3600" b="1" dirty="0">
                <a:solidFill>
                  <a:srgbClr val="FF0000"/>
                </a:solidFill>
              </a:rPr>
              <a:t> </a:t>
            </a:r>
            <a:r>
              <a:rPr lang="en-US" sz="3600" b="1" dirty="0" err="1">
                <a:solidFill>
                  <a:srgbClr val="FF0000"/>
                </a:solidFill>
              </a:rPr>
              <a:t>trong</a:t>
            </a:r>
            <a:r>
              <a:rPr lang="en-US" sz="3600" b="1" dirty="0">
                <a:solidFill>
                  <a:srgbClr val="FF0000"/>
                </a:solidFill>
              </a:rPr>
              <a:t> </a:t>
            </a:r>
            <a:r>
              <a:rPr lang="en-US" sz="3600" b="1" dirty="0" err="1">
                <a:solidFill>
                  <a:srgbClr val="FF0000"/>
                </a:solidFill>
              </a:rPr>
              <a:t>việc</a:t>
            </a:r>
            <a:r>
              <a:rPr lang="en-US" sz="3600" b="1" dirty="0">
                <a:solidFill>
                  <a:srgbClr val="FF0000"/>
                </a:solidFill>
              </a:rPr>
              <a:t> </a:t>
            </a:r>
            <a:r>
              <a:rPr lang="en-US" sz="3600" b="1" dirty="0" err="1">
                <a:solidFill>
                  <a:srgbClr val="FF0000"/>
                </a:solidFill>
              </a:rPr>
              <a:t>dùng</a:t>
            </a:r>
            <a:r>
              <a:rPr lang="en-US" sz="3600" b="1" dirty="0">
                <a:solidFill>
                  <a:srgbClr val="FF0000"/>
                </a:solidFill>
              </a:rPr>
              <a:t> </a:t>
            </a:r>
            <a:r>
              <a:rPr lang="en-US" sz="3600" b="1" dirty="0" err="1">
                <a:solidFill>
                  <a:srgbClr val="FF0000"/>
                </a:solidFill>
              </a:rPr>
              <a:t>máy</a:t>
            </a:r>
            <a:r>
              <a:rPr lang="en-US" sz="3600" b="1" dirty="0">
                <a:solidFill>
                  <a:srgbClr val="FF0000"/>
                </a:solidFill>
              </a:rPr>
              <a:t> bay B52 </a:t>
            </a:r>
            <a:r>
              <a:rPr lang="en-US" sz="3600" b="1" dirty="0" err="1">
                <a:solidFill>
                  <a:srgbClr val="FF0000"/>
                </a:solidFill>
              </a:rPr>
              <a:t>bắn</a:t>
            </a:r>
            <a:r>
              <a:rPr lang="en-US" sz="3600" b="1" dirty="0">
                <a:solidFill>
                  <a:srgbClr val="FF0000"/>
                </a:solidFill>
              </a:rPr>
              <a:t> </a:t>
            </a:r>
            <a:r>
              <a:rPr lang="en-US" sz="3600" b="1" dirty="0" err="1">
                <a:solidFill>
                  <a:srgbClr val="FF0000"/>
                </a:solidFill>
              </a:rPr>
              <a:t>phá</a:t>
            </a:r>
            <a:r>
              <a:rPr lang="en-US" sz="3600" b="1" dirty="0">
                <a:solidFill>
                  <a:srgbClr val="FF0000"/>
                </a:solidFill>
              </a:rPr>
              <a:t> </a:t>
            </a:r>
            <a:r>
              <a:rPr lang="en-US" sz="3600" b="1" dirty="0" err="1">
                <a:solidFill>
                  <a:srgbClr val="FF0000"/>
                </a:solidFill>
              </a:rPr>
              <a:t>Hà</a:t>
            </a:r>
            <a:r>
              <a:rPr lang="en-US" sz="3600" b="1" dirty="0">
                <a:solidFill>
                  <a:srgbClr val="FF0000"/>
                </a:solidFill>
              </a:rPr>
              <a:t> </a:t>
            </a:r>
            <a:r>
              <a:rPr lang="en-US" sz="3600" b="1" dirty="0" err="1">
                <a:solidFill>
                  <a:srgbClr val="FF0000"/>
                </a:solidFill>
              </a:rPr>
              <a:t>Nội</a:t>
            </a:r>
            <a:r>
              <a:rPr lang="en-US" sz="3600" b="1" dirty="0">
                <a:solidFill>
                  <a:srgbClr val="FF0000"/>
                </a:solidFill>
              </a:rPr>
              <a:t>?</a:t>
            </a:r>
            <a:r>
              <a:rPr lang="en-US" sz="3600" b="1" dirty="0">
                <a:solidFill>
                  <a:srgbClr val="0000FF"/>
                </a:solidFill>
              </a:rPr>
              <a:t> (</a:t>
            </a:r>
            <a:r>
              <a:rPr lang="en-US" sz="3600" b="1" dirty="0" err="1">
                <a:solidFill>
                  <a:srgbClr val="0000FF"/>
                </a:solidFill>
              </a:rPr>
              <a:t>Các</a:t>
            </a:r>
            <a:r>
              <a:rPr lang="en-US" sz="3600" b="1" dirty="0">
                <a:solidFill>
                  <a:srgbClr val="0000FF"/>
                </a:solidFill>
              </a:rPr>
              <a:t> </a:t>
            </a:r>
            <a:r>
              <a:rPr lang="en-US" sz="3600" b="1" dirty="0" err="1">
                <a:solidFill>
                  <a:srgbClr val="0000FF"/>
                </a:solidFill>
              </a:rPr>
              <a:t>em</a:t>
            </a:r>
            <a:r>
              <a:rPr lang="en-US" sz="3600" b="1" dirty="0">
                <a:solidFill>
                  <a:srgbClr val="0000FF"/>
                </a:solidFill>
              </a:rPr>
              <a:t> </a:t>
            </a:r>
            <a:r>
              <a:rPr lang="en-US" sz="3600" b="1" dirty="0" err="1">
                <a:solidFill>
                  <a:srgbClr val="0000FF"/>
                </a:solidFill>
              </a:rPr>
              <a:t>đọc</a:t>
            </a:r>
            <a:r>
              <a:rPr lang="en-US" sz="3600" b="1" dirty="0">
                <a:solidFill>
                  <a:srgbClr val="0000FF"/>
                </a:solidFill>
              </a:rPr>
              <a:t> </a:t>
            </a:r>
            <a:r>
              <a:rPr lang="en-US" sz="3600" b="1" dirty="0" err="1">
                <a:solidFill>
                  <a:srgbClr val="0000FF"/>
                </a:solidFill>
              </a:rPr>
              <a:t>thầm</a:t>
            </a:r>
            <a:r>
              <a:rPr lang="en-US" sz="3600" b="1" dirty="0">
                <a:solidFill>
                  <a:srgbClr val="0000FF"/>
                </a:solidFill>
              </a:rPr>
              <a:t> </a:t>
            </a:r>
            <a:r>
              <a:rPr lang="en-US" sz="3600" b="1" dirty="0" err="1">
                <a:solidFill>
                  <a:srgbClr val="0000FF"/>
                </a:solidFill>
              </a:rPr>
              <a:t>thông</a:t>
            </a:r>
            <a:r>
              <a:rPr lang="en-US" sz="3600" b="1" dirty="0">
                <a:solidFill>
                  <a:srgbClr val="0000FF"/>
                </a:solidFill>
              </a:rPr>
              <a:t> tin </a:t>
            </a:r>
            <a:r>
              <a:rPr lang="en-US" sz="3600" b="1" dirty="0" err="1">
                <a:solidFill>
                  <a:srgbClr val="0000FF"/>
                </a:solidFill>
              </a:rPr>
              <a:t>đoạn</a:t>
            </a:r>
            <a:r>
              <a:rPr lang="en-US" sz="3600" b="1" dirty="0">
                <a:solidFill>
                  <a:srgbClr val="0000FF"/>
                </a:solidFill>
              </a:rPr>
              <a:t> </a:t>
            </a:r>
            <a:r>
              <a:rPr lang="en-US" sz="3600" b="1" dirty="0" err="1">
                <a:solidFill>
                  <a:srgbClr val="0000FF"/>
                </a:solidFill>
              </a:rPr>
              <a:t>đầu</a:t>
            </a:r>
            <a:r>
              <a:rPr lang="en-US" sz="3600" b="1" dirty="0">
                <a:solidFill>
                  <a:srgbClr val="0000FF"/>
                </a:solidFill>
              </a:rPr>
              <a:t> </a:t>
            </a:r>
            <a:r>
              <a:rPr lang="en-US" sz="3600" b="1" dirty="0" err="1">
                <a:solidFill>
                  <a:srgbClr val="0000FF"/>
                </a:solidFill>
              </a:rPr>
              <a:t>SGK</a:t>
            </a:r>
            <a:r>
              <a:rPr lang="en-US" sz="3600" b="1" dirty="0">
                <a:solidFill>
                  <a:srgbClr val="0000FF"/>
                </a:solidFill>
              </a:rPr>
              <a:t> </a:t>
            </a:r>
            <a:r>
              <a:rPr lang="en-US" sz="3600" b="1" dirty="0" err="1">
                <a:solidFill>
                  <a:srgbClr val="0000FF"/>
                </a:solidFill>
              </a:rPr>
              <a:t>trang</a:t>
            </a:r>
            <a:r>
              <a:rPr lang="en-US" sz="3600" b="1" dirty="0">
                <a:solidFill>
                  <a:srgbClr val="0000FF"/>
                </a:solidFill>
              </a:rPr>
              <a:t> 51)</a:t>
            </a:r>
          </a:p>
        </p:txBody>
      </p:sp>
      <p:sp>
        <p:nvSpPr>
          <p:cNvPr id="4" name="Text Box 16"/>
          <p:cNvSpPr txBox="1">
            <a:spLocks noChangeArrowheads="1"/>
          </p:cNvSpPr>
          <p:nvPr/>
        </p:nvSpPr>
        <p:spPr bwMode="auto">
          <a:xfrm>
            <a:off x="152400" y="0"/>
            <a:ext cx="11506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3200" b="1" dirty="0" err="1"/>
              <a:t>Thứ</a:t>
            </a:r>
            <a:r>
              <a:rPr lang="en-US" sz="3200" b="1" dirty="0"/>
              <a:t> </a:t>
            </a:r>
            <a:r>
              <a:rPr lang="en-US" sz="3200" b="1" dirty="0" err="1"/>
              <a:t>hai</a:t>
            </a:r>
            <a:r>
              <a:rPr lang="en-US" sz="3200" b="1" dirty="0"/>
              <a:t>, </a:t>
            </a:r>
            <a:r>
              <a:rPr lang="en-US" sz="3200" b="1" dirty="0" err="1"/>
              <a:t>ngày</a:t>
            </a:r>
            <a:r>
              <a:rPr lang="en-US" sz="3200" b="1" dirty="0"/>
              <a:t> </a:t>
            </a:r>
            <a:r>
              <a:rPr lang="en-US" sz="3200" b="1" dirty="0" smtClean="0"/>
              <a:t>11</a:t>
            </a:r>
            <a:r>
              <a:rPr lang="en-US" sz="3200" b="1" dirty="0" smtClean="0"/>
              <a:t> </a:t>
            </a:r>
            <a:r>
              <a:rPr lang="en-US" sz="3200" b="1" dirty="0" err="1"/>
              <a:t>tháng</a:t>
            </a:r>
            <a:r>
              <a:rPr lang="en-US" sz="3200" b="1" dirty="0"/>
              <a:t> 03 </a:t>
            </a:r>
            <a:r>
              <a:rPr lang="en-US" sz="3200" b="1" dirty="0" err="1"/>
              <a:t>năm</a:t>
            </a:r>
            <a:r>
              <a:rPr lang="en-US" sz="3200" b="1" dirty="0"/>
              <a:t> </a:t>
            </a:r>
            <a:r>
              <a:rPr lang="en-US" sz="3200" b="1" dirty="0" smtClean="0"/>
              <a:t>2024</a:t>
            </a:r>
            <a:endParaRPr lang="en-US" sz="3200" b="1" dirty="0"/>
          </a:p>
          <a:p>
            <a:pPr algn="ctr"/>
            <a:r>
              <a:rPr lang="en-US" sz="3200" b="1" u="sng" dirty="0" err="1"/>
              <a:t>Lịch</a:t>
            </a:r>
            <a:r>
              <a:rPr lang="en-US" sz="3200" b="1" u="sng" dirty="0"/>
              <a:t> </a:t>
            </a:r>
            <a:r>
              <a:rPr lang="en-US" sz="3200" b="1" u="sng" dirty="0" err="1"/>
              <a:t>sử</a:t>
            </a:r>
            <a:endParaRPr lang="en-US" sz="3200" b="1" u="sng" dirty="0"/>
          </a:p>
          <a:p>
            <a:pPr algn="ctr"/>
            <a:r>
              <a:rPr lang="en-US" sz="3200" b="1" u="sng" dirty="0" err="1" smtClean="0">
                <a:solidFill>
                  <a:srgbClr val="FF3300"/>
                </a:solidFill>
              </a:rPr>
              <a:t>Tiết</a:t>
            </a:r>
            <a:r>
              <a:rPr lang="en-US" sz="3200" b="1" u="sng" dirty="0" smtClean="0">
                <a:solidFill>
                  <a:srgbClr val="FF3300"/>
                </a:solidFill>
              </a:rPr>
              <a:t> 26</a:t>
            </a:r>
            <a:r>
              <a:rPr lang="en-US" sz="3200" b="1" dirty="0" smtClean="0">
                <a:solidFill>
                  <a:srgbClr val="FF3300"/>
                </a:solidFill>
              </a:rPr>
              <a:t>: </a:t>
            </a:r>
            <a:r>
              <a:rPr lang="en-US" sz="3200" b="1" dirty="0" err="1" smtClean="0">
                <a:solidFill>
                  <a:srgbClr val="FF3300"/>
                </a:solidFill>
              </a:rPr>
              <a:t>Chiến</a:t>
            </a:r>
            <a:r>
              <a:rPr lang="en-US" sz="3200" b="1" dirty="0" smtClean="0">
                <a:solidFill>
                  <a:srgbClr val="FF3300"/>
                </a:solidFill>
              </a:rPr>
              <a:t> </a:t>
            </a:r>
            <a:r>
              <a:rPr lang="en-US" sz="3200" b="1" dirty="0" err="1" smtClean="0">
                <a:solidFill>
                  <a:srgbClr val="FF3300"/>
                </a:solidFill>
              </a:rPr>
              <a:t>thắng</a:t>
            </a:r>
            <a:r>
              <a:rPr lang="en-US" sz="3200" b="1" dirty="0">
                <a:solidFill>
                  <a:srgbClr val="FF3300"/>
                </a:solidFill>
              </a:rPr>
              <a:t> </a:t>
            </a:r>
            <a:r>
              <a:rPr lang="en-US" sz="3200" b="1" dirty="0" smtClean="0">
                <a:solidFill>
                  <a:srgbClr val="FF3300"/>
                </a:solidFill>
              </a:rPr>
              <a:t>“</a:t>
            </a:r>
            <a:r>
              <a:rPr lang="en-US" sz="3200" b="1" dirty="0" err="1" smtClean="0">
                <a:solidFill>
                  <a:srgbClr val="FF3300"/>
                </a:solidFill>
              </a:rPr>
              <a:t>Điện</a:t>
            </a:r>
            <a:r>
              <a:rPr lang="en-US" sz="3200" b="1" dirty="0" smtClean="0">
                <a:solidFill>
                  <a:srgbClr val="FF3300"/>
                </a:solidFill>
              </a:rPr>
              <a:t> </a:t>
            </a:r>
            <a:r>
              <a:rPr lang="en-US" sz="3200" b="1" dirty="0" err="1">
                <a:solidFill>
                  <a:srgbClr val="FF3300"/>
                </a:solidFill>
              </a:rPr>
              <a:t>Biên</a:t>
            </a:r>
            <a:r>
              <a:rPr lang="en-US" sz="3200" b="1" dirty="0">
                <a:solidFill>
                  <a:srgbClr val="FF3300"/>
                </a:solidFill>
              </a:rPr>
              <a:t> </a:t>
            </a:r>
            <a:r>
              <a:rPr lang="en-US" sz="3200" b="1" dirty="0" err="1">
                <a:solidFill>
                  <a:srgbClr val="FF3300"/>
                </a:solidFill>
              </a:rPr>
              <a:t>Phủ</a:t>
            </a:r>
            <a:r>
              <a:rPr lang="en-US" sz="3200" b="1" dirty="0">
                <a:solidFill>
                  <a:srgbClr val="FF3300"/>
                </a:solidFill>
              </a:rPr>
              <a:t> </a:t>
            </a:r>
            <a:r>
              <a:rPr lang="en-US" sz="3200" b="1" dirty="0" err="1">
                <a:solidFill>
                  <a:srgbClr val="FF3300"/>
                </a:solidFill>
              </a:rPr>
              <a:t>trên</a:t>
            </a:r>
            <a:r>
              <a:rPr lang="en-US" sz="3200" b="1" dirty="0">
                <a:solidFill>
                  <a:srgbClr val="FF3300"/>
                </a:solidFill>
              </a:rPr>
              <a:t> </a:t>
            </a:r>
            <a:r>
              <a:rPr lang="en-US" sz="3200" b="1" dirty="0" err="1">
                <a:solidFill>
                  <a:srgbClr val="FF3300"/>
                </a:solidFill>
              </a:rPr>
              <a:t>không</a:t>
            </a:r>
            <a:r>
              <a:rPr lang="en-US" sz="3200" b="1" dirty="0">
                <a:solidFill>
                  <a:srgbClr val="FF3300"/>
                </a:solidFill>
              </a:rPr>
              <a:t>” </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660" name="Picture 4" descr="bên xác máy bay đị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847725"/>
            <a:ext cx="7848600" cy="529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6661" name="Text Box 5"/>
          <p:cNvSpPr txBox="1">
            <a:spLocks noChangeArrowheads="1"/>
          </p:cNvSpPr>
          <p:nvPr/>
        </p:nvSpPr>
        <p:spPr bwMode="auto">
          <a:xfrm>
            <a:off x="2971800" y="6096001"/>
            <a:ext cx="457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2800" b="1">
                <a:latin typeface="Times New Roman" panose="02020603050405020304" pitchFamily="18" charset="0"/>
              </a:rPr>
              <a:t>Bộ đội bên xác máy bay Mĩ</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26660"/>
                                        </p:tgtEl>
                                        <p:attrNameLst>
                                          <p:attrName>style.visibility</p:attrName>
                                        </p:attrNameLst>
                                      </p:cBhvr>
                                      <p:to>
                                        <p:strVal val="visible"/>
                                      </p:to>
                                    </p:set>
                                    <p:anim calcmode="lin" valueType="num">
                                      <p:cBhvr>
                                        <p:cTn id="7" dur="500" fill="hold"/>
                                        <p:tgtEl>
                                          <p:spTgt spid="326660"/>
                                        </p:tgtEl>
                                        <p:attrNameLst>
                                          <p:attrName>ppt_w</p:attrName>
                                        </p:attrNameLst>
                                      </p:cBhvr>
                                      <p:tavLst>
                                        <p:tav tm="0">
                                          <p:val>
                                            <p:fltVal val="0"/>
                                          </p:val>
                                        </p:tav>
                                        <p:tav tm="100000">
                                          <p:val>
                                            <p:strVal val="#ppt_w"/>
                                          </p:val>
                                        </p:tav>
                                      </p:tavLst>
                                    </p:anim>
                                    <p:anim calcmode="lin" valueType="num">
                                      <p:cBhvr>
                                        <p:cTn id="8" dur="500" fill="hold"/>
                                        <p:tgtEl>
                                          <p:spTgt spid="326660"/>
                                        </p:tgtEl>
                                        <p:attrNameLst>
                                          <p:attrName>ppt_h</p:attrName>
                                        </p:attrNameLst>
                                      </p:cBhvr>
                                      <p:tavLst>
                                        <p:tav tm="0">
                                          <p:val>
                                            <p:fltVal val="0"/>
                                          </p:val>
                                        </p:tav>
                                        <p:tav tm="100000">
                                          <p:val>
                                            <p:strVal val="#ppt_h"/>
                                          </p:val>
                                        </p:tav>
                                      </p:tavLst>
                                    </p:anim>
                                  </p:childTnLst>
                                </p:cTn>
                              </p:par>
                              <p:par>
                                <p:cTn id="9" presetID="27" presetClass="entr" presetSubtype="0" fill="hold" grpId="0" nodeType="withEffect">
                                  <p:stCondLst>
                                    <p:cond delay="0"/>
                                  </p:stCondLst>
                                  <p:iterate type="lt">
                                    <p:tmPct val="50000"/>
                                  </p:iterate>
                                  <p:childTnLst>
                                    <p:set>
                                      <p:cBhvr>
                                        <p:cTn id="10" dur="1" fill="hold">
                                          <p:stCondLst>
                                            <p:cond delay="0"/>
                                          </p:stCondLst>
                                        </p:cTn>
                                        <p:tgtEl>
                                          <p:spTgt spid="326661"/>
                                        </p:tgtEl>
                                        <p:attrNameLst>
                                          <p:attrName>style.visibility</p:attrName>
                                        </p:attrNameLst>
                                      </p:cBhvr>
                                      <p:to>
                                        <p:strVal val="visible"/>
                                      </p:to>
                                    </p:set>
                                    <p:anim calcmode="discrete" valueType="clr">
                                      <p:cBhvr override="childStyle">
                                        <p:cTn id="11" dur="80"/>
                                        <p:tgtEl>
                                          <p:spTgt spid="326661"/>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26661"/>
                                        </p:tgtEl>
                                        <p:attrNameLst>
                                          <p:attrName>fillcolor</p:attrName>
                                        </p:attrNameLst>
                                      </p:cBhvr>
                                      <p:tavLst>
                                        <p:tav tm="0">
                                          <p:val>
                                            <p:clrVal>
                                              <a:schemeClr val="accent2"/>
                                            </p:clrVal>
                                          </p:val>
                                        </p:tav>
                                        <p:tav tm="50000">
                                          <p:val>
                                            <p:clrVal>
                                              <a:schemeClr val="hlink"/>
                                            </p:clrVal>
                                          </p:val>
                                        </p:tav>
                                      </p:tavLst>
                                    </p:anim>
                                    <p:set>
                                      <p:cBhvr>
                                        <p:cTn id="13" dur="80"/>
                                        <p:tgtEl>
                                          <p:spTgt spid="32666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8" name="Text Box 8"/>
          <p:cNvSpPr txBox="1">
            <a:spLocks noChangeArrowheads="1"/>
          </p:cNvSpPr>
          <p:nvPr/>
        </p:nvSpPr>
        <p:spPr bwMode="auto">
          <a:xfrm>
            <a:off x="609600" y="2133600"/>
            <a:ext cx="10896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4000" b="1" dirty="0">
                <a:solidFill>
                  <a:srgbClr val="FF0000"/>
                </a:solidFill>
              </a:rPr>
              <a:t>3. </a:t>
            </a:r>
            <a:r>
              <a:rPr lang="en-US" sz="4000" b="1" dirty="0" err="1">
                <a:solidFill>
                  <a:srgbClr val="FF0000"/>
                </a:solidFill>
              </a:rPr>
              <a:t>Kết</a:t>
            </a:r>
            <a:r>
              <a:rPr lang="en-US" sz="4000" b="1" dirty="0">
                <a:solidFill>
                  <a:srgbClr val="FF0000"/>
                </a:solidFill>
              </a:rPr>
              <a:t> </a:t>
            </a:r>
            <a:r>
              <a:rPr lang="en-US" sz="4000" b="1" dirty="0" err="1">
                <a:solidFill>
                  <a:srgbClr val="FF0000"/>
                </a:solidFill>
              </a:rPr>
              <a:t>quả</a:t>
            </a:r>
            <a:r>
              <a:rPr lang="en-US" sz="4000" b="1" dirty="0">
                <a:solidFill>
                  <a:srgbClr val="FF0000"/>
                </a:solidFill>
              </a:rPr>
              <a:t> </a:t>
            </a:r>
            <a:r>
              <a:rPr lang="en-US" sz="4000" b="1" dirty="0" err="1">
                <a:solidFill>
                  <a:srgbClr val="FF0000"/>
                </a:solidFill>
              </a:rPr>
              <a:t>của</a:t>
            </a:r>
            <a:r>
              <a:rPr lang="en-US" sz="4000" b="1" dirty="0">
                <a:solidFill>
                  <a:srgbClr val="FF0000"/>
                </a:solidFill>
              </a:rPr>
              <a:t> </a:t>
            </a:r>
            <a:r>
              <a:rPr lang="en-US" sz="4000" b="1" dirty="0" err="1">
                <a:solidFill>
                  <a:srgbClr val="FF0000"/>
                </a:solidFill>
              </a:rPr>
              <a:t>cuộc</a:t>
            </a:r>
            <a:r>
              <a:rPr lang="en-US" sz="4000" b="1" dirty="0">
                <a:solidFill>
                  <a:srgbClr val="FF0000"/>
                </a:solidFill>
              </a:rPr>
              <a:t> </a:t>
            </a:r>
            <a:r>
              <a:rPr lang="en-US" sz="4000" b="1" dirty="0" err="1">
                <a:solidFill>
                  <a:srgbClr val="FF0000"/>
                </a:solidFill>
              </a:rPr>
              <a:t>chiến</a:t>
            </a:r>
            <a:r>
              <a:rPr lang="en-US" sz="4000" b="1" dirty="0">
                <a:solidFill>
                  <a:srgbClr val="FF0000"/>
                </a:solidFill>
              </a:rPr>
              <a:t> </a:t>
            </a:r>
            <a:r>
              <a:rPr lang="en-US" sz="4000" b="1" dirty="0" err="1">
                <a:solidFill>
                  <a:srgbClr val="FF0000"/>
                </a:solidFill>
              </a:rPr>
              <a:t>đấu</a:t>
            </a:r>
            <a:r>
              <a:rPr lang="en-US" sz="4000" b="1" dirty="0">
                <a:solidFill>
                  <a:srgbClr val="FF0000"/>
                </a:solidFill>
              </a:rPr>
              <a:t> 12 </a:t>
            </a:r>
            <a:r>
              <a:rPr lang="en-US" sz="4000" b="1" dirty="0" err="1">
                <a:solidFill>
                  <a:srgbClr val="FF0000"/>
                </a:solidFill>
              </a:rPr>
              <a:t>ngày</a:t>
            </a:r>
            <a:r>
              <a:rPr lang="en-US" sz="4000" b="1" dirty="0">
                <a:solidFill>
                  <a:srgbClr val="FF0000"/>
                </a:solidFill>
              </a:rPr>
              <a:t> </a:t>
            </a:r>
            <a:r>
              <a:rPr lang="en-US" sz="4000" b="1" dirty="0" err="1">
                <a:solidFill>
                  <a:srgbClr val="FF0000"/>
                </a:solidFill>
              </a:rPr>
              <a:t>đêm</a:t>
            </a:r>
            <a:r>
              <a:rPr lang="en-US" sz="4000" b="1" dirty="0">
                <a:solidFill>
                  <a:srgbClr val="FF0000"/>
                </a:solidFill>
              </a:rPr>
              <a:t> </a:t>
            </a:r>
            <a:r>
              <a:rPr lang="en-US" sz="4000" b="1" dirty="0" err="1">
                <a:solidFill>
                  <a:srgbClr val="FF0000"/>
                </a:solidFill>
              </a:rPr>
              <a:t>quyết</a:t>
            </a:r>
            <a:r>
              <a:rPr lang="en-US" sz="4000" b="1" dirty="0">
                <a:solidFill>
                  <a:srgbClr val="FF0000"/>
                </a:solidFill>
              </a:rPr>
              <a:t> </a:t>
            </a:r>
            <a:r>
              <a:rPr lang="en-US" sz="4000" b="1" dirty="0" err="1">
                <a:solidFill>
                  <a:srgbClr val="FF0000"/>
                </a:solidFill>
              </a:rPr>
              <a:t>chiến</a:t>
            </a:r>
            <a:r>
              <a:rPr lang="en-US" sz="4000" b="1" dirty="0">
                <a:solidFill>
                  <a:srgbClr val="FF0000"/>
                </a:solidFill>
              </a:rPr>
              <a:t> </a:t>
            </a:r>
            <a:r>
              <a:rPr lang="en-US" sz="4000" b="1" dirty="0" err="1">
                <a:solidFill>
                  <a:srgbClr val="FF0000"/>
                </a:solidFill>
              </a:rPr>
              <a:t>của</a:t>
            </a:r>
            <a:r>
              <a:rPr lang="en-US" sz="4000" b="1" dirty="0">
                <a:solidFill>
                  <a:srgbClr val="FF0000"/>
                </a:solidFill>
              </a:rPr>
              <a:t> </a:t>
            </a:r>
            <a:r>
              <a:rPr lang="en-US" sz="4000" b="1" dirty="0" err="1">
                <a:solidFill>
                  <a:srgbClr val="FF0000"/>
                </a:solidFill>
              </a:rPr>
              <a:t>quân</a:t>
            </a:r>
            <a:r>
              <a:rPr lang="en-US" sz="4000" b="1" dirty="0">
                <a:solidFill>
                  <a:srgbClr val="FF0000"/>
                </a:solidFill>
              </a:rPr>
              <a:t> </a:t>
            </a:r>
            <a:r>
              <a:rPr lang="en-US" sz="4000" b="1" dirty="0" err="1">
                <a:solidFill>
                  <a:srgbClr val="FF0000"/>
                </a:solidFill>
              </a:rPr>
              <a:t>và</a:t>
            </a:r>
            <a:r>
              <a:rPr lang="en-US" sz="4000" b="1" dirty="0">
                <a:solidFill>
                  <a:srgbClr val="FF0000"/>
                </a:solidFill>
              </a:rPr>
              <a:t> </a:t>
            </a:r>
            <a:r>
              <a:rPr lang="en-US" sz="4000" b="1" dirty="0" err="1">
                <a:solidFill>
                  <a:srgbClr val="FF0000"/>
                </a:solidFill>
              </a:rPr>
              <a:t>dân</a:t>
            </a:r>
            <a:r>
              <a:rPr lang="en-US" sz="4000" b="1" dirty="0">
                <a:solidFill>
                  <a:srgbClr val="FF0000"/>
                </a:solidFill>
              </a:rPr>
              <a:t> </a:t>
            </a:r>
            <a:r>
              <a:rPr lang="en-US" sz="4000" b="1" dirty="0" err="1">
                <a:solidFill>
                  <a:srgbClr val="FF0000"/>
                </a:solidFill>
              </a:rPr>
              <a:t>Hà</a:t>
            </a:r>
            <a:r>
              <a:rPr lang="en-US" sz="4000" b="1" dirty="0">
                <a:solidFill>
                  <a:srgbClr val="FF0000"/>
                </a:solidFill>
              </a:rPr>
              <a:t> </a:t>
            </a:r>
            <a:r>
              <a:rPr lang="en-US" sz="4000" b="1" dirty="0" err="1">
                <a:solidFill>
                  <a:srgbClr val="FF0000"/>
                </a:solidFill>
              </a:rPr>
              <a:t>Nội</a:t>
            </a:r>
            <a:r>
              <a:rPr lang="en-US" sz="4000" b="1" dirty="0">
                <a:solidFill>
                  <a:srgbClr val="FF0000"/>
                </a:solidFill>
              </a:rPr>
              <a:t>:</a:t>
            </a:r>
            <a:r>
              <a:rPr lang="en-US" sz="4000" dirty="0"/>
              <a:t>	</a:t>
            </a:r>
          </a:p>
        </p:txBody>
      </p:sp>
      <p:sp>
        <p:nvSpPr>
          <p:cNvPr id="3" name="Text Box 16"/>
          <p:cNvSpPr txBox="1">
            <a:spLocks noChangeArrowheads="1"/>
          </p:cNvSpPr>
          <p:nvPr/>
        </p:nvSpPr>
        <p:spPr bwMode="auto">
          <a:xfrm>
            <a:off x="152400" y="0"/>
            <a:ext cx="11506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3200" b="1" dirty="0" err="1"/>
              <a:t>Thứ</a:t>
            </a:r>
            <a:r>
              <a:rPr lang="en-US" sz="3200" b="1" dirty="0"/>
              <a:t> </a:t>
            </a:r>
            <a:r>
              <a:rPr lang="en-US" sz="3200" b="1" dirty="0" err="1"/>
              <a:t>hai</a:t>
            </a:r>
            <a:r>
              <a:rPr lang="en-US" sz="3200" b="1" dirty="0"/>
              <a:t>, </a:t>
            </a:r>
            <a:r>
              <a:rPr lang="en-US" sz="3200" b="1" dirty="0" err="1"/>
              <a:t>ngày</a:t>
            </a:r>
            <a:r>
              <a:rPr lang="en-US" sz="3200" b="1" dirty="0"/>
              <a:t> </a:t>
            </a:r>
            <a:r>
              <a:rPr lang="en-US" sz="3200" b="1" dirty="0" smtClean="0"/>
              <a:t>11 </a:t>
            </a:r>
            <a:r>
              <a:rPr lang="en-US" sz="3200" b="1" dirty="0" err="1"/>
              <a:t>tháng</a:t>
            </a:r>
            <a:r>
              <a:rPr lang="en-US" sz="3200" b="1" dirty="0"/>
              <a:t> 03 </a:t>
            </a:r>
            <a:r>
              <a:rPr lang="en-US" sz="3200" b="1" dirty="0" err="1"/>
              <a:t>năm</a:t>
            </a:r>
            <a:r>
              <a:rPr lang="en-US" sz="3200" b="1" dirty="0"/>
              <a:t> </a:t>
            </a:r>
            <a:r>
              <a:rPr lang="en-US" sz="3200" b="1" dirty="0" smtClean="0"/>
              <a:t>2024</a:t>
            </a:r>
            <a:endParaRPr lang="en-US" sz="3200" b="1" dirty="0"/>
          </a:p>
          <a:p>
            <a:pPr algn="ctr"/>
            <a:r>
              <a:rPr lang="en-US" sz="3200" b="1" u="sng" dirty="0" err="1" smtClean="0"/>
              <a:t>Lịch</a:t>
            </a:r>
            <a:r>
              <a:rPr lang="en-US" sz="3200" b="1" u="sng" dirty="0" smtClean="0"/>
              <a:t> </a:t>
            </a:r>
            <a:r>
              <a:rPr lang="en-US" sz="3200" b="1" u="sng" dirty="0" err="1"/>
              <a:t>sử</a:t>
            </a:r>
            <a:endParaRPr lang="en-US" sz="3200" b="1" u="sng" dirty="0"/>
          </a:p>
          <a:p>
            <a:pPr algn="ctr"/>
            <a:r>
              <a:rPr lang="en-US" sz="3200" b="1" u="sng" dirty="0" err="1" smtClean="0">
                <a:solidFill>
                  <a:srgbClr val="FF3300"/>
                </a:solidFill>
              </a:rPr>
              <a:t>Tiết</a:t>
            </a:r>
            <a:r>
              <a:rPr lang="en-US" sz="3200" b="1" u="sng" dirty="0" smtClean="0">
                <a:solidFill>
                  <a:srgbClr val="FF3300"/>
                </a:solidFill>
              </a:rPr>
              <a:t> 26</a:t>
            </a:r>
            <a:r>
              <a:rPr lang="en-US" sz="3200" b="1" dirty="0" smtClean="0">
                <a:solidFill>
                  <a:srgbClr val="FF3300"/>
                </a:solidFill>
              </a:rPr>
              <a:t>: </a:t>
            </a:r>
            <a:r>
              <a:rPr lang="en-US" sz="3200" b="1" dirty="0" err="1" smtClean="0">
                <a:solidFill>
                  <a:srgbClr val="FF3300"/>
                </a:solidFill>
              </a:rPr>
              <a:t>Chiến</a:t>
            </a:r>
            <a:r>
              <a:rPr lang="en-US" sz="3200" b="1" dirty="0" smtClean="0">
                <a:solidFill>
                  <a:srgbClr val="FF3300"/>
                </a:solidFill>
              </a:rPr>
              <a:t> </a:t>
            </a:r>
            <a:r>
              <a:rPr lang="en-US" sz="3200" b="1" dirty="0" err="1" smtClean="0">
                <a:solidFill>
                  <a:srgbClr val="FF3300"/>
                </a:solidFill>
              </a:rPr>
              <a:t>thắng</a:t>
            </a:r>
            <a:r>
              <a:rPr lang="en-US" sz="3200" b="1" dirty="0">
                <a:solidFill>
                  <a:srgbClr val="FF3300"/>
                </a:solidFill>
              </a:rPr>
              <a:t> </a:t>
            </a:r>
            <a:r>
              <a:rPr lang="en-US" sz="3200" b="1" dirty="0" smtClean="0">
                <a:solidFill>
                  <a:srgbClr val="FF3300"/>
                </a:solidFill>
              </a:rPr>
              <a:t>“</a:t>
            </a:r>
            <a:r>
              <a:rPr lang="en-US" sz="3200" b="1" dirty="0" err="1" smtClean="0">
                <a:solidFill>
                  <a:srgbClr val="FF3300"/>
                </a:solidFill>
              </a:rPr>
              <a:t>Điện</a:t>
            </a:r>
            <a:r>
              <a:rPr lang="en-US" sz="3200" b="1" dirty="0" smtClean="0">
                <a:solidFill>
                  <a:srgbClr val="FF3300"/>
                </a:solidFill>
              </a:rPr>
              <a:t> </a:t>
            </a:r>
            <a:r>
              <a:rPr lang="en-US" sz="3200" b="1" dirty="0" err="1">
                <a:solidFill>
                  <a:srgbClr val="FF3300"/>
                </a:solidFill>
              </a:rPr>
              <a:t>Biên</a:t>
            </a:r>
            <a:r>
              <a:rPr lang="en-US" sz="3200" b="1" dirty="0">
                <a:solidFill>
                  <a:srgbClr val="FF3300"/>
                </a:solidFill>
              </a:rPr>
              <a:t> </a:t>
            </a:r>
            <a:r>
              <a:rPr lang="en-US" sz="3200" b="1" dirty="0" err="1">
                <a:solidFill>
                  <a:srgbClr val="FF3300"/>
                </a:solidFill>
              </a:rPr>
              <a:t>Phủ</a:t>
            </a:r>
            <a:r>
              <a:rPr lang="en-US" sz="3200" b="1" dirty="0">
                <a:solidFill>
                  <a:srgbClr val="FF3300"/>
                </a:solidFill>
              </a:rPr>
              <a:t> </a:t>
            </a:r>
            <a:r>
              <a:rPr lang="en-US" sz="3200" b="1" dirty="0" err="1">
                <a:solidFill>
                  <a:srgbClr val="FF3300"/>
                </a:solidFill>
              </a:rPr>
              <a:t>trên</a:t>
            </a:r>
            <a:r>
              <a:rPr lang="en-US" sz="3200" b="1" dirty="0">
                <a:solidFill>
                  <a:srgbClr val="FF3300"/>
                </a:solidFill>
              </a:rPr>
              <a:t> </a:t>
            </a:r>
            <a:r>
              <a:rPr lang="en-US" sz="3200" b="1" dirty="0" err="1">
                <a:solidFill>
                  <a:srgbClr val="FF3300"/>
                </a:solidFill>
              </a:rPr>
              <a:t>không</a:t>
            </a:r>
            <a:r>
              <a:rPr lang="en-US" sz="3200" b="1" dirty="0">
                <a:solidFill>
                  <a:srgbClr val="FF3300"/>
                </a:solidFill>
              </a:rPr>
              <a:t>” </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8" name="Text Box 8"/>
          <p:cNvSpPr txBox="1">
            <a:spLocks noChangeArrowheads="1"/>
          </p:cNvSpPr>
          <p:nvPr/>
        </p:nvSpPr>
        <p:spPr bwMode="auto">
          <a:xfrm>
            <a:off x="266700" y="1905000"/>
            <a:ext cx="112776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200" dirty="0"/>
              <a:t>	</a:t>
            </a:r>
            <a:r>
              <a:rPr lang="en-US" sz="3600" b="1" dirty="0" err="1"/>
              <a:t>Cuộc</a:t>
            </a:r>
            <a:r>
              <a:rPr lang="en-US" sz="3600" b="1" dirty="0"/>
              <a:t> </a:t>
            </a:r>
            <a:r>
              <a:rPr lang="en-US" sz="3600" b="1" dirty="0" err="1"/>
              <a:t>tập</a:t>
            </a:r>
            <a:r>
              <a:rPr lang="en-US" sz="3600" b="1" dirty="0"/>
              <a:t> </a:t>
            </a:r>
            <a:r>
              <a:rPr lang="en-US" sz="3600" b="1" dirty="0" err="1"/>
              <a:t>kích</a:t>
            </a:r>
            <a:r>
              <a:rPr lang="en-US" sz="3600" b="1" dirty="0"/>
              <a:t> </a:t>
            </a:r>
            <a:r>
              <a:rPr lang="en-US" sz="3600" b="1" dirty="0" err="1"/>
              <a:t>bằng</a:t>
            </a:r>
            <a:r>
              <a:rPr lang="en-US" sz="3600" b="1" dirty="0"/>
              <a:t> B52 </a:t>
            </a:r>
            <a:r>
              <a:rPr lang="en-US" sz="3600" b="1" dirty="0" err="1"/>
              <a:t>của</a:t>
            </a:r>
            <a:r>
              <a:rPr lang="en-US" sz="3600" b="1" dirty="0"/>
              <a:t> </a:t>
            </a:r>
            <a:r>
              <a:rPr lang="en-US" sz="3600" b="1" dirty="0" err="1"/>
              <a:t>Mĩ</a:t>
            </a:r>
            <a:r>
              <a:rPr lang="en-US" sz="3600" b="1" dirty="0"/>
              <a:t> </a:t>
            </a:r>
            <a:r>
              <a:rPr lang="en-US" sz="3600" b="1" dirty="0" err="1"/>
              <a:t>bị</a:t>
            </a:r>
            <a:r>
              <a:rPr lang="en-US" sz="3600" b="1" dirty="0"/>
              <a:t> </a:t>
            </a:r>
            <a:r>
              <a:rPr lang="en-US" sz="3600" b="1" dirty="0" err="1"/>
              <a:t>đập</a:t>
            </a:r>
            <a:r>
              <a:rPr lang="en-US" sz="3600" b="1" dirty="0"/>
              <a:t> tan; 81 </a:t>
            </a:r>
            <a:r>
              <a:rPr lang="en-US" sz="3600" b="1" dirty="0" err="1"/>
              <a:t>máy</a:t>
            </a:r>
            <a:r>
              <a:rPr lang="en-US" sz="3600" b="1" dirty="0"/>
              <a:t> bay </a:t>
            </a:r>
            <a:r>
              <a:rPr lang="en-US" sz="3600" b="1" dirty="0" err="1"/>
              <a:t>hiện</a:t>
            </a:r>
            <a:r>
              <a:rPr lang="en-US" sz="3600" b="1" dirty="0"/>
              <a:t> </a:t>
            </a:r>
            <a:r>
              <a:rPr lang="en-US" sz="3600" b="1" dirty="0" err="1"/>
              <a:t>đại</a:t>
            </a:r>
            <a:r>
              <a:rPr lang="en-US" sz="3600" b="1" dirty="0"/>
              <a:t> </a:t>
            </a:r>
            <a:r>
              <a:rPr lang="en-US" sz="3600" b="1" dirty="0" err="1"/>
              <a:t>của</a:t>
            </a:r>
            <a:r>
              <a:rPr lang="en-US" sz="3600" b="1" dirty="0"/>
              <a:t> </a:t>
            </a:r>
            <a:r>
              <a:rPr lang="en-US" sz="3600" b="1" dirty="0" err="1"/>
              <a:t>Mĩ</a:t>
            </a:r>
            <a:r>
              <a:rPr lang="en-US" sz="3600" b="1" dirty="0"/>
              <a:t>, </a:t>
            </a:r>
            <a:r>
              <a:rPr lang="en-US" sz="3600" b="1" dirty="0" err="1"/>
              <a:t>trong</a:t>
            </a:r>
            <a:r>
              <a:rPr lang="en-US" sz="3600" b="1" dirty="0"/>
              <a:t> </a:t>
            </a:r>
            <a:r>
              <a:rPr lang="en-US" sz="3600" b="1" dirty="0" err="1"/>
              <a:t>đó</a:t>
            </a:r>
            <a:r>
              <a:rPr lang="en-US" sz="3600" b="1" dirty="0"/>
              <a:t> </a:t>
            </a:r>
            <a:r>
              <a:rPr lang="en-US" sz="3600" b="1" dirty="0" err="1"/>
              <a:t>có</a:t>
            </a:r>
            <a:r>
              <a:rPr lang="en-US" sz="3600" b="1" dirty="0"/>
              <a:t> 34 </a:t>
            </a:r>
            <a:r>
              <a:rPr lang="en-US" sz="3600" b="1" dirty="0" err="1"/>
              <a:t>máy</a:t>
            </a:r>
            <a:r>
              <a:rPr lang="en-US" sz="3600" b="1" dirty="0"/>
              <a:t> bay B52 </a:t>
            </a:r>
            <a:r>
              <a:rPr lang="en-US" sz="3600" b="1" dirty="0" err="1"/>
              <a:t>bị</a:t>
            </a:r>
            <a:r>
              <a:rPr lang="en-US" sz="3600" b="1" dirty="0"/>
              <a:t> </a:t>
            </a:r>
            <a:r>
              <a:rPr lang="en-US" sz="3600" b="1" dirty="0" err="1"/>
              <a:t>bắn</a:t>
            </a:r>
            <a:r>
              <a:rPr lang="en-US" sz="3600" b="1" dirty="0"/>
              <a:t> </a:t>
            </a:r>
            <a:r>
              <a:rPr lang="en-US" sz="3600" b="1" dirty="0" err="1"/>
              <a:t>rơi</a:t>
            </a:r>
            <a:r>
              <a:rPr lang="en-US" sz="3600" b="1" dirty="0"/>
              <a:t>, </a:t>
            </a:r>
            <a:r>
              <a:rPr lang="en-US" sz="3600" b="1" dirty="0" err="1"/>
              <a:t>nhiều</a:t>
            </a:r>
            <a:r>
              <a:rPr lang="en-US" sz="3600" b="1" dirty="0"/>
              <a:t> </a:t>
            </a:r>
            <a:r>
              <a:rPr lang="en-US" sz="3600" b="1" dirty="0" err="1"/>
              <a:t>chiếc</a:t>
            </a:r>
            <a:r>
              <a:rPr lang="en-US" sz="3600" b="1" dirty="0"/>
              <a:t> </a:t>
            </a:r>
            <a:r>
              <a:rPr lang="en-US" sz="3600" b="1" dirty="0" err="1"/>
              <a:t>rơi</a:t>
            </a:r>
            <a:r>
              <a:rPr lang="en-US" sz="3600" b="1" dirty="0"/>
              <a:t> </a:t>
            </a:r>
            <a:r>
              <a:rPr lang="en-US" sz="3600" b="1" dirty="0" err="1"/>
              <a:t>trên</a:t>
            </a:r>
            <a:r>
              <a:rPr lang="en-US" sz="3600" b="1" dirty="0"/>
              <a:t> </a:t>
            </a:r>
            <a:r>
              <a:rPr lang="en-US" sz="3600" b="1" dirty="0" err="1"/>
              <a:t>bầu</a:t>
            </a:r>
            <a:r>
              <a:rPr lang="en-US" sz="3600" b="1" dirty="0"/>
              <a:t> </a:t>
            </a:r>
            <a:r>
              <a:rPr lang="en-US" sz="3600" b="1" dirty="0" err="1"/>
              <a:t>trời</a:t>
            </a:r>
            <a:r>
              <a:rPr lang="en-US" sz="3600" b="1" dirty="0"/>
              <a:t> </a:t>
            </a:r>
            <a:r>
              <a:rPr lang="en-US" sz="3600" b="1" dirty="0" err="1"/>
              <a:t>Hà</a:t>
            </a:r>
            <a:r>
              <a:rPr lang="en-US" sz="3600" b="1" dirty="0"/>
              <a:t> </a:t>
            </a:r>
            <a:r>
              <a:rPr lang="en-US" sz="3600" b="1" dirty="0" err="1"/>
              <a:t>Nội</a:t>
            </a:r>
            <a:r>
              <a:rPr lang="en-US" sz="3600" b="1" dirty="0"/>
              <a:t>. </a:t>
            </a:r>
            <a:r>
              <a:rPr lang="en-US" sz="3600" b="1" dirty="0" err="1"/>
              <a:t>Đây</a:t>
            </a:r>
            <a:r>
              <a:rPr lang="en-US" sz="3600" b="1" dirty="0"/>
              <a:t> </a:t>
            </a:r>
            <a:r>
              <a:rPr lang="en-US" sz="3600" b="1" dirty="0" err="1"/>
              <a:t>là</a:t>
            </a:r>
            <a:r>
              <a:rPr lang="en-US" sz="3600" b="1" dirty="0"/>
              <a:t> </a:t>
            </a:r>
            <a:r>
              <a:rPr lang="en-US" sz="3600" b="1" dirty="0" err="1"/>
              <a:t>thất</a:t>
            </a:r>
            <a:r>
              <a:rPr lang="en-US" sz="3600" b="1" dirty="0"/>
              <a:t> </a:t>
            </a:r>
            <a:r>
              <a:rPr lang="en-US" sz="3600" b="1" dirty="0" err="1"/>
              <a:t>bại</a:t>
            </a:r>
            <a:r>
              <a:rPr lang="en-US" sz="3600" b="1" dirty="0"/>
              <a:t> </a:t>
            </a:r>
            <a:r>
              <a:rPr lang="en-US" sz="3600" b="1" dirty="0" err="1"/>
              <a:t>nặng</a:t>
            </a:r>
            <a:r>
              <a:rPr lang="en-US" sz="3600" b="1" dirty="0"/>
              <a:t> </a:t>
            </a:r>
            <a:r>
              <a:rPr lang="en-US" sz="3600" b="1" dirty="0" err="1"/>
              <a:t>nề</a:t>
            </a:r>
            <a:r>
              <a:rPr lang="en-US" sz="3600" b="1" dirty="0"/>
              <a:t> </a:t>
            </a:r>
            <a:r>
              <a:rPr lang="en-US" sz="3600" b="1" dirty="0" err="1"/>
              <a:t>nhất</a:t>
            </a:r>
            <a:r>
              <a:rPr lang="en-US" sz="3600" b="1" dirty="0"/>
              <a:t> </a:t>
            </a:r>
            <a:r>
              <a:rPr lang="en-US" sz="3600" b="1" dirty="0" err="1"/>
              <a:t>trong</a:t>
            </a:r>
            <a:r>
              <a:rPr lang="en-US" sz="3600" b="1" dirty="0"/>
              <a:t> </a:t>
            </a:r>
            <a:r>
              <a:rPr lang="en-US" sz="3600" b="1" dirty="0" err="1"/>
              <a:t>lịch</a:t>
            </a:r>
            <a:r>
              <a:rPr lang="en-US" sz="3600" b="1" dirty="0"/>
              <a:t> </a:t>
            </a:r>
            <a:r>
              <a:rPr lang="en-US" sz="3600" b="1" dirty="0" err="1"/>
              <a:t>sử</a:t>
            </a:r>
            <a:r>
              <a:rPr lang="en-US" sz="3600" b="1" dirty="0"/>
              <a:t> </a:t>
            </a:r>
            <a:r>
              <a:rPr lang="en-US" sz="3600" b="1" dirty="0" err="1"/>
              <a:t>không</a:t>
            </a:r>
            <a:r>
              <a:rPr lang="en-US" sz="3600" b="1" dirty="0"/>
              <a:t> </a:t>
            </a:r>
            <a:r>
              <a:rPr lang="en-US" sz="3600" b="1" dirty="0" err="1"/>
              <a:t>quân</a:t>
            </a:r>
            <a:r>
              <a:rPr lang="en-US" sz="3600" b="1" dirty="0"/>
              <a:t> </a:t>
            </a:r>
            <a:r>
              <a:rPr lang="en-US" sz="3600" b="1" dirty="0" err="1"/>
              <a:t>Mĩ</a:t>
            </a:r>
            <a:r>
              <a:rPr lang="en-US" sz="3600" b="1" dirty="0"/>
              <a:t> </a:t>
            </a:r>
            <a:r>
              <a:rPr lang="en-US" sz="3600" b="1" dirty="0" err="1"/>
              <a:t>và</a:t>
            </a:r>
            <a:r>
              <a:rPr lang="en-US" sz="3600" b="1" dirty="0"/>
              <a:t> </a:t>
            </a:r>
            <a:r>
              <a:rPr lang="en-US" sz="3600" b="1" dirty="0" err="1"/>
              <a:t>là</a:t>
            </a:r>
            <a:r>
              <a:rPr lang="en-US" sz="3600" b="1" dirty="0"/>
              <a:t> </a:t>
            </a:r>
            <a:r>
              <a:rPr lang="en-US" sz="3600" b="1" dirty="0" err="1"/>
              <a:t>chiến</a:t>
            </a:r>
            <a:r>
              <a:rPr lang="en-US" sz="3600" b="1" dirty="0"/>
              <a:t> </a:t>
            </a:r>
            <a:r>
              <a:rPr lang="en-US" sz="3600" b="1" dirty="0" err="1"/>
              <a:t>thắng</a:t>
            </a:r>
            <a:r>
              <a:rPr lang="en-US" sz="3600" b="1" dirty="0"/>
              <a:t> </a:t>
            </a:r>
            <a:r>
              <a:rPr lang="en-US" sz="3600" b="1" dirty="0" err="1"/>
              <a:t>oanh</a:t>
            </a:r>
            <a:r>
              <a:rPr lang="en-US" sz="3600" b="1" dirty="0"/>
              <a:t> </a:t>
            </a:r>
            <a:r>
              <a:rPr lang="en-US" sz="3600" b="1" dirty="0" err="1"/>
              <a:t>liệt</a:t>
            </a:r>
            <a:r>
              <a:rPr lang="en-US" sz="3600" b="1" dirty="0"/>
              <a:t> </a:t>
            </a:r>
            <a:r>
              <a:rPr lang="en-US" sz="3600" b="1" dirty="0" err="1"/>
              <a:t>nhất</a:t>
            </a:r>
            <a:r>
              <a:rPr lang="en-US" sz="3600" b="1" dirty="0"/>
              <a:t> </a:t>
            </a:r>
            <a:r>
              <a:rPr lang="en-US" sz="3600" b="1" dirty="0" err="1"/>
              <a:t>trong</a:t>
            </a:r>
            <a:r>
              <a:rPr lang="en-US" sz="3600" b="1" dirty="0"/>
              <a:t> </a:t>
            </a:r>
            <a:r>
              <a:rPr lang="en-US" sz="3600" b="1" dirty="0" err="1"/>
              <a:t>cuộc</a:t>
            </a:r>
            <a:r>
              <a:rPr lang="en-US" sz="3600" b="1" dirty="0"/>
              <a:t> </a:t>
            </a:r>
            <a:r>
              <a:rPr lang="en-US" sz="3600" b="1" dirty="0" err="1"/>
              <a:t>chiến</a:t>
            </a:r>
            <a:r>
              <a:rPr lang="en-US" sz="3600" b="1" dirty="0"/>
              <a:t> </a:t>
            </a:r>
            <a:r>
              <a:rPr lang="en-US" sz="3600" b="1" dirty="0" err="1"/>
              <a:t>đấu</a:t>
            </a:r>
            <a:r>
              <a:rPr lang="en-US" sz="3600" b="1" dirty="0"/>
              <a:t> </a:t>
            </a:r>
            <a:r>
              <a:rPr lang="en-US" sz="3600" b="1" dirty="0" err="1"/>
              <a:t>bảo</a:t>
            </a:r>
            <a:r>
              <a:rPr lang="en-US" sz="3600" b="1" dirty="0"/>
              <a:t> </a:t>
            </a:r>
            <a:r>
              <a:rPr lang="en-US" sz="3600" b="1" dirty="0" err="1"/>
              <a:t>vệ</a:t>
            </a:r>
            <a:r>
              <a:rPr lang="en-US" sz="3600" b="1" dirty="0"/>
              <a:t> </a:t>
            </a:r>
            <a:r>
              <a:rPr lang="en-US" sz="3600" b="1" dirty="0" err="1"/>
              <a:t>miền</a:t>
            </a:r>
            <a:r>
              <a:rPr lang="en-US" sz="3600" b="1" dirty="0"/>
              <a:t> </a:t>
            </a:r>
            <a:r>
              <a:rPr lang="en-US" sz="3600" b="1" dirty="0" err="1"/>
              <a:t>Bắc</a:t>
            </a:r>
            <a:r>
              <a:rPr lang="en-US" sz="3600" b="1" dirty="0"/>
              <a:t>.</a:t>
            </a:r>
          </a:p>
        </p:txBody>
      </p:sp>
      <p:sp>
        <p:nvSpPr>
          <p:cNvPr id="3" name="Text Box 16"/>
          <p:cNvSpPr txBox="1">
            <a:spLocks noChangeArrowheads="1"/>
          </p:cNvSpPr>
          <p:nvPr/>
        </p:nvSpPr>
        <p:spPr bwMode="auto">
          <a:xfrm>
            <a:off x="152400" y="0"/>
            <a:ext cx="11506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3200" b="1" dirty="0" err="1"/>
              <a:t>Thứ</a:t>
            </a:r>
            <a:r>
              <a:rPr lang="en-US" sz="3200" b="1" dirty="0"/>
              <a:t> </a:t>
            </a:r>
            <a:r>
              <a:rPr lang="en-US" sz="3200" b="1" dirty="0" err="1"/>
              <a:t>hai</a:t>
            </a:r>
            <a:r>
              <a:rPr lang="en-US" sz="3200" b="1" dirty="0"/>
              <a:t>, </a:t>
            </a:r>
            <a:r>
              <a:rPr lang="en-US" sz="3200" b="1" dirty="0" err="1"/>
              <a:t>ngày</a:t>
            </a:r>
            <a:r>
              <a:rPr lang="en-US" sz="3200" b="1" dirty="0"/>
              <a:t> </a:t>
            </a:r>
            <a:r>
              <a:rPr lang="en-US" sz="3200" b="1" dirty="0" smtClean="0"/>
              <a:t>11 </a:t>
            </a:r>
            <a:r>
              <a:rPr lang="en-US" sz="3200" b="1" dirty="0" err="1"/>
              <a:t>tháng</a:t>
            </a:r>
            <a:r>
              <a:rPr lang="en-US" sz="3200" b="1" dirty="0"/>
              <a:t> 03 </a:t>
            </a:r>
            <a:r>
              <a:rPr lang="en-US" sz="3200" b="1" dirty="0" err="1"/>
              <a:t>năm</a:t>
            </a:r>
            <a:r>
              <a:rPr lang="en-US" sz="3200" b="1" dirty="0"/>
              <a:t> </a:t>
            </a:r>
            <a:r>
              <a:rPr lang="en-US" sz="3200" b="1" dirty="0" smtClean="0"/>
              <a:t>2024</a:t>
            </a:r>
            <a:endParaRPr lang="en-US" sz="3200" b="1" dirty="0"/>
          </a:p>
          <a:p>
            <a:pPr algn="ctr"/>
            <a:r>
              <a:rPr lang="en-US" sz="3200" b="1" u="sng" dirty="0" err="1" smtClean="0"/>
              <a:t>Lịch</a:t>
            </a:r>
            <a:r>
              <a:rPr lang="en-US" sz="3200" b="1" u="sng" dirty="0" smtClean="0"/>
              <a:t> </a:t>
            </a:r>
            <a:r>
              <a:rPr lang="en-US" sz="3200" b="1" u="sng" dirty="0" err="1"/>
              <a:t>sử</a:t>
            </a:r>
            <a:endParaRPr lang="en-US" sz="3200" b="1" u="sng" dirty="0"/>
          </a:p>
          <a:p>
            <a:pPr algn="ctr"/>
            <a:r>
              <a:rPr lang="en-US" sz="3200" b="1" u="sng" dirty="0" err="1" smtClean="0">
                <a:solidFill>
                  <a:srgbClr val="FF3300"/>
                </a:solidFill>
              </a:rPr>
              <a:t>Tiết</a:t>
            </a:r>
            <a:r>
              <a:rPr lang="en-US" sz="3200" b="1" u="sng" dirty="0" smtClean="0">
                <a:solidFill>
                  <a:srgbClr val="FF3300"/>
                </a:solidFill>
              </a:rPr>
              <a:t> 26</a:t>
            </a:r>
            <a:r>
              <a:rPr lang="en-US" sz="3200" b="1" dirty="0" smtClean="0">
                <a:solidFill>
                  <a:srgbClr val="FF3300"/>
                </a:solidFill>
              </a:rPr>
              <a:t>: </a:t>
            </a:r>
            <a:r>
              <a:rPr lang="en-US" sz="3200" b="1" dirty="0" err="1" smtClean="0">
                <a:solidFill>
                  <a:srgbClr val="FF3300"/>
                </a:solidFill>
              </a:rPr>
              <a:t>Chiến</a:t>
            </a:r>
            <a:r>
              <a:rPr lang="en-US" sz="3200" b="1" dirty="0" smtClean="0">
                <a:solidFill>
                  <a:srgbClr val="FF3300"/>
                </a:solidFill>
              </a:rPr>
              <a:t> </a:t>
            </a:r>
            <a:r>
              <a:rPr lang="en-US" sz="3200" b="1" dirty="0" err="1" smtClean="0">
                <a:solidFill>
                  <a:srgbClr val="FF3300"/>
                </a:solidFill>
              </a:rPr>
              <a:t>thắng</a:t>
            </a:r>
            <a:r>
              <a:rPr lang="en-US" sz="3200" b="1" dirty="0">
                <a:solidFill>
                  <a:srgbClr val="FF3300"/>
                </a:solidFill>
              </a:rPr>
              <a:t> </a:t>
            </a:r>
            <a:r>
              <a:rPr lang="en-US" sz="3200" b="1" dirty="0" smtClean="0">
                <a:solidFill>
                  <a:srgbClr val="FF3300"/>
                </a:solidFill>
              </a:rPr>
              <a:t>“</a:t>
            </a:r>
            <a:r>
              <a:rPr lang="en-US" sz="3200" b="1" dirty="0" err="1" smtClean="0">
                <a:solidFill>
                  <a:srgbClr val="FF3300"/>
                </a:solidFill>
              </a:rPr>
              <a:t>Điện</a:t>
            </a:r>
            <a:r>
              <a:rPr lang="en-US" sz="3200" b="1" dirty="0" smtClean="0">
                <a:solidFill>
                  <a:srgbClr val="FF3300"/>
                </a:solidFill>
              </a:rPr>
              <a:t> </a:t>
            </a:r>
            <a:r>
              <a:rPr lang="en-US" sz="3200" b="1" dirty="0" err="1">
                <a:solidFill>
                  <a:srgbClr val="FF3300"/>
                </a:solidFill>
              </a:rPr>
              <a:t>Biên</a:t>
            </a:r>
            <a:r>
              <a:rPr lang="en-US" sz="3200" b="1" dirty="0">
                <a:solidFill>
                  <a:srgbClr val="FF3300"/>
                </a:solidFill>
              </a:rPr>
              <a:t> </a:t>
            </a:r>
            <a:r>
              <a:rPr lang="en-US" sz="3200" b="1" dirty="0" err="1">
                <a:solidFill>
                  <a:srgbClr val="FF3300"/>
                </a:solidFill>
              </a:rPr>
              <a:t>Phủ</a:t>
            </a:r>
            <a:r>
              <a:rPr lang="en-US" sz="3200" b="1" dirty="0">
                <a:solidFill>
                  <a:srgbClr val="FF3300"/>
                </a:solidFill>
              </a:rPr>
              <a:t> </a:t>
            </a:r>
            <a:r>
              <a:rPr lang="en-US" sz="3200" b="1" dirty="0" err="1">
                <a:solidFill>
                  <a:srgbClr val="FF3300"/>
                </a:solidFill>
              </a:rPr>
              <a:t>trên</a:t>
            </a:r>
            <a:r>
              <a:rPr lang="en-US" sz="3200" b="1" dirty="0">
                <a:solidFill>
                  <a:srgbClr val="FF3300"/>
                </a:solidFill>
              </a:rPr>
              <a:t> </a:t>
            </a:r>
            <a:r>
              <a:rPr lang="en-US" sz="3200" b="1" dirty="0" err="1">
                <a:solidFill>
                  <a:srgbClr val="FF3300"/>
                </a:solidFill>
              </a:rPr>
              <a:t>không</a:t>
            </a:r>
            <a:r>
              <a:rPr lang="en-US" sz="3200" b="1" dirty="0">
                <a:solidFill>
                  <a:srgbClr val="FF3300"/>
                </a:solidFill>
              </a:rPr>
              <a:t>” </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Grp="1" noChangeArrowheads="1"/>
          </p:cNvSpPr>
          <p:nvPr>
            <p:ph type="body" idx="1"/>
          </p:nvPr>
        </p:nvSpPr>
        <p:spPr>
          <a:xfrm>
            <a:off x="523103" y="4800600"/>
            <a:ext cx="11071654" cy="914400"/>
          </a:xfrm>
        </p:spPr>
        <p:txBody>
          <a:bodyPr/>
          <a:lstStyle/>
          <a:p>
            <a:pPr eaLnBrk="1" hangingPunct="1">
              <a:buFont typeface="Wingdings" panose="05000000000000000000" pitchFamily="2" charset="2"/>
              <a:buNone/>
            </a:pPr>
            <a:r>
              <a:rPr lang="en-US" sz="4800" b="1" i="1">
                <a:solidFill>
                  <a:srgbClr val="9900CC"/>
                </a:solidFill>
                <a:latin typeface="Arial" panose="020B0604020202020204" pitchFamily="34" charset="0"/>
                <a:cs typeface="Arial" panose="020B0604020202020204" pitchFamily="34" charset="0"/>
              </a:rPr>
              <a:t>       </a:t>
            </a:r>
            <a:endParaRPr lang="en-US" sz="4800">
              <a:solidFill>
                <a:srgbClr val="0000FF"/>
              </a:solidFill>
              <a:latin typeface="Arial" panose="020B0604020202020204" pitchFamily="34" charset="0"/>
              <a:cs typeface="Arial" panose="020B0604020202020204" pitchFamily="34" charset="0"/>
            </a:endParaRPr>
          </a:p>
        </p:txBody>
      </p:sp>
      <p:sp>
        <p:nvSpPr>
          <p:cNvPr id="144388" name="Rectangle 4"/>
          <p:cNvSpPr>
            <a:spLocks noChangeArrowheads="1"/>
          </p:cNvSpPr>
          <p:nvPr/>
        </p:nvSpPr>
        <p:spPr bwMode="auto">
          <a:xfrm>
            <a:off x="523103" y="1390219"/>
            <a:ext cx="10972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4000" b="1" dirty="0">
                <a:solidFill>
                  <a:srgbClr val="80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Vì</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sao</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gọi</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chiến</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thắng</a:t>
            </a:r>
            <a:r>
              <a:rPr lang="en-US" sz="4000" b="1" dirty="0">
                <a:solidFill>
                  <a:srgbClr val="FF0000"/>
                </a:solidFill>
                <a:latin typeface="Arial" panose="020B0604020202020204" pitchFamily="34" charset="0"/>
                <a:cs typeface="Arial" panose="020B0604020202020204" pitchFamily="34" charset="0"/>
              </a:rPr>
              <a:t> 12 </a:t>
            </a:r>
            <a:r>
              <a:rPr lang="en-US" sz="4000" b="1" dirty="0" err="1">
                <a:solidFill>
                  <a:srgbClr val="FF0000"/>
                </a:solidFill>
                <a:latin typeface="Arial" panose="020B0604020202020204" pitchFamily="34" charset="0"/>
                <a:cs typeface="Arial" panose="020B0604020202020204" pitchFamily="34" charset="0"/>
              </a:rPr>
              <a:t>ngày</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đêm</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cuối</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năm</a:t>
            </a:r>
            <a:r>
              <a:rPr lang="en-US" sz="4000" b="1" dirty="0">
                <a:solidFill>
                  <a:srgbClr val="FF0000"/>
                </a:solidFill>
                <a:latin typeface="Arial" panose="020B0604020202020204" pitchFamily="34" charset="0"/>
                <a:cs typeface="Arial" panose="020B0604020202020204" pitchFamily="34" charset="0"/>
              </a:rPr>
              <a:t> 1972 ở </a:t>
            </a:r>
            <a:r>
              <a:rPr lang="en-US" sz="4000" b="1" dirty="0" err="1">
                <a:solidFill>
                  <a:srgbClr val="FF0000"/>
                </a:solidFill>
                <a:latin typeface="Arial" panose="020B0604020202020204" pitchFamily="34" charset="0"/>
                <a:cs typeface="Arial" panose="020B0604020202020204" pitchFamily="34" charset="0"/>
              </a:rPr>
              <a:t>Hà</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Nội</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và</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các</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thành</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phố</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khác</a:t>
            </a:r>
            <a:r>
              <a:rPr lang="en-US" sz="4000" b="1" dirty="0">
                <a:solidFill>
                  <a:srgbClr val="FF0000"/>
                </a:solidFill>
                <a:latin typeface="Arial" panose="020B0604020202020204" pitchFamily="34" charset="0"/>
                <a:cs typeface="Arial" panose="020B0604020202020204" pitchFamily="34" charset="0"/>
              </a:rPr>
              <a:t> ở </a:t>
            </a:r>
            <a:r>
              <a:rPr lang="en-US" sz="4000" b="1" dirty="0" err="1">
                <a:solidFill>
                  <a:srgbClr val="FF0000"/>
                </a:solidFill>
                <a:latin typeface="Arial" panose="020B0604020202020204" pitchFamily="34" charset="0"/>
                <a:cs typeface="Arial" panose="020B0604020202020204" pitchFamily="34" charset="0"/>
              </a:rPr>
              <a:t>miền</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Bắc</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là</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chiến</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thắng</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Điện</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Biên</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Phủ</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trên</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không</a:t>
            </a:r>
            <a:r>
              <a:rPr lang="en-US" sz="4000" b="1" dirty="0">
                <a:solidFill>
                  <a:srgbClr val="FF0000"/>
                </a:solidFill>
                <a:latin typeface="Arial" panose="020B0604020202020204" pitchFamily="34" charset="0"/>
                <a:cs typeface="Arial" panose="020B0604020202020204" pitchFamily="34" charset="0"/>
              </a:rPr>
              <a:t>”?</a:t>
            </a:r>
          </a:p>
        </p:txBody>
      </p:sp>
      <p:sp>
        <p:nvSpPr>
          <p:cNvPr id="144389" name="Rectangle 5"/>
          <p:cNvSpPr>
            <a:spLocks noChangeArrowheads="1"/>
          </p:cNvSpPr>
          <p:nvPr/>
        </p:nvSpPr>
        <p:spPr bwMode="auto">
          <a:xfrm>
            <a:off x="339811" y="4380637"/>
            <a:ext cx="1109018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62255"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3600" b="1" i="1" dirty="0">
                <a:solidFill>
                  <a:srgbClr val="000099"/>
                </a:solidFill>
                <a:latin typeface="Arial" panose="020B0604020202020204" pitchFamily="34" charset="0"/>
                <a:cs typeface="Arial" panose="020B0604020202020204" pitchFamily="34" charset="0"/>
              </a:rPr>
              <a:t>Do </a:t>
            </a:r>
            <a:r>
              <a:rPr lang="en-US" sz="3600" b="1" i="1" dirty="0" err="1">
                <a:solidFill>
                  <a:srgbClr val="000099"/>
                </a:solidFill>
                <a:latin typeface="Arial" panose="020B0604020202020204" pitchFamily="34" charset="0"/>
                <a:cs typeface="Arial" panose="020B0604020202020204" pitchFamily="34" charset="0"/>
              </a:rPr>
              <a:t>tầm</a:t>
            </a:r>
            <a:r>
              <a:rPr lang="en-US" sz="3600" b="1" i="1" dirty="0">
                <a:solidFill>
                  <a:srgbClr val="000099"/>
                </a:solidFill>
                <a:latin typeface="Arial" panose="020B0604020202020204" pitchFamily="34" charset="0"/>
                <a:cs typeface="Arial" panose="020B0604020202020204" pitchFamily="34" charset="0"/>
              </a:rPr>
              <a:t> </a:t>
            </a:r>
            <a:r>
              <a:rPr lang="en-US" sz="3600" b="1" i="1" dirty="0" err="1">
                <a:solidFill>
                  <a:srgbClr val="000099"/>
                </a:solidFill>
                <a:latin typeface="Arial" panose="020B0604020202020204" pitchFamily="34" charset="0"/>
                <a:cs typeface="Arial" panose="020B0604020202020204" pitchFamily="34" charset="0"/>
              </a:rPr>
              <a:t>vóc</a:t>
            </a:r>
            <a:r>
              <a:rPr lang="en-US" sz="3600" b="1" i="1" dirty="0">
                <a:solidFill>
                  <a:srgbClr val="000099"/>
                </a:solidFill>
                <a:latin typeface="Arial" panose="020B0604020202020204" pitchFamily="34" charset="0"/>
                <a:cs typeface="Arial" panose="020B0604020202020204" pitchFamily="34" charset="0"/>
              </a:rPr>
              <a:t> </a:t>
            </a:r>
            <a:r>
              <a:rPr lang="en-US" sz="3600" b="1" i="1" dirty="0" err="1">
                <a:solidFill>
                  <a:srgbClr val="000099"/>
                </a:solidFill>
                <a:latin typeface="Arial" panose="020B0604020202020204" pitchFamily="34" charset="0"/>
                <a:cs typeface="Arial" panose="020B0604020202020204" pitchFamily="34" charset="0"/>
              </a:rPr>
              <a:t>vĩ</a:t>
            </a:r>
            <a:r>
              <a:rPr lang="en-US" sz="3600" b="1" i="1" dirty="0">
                <a:solidFill>
                  <a:srgbClr val="000099"/>
                </a:solidFill>
                <a:latin typeface="Arial" panose="020B0604020202020204" pitchFamily="34" charset="0"/>
                <a:cs typeface="Arial" panose="020B0604020202020204" pitchFamily="34" charset="0"/>
              </a:rPr>
              <a:t> </a:t>
            </a:r>
            <a:r>
              <a:rPr lang="en-US" sz="3600" b="1" i="1" dirty="0" err="1">
                <a:solidFill>
                  <a:srgbClr val="000099"/>
                </a:solidFill>
                <a:latin typeface="Arial" panose="020B0604020202020204" pitchFamily="34" charset="0"/>
                <a:cs typeface="Arial" panose="020B0604020202020204" pitchFamily="34" charset="0"/>
              </a:rPr>
              <a:t>đại</a:t>
            </a:r>
            <a:r>
              <a:rPr lang="en-US" sz="3600" b="1" i="1" dirty="0">
                <a:solidFill>
                  <a:srgbClr val="000099"/>
                </a:solidFill>
                <a:latin typeface="Arial" panose="020B0604020202020204" pitchFamily="34" charset="0"/>
                <a:cs typeface="Arial" panose="020B0604020202020204" pitchFamily="34" charset="0"/>
              </a:rPr>
              <a:t> </a:t>
            </a:r>
            <a:r>
              <a:rPr lang="en-US" sz="3600" b="1" i="1" dirty="0" err="1">
                <a:solidFill>
                  <a:srgbClr val="000099"/>
                </a:solidFill>
                <a:latin typeface="Arial" panose="020B0604020202020204" pitchFamily="34" charset="0"/>
                <a:cs typeface="Arial" panose="020B0604020202020204" pitchFamily="34" charset="0"/>
              </a:rPr>
              <a:t>của</a:t>
            </a:r>
            <a:r>
              <a:rPr lang="en-US" sz="3600" b="1" i="1" dirty="0">
                <a:solidFill>
                  <a:srgbClr val="000099"/>
                </a:solidFill>
                <a:latin typeface="Arial" panose="020B0604020202020204" pitchFamily="34" charset="0"/>
                <a:cs typeface="Arial" panose="020B0604020202020204" pitchFamily="34" charset="0"/>
              </a:rPr>
              <a:t> </a:t>
            </a:r>
            <a:r>
              <a:rPr lang="en-US" sz="3600" b="1" i="1" dirty="0" err="1">
                <a:solidFill>
                  <a:srgbClr val="000099"/>
                </a:solidFill>
                <a:latin typeface="Arial" panose="020B0604020202020204" pitchFamily="34" charset="0"/>
                <a:cs typeface="Arial" panose="020B0604020202020204" pitchFamily="34" charset="0"/>
              </a:rPr>
              <a:t>chiến</a:t>
            </a:r>
            <a:r>
              <a:rPr lang="en-US" sz="3600" b="1" i="1" dirty="0">
                <a:solidFill>
                  <a:srgbClr val="000099"/>
                </a:solidFill>
                <a:latin typeface="Arial" panose="020B0604020202020204" pitchFamily="34" charset="0"/>
                <a:cs typeface="Arial" panose="020B0604020202020204" pitchFamily="34" charset="0"/>
              </a:rPr>
              <a:t> </a:t>
            </a:r>
            <a:r>
              <a:rPr lang="en-US" sz="3600" b="1" i="1" dirty="0" err="1">
                <a:solidFill>
                  <a:srgbClr val="000099"/>
                </a:solidFill>
                <a:latin typeface="Arial" panose="020B0604020202020204" pitchFamily="34" charset="0"/>
                <a:cs typeface="Arial" panose="020B0604020202020204" pitchFamily="34" charset="0"/>
              </a:rPr>
              <a:t>thắng</a:t>
            </a:r>
            <a:r>
              <a:rPr lang="en-US" sz="3600" b="1" i="1" dirty="0">
                <a:solidFill>
                  <a:srgbClr val="000099"/>
                </a:solidFill>
                <a:latin typeface="Arial" panose="020B0604020202020204" pitchFamily="34" charset="0"/>
                <a:cs typeface="Arial" panose="020B0604020202020204" pitchFamily="34" charset="0"/>
              </a:rPr>
              <a:t> </a:t>
            </a:r>
            <a:r>
              <a:rPr lang="en-US" sz="3600" b="1" i="1" dirty="0" err="1">
                <a:solidFill>
                  <a:srgbClr val="000099"/>
                </a:solidFill>
                <a:latin typeface="Arial" panose="020B0604020202020204" pitchFamily="34" charset="0"/>
                <a:cs typeface="Arial" panose="020B0604020202020204" pitchFamily="34" charset="0"/>
              </a:rPr>
              <a:t>oanh</a:t>
            </a:r>
            <a:r>
              <a:rPr lang="en-US" sz="3600" b="1" i="1" dirty="0">
                <a:solidFill>
                  <a:srgbClr val="000099"/>
                </a:solidFill>
                <a:latin typeface="Arial" panose="020B0604020202020204" pitchFamily="34" charset="0"/>
                <a:cs typeface="Arial" panose="020B0604020202020204" pitchFamily="34" charset="0"/>
              </a:rPr>
              <a:t> </a:t>
            </a:r>
            <a:r>
              <a:rPr lang="en-US" sz="3600" b="1" i="1" dirty="0" err="1">
                <a:solidFill>
                  <a:srgbClr val="000099"/>
                </a:solidFill>
                <a:latin typeface="Arial" panose="020B0604020202020204" pitchFamily="34" charset="0"/>
                <a:cs typeface="Arial" panose="020B0604020202020204" pitchFamily="34" charset="0"/>
              </a:rPr>
              <a:t>liệt</a:t>
            </a:r>
            <a:r>
              <a:rPr lang="en-US" sz="3600" b="1" i="1" dirty="0">
                <a:solidFill>
                  <a:srgbClr val="000099"/>
                </a:solidFill>
                <a:latin typeface="Arial" panose="020B0604020202020204" pitchFamily="34" charset="0"/>
                <a:cs typeface="Arial" panose="020B0604020202020204" pitchFamily="34" charset="0"/>
              </a:rPr>
              <a:t> </a:t>
            </a:r>
            <a:r>
              <a:rPr lang="en-US" sz="3600" b="1" i="1" dirty="0" err="1">
                <a:solidFill>
                  <a:srgbClr val="000099"/>
                </a:solidFill>
                <a:latin typeface="Arial" panose="020B0604020202020204" pitchFamily="34" charset="0"/>
                <a:cs typeface="Arial" panose="020B0604020202020204" pitchFamily="34" charset="0"/>
              </a:rPr>
              <a:t>này</a:t>
            </a:r>
            <a:r>
              <a:rPr lang="en-US" sz="3600" b="1" i="1" dirty="0">
                <a:solidFill>
                  <a:srgbClr val="000099"/>
                </a:solidFill>
                <a:latin typeface="Arial" panose="020B0604020202020204" pitchFamily="34" charset="0"/>
                <a:cs typeface="Arial" panose="020B0604020202020204" pitchFamily="34" charset="0"/>
              </a:rPr>
              <a:t>, </a:t>
            </a:r>
            <a:r>
              <a:rPr lang="en-US" sz="3600" b="1" i="1" dirty="0" err="1">
                <a:solidFill>
                  <a:srgbClr val="000099"/>
                </a:solidFill>
                <a:latin typeface="Arial" panose="020B0604020202020204" pitchFamily="34" charset="0"/>
                <a:cs typeface="Arial" panose="020B0604020202020204" pitchFamily="34" charset="0"/>
              </a:rPr>
              <a:t>quân</a:t>
            </a:r>
            <a:r>
              <a:rPr lang="en-US" sz="3600" b="1" i="1" dirty="0">
                <a:solidFill>
                  <a:srgbClr val="000099"/>
                </a:solidFill>
                <a:latin typeface="Arial" panose="020B0604020202020204" pitchFamily="34" charset="0"/>
                <a:cs typeface="Arial" panose="020B0604020202020204" pitchFamily="34" charset="0"/>
              </a:rPr>
              <a:t> </a:t>
            </a:r>
            <a:r>
              <a:rPr lang="en-US" sz="3600" b="1" i="1" dirty="0" err="1">
                <a:solidFill>
                  <a:srgbClr val="000099"/>
                </a:solidFill>
                <a:latin typeface="Arial" panose="020B0604020202020204" pitchFamily="34" charset="0"/>
                <a:cs typeface="Arial" panose="020B0604020202020204" pitchFamily="34" charset="0"/>
              </a:rPr>
              <a:t>dân</a:t>
            </a:r>
            <a:r>
              <a:rPr lang="en-US" sz="3600" b="1" i="1" dirty="0">
                <a:solidFill>
                  <a:srgbClr val="000099"/>
                </a:solidFill>
                <a:latin typeface="Arial" panose="020B0604020202020204" pitchFamily="34" charset="0"/>
                <a:cs typeface="Arial" panose="020B0604020202020204" pitchFamily="34" charset="0"/>
              </a:rPr>
              <a:t> ta </a:t>
            </a:r>
            <a:r>
              <a:rPr lang="en-US" sz="3600" b="1" i="1" dirty="0" err="1">
                <a:solidFill>
                  <a:srgbClr val="000099"/>
                </a:solidFill>
                <a:latin typeface="Arial" panose="020B0604020202020204" pitchFamily="34" charset="0"/>
                <a:cs typeface="Arial" panose="020B0604020202020204" pitchFamily="34" charset="0"/>
              </a:rPr>
              <a:t>và</a:t>
            </a:r>
            <a:r>
              <a:rPr lang="en-US" sz="3600" b="1" i="1" dirty="0">
                <a:solidFill>
                  <a:srgbClr val="000099"/>
                </a:solidFill>
                <a:latin typeface="Arial" panose="020B0604020202020204" pitchFamily="34" charset="0"/>
                <a:cs typeface="Arial" panose="020B0604020202020204" pitchFamily="34" charset="0"/>
              </a:rPr>
              <a:t> </a:t>
            </a:r>
            <a:r>
              <a:rPr lang="en-US" sz="3600" b="1" i="1" dirty="0" err="1">
                <a:solidFill>
                  <a:srgbClr val="000099"/>
                </a:solidFill>
                <a:latin typeface="Arial" panose="020B0604020202020204" pitchFamily="34" charset="0"/>
                <a:cs typeface="Arial" panose="020B0604020202020204" pitchFamily="34" charset="0"/>
              </a:rPr>
              <a:t>dư</a:t>
            </a:r>
            <a:r>
              <a:rPr lang="en-US" sz="3600" b="1" i="1" dirty="0">
                <a:solidFill>
                  <a:srgbClr val="000099"/>
                </a:solidFill>
                <a:latin typeface="Arial" panose="020B0604020202020204" pitchFamily="34" charset="0"/>
                <a:cs typeface="Arial" panose="020B0604020202020204" pitchFamily="34" charset="0"/>
              </a:rPr>
              <a:t> </a:t>
            </a:r>
            <a:r>
              <a:rPr lang="en-US" sz="3600" b="1" i="1" dirty="0" err="1">
                <a:solidFill>
                  <a:srgbClr val="000099"/>
                </a:solidFill>
                <a:latin typeface="Arial" panose="020B0604020202020204" pitchFamily="34" charset="0"/>
                <a:cs typeface="Arial" panose="020B0604020202020204" pitchFamily="34" charset="0"/>
              </a:rPr>
              <a:t>luận</a:t>
            </a:r>
            <a:r>
              <a:rPr lang="en-US" sz="3600" b="1" i="1" dirty="0">
                <a:solidFill>
                  <a:srgbClr val="000099"/>
                </a:solidFill>
                <a:latin typeface="Arial" panose="020B0604020202020204" pitchFamily="34" charset="0"/>
                <a:cs typeface="Arial" panose="020B0604020202020204" pitchFamily="34" charset="0"/>
              </a:rPr>
              <a:t> </a:t>
            </a:r>
            <a:r>
              <a:rPr lang="en-US" sz="3600" b="1" i="1" dirty="0" err="1">
                <a:solidFill>
                  <a:srgbClr val="000099"/>
                </a:solidFill>
                <a:latin typeface="Arial" panose="020B0604020202020204" pitchFamily="34" charset="0"/>
                <a:cs typeface="Arial" panose="020B0604020202020204" pitchFamily="34" charset="0"/>
              </a:rPr>
              <a:t>thế</a:t>
            </a:r>
            <a:r>
              <a:rPr lang="en-US" sz="3600" b="1" i="1" dirty="0">
                <a:solidFill>
                  <a:srgbClr val="000099"/>
                </a:solidFill>
                <a:latin typeface="Arial" panose="020B0604020202020204" pitchFamily="34" charset="0"/>
                <a:cs typeface="Arial" panose="020B0604020202020204" pitchFamily="34" charset="0"/>
              </a:rPr>
              <a:t> </a:t>
            </a:r>
            <a:r>
              <a:rPr lang="en-US" sz="3600" b="1" i="1" dirty="0" err="1">
                <a:solidFill>
                  <a:srgbClr val="000099"/>
                </a:solidFill>
                <a:latin typeface="Arial" panose="020B0604020202020204" pitchFamily="34" charset="0"/>
                <a:cs typeface="Arial" panose="020B0604020202020204" pitchFamily="34" charset="0"/>
              </a:rPr>
              <a:t>giới</a:t>
            </a:r>
            <a:r>
              <a:rPr lang="en-US" sz="3600" b="1" i="1" dirty="0">
                <a:solidFill>
                  <a:srgbClr val="000099"/>
                </a:solidFill>
                <a:latin typeface="Arial" panose="020B0604020202020204" pitchFamily="34" charset="0"/>
                <a:cs typeface="Arial" panose="020B0604020202020204" pitchFamily="34" charset="0"/>
              </a:rPr>
              <a:t> </a:t>
            </a:r>
            <a:r>
              <a:rPr lang="en-US" sz="3600" b="1" i="1" dirty="0" err="1">
                <a:solidFill>
                  <a:srgbClr val="000099"/>
                </a:solidFill>
                <a:latin typeface="Arial" panose="020B0604020202020204" pitchFamily="34" charset="0"/>
                <a:cs typeface="Arial" panose="020B0604020202020204" pitchFamily="34" charset="0"/>
              </a:rPr>
              <a:t>gọi</a:t>
            </a:r>
            <a:r>
              <a:rPr lang="en-US" sz="3600" b="1" i="1" dirty="0">
                <a:solidFill>
                  <a:srgbClr val="000099"/>
                </a:solidFill>
                <a:latin typeface="Arial" panose="020B0604020202020204" pitchFamily="34" charset="0"/>
                <a:cs typeface="Arial" panose="020B0604020202020204" pitchFamily="34" charset="0"/>
              </a:rPr>
              <a:t> </a:t>
            </a:r>
            <a:r>
              <a:rPr lang="en-US" sz="3600" b="1" i="1" dirty="0" err="1">
                <a:solidFill>
                  <a:srgbClr val="000099"/>
                </a:solidFill>
                <a:latin typeface="Arial" panose="020B0604020202020204" pitchFamily="34" charset="0"/>
                <a:cs typeface="Arial" panose="020B0604020202020204" pitchFamily="34" charset="0"/>
              </a:rPr>
              <a:t>đây</a:t>
            </a:r>
            <a:r>
              <a:rPr lang="en-US" sz="3600" b="1" i="1" dirty="0">
                <a:solidFill>
                  <a:srgbClr val="000099"/>
                </a:solidFill>
                <a:latin typeface="Arial" panose="020B0604020202020204" pitchFamily="34" charset="0"/>
                <a:cs typeface="Arial" panose="020B0604020202020204" pitchFamily="34" charset="0"/>
              </a:rPr>
              <a:t> </a:t>
            </a:r>
            <a:r>
              <a:rPr lang="en-US" sz="3600" b="1" i="1" dirty="0" err="1">
                <a:solidFill>
                  <a:srgbClr val="000099"/>
                </a:solidFill>
                <a:latin typeface="Arial" panose="020B0604020202020204" pitchFamily="34" charset="0"/>
                <a:cs typeface="Arial" panose="020B0604020202020204" pitchFamily="34" charset="0"/>
              </a:rPr>
              <a:t>là</a:t>
            </a:r>
            <a:r>
              <a:rPr lang="en-US" sz="3600" b="1" i="1" dirty="0">
                <a:solidFill>
                  <a:srgbClr val="000099"/>
                </a:solidFill>
                <a:latin typeface="Arial" panose="020B0604020202020204" pitchFamily="34" charset="0"/>
                <a:cs typeface="Arial" panose="020B0604020202020204" pitchFamily="34" charset="0"/>
              </a:rPr>
              <a:t> </a:t>
            </a:r>
            <a:r>
              <a:rPr lang="en-US" sz="3600" b="1" i="1" dirty="0" err="1">
                <a:solidFill>
                  <a:srgbClr val="000099"/>
                </a:solidFill>
                <a:latin typeface="Arial" panose="020B0604020202020204" pitchFamily="34" charset="0"/>
                <a:cs typeface="Arial" panose="020B0604020202020204" pitchFamily="34" charset="0"/>
              </a:rPr>
              <a:t>trận</a:t>
            </a:r>
            <a:r>
              <a:rPr lang="en-US" sz="3600" b="1" i="1" dirty="0">
                <a:solidFill>
                  <a:srgbClr val="000099"/>
                </a:solidFill>
                <a:latin typeface="Arial" panose="020B0604020202020204" pitchFamily="34" charset="0"/>
                <a:cs typeface="Arial" panose="020B0604020202020204" pitchFamily="34" charset="0"/>
              </a:rPr>
              <a:t> “</a:t>
            </a:r>
            <a:r>
              <a:rPr lang="en-US" sz="3600" b="1" i="1" dirty="0" err="1">
                <a:solidFill>
                  <a:srgbClr val="000099"/>
                </a:solidFill>
                <a:latin typeface="Arial" panose="020B0604020202020204" pitchFamily="34" charset="0"/>
                <a:cs typeface="Arial" panose="020B0604020202020204" pitchFamily="34" charset="0"/>
              </a:rPr>
              <a:t>Điện</a:t>
            </a:r>
            <a:r>
              <a:rPr lang="en-US" sz="3600" b="1" i="1" dirty="0">
                <a:solidFill>
                  <a:srgbClr val="000099"/>
                </a:solidFill>
                <a:latin typeface="Arial" panose="020B0604020202020204" pitchFamily="34" charset="0"/>
                <a:cs typeface="Arial" panose="020B0604020202020204" pitchFamily="34" charset="0"/>
              </a:rPr>
              <a:t> </a:t>
            </a:r>
            <a:r>
              <a:rPr lang="en-US" sz="3600" b="1" i="1" dirty="0" err="1">
                <a:solidFill>
                  <a:srgbClr val="000099"/>
                </a:solidFill>
                <a:latin typeface="Arial" panose="020B0604020202020204" pitchFamily="34" charset="0"/>
                <a:cs typeface="Arial" panose="020B0604020202020204" pitchFamily="34" charset="0"/>
              </a:rPr>
              <a:t>Biên</a:t>
            </a:r>
            <a:r>
              <a:rPr lang="en-US" sz="3600" b="1" i="1" dirty="0">
                <a:solidFill>
                  <a:srgbClr val="000099"/>
                </a:solidFill>
                <a:latin typeface="Arial" panose="020B0604020202020204" pitchFamily="34" charset="0"/>
                <a:cs typeface="Arial" panose="020B0604020202020204" pitchFamily="34" charset="0"/>
              </a:rPr>
              <a:t> </a:t>
            </a:r>
            <a:r>
              <a:rPr lang="en-US" sz="3600" b="1" i="1" dirty="0" err="1">
                <a:solidFill>
                  <a:srgbClr val="000099"/>
                </a:solidFill>
                <a:latin typeface="Arial" panose="020B0604020202020204" pitchFamily="34" charset="0"/>
                <a:cs typeface="Arial" panose="020B0604020202020204" pitchFamily="34" charset="0"/>
              </a:rPr>
              <a:t>Phủ</a:t>
            </a:r>
            <a:r>
              <a:rPr lang="en-US" sz="3600" b="1" i="1" dirty="0">
                <a:solidFill>
                  <a:srgbClr val="000099"/>
                </a:solidFill>
                <a:latin typeface="Arial" panose="020B0604020202020204" pitchFamily="34" charset="0"/>
                <a:cs typeface="Arial" panose="020B0604020202020204" pitchFamily="34" charset="0"/>
              </a:rPr>
              <a:t> </a:t>
            </a:r>
            <a:r>
              <a:rPr lang="en-US" sz="3600" b="1" i="1" dirty="0" err="1">
                <a:solidFill>
                  <a:srgbClr val="000099"/>
                </a:solidFill>
                <a:latin typeface="Arial" panose="020B0604020202020204" pitchFamily="34" charset="0"/>
                <a:cs typeface="Arial" panose="020B0604020202020204" pitchFamily="34" charset="0"/>
              </a:rPr>
              <a:t>trên</a:t>
            </a:r>
            <a:r>
              <a:rPr lang="en-US" sz="3600" b="1" i="1" dirty="0">
                <a:solidFill>
                  <a:srgbClr val="000099"/>
                </a:solidFill>
                <a:latin typeface="Arial" panose="020B0604020202020204" pitchFamily="34" charset="0"/>
                <a:cs typeface="Arial" panose="020B0604020202020204" pitchFamily="34" charset="0"/>
              </a:rPr>
              <a:t> </a:t>
            </a:r>
            <a:r>
              <a:rPr lang="en-US" sz="3600" b="1" i="1" dirty="0" err="1">
                <a:solidFill>
                  <a:srgbClr val="000099"/>
                </a:solidFill>
                <a:latin typeface="Arial" panose="020B0604020202020204" pitchFamily="34" charset="0"/>
                <a:cs typeface="Arial" panose="020B0604020202020204" pitchFamily="34" charset="0"/>
              </a:rPr>
              <a:t>không</a:t>
            </a:r>
            <a:r>
              <a:rPr lang="en-US" sz="3600" b="1" i="1" dirty="0">
                <a:solidFill>
                  <a:srgbClr val="000099"/>
                </a:solidFill>
                <a:latin typeface="Arial" panose="020B0604020202020204" pitchFamily="34" charset="0"/>
                <a:cs typeface="Arial" panose="020B0604020202020204" pitchFamily="34" charset="0"/>
              </a:rPr>
              <a:t>”.</a:t>
            </a:r>
          </a:p>
        </p:txBody>
      </p:sp>
      <p:sp>
        <p:nvSpPr>
          <p:cNvPr id="5" name="Text Box 16"/>
          <p:cNvSpPr txBox="1">
            <a:spLocks noChangeArrowheads="1"/>
          </p:cNvSpPr>
          <p:nvPr/>
        </p:nvSpPr>
        <p:spPr bwMode="auto">
          <a:xfrm>
            <a:off x="152400" y="0"/>
            <a:ext cx="11506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3200" b="1" dirty="0" err="1"/>
              <a:t>Thứ</a:t>
            </a:r>
            <a:r>
              <a:rPr lang="en-US" sz="3200" b="1" dirty="0"/>
              <a:t> </a:t>
            </a:r>
            <a:r>
              <a:rPr lang="en-US" sz="3200" b="1" dirty="0" err="1"/>
              <a:t>hai</a:t>
            </a:r>
            <a:r>
              <a:rPr lang="en-US" sz="3200" b="1" dirty="0"/>
              <a:t>, </a:t>
            </a:r>
            <a:r>
              <a:rPr lang="en-US" sz="3200" b="1" dirty="0" err="1"/>
              <a:t>ngày</a:t>
            </a:r>
            <a:r>
              <a:rPr lang="en-US" sz="3200" b="1" dirty="0"/>
              <a:t> </a:t>
            </a:r>
            <a:r>
              <a:rPr lang="en-US" sz="3200" b="1" dirty="0" smtClean="0"/>
              <a:t>11 </a:t>
            </a:r>
            <a:r>
              <a:rPr lang="en-US" sz="3200" b="1" dirty="0" err="1"/>
              <a:t>tháng</a:t>
            </a:r>
            <a:r>
              <a:rPr lang="en-US" sz="3200" b="1" dirty="0"/>
              <a:t> 03 </a:t>
            </a:r>
            <a:r>
              <a:rPr lang="en-US" sz="3200" b="1" dirty="0" err="1"/>
              <a:t>năm</a:t>
            </a:r>
            <a:r>
              <a:rPr lang="en-US" sz="3200" b="1" dirty="0"/>
              <a:t> </a:t>
            </a:r>
            <a:r>
              <a:rPr lang="en-US" sz="3200" b="1" dirty="0" smtClean="0"/>
              <a:t>2024</a:t>
            </a:r>
            <a:endParaRPr lang="en-US" sz="3200" b="1" dirty="0"/>
          </a:p>
          <a:p>
            <a:pPr algn="ctr"/>
            <a:r>
              <a:rPr lang="en-US" sz="3200" b="1" u="sng" dirty="0" err="1" smtClean="0"/>
              <a:t>Lịch</a:t>
            </a:r>
            <a:r>
              <a:rPr lang="en-US" sz="3200" b="1" u="sng" dirty="0" smtClean="0"/>
              <a:t> </a:t>
            </a:r>
            <a:r>
              <a:rPr lang="en-US" sz="3200" b="1" u="sng" dirty="0" err="1"/>
              <a:t>sử</a:t>
            </a:r>
            <a:endParaRPr lang="en-US" sz="3200" b="1" u="sng" dirty="0"/>
          </a:p>
          <a:p>
            <a:pPr algn="ctr"/>
            <a:r>
              <a:rPr lang="en-US" sz="3200" b="1" u="sng" dirty="0" err="1" smtClean="0">
                <a:solidFill>
                  <a:srgbClr val="FF3300"/>
                </a:solidFill>
              </a:rPr>
              <a:t>Tiết</a:t>
            </a:r>
            <a:r>
              <a:rPr lang="en-US" sz="3200" b="1" u="sng" dirty="0" smtClean="0">
                <a:solidFill>
                  <a:srgbClr val="FF3300"/>
                </a:solidFill>
              </a:rPr>
              <a:t> 26</a:t>
            </a:r>
            <a:r>
              <a:rPr lang="en-US" sz="3200" b="1" dirty="0" smtClean="0">
                <a:solidFill>
                  <a:srgbClr val="FF3300"/>
                </a:solidFill>
              </a:rPr>
              <a:t>: </a:t>
            </a:r>
            <a:r>
              <a:rPr lang="en-US" sz="3200" b="1" dirty="0" err="1" smtClean="0">
                <a:solidFill>
                  <a:srgbClr val="FF3300"/>
                </a:solidFill>
              </a:rPr>
              <a:t>Chiến</a:t>
            </a:r>
            <a:r>
              <a:rPr lang="en-US" sz="3200" b="1" dirty="0" smtClean="0">
                <a:solidFill>
                  <a:srgbClr val="FF3300"/>
                </a:solidFill>
              </a:rPr>
              <a:t> </a:t>
            </a:r>
            <a:r>
              <a:rPr lang="en-US" sz="3200" b="1" dirty="0" err="1" smtClean="0">
                <a:solidFill>
                  <a:srgbClr val="FF3300"/>
                </a:solidFill>
              </a:rPr>
              <a:t>thắng</a:t>
            </a:r>
            <a:r>
              <a:rPr lang="en-US" sz="3200" b="1" dirty="0">
                <a:solidFill>
                  <a:srgbClr val="FF3300"/>
                </a:solidFill>
              </a:rPr>
              <a:t> </a:t>
            </a:r>
            <a:r>
              <a:rPr lang="en-US" sz="3200" b="1" dirty="0" smtClean="0">
                <a:solidFill>
                  <a:srgbClr val="FF3300"/>
                </a:solidFill>
              </a:rPr>
              <a:t>“</a:t>
            </a:r>
            <a:r>
              <a:rPr lang="en-US" sz="3200" b="1" dirty="0" err="1" smtClean="0">
                <a:solidFill>
                  <a:srgbClr val="FF3300"/>
                </a:solidFill>
              </a:rPr>
              <a:t>Điện</a:t>
            </a:r>
            <a:r>
              <a:rPr lang="en-US" sz="3200" b="1" dirty="0" smtClean="0">
                <a:solidFill>
                  <a:srgbClr val="FF3300"/>
                </a:solidFill>
              </a:rPr>
              <a:t> </a:t>
            </a:r>
            <a:r>
              <a:rPr lang="en-US" sz="3200" b="1" dirty="0" err="1">
                <a:solidFill>
                  <a:srgbClr val="FF3300"/>
                </a:solidFill>
              </a:rPr>
              <a:t>Biên</a:t>
            </a:r>
            <a:r>
              <a:rPr lang="en-US" sz="3200" b="1" dirty="0">
                <a:solidFill>
                  <a:srgbClr val="FF3300"/>
                </a:solidFill>
              </a:rPr>
              <a:t> </a:t>
            </a:r>
            <a:r>
              <a:rPr lang="en-US" sz="3200" b="1" dirty="0" err="1">
                <a:solidFill>
                  <a:srgbClr val="FF3300"/>
                </a:solidFill>
              </a:rPr>
              <a:t>Phủ</a:t>
            </a:r>
            <a:r>
              <a:rPr lang="en-US" sz="3200" b="1" dirty="0">
                <a:solidFill>
                  <a:srgbClr val="FF3300"/>
                </a:solidFill>
              </a:rPr>
              <a:t> </a:t>
            </a:r>
            <a:r>
              <a:rPr lang="en-US" sz="3200" b="1" dirty="0" err="1">
                <a:solidFill>
                  <a:srgbClr val="FF3300"/>
                </a:solidFill>
              </a:rPr>
              <a:t>trên</a:t>
            </a:r>
            <a:r>
              <a:rPr lang="en-US" sz="3200" b="1" dirty="0">
                <a:solidFill>
                  <a:srgbClr val="FF3300"/>
                </a:solidFill>
              </a:rPr>
              <a:t> </a:t>
            </a:r>
            <a:r>
              <a:rPr lang="en-US" sz="3200" b="1" dirty="0" err="1">
                <a:solidFill>
                  <a:srgbClr val="FF3300"/>
                </a:solidFill>
              </a:rPr>
              <a:t>không</a:t>
            </a:r>
            <a:r>
              <a:rPr lang="en-US" sz="3200" b="1" dirty="0">
                <a:solidFill>
                  <a:srgbClr val="FF3300"/>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4389"/>
                                        </p:tgtEl>
                                        <p:attrNameLst>
                                          <p:attrName>style.visibility</p:attrName>
                                        </p:attrNameLst>
                                      </p:cBhvr>
                                      <p:to>
                                        <p:strVal val="visible"/>
                                      </p:to>
                                    </p:set>
                                    <p:anim calcmode="lin" valueType="num">
                                      <p:cBhvr>
                                        <p:cTn id="7" dur="1000" fill="hold"/>
                                        <p:tgtEl>
                                          <p:spTgt spid="144389"/>
                                        </p:tgtEl>
                                        <p:attrNameLst>
                                          <p:attrName>ppt_w</p:attrName>
                                        </p:attrNameLst>
                                      </p:cBhvr>
                                      <p:tavLst>
                                        <p:tav tm="0">
                                          <p:val>
                                            <p:strVal val="#ppt_w*0.70"/>
                                          </p:val>
                                        </p:tav>
                                        <p:tav tm="100000">
                                          <p:val>
                                            <p:strVal val="#ppt_w"/>
                                          </p:val>
                                        </p:tav>
                                      </p:tavLst>
                                    </p:anim>
                                    <p:anim calcmode="lin" valueType="num">
                                      <p:cBhvr>
                                        <p:cTn id="8" dur="1000" fill="hold"/>
                                        <p:tgtEl>
                                          <p:spTgt spid="144389"/>
                                        </p:tgtEl>
                                        <p:attrNameLst>
                                          <p:attrName>ppt_h</p:attrName>
                                        </p:attrNameLst>
                                      </p:cBhvr>
                                      <p:tavLst>
                                        <p:tav tm="0">
                                          <p:val>
                                            <p:strVal val="#ppt_h"/>
                                          </p:val>
                                        </p:tav>
                                        <p:tav tm="100000">
                                          <p:val>
                                            <p:strVal val="#ppt_h"/>
                                          </p:val>
                                        </p:tav>
                                      </p:tavLst>
                                    </p:anim>
                                    <p:animEffect transition="in" filter="fade">
                                      <p:cBhvr>
                                        <p:cTn id="9" dur="1000"/>
                                        <p:tgtEl>
                                          <p:spTgt spid="144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09600" y="1752600"/>
            <a:ext cx="11277600" cy="2743200"/>
          </a:xfrm>
        </p:spPr>
        <p:txBody>
          <a:bodyPr/>
          <a:lstStyle/>
          <a:p>
            <a:pPr algn="l" eaLnBrk="1" hangingPunct="1"/>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Hình</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ảnh</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Phố</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Khâm</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Thiên</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Hà</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Nội</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bị</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máy</a:t>
            </a:r>
            <a:r>
              <a:rPr lang="en-US" sz="4000" b="1" dirty="0">
                <a:solidFill>
                  <a:srgbClr val="FF0000"/>
                </a:solidFill>
                <a:latin typeface="Arial" panose="020B0604020202020204" pitchFamily="34" charset="0"/>
                <a:cs typeface="Arial" panose="020B0604020202020204" pitchFamily="34" charset="0"/>
              </a:rPr>
              <a:t> bay </a:t>
            </a:r>
            <a:r>
              <a:rPr lang="en-US" sz="4000" b="1" dirty="0" err="1">
                <a:solidFill>
                  <a:srgbClr val="FF0000"/>
                </a:solidFill>
                <a:latin typeface="Arial" panose="020B0604020202020204" pitchFamily="34" charset="0"/>
                <a:cs typeface="Arial" panose="020B0604020202020204" pitchFamily="34" charset="0"/>
              </a:rPr>
              <a:t>Mĩ</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tàn</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phá</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và</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việc</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Mĩ</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ném</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bom</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vào</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trường</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học</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bến</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xe</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khu</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phố</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gợi</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cho</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em</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suy</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nghĩ</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gì</a:t>
            </a:r>
            <a:r>
              <a:rPr lang="en-US" sz="4000" b="1" dirty="0">
                <a:solidFill>
                  <a:srgbClr val="FF0000"/>
                </a:solidFill>
                <a:latin typeface="Arial" panose="020B0604020202020204" pitchFamily="34" charset="0"/>
                <a:cs typeface="Arial" panose="020B0604020202020204" pitchFamily="34" charset="0"/>
              </a:rPr>
              <a:t>?</a:t>
            </a:r>
            <a:r>
              <a:rPr lang="en-US" sz="4000" dirty="0">
                <a:solidFill>
                  <a:srgbClr val="FF0000"/>
                </a:solidFill>
                <a:latin typeface="Arial" panose="020B0604020202020204" pitchFamily="34" charset="0"/>
                <a:cs typeface="Arial" panose="020B0604020202020204" pitchFamily="34" charset="0"/>
              </a:rPr>
              <a:t>  </a:t>
            </a:r>
          </a:p>
        </p:txBody>
      </p:sp>
      <p:sp>
        <p:nvSpPr>
          <p:cNvPr id="148483" name="Rectangle 3"/>
          <p:cNvSpPr>
            <a:spLocks noGrp="1" noChangeArrowheads="1"/>
          </p:cNvSpPr>
          <p:nvPr>
            <p:ph type="body" idx="1"/>
          </p:nvPr>
        </p:nvSpPr>
        <p:spPr>
          <a:xfrm>
            <a:off x="381000" y="4495800"/>
            <a:ext cx="11574379" cy="2362200"/>
          </a:xfrm>
        </p:spPr>
        <p:txBody>
          <a:bodyPr/>
          <a:lstStyle/>
          <a:p>
            <a:pPr eaLnBrk="1" hangingPunct="1">
              <a:lnSpc>
                <a:spcPct val="90000"/>
              </a:lnSpc>
              <a:buFontTx/>
              <a:buNone/>
            </a:pPr>
            <a:r>
              <a:rPr lang="en-US" sz="4000" b="1" i="1" dirty="0">
                <a:solidFill>
                  <a:srgbClr val="0000FF"/>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Đế</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quốc</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Mĩ</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vô</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cùng</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thâm</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hiểm</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và</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độc</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ác</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Để</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thực</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hiện</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được</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dã</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tâm</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của</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mình</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chúng</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sẵn</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sàng</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giết</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cả</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những</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người</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dân</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vô</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tội</a:t>
            </a:r>
            <a:r>
              <a:rPr lang="en-US" sz="4000" b="1" dirty="0">
                <a:solidFill>
                  <a:srgbClr val="000099"/>
                </a:solidFill>
                <a:latin typeface="Arial" panose="020B0604020202020204" pitchFamily="34" charset="0"/>
                <a:cs typeface="Arial" panose="020B0604020202020204" pitchFamily="34" charset="0"/>
              </a:rPr>
              <a:t>.</a:t>
            </a:r>
          </a:p>
        </p:txBody>
      </p:sp>
      <p:sp>
        <p:nvSpPr>
          <p:cNvPr id="4" name="Text Box 16"/>
          <p:cNvSpPr txBox="1">
            <a:spLocks noChangeArrowheads="1"/>
          </p:cNvSpPr>
          <p:nvPr/>
        </p:nvSpPr>
        <p:spPr bwMode="auto">
          <a:xfrm>
            <a:off x="152400" y="0"/>
            <a:ext cx="11506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3200" b="1" dirty="0" err="1"/>
              <a:t>Thứ</a:t>
            </a:r>
            <a:r>
              <a:rPr lang="en-US" sz="3200" b="1" dirty="0"/>
              <a:t> </a:t>
            </a:r>
            <a:r>
              <a:rPr lang="en-US" sz="3200" b="1" dirty="0" err="1"/>
              <a:t>hai</a:t>
            </a:r>
            <a:r>
              <a:rPr lang="en-US" sz="3200" b="1" dirty="0"/>
              <a:t>, </a:t>
            </a:r>
            <a:r>
              <a:rPr lang="en-US" sz="3200" b="1" dirty="0" err="1"/>
              <a:t>ngày</a:t>
            </a:r>
            <a:r>
              <a:rPr lang="en-US" sz="3200" b="1" dirty="0"/>
              <a:t> </a:t>
            </a:r>
            <a:r>
              <a:rPr lang="en-US" sz="3200" b="1" dirty="0" smtClean="0"/>
              <a:t>11 </a:t>
            </a:r>
            <a:r>
              <a:rPr lang="en-US" sz="3200" b="1" dirty="0" err="1"/>
              <a:t>tháng</a:t>
            </a:r>
            <a:r>
              <a:rPr lang="en-US" sz="3200" b="1" dirty="0"/>
              <a:t> 03 </a:t>
            </a:r>
            <a:r>
              <a:rPr lang="en-US" sz="3200" b="1" dirty="0" err="1"/>
              <a:t>năm</a:t>
            </a:r>
            <a:r>
              <a:rPr lang="en-US" sz="3200" b="1" dirty="0"/>
              <a:t> </a:t>
            </a:r>
            <a:r>
              <a:rPr lang="en-US" sz="3200" b="1" dirty="0" smtClean="0"/>
              <a:t>2024</a:t>
            </a:r>
            <a:endParaRPr lang="en-US" sz="3200" b="1" dirty="0"/>
          </a:p>
          <a:p>
            <a:pPr algn="ctr"/>
            <a:r>
              <a:rPr lang="en-US" sz="3200" b="1" u="sng" dirty="0" err="1" smtClean="0"/>
              <a:t>Lịch</a:t>
            </a:r>
            <a:r>
              <a:rPr lang="en-US" sz="3200" b="1" u="sng" dirty="0" smtClean="0"/>
              <a:t> </a:t>
            </a:r>
            <a:r>
              <a:rPr lang="en-US" sz="3200" b="1" u="sng" dirty="0" err="1"/>
              <a:t>sử</a:t>
            </a:r>
            <a:endParaRPr lang="en-US" sz="3200" b="1" u="sng" dirty="0"/>
          </a:p>
          <a:p>
            <a:pPr algn="ctr"/>
            <a:r>
              <a:rPr lang="en-US" sz="3200" b="1" u="sng" dirty="0" err="1" smtClean="0">
                <a:solidFill>
                  <a:srgbClr val="FF3300"/>
                </a:solidFill>
              </a:rPr>
              <a:t>Tiết</a:t>
            </a:r>
            <a:r>
              <a:rPr lang="en-US" sz="3200" b="1" u="sng" dirty="0" smtClean="0">
                <a:solidFill>
                  <a:srgbClr val="FF3300"/>
                </a:solidFill>
              </a:rPr>
              <a:t> 26</a:t>
            </a:r>
            <a:r>
              <a:rPr lang="en-US" sz="3200" b="1" dirty="0" smtClean="0">
                <a:solidFill>
                  <a:srgbClr val="FF3300"/>
                </a:solidFill>
              </a:rPr>
              <a:t>: </a:t>
            </a:r>
            <a:r>
              <a:rPr lang="en-US" sz="3200" b="1" dirty="0" err="1" smtClean="0">
                <a:solidFill>
                  <a:srgbClr val="FF3300"/>
                </a:solidFill>
              </a:rPr>
              <a:t>Chiến</a:t>
            </a:r>
            <a:r>
              <a:rPr lang="en-US" sz="3200" b="1" dirty="0" smtClean="0">
                <a:solidFill>
                  <a:srgbClr val="FF3300"/>
                </a:solidFill>
              </a:rPr>
              <a:t> </a:t>
            </a:r>
            <a:r>
              <a:rPr lang="en-US" sz="3200" b="1" dirty="0" err="1" smtClean="0">
                <a:solidFill>
                  <a:srgbClr val="FF3300"/>
                </a:solidFill>
              </a:rPr>
              <a:t>thắng</a:t>
            </a:r>
            <a:r>
              <a:rPr lang="en-US" sz="3200" b="1" dirty="0">
                <a:solidFill>
                  <a:srgbClr val="FF3300"/>
                </a:solidFill>
              </a:rPr>
              <a:t> </a:t>
            </a:r>
            <a:r>
              <a:rPr lang="en-US" sz="3200" b="1" dirty="0" smtClean="0">
                <a:solidFill>
                  <a:srgbClr val="FF3300"/>
                </a:solidFill>
              </a:rPr>
              <a:t>“</a:t>
            </a:r>
            <a:r>
              <a:rPr lang="en-US" sz="3200" b="1" dirty="0" err="1" smtClean="0">
                <a:solidFill>
                  <a:srgbClr val="FF3300"/>
                </a:solidFill>
              </a:rPr>
              <a:t>Điện</a:t>
            </a:r>
            <a:r>
              <a:rPr lang="en-US" sz="3200" b="1" dirty="0" smtClean="0">
                <a:solidFill>
                  <a:srgbClr val="FF3300"/>
                </a:solidFill>
              </a:rPr>
              <a:t> </a:t>
            </a:r>
            <a:r>
              <a:rPr lang="en-US" sz="3200" b="1" dirty="0" err="1">
                <a:solidFill>
                  <a:srgbClr val="FF3300"/>
                </a:solidFill>
              </a:rPr>
              <a:t>Biên</a:t>
            </a:r>
            <a:r>
              <a:rPr lang="en-US" sz="3200" b="1" dirty="0">
                <a:solidFill>
                  <a:srgbClr val="FF3300"/>
                </a:solidFill>
              </a:rPr>
              <a:t> </a:t>
            </a:r>
            <a:r>
              <a:rPr lang="en-US" sz="3200" b="1" dirty="0" err="1">
                <a:solidFill>
                  <a:srgbClr val="FF3300"/>
                </a:solidFill>
              </a:rPr>
              <a:t>Phủ</a:t>
            </a:r>
            <a:r>
              <a:rPr lang="en-US" sz="3200" b="1" dirty="0">
                <a:solidFill>
                  <a:srgbClr val="FF3300"/>
                </a:solidFill>
              </a:rPr>
              <a:t> </a:t>
            </a:r>
            <a:r>
              <a:rPr lang="en-US" sz="3200" b="1" dirty="0" err="1">
                <a:solidFill>
                  <a:srgbClr val="FF3300"/>
                </a:solidFill>
              </a:rPr>
              <a:t>trên</a:t>
            </a:r>
            <a:r>
              <a:rPr lang="en-US" sz="3200" b="1" dirty="0">
                <a:solidFill>
                  <a:srgbClr val="FF3300"/>
                </a:solidFill>
              </a:rPr>
              <a:t> </a:t>
            </a:r>
            <a:r>
              <a:rPr lang="en-US" sz="3200" b="1" dirty="0" err="1">
                <a:solidFill>
                  <a:srgbClr val="FF3300"/>
                </a:solidFill>
              </a:rPr>
              <a:t>không</a:t>
            </a:r>
            <a:r>
              <a:rPr lang="en-US" sz="3200" b="1" dirty="0">
                <a:solidFill>
                  <a:srgbClr val="FF33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 calcmode="lin" valueType="num">
                                      <p:cBhvr>
                                        <p:cTn id="7" dur="1000" fill="hold"/>
                                        <p:tgtEl>
                                          <p:spTgt spid="1484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484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484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2"/>
          <p:cNvSpPr txBox="1">
            <a:spLocks noChangeArrowheads="1"/>
          </p:cNvSpPr>
          <p:nvPr/>
        </p:nvSpPr>
        <p:spPr bwMode="auto">
          <a:xfrm>
            <a:off x="228599" y="3810000"/>
            <a:ext cx="1371600" cy="1569660"/>
          </a:xfrm>
          <a:prstGeom prst="rect">
            <a:avLst/>
          </a:prstGeom>
          <a:solidFill>
            <a:srgbClr val="FFFFCC"/>
          </a:solidFill>
          <a:ln w="9525">
            <a:solidFill>
              <a:srgbClr val="000099"/>
            </a:solidFill>
            <a:miter lim="800000"/>
          </a:ln>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4800" b="1">
                <a:solidFill>
                  <a:srgbClr val="FF3300"/>
                </a:solidFill>
                <a:latin typeface="Arial" panose="020B0604020202020204" pitchFamily="34" charset="0"/>
                <a:cs typeface="Arial" panose="020B0604020202020204" pitchFamily="34" charset="0"/>
              </a:rPr>
              <a:t>Kết quả</a:t>
            </a:r>
          </a:p>
        </p:txBody>
      </p:sp>
      <p:sp>
        <p:nvSpPr>
          <p:cNvPr id="149508" name="Text Box 4"/>
          <p:cNvSpPr txBox="1">
            <a:spLocks noChangeArrowheads="1"/>
          </p:cNvSpPr>
          <p:nvPr/>
        </p:nvSpPr>
        <p:spPr bwMode="auto">
          <a:xfrm>
            <a:off x="2286288" y="3101369"/>
            <a:ext cx="8934161" cy="1569660"/>
          </a:xfrm>
          <a:prstGeom prst="rect">
            <a:avLst/>
          </a:prstGeom>
          <a:solidFill>
            <a:srgbClr val="FFFFCC"/>
          </a:solidFill>
          <a:ln w="9525">
            <a:solidFill>
              <a:srgbClr val="FF3300"/>
            </a:solidFill>
            <a:miter lim="800000"/>
          </a:ln>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4800" b="1">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Bắn</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rơi</a:t>
            </a:r>
            <a:r>
              <a:rPr lang="en-US" sz="4800" b="1" dirty="0">
                <a:solidFill>
                  <a:srgbClr val="0000CC"/>
                </a:solidFill>
                <a:latin typeface="Arial" panose="020B0604020202020204" pitchFamily="34" charset="0"/>
                <a:cs typeface="Arial" panose="020B0604020202020204" pitchFamily="34" charset="0"/>
              </a:rPr>
              <a:t> 81 </a:t>
            </a:r>
            <a:r>
              <a:rPr lang="en-US" sz="4800" b="1" dirty="0" err="1">
                <a:solidFill>
                  <a:srgbClr val="0000CC"/>
                </a:solidFill>
                <a:latin typeface="Arial" panose="020B0604020202020204" pitchFamily="34" charset="0"/>
                <a:cs typeface="Arial" panose="020B0604020202020204" pitchFamily="34" charset="0"/>
              </a:rPr>
              <a:t>máy</a:t>
            </a:r>
            <a:r>
              <a:rPr lang="en-US" sz="4800" b="1" dirty="0">
                <a:solidFill>
                  <a:srgbClr val="0000CC"/>
                </a:solidFill>
                <a:latin typeface="Arial" panose="020B0604020202020204" pitchFamily="34" charset="0"/>
                <a:cs typeface="Arial" panose="020B0604020202020204" pitchFamily="34" charset="0"/>
              </a:rPr>
              <a:t> bay </a:t>
            </a:r>
            <a:r>
              <a:rPr lang="en-US" sz="4800" b="1" dirty="0" err="1">
                <a:solidFill>
                  <a:srgbClr val="0000CC"/>
                </a:solidFill>
                <a:latin typeface="Arial" panose="020B0604020202020204" pitchFamily="34" charset="0"/>
                <a:cs typeface="Arial" panose="020B0604020202020204" pitchFamily="34" charset="0"/>
              </a:rPr>
              <a:t>của</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Mĩ</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trong</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đó</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có</a:t>
            </a:r>
            <a:r>
              <a:rPr lang="en-US" sz="4800" b="1" dirty="0">
                <a:solidFill>
                  <a:srgbClr val="0000CC"/>
                </a:solidFill>
                <a:latin typeface="Arial" panose="020B0604020202020204" pitchFamily="34" charset="0"/>
                <a:cs typeface="Arial" panose="020B0604020202020204" pitchFamily="34" charset="0"/>
              </a:rPr>
              <a:t> 34 </a:t>
            </a:r>
            <a:r>
              <a:rPr lang="en-US" sz="4800" b="1" dirty="0" err="1">
                <a:solidFill>
                  <a:srgbClr val="0000CC"/>
                </a:solidFill>
                <a:latin typeface="Arial" panose="020B0604020202020204" pitchFamily="34" charset="0"/>
                <a:cs typeface="Arial" panose="020B0604020202020204" pitchFamily="34" charset="0"/>
              </a:rPr>
              <a:t>máy</a:t>
            </a:r>
            <a:r>
              <a:rPr lang="en-US" sz="4800" b="1" dirty="0">
                <a:solidFill>
                  <a:srgbClr val="0000CC"/>
                </a:solidFill>
                <a:latin typeface="Arial" panose="020B0604020202020204" pitchFamily="34" charset="0"/>
                <a:cs typeface="Arial" panose="020B0604020202020204" pitchFamily="34" charset="0"/>
              </a:rPr>
              <a:t> bay B52.</a:t>
            </a:r>
          </a:p>
        </p:txBody>
      </p:sp>
      <p:sp>
        <p:nvSpPr>
          <p:cNvPr id="142340" name="Text Box 5"/>
          <p:cNvSpPr txBox="1">
            <a:spLocks noChangeArrowheads="1"/>
          </p:cNvSpPr>
          <p:nvPr/>
        </p:nvSpPr>
        <p:spPr bwMode="auto">
          <a:xfrm>
            <a:off x="2193924" y="3724274"/>
            <a:ext cx="1847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4800">
              <a:latin typeface="Arial" panose="020B0604020202020204" pitchFamily="34" charset="0"/>
              <a:cs typeface="Arial" panose="020B0604020202020204" pitchFamily="34" charset="0"/>
            </a:endParaRPr>
          </a:p>
        </p:txBody>
      </p:sp>
      <p:sp>
        <p:nvSpPr>
          <p:cNvPr id="149510" name="Text Box 6"/>
          <p:cNvSpPr txBox="1">
            <a:spLocks noChangeArrowheads="1"/>
          </p:cNvSpPr>
          <p:nvPr/>
        </p:nvSpPr>
        <p:spPr bwMode="auto">
          <a:xfrm>
            <a:off x="2209799" y="5098196"/>
            <a:ext cx="9067801" cy="1569660"/>
          </a:xfrm>
          <a:prstGeom prst="rect">
            <a:avLst/>
          </a:prstGeom>
          <a:solidFill>
            <a:srgbClr val="FFFFCC"/>
          </a:solidFill>
          <a:ln w="9525">
            <a:solidFill>
              <a:srgbClr val="FF3300"/>
            </a:solidFill>
            <a:miter lim="800000"/>
          </a:ln>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4800" dirty="0">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Quân</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và</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dân</a:t>
            </a:r>
            <a:r>
              <a:rPr lang="en-US" sz="4800" b="1" dirty="0">
                <a:solidFill>
                  <a:srgbClr val="0000CC"/>
                </a:solidFill>
                <a:latin typeface="Arial" panose="020B0604020202020204" pitchFamily="34" charset="0"/>
                <a:cs typeface="Arial" panose="020B0604020202020204" pitchFamily="34" charset="0"/>
              </a:rPr>
              <a:t> ta </a:t>
            </a:r>
            <a:r>
              <a:rPr lang="en-US" sz="4800" b="1" dirty="0" err="1">
                <a:solidFill>
                  <a:srgbClr val="0000CC"/>
                </a:solidFill>
                <a:latin typeface="Arial" panose="020B0604020202020204" pitchFamily="34" charset="0"/>
                <a:cs typeface="Arial" panose="020B0604020202020204" pitchFamily="34" charset="0"/>
              </a:rPr>
              <a:t>giành</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thắng</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lợi</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vẻ</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vang</a:t>
            </a:r>
            <a:r>
              <a:rPr lang="en-US" sz="4800" b="1" dirty="0">
                <a:solidFill>
                  <a:srgbClr val="0000CC"/>
                </a:solidFill>
                <a:latin typeface="Arial" panose="020B0604020202020204" pitchFamily="34" charset="0"/>
                <a:cs typeface="Arial" panose="020B0604020202020204" pitchFamily="34" charset="0"/>
              </a:rPr>
              <a:t>.</a:t>
            </a:r>
          </a:p>
        </p:txBody>
      </p:sp>
      <p:sp>
        <p:nvSpPr>
          <p:cNvPr id="149511" name="Line 7"/>
          <p:cNvSpPr>
            <a:spLocks noChangeShapeType="1"/>
          </p:cNvSpPr>
          <p:nvPr/>
        </p:nvSpPr>
        <p:spPr bwMode="auto">
          <a:xfrm>
            <a:off x="1600199" y="4267199"/>
            <a:ext cx="609600" cy="0"/>
          </a:xfrm>
          <a:prstGeom prst="line">
            <a:avLst/>
          </a:prstGeom>
          <a:noFill/>
          <a:ln w="57150">
            <a:solidFill>
              <a:srgbClr val="003300"/>
            </a:solidFill>
            <a:round/>
            <a:tailEnd type="triangle" w="med" len="med"/>
          </a:ln>
          <a:extLst>
            <a:ext uri="{909E8E84-426E-40DD-AFC4-6F175D3DCCD1}">
              <a14:hiddenFill xmlns:a14="http://schemas.microsoft.com/office/drawing/2010/main">
                <a:noFill/>
              </a14:hiddenFill>
            </a:ext>
          </a:extLst>
        </p:spPr>
        <p:txBody>
          <a:bodyPr/>
          <a:lstStyle/>
          <a:p>
            <a:endParaRPr lang="vi-VN" sz="4800"/>
          </a:p>
        </p:txBody>
      </p:sp>
      <p:sp>
        <p:nvSpPr>
          <p:cNvPr id="149512" name="Line 8"/>
          <p:cNvSpPr>
            <a:spLocks noChangeShapeType="1"/>
          </p:cNvSpPr>
          <p:nvPr/>
        </p:nvSpPr>
        <p:spPr bwMode="auto">
          <a:xfrm flipV="1">
            <a:off x="1600199" y="2438399"/>
            <a:ext cx="457200" cy="1447800"/>
          </a:xfrm>
          <a:prstGeom prst="line">
            <a:avLst/>
          </a:prstGeom>
          <a:noFill/>
          <a:ln w="57150">
            <a:solidFill>
              <a:srgbClr val="003300"/>
            </a:solidFill>
            <a:round/>
            <a:tailEnd type="triangle" w="med" len="med"/>
          </a:ln>
          <a:extLst>
            <a:ext uri="{909E8E84-426E-40DD-AFC4-6F175D3DCCD1}">
              <a14:hiddenFill xmlns:a14="http://schemas.microsoft.com/office/drawing/2010/main">
                <a:noFill/>
              </a14:hiddenFill>
            </a:ext>
          </a:extLst>
        </p:spPr>
        <p:txBody>
          <a:bodyPr/>
          <a:lstStyle/>
          <a:p>
            <a:endParaRPr lang="vi-VN" sz="4800"/>
          </a:p>
        </p:txBody>
      </p:sp>
      <p:sp>
        <p:nvSpPr>
          <p:cNvPr id="149513" name="Line 9"/>
          <p:cNvSpPr>
            <a:spLocks noChangeShapeType="1"/>
          </p:cNvSpPr>
          <p:nvPr/>
        </p:nvSpPr>
        <p:spPr bwMode="auto">
          <a:xfrm>
            <a:off x="1600199" y="4876799"/>
            <a:ext cx="533400" cy="609600"/>
          </a:xfrm>
          <a:prstGeom prst="line">
            <a:avLst/>
          </a:prstGeom>
          <a:noFill/>
          <a:ln w="57150">
            <a:solidFill>
              <a:srgbClr val="003300"/>
            </a:solidFill>
            <a:round/>
            <a:tailEnd type="triangle" w="med" len="med"/>
          </a:ln>
          <a:extLst>
            <a:ext uri="{909E8E84-426E-40DD-AFC4-6F175D3DCCD1}">
              <a14:hiddenFill xmlns:a14="http://schemas.microsoft.com/office/drawing/2010/main">
                <a:noFill/>
              </a14:hiddenFill>
            </a:ext>
          </a:extLst>
        </p:spPr>
        <p:txBody>
          <a:bodyPr/>
          <a:lstStyle/>
          <a:p>
            <a:endParaRPr lang="vi-VN" sz="4800"/>
          </a:p>
        </p:txBody>
      </p:sp>
      <p:sp>
        <p:nvSpPr>
          <p:cNvPr id="149514" name="Text Box 10"/>
          <p:cNvSpPr txBox="1">
            <a:spLocks noChangeArrowheads="1"/>
          </p:cNvSpPr>
          <p:nvPr/>
        </p:nvSpPr>
        <p:spPr bwMode="auto">
          <a:xfrm>
            <a:off x="2193924" y="849689"/>
            <a:ext cx="9525000" cy="1569660"/>
          </a:xfrm>
          <a:prstGeom prst="rect">
            <a:avLst/>
          </a:prstGeom>
          <a:solidFill>
            <a:srgbClr val="FFFFCC"/>
          </a:solidFill>
          <a:ln w="9525">
            <a:solidFill>
              <a:srgbClr val="FF3300"/>
            </a:solidFill>
            <a:miter lim="800000"/>
          </a:ln>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Đập</a:t>
            </a:r>
            <a:r>
              <a:rPr lang="en-US" sz="4800" b="1" dirty="0">
                <a:solidFill>
                  <a:srgbClr val="0000CC"/>
                </a:solidFill>
                <a:latin typeface="Arial" panose="020B0604020202020204" pitchFamily="34" charset="0"/>
                <a:cs typeface="Arial" panose="020B0604020202020204" pitchFamily="34" charset="0"/>
              </a:rPr>
              <a:t> tan </a:t>
            </a:r>
            <a:r>
              <a:rPr lang="en-US" sz="4800" b="1" dirty="0" err="1">
                <a:solidFill>
                  <a:srgbClr val="0000CC"/>
                </a:solidFill>
                <a:latin typeface="Arial" panose="020B0604020202020204" pitchFamily="34" charset="0"/>
                <a:cs typeface="Arial" panose="020B0604020202020204" pitchFamily="34" charset="0"/>
              </a:rPr>
              <a:t>cuộc</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tập</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kích</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chiến</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lược</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bằng</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máy</a:t>
            </a:r>
            <a:r>
              <a:rPr lang="en-US" sz="4800" b="1" dirty="0">
                <a:solidFill>
                  <a:srgbClr val="0000CC"/>
                </a:solidFill>
                <a:latin typeface="Arial" panose="020B0604020202020204" pitchFamily="34" charset="0"/>
                <a:cs typeface="Arial" panose="020B0604020202020204" pitchFamily="34" charset="0"/>
              </a:rPr>
              <a:t> bay B52 </a:t>
            </a:r>
            <a:r>
              <a:rPr lang="en-US" sz="4800" b="1" dirty="0" err="1">
                <a:solidFill>
                  <a:srgbClr val="0000CC"/>
                </a:solidFill>
                <a:latin typeface="Arial" panose="020B0604020202020204" pitchFamily="34" charset="0"/>
                <a:cs typeface="Arial" panose="020B0604020202020204" pitchFamily="34" charset="0"/>
              </a:rPr>
              <a:t>của</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Mĩ</a:t>
            </a:r>
            <a:r>
              <a:rPr lang="en-US" sz="4800" b="1" dirty="0">
                <a:solidFill>
                  <a:srgbClr val="0000CC"/>
                </a:solidFill>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9512"/>
                                        </p:tgtEl>
                                        <p:attrNameLst>
                                          <p:attrName>style.visibility</p:attrName>
                                        </p:attrNameLst>
                                      </p:cBhvr>
                                      <p:to>
                                        <p:strVal val="visible"/>
                                      </p:to>
                                    </p:set>
                                    <p:animEffect transition="in" filter="dissolve">
                                      <p:cBhvr>
                                        <p:cTn id="7" dur="500"/>
                                        <p:tgtEl>
                                          <p:spTgt spid="1495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9514"/>
                                        </p:tgtEl>
                                        <p:attrNameLst>
                                          <p:attrName>style.visibility</p:attrName>
                                        </p:attrNameLst>
                                      </p:cBhvr>
                                      <p:to>
                                        <p:strVal val="visible"/>
                                      </p:to>
                                    </p:set>
                                    <p:animEffect transition="in" filter="dissolve">
                                      <p:cBhvr>
                                        <p:cTn id="10" dur="500"/>
                                        <p:tgtEl>
                                          <p:spTgt spid="14951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49511"/>
                                        </p:tgtEl>
                                        <p:attrNameLst>
                                          <p:attrName>style.visibility</p:attrName>
                                        </p:attrNameLst>
                                      </p:cBhvr>
                                      <p:to>
                                        <p:strVal val="visible"/>
                                      </p:to>
                                    </p:set>
                                    <p:animEffect transition="in" filter="dissolve">
                                      <p:cBhvr>
                                        <p:cTn id="15" dur="500"/>
                                        <p:tgtEl>
                                          <p:spTgt spid="14951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49508"/>
                                        </p:tgtEl>
                                        <p:attrNameLst>
                                          <p:attrName>style.visibility</p:attrName>
                                        </p:attrNameLst>
                                      </p:cBhvr>
                                      <p:to>
                                        <p:strVal val="visible"/>
                                      </p:to>
                                    </p:set>
                                    <p:animEffect transition="in" filter="dissolve">
                                      <p:cBhvr>
                                        <p:cTn id="18" dur="500"/>
                                        <p:tgtEl>
                                          <p:spTgt spid="14950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49513"/>
                                        </p:tgtEl>
                                        <p:attrNameLst>
                                          <p:attrName>style.visibility</p:attrName>
                                        </p:attrNameLst>
                                      </p:cBhvr>
                                      <p:to>
                                        <p:strVal val="visible"/>
                                      </p:to>
                                    </p:set>
                                    <p:animEffect transition="in" filter="dissolve">
                                      <p:cBhvr>
                                        <p:cTn id="23" dur="500"/>
                                        <p:tgtEl>
                                          <p:spTgt spid="149513"/>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49510"/>
                                        </p:tgtEl>
                                        <p:attrNameLst>
                                          <p:attrName>style.visibility</p:attrName>
                                        </p:attrNameLst>
                                      </p:cBhvr>
                                      <p:to>
                                        <p:strVal val="visible"/>
                                      </p:to>
                                    </p:set>
                                    <p:animEffect transition="in" filter="dissolve">
                                      <p:cBhvr>
                                        <p:cTn id="26" dur="500"/>
                                        <p:tgtEl>
                                          <p:spTgt spid="149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8" grpId="0" animBg="1"/>
      <p:bldP spid="149510" grpId="0" animBg="1"/>
      <p:bldP spid="149511" grpId="0" animBg="1"/>
      <p:bldP spid="149512" grpId="0" animBg="1"/>
      <p:bldP spid="149513" grpId="0" animBg="1"/>
      <p:bldP spid="1495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p:cNvSpPr txBox="1"/>
          <p:nvPr/>
        </p:nvSpPr>
        <p:spPr>
          <a:xfrm>
            <a:off x="838200" y="2133600"/>
            <a:ext cx="10591800" cy="1323439"/>
          </a:xfrm>
          <a:prstGeom prst="rect">
            <a:avLst/>
          </a:prstGeom>
          <a:noFill/>
        </p:spPr>
        <p:txBody>
          <a:bodyPr wrap="square">
            <a:spAutoFit/>
          </a:bodyPr>
          <a:lstStyle/>
          <a:p>
            <a:pPr eaLnBrk="1" hangingPunct="1">
              <a:spcBef>
                <a:spcPct val="50000"/>
              </a:spcBef>
            </a:pPr>
            <a:r>
              <a:rPr lang="en-US" sz="4000" b="1" dirty="0">
                <a:solidFill>
                  <a:srgbClr val="FF0000"/>
                </a:solidFill>
              </a:rPr>
              <a:t>4. Ý </a:t>
            </a:r>
            <a:r>
              <a:rPr lang="en-US" sz="4000" b="1" dirty="0" err="1">
                <a:solidFill>
                  <a:srgbClr val="FF0000"/>
                </a:solidFill>
              </a:rPr>
              <a:t>nghĩa</a:t>
            </a:r>
            <a:r>
              <a:rPr lang="en-US" sz="4000" b="1" dirty="0">
                <a:solidFill>
                  <a:srgbClr val="FF0000"/>
                </a:solidFill>
              </a:rPr>
              <a:t> </a:t>
            </a:r>
            <a:r>
              <a:rPr lang="en-US" sz="4000" b="1" dirty="0" err="1">
                <a:solidFill>
                  <a:srgbClr val="FF0000"/>
                </a:solidFill>
              </a:rPr>
              <a:t>của</a:t>
            </a:r>
            <a:r>
              <a:rPr lang="en-US" sz="4000" b="1" dirty="0">
                <a:solidFill>
                  <a:srgbClr val="FF0000"/>
                </a:solidFill>
              </a:rPr>
              <a:t> </a:t>
            </a:r>
            <a:r>
              <a:rPr lang="en-US" sz="4000" b="1" dirty="0" err="1">
                <a:solidFill>
                  <a:srgbClr val="FF0000"/>
                </a:solidFill>
              </a:rPr>
              <a:t>chiến</a:t>
            </a:r>
            <a:r>
              <a:rPr lang="en-US" sz="4000" b="1" dirty="0">
                <a:solidFill>
                  <a:srgbClr val="FF0000"/>
                </a:solidFill>
              </a:rPr>
              <a:t> </a:t>
            </a:r>
            <a:r>
              <a:rPr lang="en-US" sz="4000" b="1" dirty="0" err="1">
                <a:solidFill>
                  <a:srgbClr val="FF0000"/>
                </a:solidFill>
              </a:rPr>
              <a:t>thắng</a:t>
            </a:r>
            <a:r>
              <a:rPr lang="en-US" sz="4000" b="1" dirty="0">
                <a:solidFill>
                  <a:srgbClr val="FF0000"/>
                </a:solidFill>
              </a:rPr>
              <a:t> “</a:t>
            </a:r>
            <a:r>
              <a:rPr lang="en-US" sz="4000" b="1" dirty="0" err="1">
                <a:solidFill>
                  <a:srgbClr val="FF0000"/>
                </a:solidFill>
              </a:rPr>
              <a:t>Điện</a:t>
            </a:r>
            <a:r>
              <a:rPr lang="en-US" sz="4000" b="1" dirty="0">
                <a:solidFill>
                  <a:srgbClr val="FF0000"/>
                </a:solidFill>
              </a:rPr>
              <a:t> </a:t>
            </a:r>
            <a:r>
              <a:rPr lang="en-US" sz="4000" b="1" dirty="0" err="1">
                <a:solidFill>
                  <a:srgbClr val="FF0000"/>
                </a:solidFill>
              </a:rPr>
              <a:t>Biên</a:t>
            </a:r>
            <a:r>
              <a:rPr lang="en-US" sz="4000" b="1" dirty="0">
                <a:solidFill>
                  <a:srgbClr val="FF0000"/>
                </a:solidFill>
              </a:rPr>
              <a:t> </a:t>
            </a:r>
            <a:r>
              <a:rPr lang="en-US" sz="4000" b="1" dirty="0" err="1">
                <a:solidFill>
                  <a:srgbClr val="FF0000"/>
                </a:solidFill>
              </a:rPr>
              <a:t>Phủ</a:t>
            </a:r>
            <a:r>
              <a:rPr lang="en-US" sz="4000" b="1" dirty="0">
                <a:solidFill>
                  <a:srgbClr val="FF0000"/>
                </a:solidFill>
              </a:rPr>
              <a:t> </a:t>
            </a:r>
            <a:r>
              <a:rPr lang="en-US" sz="4000" b="1" dirty="0" err="1">
                <a:solidFill>
                  <a:srgbClr val="FF0000"/>
                </a:solidFill>
              </a:rPr>
              <a:t>trên</a:t>
            </a:r>
            <a:r>
              <a:rPr lang="en-US" sz="4000" b="1" dirty="0">
                <a:solidFill>
                  <a:srgbClr val="FF0000"/>
                </a:solidFill>
              </a:rPr>
              <a:t> </a:t>
            </a:r>
            <a:r>
              <a:rPr lang="en-US" sz="4000" b="1" dirty="0" err="1">
                <a:solidFill>
                  <a:srgbClr val="FF0000"/>
                </a:solidFill>
              </a:rPr>
              <a:t>không</a:t>
            </a:r>
            <a:r>
              <a:rPr lang="en-US" sz="4000" b="1" dirty="0">
                <a:solidFill>
                  <a:srgbClr val="FF0000"/>
                </a:solidFill>
              </a:rPr>
              <a:t>”:</a:t>
            </a:r>
            <a:r>
              <a:rPr lang="en-US" sz="4000" dirty="0"/>
              <a:t> </a:t>
            </a:r>
          </a:p>
        </p:txBody>
      </p:sp>
      <p:sp>
        <p:nvSpPr>
          <p:cNvPr id="4" name="Text Box 16"/>
          <p:cNvSpPr txBox="1">
            <a:spLocks noChangeArrowheads="1"/>
          </p:cNvSpPr>
          <p:nvPr/>
        </p:nvSpPr>
        <p:spPr bwMode="auto">
          <a:xfrm>
            <a:off x="152400" y="0"/>
            <a:ext cx="11506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3200" b="1" dirty="0" err="1"/>
              <a:t>Thứ</a:t>
            </a:r>
            <a:r>
              <a:rPr lang="en-US" sz="3200" b="1" dirty="0"/>
              <a:t> </a:t>
            </a:r>
            <a:r>
              <a:rPr lang="en-US" sz="3200" b="1" dirty="0" err="1"/>
              <a:t>hai</a:t>
            </a:r>
            <a:r>
              <a:rPr lang="en-US" sz="3200" b="1" dirty="0"/>
              <a:t>, </a:t>
            </a:r>
            <a:r>
              <a:rPr lang="en-US" sz="3200" b="1" dirty="0" err="1"/>
              <a:t>ngày</a:t>
            </a:r>
            <a:r>
              <a:rPr lang="en-US" sz="3200" b="1" dirty="0"/>
              <a:t> </a:t>
            </a:r>
            <a:r>
              <a:rPr lang="en-US" sz="3200" b="1" dirty="0" smtClean="0"/>
              <a:t>11 </a:t>
            </a:r>
            <a:r>
              <a:rPr lang="en-US" sz="3200" b="1" dirty="0" err="1"/>
              <a:t>tháng</a:t>
            </a:r>
            <a:r>
              <a:rPr lang="en-US" sz="3200" b="1" dirty="0"/>
              <a:t> 03 </a:t>
            </a:r>
            <a:r>
              <a:rPr lang="en-US" sz="3200" b="1" dirty="0" err="1"/>
              <a:t>năm</a:t>
            </a:r>
            <a:r>
              <a:rPr lang="en-US" sz="3200" b="1" dirty="0"/>
              <a:t> </a:t>
            </a:r>
            <a:r>
              <a:rPr lang="en-US" sz="3200" b="1" dirty="0" smtClean="0"/>
              <a:t>2024</a:t>
            </a:r>
            <a:endParaRPr lang="en-US" sz="3200" b="1" dirty="0"/>
          </a:p>
          <a:p>
            <a:pPr algn="ctr"/>
            <a:r>
              <a:rPr lang="en-US" sz="3200" b="1" u="sng" dirty="0" err="1" smtClean="0"/>
              <a:t>Lịch</a:t>
            </a:r>
            <a:r>
              <a:rPr lang="en-US" sz="3200" b="1" u="sng" dirty="0" smtClean="0"/>
              <a:t> </a:t>
            </a:r>
            <a:r>
              <a:rPr lang="en-US" sz="3200" b="1" u="sng" dirty="0" err="1"/>
              <a:t>sử</a:t>
            </a:r>
            <a:endParaRPr lang="en-US" sz="3200" b="1" u="sng" dirty="0"/>
          </a:p>
          <a:p>
            <a:pPr algn="ctr"/>
            <a:r>
              <a:rPr lang="en-US" sz="3200" b="1" u="sng" dirty="0" err="1" smtClean="0">
                <a:solidFill>
                  <a:srgbClr val="FF3300"/>
                </a:solidFill>
              </a:rPr>
              <a:t>Tiết</a:t>
            </a:r>
            <a:r>
              <a:rPr lang="en-US" sz="3200" b="1" u="sng" dirty="0" smtClean="0">
                <a:solidFill>
                  <a:srgbClr val="FF3300"/>
                </a:solidFill>
              </a:rPr>
              <a:t> 26</a:t>
            </a:r>
            <a:r>
              <a:rPr lang="en-US" sz="3200" b="1" dirty="0" smtClean="0">
                <a:solidFill>
                  <a:srgbClr val="FF3300"/>
                </a:solidFill>
              </a:rPr>
              <a:t>: </a:t>
            </a:r>
            <a:r>
              <a:rPr lang="en-US" sz="3200" b="1" dirty="0" err="1" smtClean="0">
                <a:solidFill>
                  <a:srgbClr val="FF3300"/>
                </a:solidFill>
              </a:rPr>
              <a:t>Chiến</a:t>
            </a:r>
            <a:r>
              <a:rPr lang="en-US" sz="3200" b="1" dirty="0" smtClean="0">
                <a:solidFill>
                  <a:srgbClr val="FF3300"/>
                </a:solidFill>
              </a:rPr>
              <a:t> </a:t>
            </a:r>
            <a:r>
              <a:rPr lang="en-US" sz="3200" b="1" dirty="0" err="1" smtClean="0">
                <a:solidFill>
                  <a:srgbClr val="FF3300"/>
                </a:solidFill>
              </a:rPr>
              <a:t>thắng</a:t>
            </a:r>
            <a:r>
              <a:rPr lang="en-US" sz="3200" b="1" dirty="0">
                <a:solidFill>
                  <a:srgbClr val="FF3300"/>
                </a:solidFill>
              </a:rPr>
              <a:t> </a:t>
            </a:r>
            <a:r>
              <a:rPr lang="en-US" sz="3200" b="1" dirty="0" smtClean="0">
                <a:solidFill>
                  <a:srgbClr val="FF3300"/>
                </a:solidFill>
              </a:rPr>
              <a:t>“</a:t>
            </a:r>
            <a:r>
              <a:rPr lang="en-US" sz="3200" b="1" dirty="0" err="1" smtClean="0">
                <a:solidFill>
                  <a:srgbClr val="FF3300"/>
                </a:solidFill>
              </a:rPr>
              <a:t>Điện</a:t>
            </a:r>
            <a:r>
              <a:rPr lang="en-US" sz="3200" b="1" dirty="0" smtClean="0">
                <a:solidFill>
                  <a:srgbClr val="FF3300"/>
                </a:solidFill>
              </a:rPr>
              <a:t> </a:t>
            </a:r>
            <a:r>
              <a:rPr lang="en-US" sz="3200" b="1" dirty="0" err="1">
                <a:solidFill>
                  <a:srgbClr val="FF3300"/>
                </a:solidFill>
              </a:rPr>
              <a:t>Biên</a:t>
            </a:r>
            <a:r>
              <a:rPr lang="en-US" sz="3200" b="1" dirty="0">
                <a:solidFill>
                  <a:srgbClr val="FF3300"/>
                </a:solidFill>
              </a:rPr>
              <a:t> </a:t>
            </a:r>
            <a:r>
              <a:rPr lang="en-US" sz="3200" b="1" dirty="0" err="1">
                <a:solidFill>
                  <a:srgbClr val="FF3300"/>
                </a:solidFill>
              </a:rPr>
              <a:t>Phủ</a:t>
            </a:r>
            <a:r>
              <a:rPr lang="en-US" sz="3200" b="1" dirty="0">
                <a:solidFill>
                  <a:srgbClr val="FF3300"/>
                </a:solidFill>
              </a:rPr>
              <a:t> </a:t>
            </a:r>
            <a:r>
              <a:rPr lang="en-US" sz="3200" b="1" dirty="0" err="1">
                <a:solidFill>
                  <a:srgbClr val="FF3300"/>
                </a:solidFill>
              </a:rPr>
              <a:t>trên</a:t>
            </a:r>
            <a:r>
              <a:rPr lang="en-US" sz="3200" b="1" dirty="0">
                <a:solidFill>
                  <a:srgbClr val="FF3300"/>
                </a:solidFill>
              </a:rPr>
              <a:t> </a:t>
            </a:r>
            <a:r>
              <a:rPr lang="en-US" sz="3200" b="1" dirty="0" err="1">
                <a:solidFill>
                  <a:srgbClr val="FF3300"/>
                </a:solidFill>
              </a:rPr>
              <a:t>không</a:t>
            </a:r>
            <a:r>
              <a:rPr lang="en-US" sz="3200" b="1" dirty="0">
                <a:solidFill>
                  <a:srgbClr val="FF3300"/>
                </a:solidFill>
              </a:rPr>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2"/>
          <p:cNvSpPr txBox="1">
            <a:spLocks noChangeArrowheads="1"/>
          </p:cNvSpPr>
          <p:nvPr/>
        </p:nvSpPr>
        <p:spPr bwMode="auto">
          <a:xfrm>
            <a:off x="457200" y="2667000"/>
            <a:ext cx="1905000" cy="1569660"/>
          </a:xfrm>
          <a:prstGeom prst="rect">
            <a:avLst/>
          </a:prstGeom>
          <a:solidFill>
            <a:srgbClr val="FFFFCC"/>
          </a:solidFill>
          <a:ln w="9525">
            <a:solidFill>
              <a:srgbClr val="000099"/>
            </a:solidFill>
            <a:miter lim="800000"/>
          </a:ln>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sz="4800" b="1" dirty="0">
                <a:solidFill>
                  <a:srgbClr val="FF3300"/>
                </a:solidFill>
                <a:latin typeface="Arial" panose="020B0604020202020204" pitchFamily="34" charset="0"/>
                <a:cs typeface="Arial" panose="020B0604020202020204" pitchFamily="34" charset="0"/>
              </a:rPr>
              <a:t>Ý </a:t>
            </a:r>
            <a:r>
              <a:rPr lang="en-US" sz="4800" b="1" dirty="0" err="1">
                <a:solidFill>
                  <a:srgbClr val="FF3300"/>
                </a:solidFill>
                <a:latin typeface="Arial" panose="020B0604020202020204" pitchFamily="34" charset="0"/>
                <a:cs typeface="Arial" panose="020B0604020202020204" pitchFamily="34" charset="0"/>
              </a:rPr>
              <a:t>nghĩa</a:t>
            </a:r>
            <a:endParaRPr lang="en-US" sz="4800" b="1" dirty="0">
              <a:solidFill>
                <a:srgbClr val="FF3300"/>
              </a:solidFill>
              <a:latin typeface="Arial" panose="020B0604020202020204" pitchFamily="34" charset="0"/>
              <a:cs typeface="Arial" panose="020B0604020202020204" pitchFamily="34" charset="0"/>
            </a:endParaRPr>
          </a:p>
        </p:txBody>
      </p:sp>
      <p:sp>
        <p:nvSpPr>
          <p:cNvPr id="150532" name="Text Box 4"/>
          <p:cNvSpPr txBox="1">
            <a:spLocks noChangeArrowheads="1"/>
          </p:cNvSpPr>
          <p:nvPr/>
        </p:nvSpPr>
        <p:spPr bwMode="auto">
          <a:xfrm>
            <a:off x="3352800" y="3264616"/>
            <a:ext cx="6858000" cy="830997"/>
          </a:xfrm>
          <a:prstGeom prst="rect">
            <a:avLst/>
          </a:prstGeom>
          <a:solidFill>
            <a:srgbClr val="FFFFCC"/>
          </a:solidFill>
          <a:ln w="9525">
            <a:solidFill>
              <a:srgbClr val="FF3300"/>
            </a:solidFill>
            <a:miter lim="800000"/>
          </a:ln>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buFont typeface="Arial" panose="020B0604020202020204" pitchFamily="34" charset="0"/>
              <a:buChar char="•"/>
            </a:pP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Kết</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thúc</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chiến</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tranh</a:t>
            </a:r>
            <a:endParaRPr lang="en-US" sz="4800" b="1" dirty="0">
              <a:solidFill>
                <a:srgbClr val="0000CC"/>
              </a:solidFill>
              <a:latin typeface="Arial" panose="020B0604020202020204" pitchFamily="34" charset="0"/>
              <a:cs typeface="Arial" panose="020B0604020202020204" pitchFamily="34" charset="0"/>
            </a:endParaRPr>
          </a:p>
        </p:txBody>
      </p:sp>
      <p:sp>
        <p:nvSpPr>
          <p:cNvPr id="143364" name="Text Box 5"/>
          <p:cNvSpPr txBox="1">
            <a:spLocks noChangeArrowheads="1"/>
          </p:cNvSpPr>
          <p:nvPr/>
        </p:nvSpPr>
        <p:spPr bwMode="auto">
          <a:xfrm>
            <a:off x="2498725" y="3267074"/>
            <a:ext cx="1847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4800">
              <a:latin typeface="Arial" panose="020B0604020202020204" pitchFamily="34" charset="0"/>
              <a:cs typeface="Arial" panose="020B0604020202020204" pitchFamily="34" charset="0"/>
            </a:endParaRPr>
          </a:p>
        </p:txBody>
      </p:sp>
      <p:sp>
        <p:nvSpPr>
          <p:cNvPr id="150534" name="Text Box 6"/>
          <p:cNvSpPr txBox="1">
            <a:spLocks noChangeArrowheads="1"/>
          </p:cNvSpPr>
          <p:nvPr/>
        </p:nvSpPr>
        <p:spPr bwMode="auto">
          <a:xfrm>
            <a:off x="3124200" y="4648200"/>
            <a:ext cx="8534400" cy="830997"/>
          </a:xfrm>
          <a:prstGeom prst="rect">
            <a:avLst/>
          </a:prstGeom>
          <a:solidFill>
            <a:srgbClr val="FFFFCC"/>
          </a:solidFill>
          <a:ln w="9525">
            <a:solidFill>
              <a:srgbClr val="FF3300"/>
            </a:solidFill>
            <a:miter lim="800000"/>
          </a:ln>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4800" dirty="0">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Lập</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lại</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hòa</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bình</a:t>
            </a:r>
            <a:r>
              <a:rPr lang="en-US" sz="4800" b="1" dirty="0">
                <a:solidFill>
                  <a:srgbClr val="0000CC"/>
                </a:solidFill>
                <a:latin typeface="Arial" panose="020B0604020202020204" pitchFamily="34" charset="0"/>
                <a:cs typeface="Arial" panose="020B0604020202020204" pitchFamily="34" charset="0"/>
              </a:rPr>
              <a:t> ở </a:t>
            </a:r>
            <a:r>
              <a:rPr lang="en-US" sz="4800" b="1" dirty="0" err="1">
                <a:solidFill>
                  <a:srgbClr val="0000CC"/>
                </a:solidFill>
                <a:latin typeface="Arial" panose="020B0604020202020204" pitchFamily="34" charset="0"/>
                <a:cs typeface="Arial" panose="020B0604020202020204" pitchFamily="34" charset="0"/>
              </a:rPr>
              <a:t>Việt</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nam</a:t>
            </a:r>
            <a:endParaRPr lang="en-US" sz="4800" b="1" dirty="0">
              <a:solidFill>
                <a:srgbClr val="0000CC"/>
              </a:solidFill>
              <a:latin typeface="Arial" panose="020B0604020202020204" pitchFamily="34" charset="0"/>
              <a:cs typeface="Arial" panose="020B0604020202020204" pitchFamily="34" charset="0"/>
            </a:endParaRPr>
          </a:p>
        </p:txBody>
      </p:sp>
      <p:sp>
        <p:nvSpPr>
          <p:cNvPr id="150535" name="Line 7"/>
          <p:cNvSpPr>
            <a:spLocks noChangeShapeType="1"/>
          </p:cNvSpPr>
          <p:nvPr/>
        </p:nvSpPr>
        <p:spPr bwMode="auto">
          <a:xfrm>
            <a:off x="2362200" y="3733799"/>
            <a:ext cx="914400" cy="46038"/>
          </a:xfrm>
          <a:prstGeom prst="line">
            <a:avLst/>
          </a:prstGeom>
          <a:noFill/>
          <a:ln w="57150">
            <a:solidFill>
              <a:srgbClr val="003300"/>
            </a:solidFill>
            <a:round/>
            <a:tailEnd type="triangle" w="med" len="med"/>
          </a:ln>
          <a:extLst>
            <a:ext uri="{909E8E84-426E-40DD-AFC4-6F175D3DCCD1}">
              <a14:hiddenFill xmlns:a14="http://schemas.microsoft.com/office/drawing/2010/main">
                <a:noFill/>
              </a14:hiddenFill>
            </a:ext>
          </a:extLst>
        </p:spPr>
        <p:txBody>
          <a:bodyPr/>
          <a:lstStyle/>
          <a:p>
            <a:endParaRPr lang="vi-VN" sz="4800">
              <a:latin typeface="Arial" panose="020B0604020202020204" pitchFamily="34" charset="0"/>
              <a:cs typeface="Arial" panose="020B0604020202020204" pitchFamily="34" charset="0"/>
            </a:endParaRPr>
          </a:p>
        </p:txBody>
      </p:sp>
      <p:sp>
        <p:nvSpPr>
          <p:cNvPr id="150536" name="Line 8"/>
          <p:cNvSpPr>
            <a:spLocks noChangeShapeType="1"/>
          </p:cNvSpPr>
          <p:nvPr/>
        </p:nvSpPr>
        <p:spPr bwMode="auto">
          <a:xfrm flipV="1">
            <a:off x="2362200" y="1981199"/>
            <a:ext cx="609600" cy="1752600"/>
          </a:xfrm>
          <a:prstGeom prst="line">
            <a:avLst/>
          </a:prstGeom>
          <a:noFill/>
          <a:ln w="57150">
            <a:solidFill>
              <a:srgbClr val="003300"/>
            </a:solidFill>
            <a:round/>
            <a:tailEnd type="triangle" w="med" len="med"/>
          </a:ln>
          <a:extLst>
            <a:ext uri="{909E8E84-426E-40DD-AFC4-6F175D3DCCD1}">
              <a14:hiddenFill xmlns:a14="http://schemas.microsoft.com/office/drawing/2010/main">
                <a:noFill/>
              </a14:hiddenFill>
            </a:ext>
          </a:extLst>
        </p:spPr>
        <p:txBody>
          <a:bodyPr/>
          <a:lstStyle/>
          <a:p>
            <a:endParaRPr lang="vi-VN" sz="4800">
              <a:latin typeface="Arial" panose="020B0604020202020204" pitchFamily="34" charset="0"/>
              <a:cs typeface="Arial" panose="020B0604020202020204" pitchFamily="34" charset="0"/>
            </a:endParaRPr>
          </a:p>
        </p:txBody>
      </p:sp>
      <p:sp>
        <p:nvSpPr>
          <p:cNvPr id="150537" name="Line 9"/>
          <p:cNvSpPr>
            <a:spLocks noChangeShapeType="1"/>
          </p:cNvSpPr>
          <p:nvPr/>
        </p:nvSpPr>
        <p:spPr bwMode="auto">
          <a:xfrm>
            <a:off x="2362200" y="3733799"/>
            <a:ext cx="762000" cy="1447800"/>
          </a:xfrm>
          <a:prstGeom prst="line">
            <a:avLst/>
          </a:prstGeom>
          <a:noFill/>
          <a:ln w="57150">
            <a:solidFill>
              <a:srgbClr val="003300"/>
            </a:solidFill>
            <a:round/>
            <a:tailEnd type="triangle" w="med" len="med"/>
          </a:ln>
          <a:extLst>
            <a:ext uri="{909E8E84-426E-40DD-AFC4-6F175D3DCCD1}">
              <a14:hiddenFill xmlns:a14="http://schemas.microsoft.com/office/drawing/2010/main">
                <a:noFill/>
              </a14:hiddenFill>
            </a:ext>
          </a:extLst>
        </p:spPr>
        <p:txBody>
          <a:bodyPr/>
          <a:lstStyle/>
          <a:p>
            <a:endParaRPr lang="vi-VN" sz="4800">
              <a:latin typeface="Arial" panose="020B0604020202020204" pitchFamily="34" charset="0"/>
              <a:cs typeface="Arial" panose="020B0604020202020204" pitchFamily="34" charset="0"/>
            </a:endParaRPr>
          </a:p>
        </p:txBody>
      </p:sp>
      <p:sp>
        <p:nvSpPr>
          <p:cNvPr id="150538" name="Text Box 10"/>
          <p:cNvSpPr txBox="1">
            <a:spLocks noChangeArrowheads="1"/>
          </p:cNvSpPr>
          <p:nvPr/>
        </p:nvSpPr>
        <p:spPr bwMode="auto">
          <a:xfrm>
            <a:off x="2971800" y="609600"/>
            <a:ext cx="8305800" cy="1569660"/>
          </a:xfrm>
          <a:prstGeom prst="rect">
            <a:avLst/>
          </a:prstGeom>
          <a:solidFill>
            <a:srgbClr val="FFFFCC"/>
          </a:solidFill>
          <a:ln w="9525">
            <a:solidFill>
              <a:srgbClr val="FF3300"/>
            </a:solidFill>
            <a:miter lim="800000"/>
          </a:ln>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Đập</a:t>
            </a:r>
            <a:r>
              <a:rPr lang="en-US" sz="4800" b="1" dirty="0">
                <a:solidFill>
                  <a:srgbClr val="0000CC"/>
                </a:solidFill>
                <a:latin typeface="Arial" panose="020B0604020202020204" pitchFamily="34" charset="0"/>
                <a:cs typeface="Arial" panose="020B0604020202020204" pitchFamily="34" charset="0"/>
              </a:rPr>
              <a:t> tan </a:t>
            </a:r>
            <a:r>
              <a:rPr lang="en-US" sz="4800" b="1" dirty="0" err="1">
                <a:solidFill>
                  <a:srgbClr val="0000CC"/>
                </a:solidFill>
                <a:latin typeface="Arial" panose="020B0604020202020204" pitchFamily="34" charset="0"/>
                <a:cs typeface="Arial" panose="020B0604020202020204" pitchFamily="34" charset="0"/>
              </a:rPr>
              <a:t>âm</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mưu</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xâm</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lược</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của</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đế</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quốc</a:t>
            </a:r>
            <a:r>
              <a:rPr lang="en-US" sz="4800" b="1" dirty="0">
                <a:solidFill>
                  <a:srgbClr val="0000CC"/>
                </a:solidFill>
                <a:latin typeface="Arial" panose="020B0604020202020204" pitchFamily="34" charset="0"/>
                <a:cs typeface="Arial" panose="020B0604020202020204" pitchFamily="34" charset="0"/>
              </a:rPr>
              <a:t> </a:t>
            </a:r>
            <a:r>
              <a:rPr lang="en-US" sz="4800" b="1" dirty="0" err="1">
                <a:solidFill>
                  <a:srgbClr val="0000CC"/>
                </a:solidFill>
                <a:latin typeface="Arial" panose="020B0604020202020204" pitchFamily="34" charset="0"/>
                <a:cs typeface="Arial" panose="020B0604020202020204" pitchFamily="34" charset="0"/>
              </a:rPr>
              <a:t>Mĩ</a:t>
            </a:r>
            <a:r>
              <a:rPr lang="en-US" sz="4800" b="1" dirty="0">
                <a:solidFill>
                  <a:srgbClr val="0000CC"/>
                </a:solidFill>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0536"/>
                                        </p:tgtEl>
                                        <p:attrNameLst>
                                          <p:attrName>style.visibility</p:attrName>
                                        </p:attrNameLst>
                                      </p:cBhvr>
                                      <p:to>
                                        <p:strVal val="visible"/>
                                      </p:to>
                                    </p:set>
                                    <p:animEffect transition="in" filter="randombar(horizontal)">
                                      <p:cBhvr>
                                        <p:cTn id="7" dur="500"/>
                                        <p:tgtEl>
                                          <p:spTgt spid="15053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0538"/>
                                        </p:tgtEl>
                                        <p:attrNameLst>
                                          <p:attrName>style.visibility</p:attrName>
                                        </p:attrNameLst>
                                      </p:cBhvr>
                                      <p:to>
                                        <p:strVal val="visible"/>
                                      </p:to>
                                    </p:set>
                                    <p:animEffect transition="in" filter="randombar(horizontal)">
                                      <p:cBhvr>
                                        <p:cTn id="10" dur="500"/>
                                        <p:tgtEl>
                                          <p:spTgt spid="15053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50535"/>
                                        </p:tgtEl>
                                        <p:attrNameLst>
                                          <p:attrName>style.visibility</p:attrName>
                                        </p:attrNameLst>
                                      </p:cBhvr>
                                      <p:to>
                                        <p:strVal val="visible"/>
                                      </p:to>
                                    </p:set>
                                    <p:animEffect transition="in" filter="randombar(horizontal)">
                                      <p:cBhvr>
                                        <p:cTn id="15" dur="500"/>
                                        <p:tgtEl>
                                          <p:spTgt spid="15053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50532"/>
                                        </p:tgtEl>
                                        <p:attrNameLst>
                                          <p:attrName>style.visibility</p:attrName>
                                        </p:attrNameLst>
                                      </p:cBhvr>
                                      <p:to>
                                        <p:strVal val="visible"/>
                                      </p:to>
                                    </p:set>
                                    <p:animEffect transition="in" filter="randombar(horizontal)">
                                      <p:cBhvr>
                                        <p:cTn id="18" dur="500"/>
                                        <p:tgtEl>
                                          <p:spTgt spid="15053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50537"/>
                                        </p:tgtEl>
                                        <p:attrNameLst>
                                          <p:attrName>style.visibility</p:attrName>
                                        </p:attrNameLst>
                                      </p:cBhvr>
                                      <p:to>
                                        <p:strVal val="visible"/>
                                      </p:to>
                                    </p:set>
                                    <p:animEffect transition="in" filter="randombar(horizontal)">
                                      <p:cBhvr>
                                        <p:cTn id="23" dur="500"/>
                                        <p:tgtEl>
                                          <p:spTgt spid="150537"/>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50534"/>
                                        </p:tgtEl>
                                        <p:attrNameLst>
                                          <p:attrName>style.visibility</p:attrName>
                                        </p:attrNameLst>
                                      </p:cBhvr>
                                      <p:to>
                                        <p:strVal val="visible"/>
                                      </p:to>
                                    </p:set>
                                    <p:animEffect transition="in" filter="randombar(horizontal)">
                                      <p:cBhvr>
                                        <p:cTn id="26" dur="500"/>
                                        <p:tgtEl>
                                          <p:spTgt spid="150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2" grpId="0" animBg="1"/>
      <p:bldP spid="150534" grpId="0" animBg="1"/>
      <p:bldP spid="150535" grpId="0" animBg="1"/>
      <p:bldP spid="150536" grpId="0" animBg="1"/>
      <p:bldP spid="150537" grpId="0" animBg="1"/>
      <p:bldP spid="1505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105" name="Text Box 9"/>
          <p:cNvSpPr txBox="1">
            <a:spLocks noChangeArrowheads="1"/>
          </p:cNvSpPr>
          <p:nvPr/>
        </p:nvSpPr>
        <p:spPr bwMode="auto">
          <a:xfrm>
            <a:off x="228600" y="428178"/>
            <a:ext cx="114300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800" dirty="0"/>
              <a:t>	</a:t>
            </a:r>
            <a:r>
              <a:rPr lang="en-US" sz="4800" b="1" dirty="0" err="1"/>
              <a:t>Chiến</a:t>
            </a:r>
            <a:r>
              <a:rPr lang="en-US" sz="4800" b="1" dirty="0"/>
              <a:t> </a:t>
            </a:r>
            <a:r>
              <a:rPr lang="en-US" sz="4800" b="1" dirty="0" err="1"/>
              <a:t>thắng</a:t>
            </a:r>
            <a:r>
              <a:rPr lang="en-US" sz="4800" b="1" dirty="0"/>
              <a:t> “</a:t>
            </a:r>
            <a:r>
              <a:rPr lang="en-US" sz="4800" b="1" dirty="0" err="1"/>
              <a:t>Điện</a:t>
            </a:r>
            <a:r>
              <a:rPr lang="en-US" sz="4800" b="1" dirty="0"/>
              <a:t> </a:t>
            </a:r>
            <a:r>
              <a:rPr lang="en-US" sz="4800" b="1" dirty="0" err="1"/>
              <a:t>Biên</a:t>
            </a:r>
            <a:r>
              <a:rPr lang="en-US" sz="4800" b="1" dirty="0"/>
              <a:t> </a:t>
            </a:r>
            <a:r>
              <a:rPr lang="en-US" sz="4800" b="1" dirty="0" err="1"/>
              <a:t>Phủ</a:t>
            </a:r>
            <a:r>
              <a:rPr lang="en-US" sz="4800" b="1" dirty="0"/>
              <a:t> </a:t>
            </a:r>
            <a:r>
              <a:rPr lang="en-US" sz="4800" b="1" dirty="0" err="1"/>
              <a:t>trên</a:t>
            </a:r>
            <a:r>
              <a:rPr lang="en-US" sz="4800" b="1" dirty="0"/>
              <a:t> </a:t>
            </a:r>
            <a:r>
              <a:rPr lang="en-US" sz="4800" b="1" dirty="0" err="1"/>
              <a:t>không</a:t>
            </a:r>
            <a:r>
              <a:rPr lang="en-US" sz="4800" b="1" dirty="0"/>
              <a:t>” </a:t>
            </a:r>
            <a:r>
              <a:rPr lang="en-US" sz="4800" b="1" dirty="0" err="1"/>
              <a:t>đã</a:t>
            </a:r>
            <a:r>
              <a:rPr lang="en-US" sz="4800" b="1" dirty="0"/>
              <a:t> </a:t>
            </a:r>
            <a:r>
              <a:rPr lang="en-US" sz="4800" b="1" dirty="0" err="1"/>
              <a:t>đánh</a:t>
            </a:r>
            <a:r>
              <a:rPr lang="en-US" sz="4800" b="1" dirty="0"/>
              <a:t> </a:t>
            </a:r>
            <a:r>
              <a:rPr lang="en-US" sz="4800" b="1" dirty="0" err="1"/>
              <a:t>bại</a:t>
            </a:r>
            <a:r>
              <a:rPr lang="en-US" sz="4800" b="1" dirty="0"/>
              <a:t> </a:t>
            </a:r>
            <a:r>
              <a:rPr lang="en-US" sz="4800" b="1" dirty="0" err="1"/>
              <a:t>cuộc</a:t>
            </a:r>
            <a:r>
              <a:rPr lang="en-US" sz="4800" b="1" dirty="0"/>
              <a:t> </a:t>
            </a:r>
            <a:r>
              <a:rPr lang="en-US" sz="4800" b="1" dirty="0" err="1"/>
              <a:t>rải</a:t>
            </a:r>
            <a:r>
              <a:rPr lang="en-US" sz="4800" b="1" dirty="0"/>
              <a:t> </a:t>
            </a:r>
            <a:r>
              <a:rPr lang="en-US" sz="4800" b="1" dirty="0" err="1"/>
              <a:t>thảm</a:t>
            </a:r>
            <a:r>
              <a:rPr lang="en-US" sz="4800" b="1" dirty="0"/>
              <a:t> B52 </a:t>
            </a:r>
            <a:r>
              <a:rPr lang="en-US" sz="4800" b="1" dirty="0" err="1"/>
              <a:t>của</a:t>
            </a:r>
            <a:r>
              <a:rPr lang="en-US" sz="4800" b="1" dirty="0"/>
              <a:t> </a:t>
            </a:r>
            <a:r>
              <a:rPr lang="en-US" sz="4800" b="1" dirty="0" err="1"/>
              <a:t>Mĩ</a:t>
            </a:r>
            <a:r>
              <a:rPr lang="en-US" sz="4800" b="1" dirty="0"/>
              <a:t> ở </a:t>
            </a:r>
            <a:r>
              <a:rPr lang="en-US" sz="4800" b="1" dirty="0" err="1"/>
              <a:t>Hà</a:t>
            </a:r>
            <a:r>
              <a:rPr lang="en-US" sz="4800" b="1" dirty="0"/>
              <a:t> </a:t>
            </a:r>
            <a:r>
              <a:rPr lang="en-US" sz="4800" b="1" dirty="0" err="1"/>
              <a:t>Nội</a:t>
            </a:r>
            <a:r>
              <a:rPr lang="en-US" sz="4800" b="1" dirty="0"/>
              <a:t>. </a:t>
            </a:r>
            <a:r>
              <a:rPr lang="en-US" sz="4800" b="1" dirty="0" err="1"/>
              <a:t>Đập</a:t>
            </a:r>
            <a:r>
              <a:rPr lang="en-US" sz="4800" b="1" dirty="0"/>
              <a:t> tan </a:t>
            </a:r>
            <a:r>
              <a:rPr lang="en-US" sz="4800" b="1" dirty="0" err="1"/>
              <a:t>âm</a:t>
            </a:r>
            <a:r>
              <a:rPr lang="en-US" sz="4800" b="1" dirty="0"/>
              <a:t> </a:t>
            </a:r>
            <a:r>
              <a:rPr lang="en-US" sz="4800" b="1" dirty="0" err="1"/>
              <a:t>mưu</a:t>
            </a:r>
            <a:r>
              <a:rPr lang="en-US" sz="4800" b="1" dirty="0"/>
              <a:t> </a:t>
            </a:r>
            <a:r>
              <a:rPr lang="en-US" sz="4800" b="1" dirty="0" err="1"/>
              <a:t>xâm</a:t>
            </a:r>
            <a:r>
              <a:rPr lang="en-US" sz="4800" b="1" dirty="0"/>
              <a:t> </a:t>
            </a:r>
            <a:r>
              <a:rPr lang="en-US" sz="4800" b="1" dirty="0" err="1"/>
              <a:t>lược</a:t>
            </a:r>
            <a:r>
              <a:rPr lang="en-US" sz="4800" b="1" dirty="0"/>
              <a:t> </a:t>
            </a:r>
            <a:r>
              <a:rPr lang="en-US" sz="4800" b="1" dirty="0" err="1"/>
              <a:t>của</a:t>
            </a:r>
            <a:r>
              <a:rPr lang="en-US" sz="4800" b="1" dirty="0"/>
              <a:t> </a:t>
            </a:r>
            <a:r>
              <a:rPr lang="en-US" sz="4800" b="1" dirty="0" err="1"/>
              <a:t>đế</a:t>
            </a:r>
            <a:r>
              <a:rPr lang="en-US" sz="4800" b="1" dirty="0"/>
              <a:t> </a:t>
            </a:r>
            <a:r>
              <a:rPr lang="en-US" sz="4800" b="1" dirty="0" err="1"/>
              <a:t>quốc</a:t>
            </a:r>
            <a:r>
              <a:rPr lang="en-US" sz="4800" b="1" dirty="0"/>
              <a:t> </a:t>
            </a:r>
            <a:r>
              <a:rPr lang="en-US" sz="4800" b="1" dirty="0" err="1"/>
              <a:t>Mĩ</a:t>
            </a:r>
            <a:r>
              <a:rPr lang="en-US" sz="4800" b="1" dirty="0"/>
              <a:t>, </a:t>
            </a:r>
            <a:r>
              <a:rPr lang="en-US" sz="4800" b="1" dirty="0" err="1"/>
              <a:t>buộc</a:t>
            </a:r>
            <a:r>
              <a:rPr lang="en-US" sz="4800" b="1" dirty="0"/>
              <a:t> </a:t>
            </a:r>
            <a:r>
              <a:rPr lang="en-US" sz="4800" b="1" dirty="0" err="1"/>
              <a:t>Mỹ</a:t>
            </a:r>
            <a:r>
              <a:rPr lang="en-US" sz="4800" b="1" dirty="0"/>
              <a:t> </a:t>
            </a:r>
            <a:r>
              <a:rPr lang="en-US" sz="4800" b="1" dirty="0" err="1"/>
              <a:t>phải</a:t>
            </a:r>
            <a:r>
              <a:rPr lang="en-US" sz="4800" b="1" dirty="0"/>
              <a:t> </a:t>
            </a:r>
            <a:r>
              <a:rPr lang="en-US" sz="4800" b="1" dirty="0" err="1"/>
              <a:t>ký</a:t>
            </a:r>
            <a:r>
              <a:rPr lang="en-US" sz="4800" b="1" dirty="0"/>
              <a:t> </a:t>
            </a:r>
            <a:r>
              <a:rPr lang="en-US" sz="4800" b="1" dirty="0" err="1"/>
              <a:t>hiệp</a:t>
            </a:r>
            <a:r>
              <a:rPr lang="en-US" sz="4800" b="1" dirty="0"/>
              <a:t> </a:t>
            </a:r>
            <a:r>
              <a:rPr lang="en-US" sz="4800" b="1" dirty="0" err="1"/>
              <a:t>định</a:t>
            </a:r>
            <a:r>
              <a:rPr lang="en-US" sz="4800" b="1" dirty="0"/>
              <a:t> Pa-</a:t>
            </a:r>
            <a:r>
              <a:rPr lang="en-US" sz="4800" b="1" dirty="0" err="1"/>
              <a:t>ri</a:t>
            </a:r>
            <a:r>
              <a:rPr lang="en-US" sz="4800" b="1" dirty="0"/>
              <a:t> </a:t>
            </a:r>
            <a:r>
              <a:rPr lang="en-US" sz="4800" b="1" dirty="0" err="1"/>
              <a:t>chấm</a:t>
            </a:r>
            <a:r>
              <a:rPr lang="en-US" sz="4800" b="1" dirty="0"/>
              <a:t> </a:t>
            </a:r>
            <a:r>
              <a:rPr lang="en-US" sz="4800" b="1" dirty="0" err="1"/>
              <a:t>dứt</a:t>
            </a:r>
            <a:r>
              <a:rPr lang="en-US" sz="4800" b="1" dirty="0"/>
              <a:t> </a:t>
            </a:r>
            <a:r>
              <a:rPr lang="en-US" sz="4800" b="1" dirty="0" err="1"/>
              <a:t>chiến</a:t>
            </a:r>
            <a:r>
              <a:rPr lang="en-US" sz="4800" b="1" dirty="0"/>
              <a:t> </a:t>
            </a:r>
            <a:r>
              <a:rPr lang="en-US" sz="4800" b="1" dirty="0" err="1"/>
              <a:t>tranh</a:t>
            </a:r>
            <a:r>
              <a:rPr lang="en-US" sz="4800" b="1" dirty="0"/>
              <a:t>  </a:t>
            </a:r>
            <a:r>
              <a:rPr lang="en-US" sz="4800" b="1" dirty="0" err="1"/>
              <a:t>lập</a:t>
            </a:r>
            <a:r>
              <a:rPr lang="en-US" sz="4800" b="1" dirty="0"/>
              <a:t> </a:t>
            </a:r>
            <a:r>
              <a:rPr lang="en-US" sz="4800" b="1" dirty="0" err="1"/>
              <a:t>lại</a:t>
            </a:r>
            <a:r>
              <a:rPr lang="en-US" sz="4800" b="1" dirty="0"/>
              <a:t> </a:t>
            </a:r>
            <a:r>
              <a:rPr lang="en-US" sz="4800" b="1" dirty="0" err="1"/>
              <a:t>hoà</a:t>
            </a:r>
            <a:r>
              <a:rPr lang="en-US" sz="4800" b="1" dirty="0"/>
              <a:t> </a:t>
            </a:r>
            <a:r>
              <a:rPr lang="en-US" sz="4800" b="1" dirty="0" err="1"/>
              <a:t>bình</a:t>
            </a:r>
            <a:r>
              <a:rPr lang="en-US" sz="4800" b="1" dirty="0"/>
              <a:t> ở </a:t>
            </a:r>
            <a:r>
              <a:rPr lang="en-US" sz="4800" b="1" dirty="0" err="1"/>
              <a:t>Việt</a:t>
            </a:r>
            <a:r>
              <a:rPr lang="en-US" sz="4800" b="1" dirty="0"/>
              <a:t> Nam. </a:t>
            </a:r>
            <a:r>
              <a:rPr lang="en-US" sz="4800" b="1" dirty="0" err="1"/>
              <a:t>Khẳng</a:t>
            </a:r>
            <a:r>
              <a:rPr lang="en-US" sz="4800" b="1" dirty="0"/>
              <a:t> </a:t>
            </a:r>
            <a:r>
              <a:rPr lang="en-US" sz="4800" b="1" dirty="0" err="1"/>
              <a:t>định</a:t>
            </a:r>
            <a:r>
              <a:rPr lang="en-US" sz="4800" b="1" dirty="0"/>
              <a:t> ý </a:t>
            </a:r>
            <a:r>
              <a:rPr lang="en-US" sz="4800" b="1" dirty="0" err="1"/>
              <a:t>chí</a:t>
            </a:r>
            <a:r>
              <a:rPr lang="en-US" sz="4800" b="1" dirty="0"/>
              <a:t> </a:t>
            </a:r>
            <a:r>
              <a:rPr lang="en-US" sz="4800" b="1" dirty="0" err="1"/>
              <a:t>quyết</a:t>
            </a:r>
            <a:r>
              <a:rPr lang="en-US" sz="4800" b="1" dirty="0"/>
              <a:t> </a:t>
            </a:r>
            <a:r>
              <a:rPr lang="en-US" sz="4800" b="1" dirty="0" err="1"/>
              <a:t>chiến</a:t>
            </a:r>
            <a:r>
              <a:rPr lang="en-US" sz="4800" b="1" dirty="0"/>
              <a:t>, </a:t>
            </a:r>
            <a:r>
              <a:rPr lang="en-US" sz="4800" b="1" dirty="0" err="1"/>
              <a:t>quyết</a:t>
            </a:r>
            <a:r>
              <a:rPr lang="en-US" sz="4800" b="1" dirty="0"/>
              <a:t> </a:t>
            </a:r>
            <a:r>
              <a:rPr lang="en-US" sz="4800" b="1" dirty="0" err="1"/>
              <a:t>thắng</a:t>
            </a:r>
            <a:r>
              <a:rPr lang="en-US" sz="4800" b="1" dirty="0"/>
              <a:t> </a:t>
            </a:r>
            <a:r>
              <a:rPr lang="en-US" sz="4800" b="1" dirty="0" err="1"/>
              <a:t>của</a:t>
            </a:r>
            <a:r>
              <a:rPr lang="en-US" sz="4800" b="1" dirty="0"/>
              <a:t> </a:t>
            </a:r>
            <a:r>
              <a:rPr lang="en-US" sz="4800" b="1" dirty="0" err="1"/>
              <a:t>quân</a:t>
            </a:r>
            <a:r>
              <a:rPr lang="en-US" sz="4800" b="1" dirty="0"/>
              <a:t> </a:t>
            </a:r>
            <a:r>
              <a:rPr lang="en-US" sz="4800" b="1" dirty="0" err="1"/>
              <a:t>dân</a:t>
            </a:r>
            <a:r>
              <a:rPr lang="en-US" sz="4800" b="1" dirty="0"/>
              <a:t> ta.</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AutoShape 3"/>
          <p:cNvSpPr>
            <a:spLocks noChangeArrowheads="1"/>
          </p:cNvSpPr>
          <p:nvPr/>
        </p:nvSpPr>
        <p:spPr bwMode="auto">
          <a:xfrm>
            <a:off x="304801" y="231058"/>
            <a:ext cx="1752600" cy="609600"/>
          </a:xfrm>
          <a:prstGeom prst="roundRect">
            <a:avLst>
              <a:gd name="adj" fmla="val 16667"/>
            </a:avLst>
          </a:prstGeom>
          <a:solidFill>
            <a:srgbClr val="99CC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sz="4800" b="1" u="sng" dirty="0" err="1">
                <a:solidFill>
                  <a:srgbClr val="000066"/>
                </a:solidFill>
                <a:latin typeface="Arial" panose="020B0604020202020204" pitchFamily="34" charset="0"/>
                <a:cs typeface="Arial" panose="020B0604020202020204" pitchFamily="34" charset="0"/>
              </a:rPr>
              <a:t>Câu</a:t>
            </a:r>
            <a:r>
              <a:rPr lang="en-US" sz="4800" b="1" u="sng" dirty="0">
                <a:solidFill>
                  <a:srgbClr val="000066"/>
                </a:solidFill>
                <a:latin typeface="Arial" panose="020B0604020202020204" pitchFamily="34" charset="0"/>
                <a:cs typeface="Arial" panose="020B0604020202020204" pitchFamily="34" charset="0"/>
              </a:rPr>
              <a:t> 1 </a:t>
            </a:r>
            <a:r>
              <a:rPr lang="en-US" sz="4800" b="1" dirty="0">
                <a:solidFill>
                  <a:srgbClr val="000066"/>
                </a:solidFill>
                <a:latin typeface="Arial" panose="020B0604020202020204" pitchFamily="34" charset="0"/>
                <a:cs typeface="Arial" panose="020B0604020202020204" pitchFamily="34" charset="0"/>
              </a:rPr>
              <a:t>:</a:t>
            </a:r>
          </a:p>
        </p:txBody>
      </p:sp>
      <p:sp>
        <p:nvSpPr>
          <p:cNvPr id="148483" name="Text Box 4"/>
          <p:cNvSpPr txBox="1">
            <a:spLocks noChangeArrowheads="1"/>
          </p:cNvSpPr>
          <p:nvPr/>
        </p:nvSpPr>
        <p:spPr bwMode="auto">
          <a:xfrm>
            <a:off x="2286000" y="228600"/>
            <a:ext cx="9144000" cy="2308324"/>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4800" b="1" dirty="0" err="1">
                <a:solidFill>
                  <a:srgbClr val="FF0000"/>
                </a:solidFill>
                <a:latin typeface="Arial" panose="020B0604020202020204" pitchFamily="34" charset="0"/>
                <a:cs typeface="Arial" panose="020B0604020202020204" pitchFamily="34" charset="0"/>
              </a:rPr>
              <a:t>Tại</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sao</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ngày</a:t>
            </a:r>
            <a:r>
              <a:rPr lang="en-US" sz="4800" b="1" dirty="0">
                <a:solidFill>
                  <a:srgbClr val="FF0000"/>
                </a:solidFill>
                <a:latin typeface="Arial" panose="020B0604020202020204" pitchFamily="34" charset="0"/>
                <a:cs typeface="Arial" panose="020B0604020202020204" pitchFamily="34" charset="0"/>
              </a:rPr>
              <a:t> 30-12-1972, </a:t>
            </a:r>
            <a:r>
              <a:rPr lang="en-US" sz="4800" b="1" dirty="0" err="1">
                <a:solidFill>
                  <a:srgbClr val="FF0000"/>
                </a:solidFill>
                <a:latin typeface="Arial" panose="020B0604020202020204" pitchFamily="34" charset="0"/>
                <a:cs typeface="Arial" panose="020B0604020202020204" pitchFamily="34" charset="0"/>
              </a:rPr>
              <a:t>Tổng</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thống</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Mĩ</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buộc</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phải</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tuyên</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bố</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ngừng</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ném</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bom</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miền</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Bắc</a:t>
            </a:r>
            <a:r>
              <a:rPr lang="en-US" sz="4800" b="1" dirty="0">
                <a:solidFill>
                  <a:srgbClr val="FF0000"/>
                </a:solidFill>
                <a:latin typeface="Arial" panose="020B0604020202020204" pitchFamily="34" charset="0"/>
                <a:cs typeface="Arial" panose="020B0604020202020204" pitchFamily="34" charset="0"/>
              </a:rPr>
              <a:t>?</a:t>
            </a:r>
          </a:p>
        </p:txBody>
      </p:sp>
      <p:sp>
        <p:nvSpPr>
          <p:cNvPr id="213002" name="Text Box 10"/>
          <p:cNvSpPr txBox="1">
            <a:spLocks noChangeArrowheads="1"/>
          </p:cNvSpPr>
          <p:nvPr/>
        </p:nvSpPr>
        <p:spPr bwMode="auto">
          <a:xfrm>
            <a:off x="4419600" y="5877878"/>
            <a:ext cx="4460488" cy="830997"/>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50000"/>
              </a:spcBef>
            </a:pPr>
            <a:r>
              <a:rPr lang="en-US" sz="4800" b="1" u="sng">
                <a:solidFill>
                  <a:srgbClr val="FF0000"/>
                </a:solidFill>
                <a:latin typeface="Arial" panose="020B0604020202020204" pitchFamily="34" charset="0"/>
                <a:cs typeface="Arial" panose="020B0604020202020204" pitchFamily="34" charset="0"/>
              </a:rPr>
              <a:t>Đáp án</a:t>
            </a:r>
            <a:r>
              <a:rPr lang="en-US" sz="4800" b="1" i="1">
                <a:solidFill>
                  <a:srgbClr val="FF0000"/>
                </a:solidFill>
                <a:latin typeface="Arial" panose="020B0604020202020204" pitchFamily="34" charset="0"/>
                <a:cs typeface="Arial" panose="020B0604020202020204" pitchFamily="34" charset="0"/>
              </a:rPr>
              <a:t>:C</a:t>
            </a:r>
          </a:p>
        </p:txBody>
      </p:sp>
      <p:sp>
        <p:nvSpPr>
          <p:cNvPr id="213007" name="Oval 15"/>
          <p:cNvSpPr>
            <a:spLocks noChangeArrowheads="1"/>
          </p:cNvSpPr>
          <p:nvPr/>
        </p:nvSpPr>
        <p:spPr bwMode="auto">
          <a:xfrm>
            <a:off x="145896" y="5042951"/>
            <a:ext cx="1115122" cy="762000"/>
          </a:xfrm>
          <a:prstGeom prst="ellipse">
            <a:avLst/>
          </a:prstGeom>
          <a:solidFill>
            <a:srgbClr val="CCFFCC"/>
          </a:solidFill>
          <a:ln w="38100">
            <a:solidFill>
              <a:srgbClr val="003366"/>
            </a:solidFill>
            <a:rou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4800" b="1">
              <a:latin typeface="Arial" panose="020B0604020202020204" pitchFamily="34" charset="0"/>
              <a:cs typeface="Arial" panose="020B0604020202020204" pitchFamily="34" charset="0"/>
            </a:endParaRPr>
          </a:p>
        </p:txBody>
      </p:sp>
      <p:sp>
        <p:nvSpPr>
          <p:cNvPr id="148486" name="Rectangle 17"/>
          <p:cNvSpPr>
            <a:spLocks noChangeArrowheads="1"/>
          </p:cNvSpPr>
          <p:nvPr/>
        </p:nvSpPr>
        <p:spPr bwMode="auto">
          <a:xfrm>
            <a:off x="304801" y="2830890"/>
            <a:ext cx="1103970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4800" b="1" dirty="0">
                <a:solidFill>
                  <a:srgbClr val="9900CC"/>
                </a:solidFill>
                <a:latin typeface="Arial" panose="020B0604020202020204" pitchFamily="34" charset="0"/>
                <a:cs typeface="Arial" panose="020B0604020202020204" pitchFamily="34" charset="0"/>
              </a:rPr>
              <a:t>A. </a:t>
            </a:r>
            <a:r>
              <a:rPr lang="en-US" sz="4800" b="1" dirty="0" err="1">
                <a:solidFill>
                  <a:srgbClr val="9900CC"/>
                </a:solidFill>
                <a:latin typeface="Arial" panose="020B0604020202020204" pitchFamily="34" charset="0"/>
                <a:cs typeface="Arial" panose="020B0604020202020204" pitchFamily="34" charset="0"/>
              </a:rPr>
              <a:t>Chúng</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bị</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thất</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bại</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quá</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nặng</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nề</a:t>
            </a:r>
            <a:r>
              <a:rPr lang="en-US" sz="4800" b="1" dirty="0">
                <a:solidFill>
                  <a:srgbClr val="9900CC"/>
                </a:solidFill>
                <a:latin typeface="Arial" panose="020B0604020202020204" pitchFamily="34" charset="0"/>
                <a:cs typeface="Arial" panose="020B0604020202020204" pitchFamily="34" charset="0"/>
              </a:rPr>
              <a:t>.</a:t>
            </a:r>
          </a:p>
          <a:p>
            <a:pPr eaLnBrk="1" hangingPunct="1"/>
            <a:r>
              <a:rPr lang="en-US" sz="4800" b="1" dirty="0">
                <a:solidFill>
                  <a:srgbClr val="9900CC"/>
                </a:solidFill>
                <a:latin typeface="Arial" panose="020B0604020202020204" pitchFamily="34" charset="0"/>
                <a:cs typeface="Arial" panose="020B0604020202020204" pitchFamily="34" charset="0"/>
              </a:rPr>
              <a:t>B. </a:t>
            </a:r>
            <a:r>
              <a:rPr lang="en-US" sz="4800" b="1" dirty="0" err="1">
                <a:solidFill>
                  <a:srgbClr val="9900CC"/>
                </a:solidFill>
                <a:latin typeface="Arial" panose="020B0604020202020204" pitchFamily="34" charset="0"/>
                <a:cs typeface="Arial" panose="020B0604020202020204" pitchFamily="34" charset="0"/>
              </a:rPr>
              <a:t>Chúng</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biết</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không</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thể</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khuất</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phục</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được</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nhân</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dân</a:t>
            </a:r>
            <a:r>
              <a:rPr lang="en-US" sz="4800" b="1" dirty="0">
                <a:solidFill>
                  <a:srgbClr val="9900CC"/>
                </a:solidFill>
                <a:latin typeface="Arial" panose="020B0604020202020204" pitchFamily="34" charset="0"/>
                <a:cs typeface="Arial" panose="020B0604020202020204" pitchFamily="34" charset="0"/>
              </a:rPr>
              <a:t> ta </a:t>
            </a:r>
            <a:r>
              <a:rPr lang="en-US" sz="4800" b="1" dirty="0" err="1">
                <a:solidFill>
                  <a:srgbClr val="9900CC"/>
                </a:solidFill>
                <a:latin typeface="Arial" panose="020B0604020202020204" pitchFamily="34" charset="0"/>
                <a:cs typeface="Arial" panose="020B0604020202020204" pitchFamily="34" charset="0"/>
              </a:rPr>
              <a:t>bằng</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bom</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đạn</a:t>
            </a:r>
            <a:r>
              <a:rPr lang="en-US" sz="4800" b="1" dirty="0">
                <a:solidFill>
                  <a:srgbClr val="9900CC"/>
                </a:solidFill>
                <a:latin typeface="Arial" panose="020B0604020202020204" pitchFamily="34" charset="0"/>
                <a:cs typeface="Arial" panose="020B0604020202020204" pitchFamily="34" charset="0"/>
              </a:rPr>
              <a:t>.</a:t>
            </a:r>
          </a:p>
          <a:p>
            <a:pPr eaLnBrk="1" hangingPunct="1"/>
            <a:r>
              <a:rPr lang="en-US" sz="4800" b="1" dirty="0">
                <a:solidFill>
                  <a:srgbClr val="9900CC"/>
                </a:solidFill>
                <a:latin typeface="Arial" panose="020B0604020202020204" pitchFamily="34" charset="0"/>
                <a:cs typeface="Arial" panose="020B0604020202020204" pitchFamily="34" charset="0"/>
              </a:rPr>
              <a:t>C. </a:t>
            </a:r>
            <a:r>
              <a:rPr lang="en-US" sz="4800" b="1" dirty="0" err="1">
                <a:solidFill>
                  <a:srgbClr val="9900CC"/>
                </a:solidFill>
                <a:latin typeface="Arial" panose="020B0604020202020204" pitchFamily="34" charset="0"/>
                <a:cs typeface="Arial" panose="020B0604020202020204" pitchFamily="34" charset="0"/>
              </a:rPr>
              <a:t>Cả</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hai</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đáp</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án</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trên</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đều</a:t>
            </a:r>
            <a:r>
              <a:rPr lang="en-US" sz="4800" b="1" dirty="0">
                <a:solidFill>
                  <a:srgbClr val="9900CC"/>
                </a:solidFill>
                <a:latin typeface="Arial" panose="020B0604020202020204" pitchFamily="34" charset="0"/>
                <a:cs typeface="Arial" panose="020B0604020202020204" pitchFamily="34" charset="0"/>
              </a:rPr>
              <a:t> </a:t>
            </a:r>
            <a:r>
              <a:rPr lang="en-US" sz="4800" b="1" dirty="0" err="1">
                <a:solidFill>
                  <a:srgbClr val="9900CC"/>
                </a:solidFill>
                <a:latin typeface="Arial" panose="020B0604020202020204" pitchFamily="34" charset="0"/>
                <a:cs typeface="Arial" panose="020B0604020202020204" pitchFamily="34" charset="0"/>
              </a:rPr>
              <a:t>đúng</a:t>
            </a:r>
            <a:endParaRPr lang="en-US" sz="4800" b="1" dirty="0">
              <a:solidFill>
                <a:srgbClr val="9900CC"/>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3002"/>
                                        </p:tgtEl>
                                        <p:attrNameLst>
                                          <p:attrName>style.visibility</p:attrName>
                                        </p:attrNameLst>
                                      </p:cBhvr>
                                      <p:to>
                                        <p:strVal val="visible"/>
                                      </p:to>
                                    </p:set>
                                    <p:anim calcmode="lin" valueType="num">
                                      <p:cBhvr additive="base">
                                        <p:cTn id="7" dur="500" fill="hold"/>
                                        <p:tgtEl>
                                          <p:spTgt spid="213002"/>
                                        </p:tgtEl>
                                        <p:attrNameLst>
                                          <p:attrName>ppt_x</p:attrName>
                                        </p:attrNameLst>
                                      </p:cBhvr>
                                      <p:tavLst>
                                        <p:tav tm="0">
                                          <p:val>
                                            <p:strVal val="#ppt_x"/>
                                          </p:val>
                                        </p:tav>
                                        <p:tav tm="100000">
                                          <p:val>
                                            <p:strVal val="#ppt_x"/>
                                          </p:val>
                                        </p:tav>
                                      </p:tavLst>
                                    </p:anim>
                                    <p:anim calcmode="lin" valueType="num">
                                      <p:cBhvr additive="base">
                                        <p:cTn id="8" dur="500" fill="hold"/>
                                        <p:tgtEl>
                                          <p:spTgt spid="213002"/>
                                        </p:tgtEl>
                                        <p:attrNameLst>
                                          <p:attrName>ppt_y</p:attrName>
                                        </p:attrNameLst>
                                      </p:cBhvr>
                                      <p:tavLst>
                                        <p:tav tm="0">
                                          <p:val>
                                            <p:strVal val="1+#ppt_h/2"/>
                                          </p:val>
                                        </p:tav>
                                        <p:tav tm="100000">
                                          <p:val>
                                            <p:strVal val="#ppt_y"/>
                                          </p:val>
                                        </p:tav>
                                      </p:tavLst>
                                    </p:anim>
                                  </p:childTnLst>
                                </p:cTn>
                              </p:par>
                              <p:par>
                                <p:cTn id="9" presetID="20" presetClass="entr" presetSubtype="0" fill="hold" grpId="0" nodeType="withEffect">
                                  <p:stCondLst>
                                    <p:cond delay="0"/>
                                  </p:stCondLst>
                                  <p:childTnLst>
                                    <p:set>
                                      <p:cBhvr>
                                        <p:cTn id="10" dur="1" fill="hold">
                                          <p:stCondLst>
                                            <p:cond delay="0"/>
                                          </p:stCondLst>
                                        </p:cTn>
                                        <p:tgtEl>
                                          <p:spTgt spid="213007"/>
                                        </p:tgtEl>
                                        <p:attrNameLst>
                                          <p:attrName>style.visibility</p:attrName>
                                        </p:attrNameLst>
                                      </p:cBhvr>
                                      <p:to>
                                        <p:strVal val="visible"/>
                                      </p:to>
                                    </p:set>
                                    <p:animEffect transition="in" filter="wedge">
                                      <p:cBhvr>
                                        <p:cTn id="11" dur="500"/>
                                        <p:tgtEl>
                                          <p:spTgt spid="213007"/>
                                        </p:tgtEl>
                                      </p:cBhvr>
                                    </p:animEffect>
                                  </p:childTnLst>
                                  <p:subTnLst>
                                    <p:audio>
                                      <p:cMediaNode>
                                        <p:cTn display="0" masterRel="sameClick">
                                          <p:stCondLst>
                                            <p:cond evt="begin" delay="0">
                                              <p:tn val="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02" grpId="0" animBg="1"/>
      <p:bldP spid="21300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54" name="Text Box 10"/>
          <p:cNvSpPr txBox="1">
            <a:spLocks noChangeArrowheads="1"/>
          </p:cNvSpPr>
          <p:nvPr/>
        </p:nvSpPr>
        <p:spPr bwMode="auto">
          <a:xfrm>
            <a:off x="558800" y="2514600"/>
            <a:ext cx="11023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000" b="1" dirty="0" err="1">
                <a:solidFill>
                  <a:srgbClr val="FF0000"/>
                </a:solidFill>
              </a:rPr>
              <a:t>Nêu</a:t>
            </a:r>
            <a:r>
              <a:rPr lang="en-US" sz="4000" b="1" dirty="0">
                <a:solidFill>
                  <a:srgbClr val="FF0000"/>
                </a:solidFill>
              </a:rPr>
              <a:t> </a:t>
            </a:r>
            <a:r>
              <a:rPr lang="en-US" sz="4000" b="1" dirty="0" err="1">
                <a:solidFill>
                  <a:srgbClr val="FF0000"/>
                </a:solidFill>
              </a:rPr>
              <a:t>tình</a:t>
            </a:r>
            <a:r>
              <a:rPr lang="en-US" sz="4000" b="1" dirty="0">
                <a:solidFill>
                  <a:srgbClr val="FF0000"/>
                </a:solidFill>
              </a:rPr>
              <a:t> </a:t>
            </a:r>
            <a:r>
              <a:rPr lang="en-US" sz="4000" b="1" dirty="0" err="1">
                <a:solidFill>
                  <a:srgbClr val="FF0000"/>
                </a:solidFill>
              </a:rPr>
              <a:t>hình</a:t>
            </a:r>
            <a:r>
              <a:rPr lang="en-US" sz="4000" b="1" dirty="0">
                <a:solidFill>
                  <a:srgbClr val="FF0000"/>
                </a:solidFill>
              </a:rPr>
              <a:t> </a:t>
            </a:r>
            <a:r>
              <a:rPr lang="en-US" sz="4000" b="1" dirty="0" err="1">
                <a:solidFill>
                  <a:srgbClr val="FF0000"/>
                </a:solidFill>
              </a:rPr>
              <a:t>của</a:t>
            </a:r>
            <a:r>
              <a:rPr lang="en-US" sz="4000" b="1" dirty="0">
                <a:solidFill>
                  <a:srgbClr val="FF0000"/>
                </a:solidFill>
              </a:rPr>
              <a:t> ta </a:t>
            </a:r>
            <a:r>
              <a:rPr lang="en-US" sz="4000" b="1" dirty="0" err="1">
                <a:solidFill>
                  <a:srgbClr val="FF0000"/>
                </a:solidFill>
              </a:rPr>
              <a:t>trên</a:t>
            </a:r>
            <a:r>
              <a:rPr lang="en-US" sz="4000" b="1" dirty="0">
                <a:solidFill>
                  <a:srgbClr val="FF0000"/>
                </a:solidFill>
              </a:rPr>
              <a:t> </a:t>
            </a:r>
            <a:r>
              <a:rPr lang="en-US" sz="4000" b="1" dirty="0" err="1">
                <a:solidFill>
                  <a:srgbClr val="FF0000"/>
                </a:solidFill>
              </a:rPr>
              <a:t>mặt</a:t>
            </a:r>
            <a:r>
              <a:rPr lang="en-US" sz="4000" b="1" dirty="0">
                <a:solidFill>
                  <a:srgbClr val="FF0000"/>
                </a:solidFill>
              </a:rPr>
              <a:t> </a:t>
            </a:r>
            <a:r>
              <a:rPr lang="en-US" sz="4000" b="1" dirty="0" err="1">
                <a:solidFill>
                  <a:srgbClr val="FF0000"/>
                </a:solidFill>
              </a:rPr>
              <a:t>trận</a:t>
            </a:r>
            <a:r>
              <a:rPr lang="en-US" sz="4000" b="1" dirty="0">
                <a:solidFill>
                  <a:srgbClr val="FF0000"/>
                </a:solidFill>
              </a:rPr>
              <a:t> </a:t>
            </a:r>
            <a:r>
              <a:rPr lang="en-US" sz="4000" b="1" dirty="0" err="1">
                <a:solidFill>
                  <a:srgbClr val="FF0000"/>
                </a:solidFill>
              </a:rPr>
              <a:t>chống</a:t>
            </a:r>
            <a:r>
              <a:rPr lang="en-US" sz="4000" b="1" dirty="0">
                <a:solidFill>
                  <a:srgbClr val="FF0000"/>
                </a:solidFill>
              </a:rPr>
              <a:t> </a:t>
            </a:r>
            <a:r>
              <a:rPr lang="en-US" sz="4000" b="1" dirty="0" err="1">
                <a:solidFill>
                  <a:srgbClr val="FF0000"/>
                </a:solidFill>
              </a:rPr>
              <a:t>Mỹ</a:t>
            </a:r>
            <a:r>
              <a:rPr lang="en-US" sz="4000" b="1" dirty="0">
                <a:solidFill>
                  <a:srgbClr val="FF0000"/>
                </a:solidFill>
              </a:rPr>
              <a:t> </a:t>
            </a:r>
            <a:r>
              <a:rPr lang="en-US" sz="4000" b="1" dirty="0" err="1">
                <a:solidFill>
                  <a:srgbClr val="FF0000"/>
                </a:solidFill>
              </a:rPr>
              <a:t>sáu</a:t>
            </a:r>
            <a:r>
              <a:rPr lang="en-US" sz="4000" b="1" dirty="0">
                <a:solidFill>
                  <a:srgbClr val="FF0000"/>
                </a:solidFill>
              </a:rPr>
              <a:t> </a:t>
            </a:r>
            <a:r>
              <a:rPr lang="en-US" sz="4000" b="1" dirty="0" err="1">
                <a:solidFill>
                  <a:srgbClr val="FF0000"/>
                </a:solidFill>
              </a:rPr>
              <a:t>tháng</a:t>
            </a:r>
            <a:r>
              <a:rPr lang="en-US" sz="4000" b="1" dirty="0">
                <a:solidFill>
                  <a:srgbClr val="FF0000"/>
                </a:solidFill>
              </a:rPr>
              <a:t> </a:t>
            </a:r>
            <a:r>
              <a:rPr lang="en-US" sz="4000" b="1" dirty="0" err="1">
                <a:solidFill>
                  <a:srgbClr val="FF0000"/>
                </a:solidFill>
              </a:rPr>
              <a:t>đầu</a:t>
            </a:r>
            <a:r>
              <a:rPr lang="en-US" sz="4000" b="1" dirty="0">
                <a:solidFill>
                  <a:srgbClr val="FF0000"/>
                </a:solidFill>
              </a:rPr>
              <a:t> </a:t>
            </a:r>
            <a:r>
              <a:rPr lang="en-US" sz="4000" b="1" dirty="0" err="1">
                <a:solidFill>
                  <a:srgbClr val="FF0000"/>
                </a:solidFill>
              </a:rPr>
              <a:t>năm</a:t>
            </a:r>
            <a:r>
              <a:rPr lang="en-US" sz="4000" b="1" dirty="0">
                <a:solidFill>
                  <a:srgbClr val="FF0000"/>
                </a:solidFill>
              </a:rPr>
              <a:t> 1972?</a:t>
            </a:r>
          </a:p>
        </p:txBody>
      </p:sp>
      <p:sp>
        <p:nvSpPr>
          <p:cNvPr id="5" name="Text Box 12"/>
          <p:cNvSpPr txBox="1">
            <a:spLocks noChangeArrowheads="1"/>
          </p:cNvSpPr>
          <p:nvPr/>
        </p:nvSpPr>
        <p:spPr bwMode="auto">
          <a:xfrm>
            <a:off x="533400" y="4191000"/>
            <a:ext cx="11049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000" b="1" dirty="0">
                <a:solidFill>
                  <a:srgbClr val="FF0000"/>
                </a:solidFill>
              </a:rPr>
              <a:t> </a:t>
            </a:r>
            <a:r>
              <a:rPr lang="en-US" sz="4000" b="1" dirty="0" err="1">
                <a:solidFill>
                  <a:srgbClr val="FF0000"/>
                </a:solidFill>
              </a:rPr>
              <a:t>Mỹ</a:t>
            </a:r>
            <a:r>
              <a:rPr lang="en-US" sz="4000" b="1" dirty="0">
                <a:solidFill>
                  <a:srgbClr val="FF0000"/>
                </a:solidFill>
              </a:rPr>
              <a:t> </a:t>
            </a:r>
            <a:r>
              <a:rPr lang="en-US" sz="4000" b="1" dirty="0" err="1">
                <a:solidFill>
                  <a:srgbClr val="FF0000"/>
                </a:solidFill>
              </a:rPr>
              <a:t>có</a:t>
            </a:r>
            <a:r>
              <a:rPr lang="en-US" sz="4000" b="1" dirty="0">
                <a:solidFill>
                  <a:srgbClr val="FF0000"/>
                </a:solidFill>
              </a:rPr>
              <a:t> </a:t>
            </a:r>
            <a:r>
              <a:rPr lang="en-US" sz="4000" b="1" dirty="0" err="1">
                <a:solidFill>
                  <a:srgbClr val="FF0000"/>
                </a:solidFill>
              </a:rPr>
              <a:t>ký</a:t>
            </a:r>
            <a:r>
              <a:rPr lang="en-US" sz="4000" b="1" dirty="0">
                <a:solidFill>
                  <a:srgbClr val="FF0000"/>
                </a:solidFill>
              </a:rPr>
              <a:t> </a:t>
            </a:r>
            <a:r>
              <a:rPr lang="en-US" sz="4000" b="1" dirty="0" err="1">
                <a:solidFill>
                  <a:srgbClr val="FF0000"/>
                </a:solidFill>
              </a:rPr>
              <a:t>hiệp</a:t>
            </a:r>
            <a:r>
              <a:rPr lang="en-US" sz="4000" b="1" dirty="0">
                <a:solidFill>
                  <a:srgbClr val="FF0000"/>
                </a:solidFill>
              </a:rPr>
              <a:t> </a:t>
            </a:r>
            <a:r>
              <a:rPr lang="en-US" sz="4000" b="1" dirty="0" err="1">
                <a:solidFill>
                  <a:srgbClr val="FF0000"/>
                </a:solidFill>
              </a:rPr>
              <a:t>định</a:t>
            </a:r>
            <a:r>
              <a:rPr lang="en-US" sz="4000" b="1" dirty="0">
                <a:solidFill>
                  <a:srgbClr val="FF0000"/>
                </a:solidFill>
              </a:rPr>
              <a:t> Pa – </a:t>
            </a:r>
            <a:r>
              <a:rPr lang="en-US" sz="4000" b="1" dirty="0" err="1">
                <a:solidFill>
                  <a:srgbClr val="FF0000"/>
                </a:solidFill>
              </a:rPr>
              <a:t>ri</a:t>
            </a:r>
            <a:r>
              <a:rPr lang="en-US" sz="4000" b="1" dirty="0">
                <a:solidFill>
                  <a:srgbClr val="FF0000"/>
                </a:solidFill>
              </a:rPr>
              <a:t> </a:t>
            </a:r>
            <a:r>
              <a:rPr lang="en-US" sz="4000" b="1" dirty="0" err="1">
                <a:solidFill>
                  <a:srgbClr val="FF0000"/>
                </a:solidFill>
              </a:rPr>
              <a:t>không</a:t>
            </a:r>
            <a:r>
              <a:rPr lang="en-US" sz="4000" b="1" dirty="0">
                <a:solidFill>
                  <a:srgbClr val="FF0000"/>
                </a:solidFill>
              </a:rPr>
              <a:t>? </a:t>
            </a:r>
            <a:r>
              <a:rPr lang="en-US" sz="4000" b="1" dirty="0" err="1">
                <a:solidFill>
                  <a:srgbClr val="FF0000"/>
                </a:solidFill>
              </a:rPr>
              <a:t>Chúng</a:t>
            </a:r>
            <a:r>
              <a:rPr lang="en-US" sz="4000" b="1" dirty="0">
                <a:solidFill>
                  <a:srgbClr val="FF0000"/>
                </a:solidFill>
              </a:rPr>
              <a:t> </a:t>
            </a:r>
            <a:r>
              <a:rPr lang="en-US" sz="4000" b="1" dirty="0" err="1">
                <a:solidFill>
                  <a:srgbClr val="FF0000"/>
                </a:solidFill>
              </a:rPr>
              <a:t>đã</a:t>
            </a:r>
            <a:r>
              <a:rPr lang="en-US" sz="4000" b="1" dirty="0">
                <a:solidFill>
                  <a:srgbClr val="FF0000"/>
                </a:solidFill>
              </a:rPr>
              <a:t> </a:t>
            </a:r>
            <a:r>
              <a:rPr lang="en-US" sz="4000" b="1" dirty="0" err="1">
                <a:solidFill>
                  <a:srgbClr val="FF0000"/>
                </a:solidFill>
              </a:rPr>
              <a:t>làm</a:t>
            </a:r>
            <a:r>
              <a:rPr lang="en-US" sz="4000" b="1" dirty="0">
                <a:solidFill>
                  <a:srgbClr val="FF0000"/>
                </a:solidFill>
              </a:rPr>
              <a:t> </a:t>
            </a:r>
            <a:r>
              <a:rPr lang="en-US" sz="4000" b="1" dirty="0" err="1">
                <a:solidFill>
                  <a:srgbClr val="FF0000"/>
                </a:solidFill>
              </a:rPr>
              <a:t>gì</a:t>
            </a:r>
            <a:r>
              <a:rPr lang="en-US" sz="4000" b="1" dirty="0">
                <a:solidFill>
                  <a:srgbClr val="FF0000"/>
                </a:solidFill>
              </a:rPr>
              <a:t>?</a:t>
            </a:r>
          </a:p>
        </p:txBody>
      </p:sp>
      <p:sp>
        <p:nvSpPr>
          <p:cNvPr id="4" name="Text Box 16"/>
          <p:cNvSpPr txBox="1">
            <a:spLocks noChangeArrowheads="1"/>
          </p:cNvSpPr>
          <p:nvPr/>
        </p:nvSpPr>
        <p:spPr bwMode="auto">
          <a:xfrm>
            <a:off x="87086" y="76200"/>
            <a:ext cx="11506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3200" b="1" dirty="0" err="1"/>
              <a:t>Thứ</a:t>
            </a:r>
            <a:r>
              <a:rPr lang="en-US" sz="3200" b="1" dirty="0"/>
              <a:t> </a:t>
            </a:r>
            <a:r>
              <a:rPr lang="en-US" sz="3200" b="1" dirty="0" err="1"/>
              <a:t>hai</a:t>
            </a:r>
            <a:r>
              <a:rPr lang="en-US" sz="3200" b="1" dirty="0"/>
              <a:t>, </a:t>
            </a:r>
            <a:r>
              <a:rPr lang="en-US" sz="3200" b="1" dirty="0" err="1"/>
              <a:t>ngày</a:t>
            </a:r>
            <a:r>
              <a:rPr lang="en-US" sz="3200" b="1" dirty="0"/>
              <a:t> </a:t>
            </a:r>
            <a:r>
              <a:rPr lang="en-US" sz="3200" b="1" dirty="0" smtClean="0"/>
              <a:t>11 </a:t>
            </a:r>
            <a:r>
              <a:rPr lang="en-US" sz="3200" b="1" dirty="0" err="1"/>
              <a:t>tháng</a:t>
            </a:r>
            <a:r>
              <a:rPr lang="en-US" sz="3200" b="1" dirty="0"/>
              <a:t> 03 </a:t>
            </a:r>
            <a:r>
              <a:rPr lang="en-US" sz="3200" b="1" dirty="0" err="1"/>
              <a:t>năm</a:t>
            </a:r>
            <a:r>
              <a:rPr lang="en-US" sz="3200" b="1" dirty="0"/>
              <a:t> </a:t>
            </a:r>
            <a:r>
              <a:rPr lang="en-US" sz="3200" b="1" dirty="0" smtClean="0"/>
              <a:t>2024</a:t>
            </a:r>
            <a:endParaRPr lang="en-US" sz="3200" b="1" dirty="0"/>
          </a:p>
          <a:p>
            <a:pPr algn="ctr"/>
            <a:r>
              <a:rPr lang="en-US" sz="3200" b="1" u="sng" dirty="0" err="1" smtClean="0"/>
              <a:t>Lịch</a:t>
            </a:r>
            <a:r>
              <a:rPr lang="en-US" sz="3200" b="1" u="sng" dirty="0" smtClean="0"/>
              <a:t> </a:t>
            </a:r>
            <a:r>
              <a:rPr lang="en-US" sz="3200" b="1" u="sng" dirty="0" err="1"/>
              <a:t>sử</a:t>
            </a:r>
            <a:endParaRPr lang="en-US" sz="3200" b="1" u="sng" dirty="0"/>
          </a:p>
          <a:p>
            <a:pPr algn="ctr"/>
            <a:r>
              <a:rPr lang="en-US" sz="3200" b="1" u="sng" dirty="0" err="1" smtClean="0">
                <a:solidFill>
                  <a:srgbClr val="FF3300"/>
                </a:solidFill>
              </a:rPr>
              <a:t>Tiết</a:t>
            </a:r>
            <a:r>
              <a:rPr lang="en-US" sz="3200" b="1" u="sng" dirty="0" smtClean="0">
                <a:solidFill>
                  <a:srgbClr val="FF3300"/>
                </a:solidFill>
              </a:rPr>
              <a:t> 26</a:t>
            </a:r>
            <a:r>
              <a:rPr lang="en-US" sz="3200" b="1" dirty="0" smtClean="0">
                <a:solidFill>
                  <a:srgbClr val="FF3300"/>
                </a:solidFill>
              </a:rPr>
              <a:t>: </a:t>
            </a:r>
            <a:r>
              <a:rPr lang="en-US" sz="3200" b="1" dirty="0" err="1" smtClean="0">
                <a:solidFill>
                  <a:srgbClr val="FF3300"/>
                </a:solidFill>
              </a:rPr>
              <a:t>Chiến</a:t>
            </a:r>
            <a:r>
              <a:rPr lang="en-US" sz="3200" b="1" dirty="0" smtClean="0">
                <a:solidFill>
                  <a:srgbClr val="FF3300"/>
                </a:solidFill>
              </a:rPr>
              <a:t> </a:t>
            </a:r>
            <a:r>
              <a:rPr lang="en-US" sz="3200" b="1" dirty="0" err="1" smtClean="0">
                <a:solidFill>
                  <a:srgbClr val="FF3300"/>
                </a:solidFill>
              </a:rPr>
              <a:t>thắng</a:t>
            </a:r>
            <a:r>
              <a:rPr lang="en-US" sz="3200" b="1" dirty="0">
                <a:solidFill>
                  <a:srgbClr val="FF3300"/>
                </a:solidFill>
              </a:rPr>
              <a:t> </a:t>
            </a:r>
            <a:r>
              <a:rPr lang="en-US" sz="3200" b="1" dirty="0" smtClean="0">
                <a:solidFill>
                  <a:srgbClr val="FF3300"/>
                </a:solidFill>
              </a:rPr>
              <a:t>“</a:t>
            </a:r>
            <a:r>
              <a:rPr lang="en-US" sz="3200" b="1" dirty="0" err="1" smtClean="0">
                <a:solidFill>
                  <a:srgbClr val="FF3300"/>
                </a:solidFill>
              </a:rPr>
              <a:t>Điện</a:t>
            </a:r>
            <a:r>
              <a:rPr lang="en-US" sz="3200" b="1" dirty="0" smtClean="0">
                <a:solidFill>
                  <a:srgbClr val="FF3300"/>
                </a:solidFill>
              </a:rPr>
              <a:t> </a:t>
            </a:r>
            <a:r>
              <a:rPr lang="en-US" sz="3200" b="1" dirty="0" err="1">
                <a:solidFill>
                  <a:srgbClr val="FF3300"/>
                </a:solidFill>
              </a:rPr>
              <a:t>Biên</a:t>
            </a:r>
            <a:r>
              <a:rPr lang="en-US" sz="3200" b="1" dirty="0">
                <a:solidFill>
                  <a:srgbClr val="FF3300"/>
                </a:solidFill>
              </a:rPr>
              <a:t> </a:t>
            </a:r>
            <a:r>
              <a:rPr lang="en-US" sz="3200" b="1" dirty="0" err="1">
                <a:solidFill>
                  <a:srgbClr val="FF3300"/>
                </a:solidFill>
              </a:rPr>
              <a:t>Phủ</a:t>
            </a:r>
            <a:r>
              <a:rPr lang="en-US" sz="3200" b="1" dirty="0">
                <a:solidFill>
                  <a:srgbClr val="FF3300"/>
                </a:solidFill>
              </a:rPr>
              <a:t> </a:t>
            </a:r>
            <a:r>
              <a:rPr lang="en-US" sz="3200" b="1" dirty="0" err="1">
                <a:solidFill>
                  <a:srgbClr val="FF3300"/>
                </a:solidFill>
              </a:rPr>
              <a:t>trên</a:t>
            </a:r>
            <a:r>
              <a:rPr lang="en-US" sz="3200" b="1" dirty="0">
                <a:solidFill>
                  <a:srgbClr val="FF3300"/>
                </a:solidFill>
              </a:rPr>
              <a:t> </a:t>
            </a:r>
            <a:r>
              <a:rPr lang="en-US" sz="3200" b="1" dirty="0" err="1">
                <a:solidFill>
                  <a:srgbClr val="FF3300"/>
                </a:solidFill>
              </a:rPr>
              <a:t>không</a:t>
            </a:r>
            <a:r>
              <a:rPr lang="en-US" sz="3200" b="1" dirty="0">
                <a:solidFill>
                  <a:srgbClr val="FF3300"/>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10954"/>
                                        </p:tgtEl>
                                        <p:attrNameLst>
                                          <p:attrName>style.visibility</p:attrName>
                                        </p:attrNameLst>
                                      </p:cBhvr>
                                      <p:to>
                                        <p:strVal val="visible"/>
                                      </p:to>
                                    </p:set>
                                    <p:animEffect transition="in" filter="wedge">
                                      <p:cBhvr>
                                        <p:cTn id="7" dur="750"/>
                                        <p:tgtEl>
                                          <p:spTgt spid="210954"/>
                                        </p:tgtEl>
                                      </p:cBhvr>
                                    </p:animEffect>
                                  </p:childTnLst>
                                </p:cTn>
                              </p:par>
                              <p:par>
                                <p:cTn id="8" presetID="24"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54"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AutoShape 3"/>
          <p:cNvSpPr>
            <a:spLocks noChangeArrowheads="1"/>
          </p:cNvSpPr>
          <p:nvPr/>
        </p:nvSpPr>
        <p:spPr bwMode="auto">
          <a:xfrm>
            <a:off x="228600" y="228600"/>
            <a:ext cx="2392532" cy="609600"/>
          </a:xfrm>
          <a:prstGeom prst="roundRect">
            <a:avLst>
              <a:gd name="adj" fmla="val 16667"/>
            </a:avLst>
          </a:prstGeom>
          <a:solidFill>
            <a:schemeClr val="folHlink"/>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sz="4800" b="1" u="sng" dirty="0" err="1">
                <a:solidFill>
                  <a:srgbClr val="0000FF"/>
                </a:solidFill>
                <a:latin typeface="Arial" panose="020B0604020202020204" pitchFamily="34" charset="0"/>
                <a:cs typeface="Arial" panose="020B0604020202020204" pitchFamily="34" charset="0"/>
              </a:rPr>
              <a:t>Câu</a:t>
            </a:r>
            <a:r>
              <a:rPr lang="en-US" sz="4800" b="1" u="sng" dirty="0">
                <a:solidFill>
                  <a:srgbClr val="0000FF"/>
                </a:solidFill>
                <a:latin typeface="Arial" panose="020B0604020202020204" pitchFamily="34" charset="0"/>
                <a:cs typeface="Arial" panose="020B0604020202020204" pitchFamily="34" charset="0"/>
              </a:rPr>
              <a:t> 2 </a:t>
            </a:r>
            <a:r>
              <a:rPr lang="en-US" sz="4800" b="1" dirty="0">
                <a:solidFill>
                  <a:srgbClr val="0000FF"/>
                </a:solidFill>
                <a:latin typeface="Arial" panose="020B0604020202020204" pitchFamily="34" charset="0"/>
                <a:cs typeface="Arial" panose="020B0604020202020204" pitchFamily="34" charset="0"/>
              </a:rPr>
              <a:t>:</a:t>
            </a:r>
          </a:p>
        </p:txBody>
      </p:sp>
      <p:sp>
        <p:nvSpPr>
          <p:cNvPr id="149508" name="AutoShape 14">
            <a:hlinkClick r:id="rId2" action="ppaction://hlinksldjump" highlightClick="1"/>
          </p:cNvPr>
          <p:cNvSpPr>
            <a:spLocks noChangeArrowheads="1"/>
          </p:cNvSpPr>
          <p:nvPr/>
        </p:nvSpPr>
        <p:spPr bwMode="auto">
          <a:xfrm>
            <a:off x="8349449" y="6172200"/>
            <a:ext cx="217502" cy="1524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4800" b="1">
              <a:latin typeface="Arial" panose="020B0604020202020204" pitchFamily="34" charset="0"/>
              <a:cs typeface="Arial" panose="020B0604020202020204" pitchFamily="34" charset="0"/>
            </a:endParaRPr>
          </a:p>
        </p:txBody>
      </p:sp>
      <p:sp>
        <p:nvSpPr>
          <p:cNvPr id="2" name="Rectangle 1"/>
          <p:cNvSpPr/>
          <p:nvPr/>
        </p:nvSpPr>
        <p:spPr>
          <a:xfrm>
            <a:off x="152400" y="152972"/>
            <a:ext cx="11521440" cy="3785652"/>
          </a:xfrm>
          <a:prstGeom prst="rect">
            <a:avLst/>
          </a:prstGeom>
        </p:spPr>
        <p:txBody>
          <a:bodyPr wrap="square">
            <a:spAutoFit/>
          </a:bodyPr>
          <a:lstStyle/>
          <a:p>
            <a:pPr eaLnBrk="1" hangingPunct="1">
              <a:spcBef>
                <a:spcPct val="50000"/>
              </a:spcBef>
            </a:pPr>
            <a:r>
              <a:rPr lang="en-US" sz="4800" b="1" dirty="0">
                <a:solidFill>
                  <a:srgbClr val="FF0000"/>
                </a:solidFill>
              </a:rPr>
              <a:t>              </a:t>
            </a:r>
            <a:r>
              <a:rPr lang="en-US" sz="4800" b="1" dirty="0" err="1">
                <a:solidFill>
                  <a:srgbClr val="FF0000"/>
                </a:solidFill>
              </a:rPr>
              <a:t>Vì</a:t>
            </a:r>
            <a:r>
              <a:rPr lang="en-US" sz="4800" b="1" dirty="0">
                <a:solidFill>
                  <a:srgbClr val="FF0000"/>
                </a:solidFill>
              </a:rPr>
              <a:t> </a:t>
            </a:r>
            <a:r>
              <a:rPr lang="en-US" sz="4800" b="1" dirty="0" err="1">
                <a:solidFill>
                  <a:srgbClr val="FF0000"/>
                </a:solidFill>
              </a:rPr>
              <a:t>sao</a:t>
            </a:r>
            <a:r>
              <a:rPr lang="en-US" sz="4800" b="1" dirty="0">
                <a:solidFill>
                  <a:srgbClr val="FF0000"/>
                </a:solidFill>
              </a:rPr>
              <a:t> </a:t>
            </a:r>
            <a:r>
              <a:rPr lang="en-US" sz="4800" b="1" dirty="0" err="1">
                <a:solidFill>
                  <a:srgbClr val="FF0000"/>
                </a:solidFill>
              </a:rPr>
              <a:t>gọi</a:t>
            </a:r>
            <a:r>
              <a:rPr lang="en-US" sz="4800" b="1" dirty="0">
                <a:solidFill>
                  <a:srgbClr val="FF0000"/>
                </a:solidFill>
              </a:rPr>
              <a:t> </a:t>
            </a:r>
            <a:r>
              <a:rPr lang="en-US" sz="4800" b="1" dirty="0" err="1">
                <a:solidFill>
                  <a:srgbClr val="FF0000"/>
                </a:solidFill>
              </a:rPr>
              <a:t>chiến</a:t>
            </a:r>
            <a:r>
              <a:rPr lang="en-US" sz="4800" b="1" dirty="0">
                <a:solidFill>
                  <a:srgbClr val="FF0000"/>
                </a:solidFill>
              </a:rPr>
              <a:t> </a:t>
            </a:r>
            <a:r>
              <a:rPr lang="en-US" sz="4800" b="1" dirty="0" err="1">
                <a:solidFill>
                  <a:srgbClr val="FF0000"/>
                </a:solidFill>
              </a:rPr>
              <a:t>thắng</a:t>
            </a:r>
            <a:r>
              <a:rPr lang="en-US" sz="4800" b="1" dirty="0">
                <a:solidFill>
                  <a:srgbClr val="FF0000"/>
                </a:solidFill>
              </a:rPr>
              <a:t> 12 </a:t>
            </a:r>
            <a:r>
              <a:rPr lang="en-US" sz="4800" b="1" dirty="0" err="1">
                <a:solidFill>
                  <a:srgbClr val="FF0000"/>
                </a:solidFill>
              </a:rPr>
              <a:t>ngày</a:t>
            </a:r>
            <a:r>
              <a:rPr lang="en-US" sz="4800" b="1" dirty="0">
                <a:solidFill>
                  <a:srgbClr val="FF0000"/>
                </a:solidFill>
              </a:rPr>
              <a:t> </a:t>
            </a:r>
            <a:r>
              <a:rPr lang="en-US" sz="4800" b="1" dirty="0" err="1">
                <a:solidFill>
                  <a:srgbClr val="FF0000"/>
                </a:solidFill>
              </a:rPr>
              <a:t>đêm</a:t>
            </a:r>
            <a:r>
              <a:rPr lang="en-US" sz="4800" b="1" dirty="0">
                <a:solidFill>
                  <a:srgbClr val="FF0000"/>
                </a:solidFill>
              </a:rPr>
              <a:t> </a:t>
            </a:r>
            <a:r>
              <a:rPr lang="en-US" sz="4800" b="1" dirty="0" err="1">
                <a:solidFill>
                  <a:srgbClr val="FF0000"/>
                </a:solidFill>
              </a:rPr>
              <a:t>cuối</a:t>
            </a:r>
            <a:r>
              <a:rPr lang="en-US" sz="4800" b="1" dirty="0">
                <a:solidFill>
                  <a:srgbClr val="FF0000"/>
                </a:solidFill>
              </a:rPr>
              <a:t> </a:t>
            </a:r>
            <a:r>
              <a:rPr lang="en-US" sz="4800" b="1" dirty="0" err="1">
                <a:solidFill>
                  <a:srgbClr val="FF0000"/>
                </a:solidFill>
              </a:rPr>
              <a:t>năm</a:t>
            </a:r>
            <a:r>
              <a:rPr lang="en-US" sz="4800" b="1" dirty="0">
                <a:solidFill>
                  <a:srgbClr val="FF0000"/>
                </a:solidFill>
              </a:rPr>
              <a:t> 1972 ở </a:t>
            </a:r>
            <a:r>
              <a:rPr lang="en-US" sz="4800" b="1" dirty="0" err="1">
                <a:solidFill>
                  <a:srgbClr val="FF0000"/>
                </a:solidFill>
              </a:rPr>
              <a:t>Hà</a:t>
            </a:r>
            <a:r>
              <a:rPr lang="en-US" sz="4800" b="1" dirty="0">
                <a:solidFill>
                  <a:srgbClr val="FF0000"/>
                </a:solidFill>
              </a:rPr>
              <a:t> </a:t>
            </a:r>
            <a:r>
              <a:rPr lang="en-US" sz="4800" b="1" dirty="0" err="1">
                <a:solidFill>
                  <a:srgbClr val="FF0000"/>
                </a:solidFill>
              </a:rPr>
              <a:t>Nội</a:t>
            </a:r>
            <a:r>
              <a:rPr lang="en-US" sz="4800" b="1" dirty="0">
                <a:solidFill>
                  <a:srgbClr val="FF0000"/>
                </a:solidFill>
              </a:rPr>
              <a:t> </a:t>
            </a:r>
            <a:r>
              <a:rPr lang="en-US" sz="4800" b="1" dirty="0" err="1">
                <a:solidFill>
                  <a:srgbClr val="FF0000"/>
                </a:solidFill>
              </a:rPr>
              <a:t>và</a:t>
            </a:r>
            <a:r>
              <a:rPr lang="en-US" sz="4800" b="1" dirty="0">
                <a:solidFill>
                  <a:srgbClr val="FF0000"/>
                </a:solidFill>
              </a:rPr>
              <a:t> </a:t>
            </a:r>
            <a:r>
              <a:rPr lang="en-US" sz="4800" b="1" dirty="0" err="1">
                <a:solidFill>
                  <a:srgbClr val="FF0000"/>
                </a:solidFill>
              </a:rPr>
              <a:t>các</a:t>
            </a:r>
            <a:r>
              <a:rPr lang="en-US" sz="4800" b="1" dirty="0">
                <a:solidFill>
                  <a:srgbClr val="FF0000"/>
                </a:solidFill>
              </a:rPr>
              <a:t> </a:t>
            </a:r>
            <a:r>
              <a:rPr lang="en-US" sz="4800" b="1" dirty="0" err="1">
                <a:solidFill>
                  <a:srgbClr val="FF0000"/>
                </a:solidFill>
              </a:rPr>
              <a:t>thành</a:t>
            </a:r>
            <a:r>
              <a:rPr lang="en-US" sz="4800" b="1" dirty="0">
                <a:solidFill>
                  <a:srgbClr val="FF0000"/>
                </a:solidFill>
              </a:rPr>
              <a:t> </a:t>
            </a:r>
            <a:r>
              <a:rPr lang="en-US" sz="4800" b="1" dirty="0" err="1">
                <a:solidFill>
                  <a:srgbClr val="FF0000"/>
                </a:solidFill>
              </a:rPr>
              <a:t>phố</a:t>
            </a:r>
            <a:r>
              <a:rPr lang="en-US" sz="4800" b="1" dirty="0">
                <a:solidFill>
                  <a:srgbClr val="FF0000"/>
                </a:solidFill>
              </a:rPr>
              <a:t> </a:t>
            </a:r>
            <a:r>
              <a:rPr lang="en-US" sz="4800" b="1" dirty="0" err="1">
                <a:solidFill>
                  <a:srgbClr val="FF0000"/>
                </a:solidFill>
              </a:rPr>
              <a:t>khác</a:t>
            </a:r>
            <a:r>
              <a:rPr lang="en-US" sz="4800" b="1" dirty="0">
                <a:solidFill>
                  <a:srgbClr val="FF0000"/>
                </a:solidFill>
              </a:rPr>
              <a:t> ở </a:t>
            </a:r>
            <a:r>
              <a:rPr lang="en-US" sz="4800" b="1" dirty="0" err="1">
                <a:solidFill>
                  <a:srgbClr val="FF0000"/>
                </a:solidFill>
              </a:rPr>
              <a:t>miền</a:t>
            </a:r>
            <a:r>
              <a:rPr lang="en-US" sz="4800" b="1" dirty="0">
                <a:solidFill>
                  <a:srgbClr val="FF0000"/>
                </a:solidFill>
              </a:rPr>
              <a:t> </a:t>
            </a:r>
            <a:r>
              <a:rPr lang="en-US" sz="4800" b="1" dirty="0" err="1">
                <a:solidFill>
                  <a:srgbClr val="FF0000"/>
                </a:solidFill>
              </a:rPr>
              <a:t>Bắc</a:t>
            </a:r>
            <a:r>
              <a:rPr lang="en-US" sz="4800" b="1" dirty="0">
                <a:solidFill>
                  <a:srgbClr val="FF0000"/>
                </a:solidFill>
              </a:rPr>
              <a:t> </a:t>
            </a:r>
            <a:r>
              <a:rPr lang="en-US" sz="4800" b="1" dirty="0" err="1">
                <a:solidFill>
                  <a:srgbClr val="FF0000"/>
                </a:solidFill>
              </a:rPr>
              <a:t>là</a:t>
            </a:r>
            <a:r>
              <a:rPr lang="en-US" sz="4800" b="1" dirty="0">
                <a:solidFill>
                  <a:srgbClr val="FF0000"/>
                </a:solidFill>
              </a:rPr>
              <a:t> </a:t>
            </a:r>
            <a:r>
              <a:rPr lang="en-US" sz="4800" b="1" dirty="0" err="1">
                <a:solidFill>
                  <a:srgbClr val="FF0000"/>
                </a:solidFill>
              </a:rPr>
              <a:t>chiến</a:t>
            </a:r>
            <a:r>
              <a:rPr lang="en-US" sz="4800" b="1" dirty="0">
                <a:solidFill>
                  <a:srgbClr val="FF0000"/>
                </a:solidFill>
              </a:rPr>
              <a:t> </a:t>
            </a:r>
            <a:r>
              <a:rPr lang="en-US" sz="4800" b="1" dirty="0" err="1">
                <a:solidFill>
                  <a:srgbClr val="FF0000"/>
                </a:solidFill>
              </a:rPr>
              <a:t>thắng</a:t>
            </a:r>
            <a:r>
              <a:rPr lang="en-US" sz="4800" b="1" dirty="0">
                <a:solidFill>
                  <a:srgbClr val="FF0000"/>
                </a:solidFill>
              </a:rPr>
              <a:t> “</a:t>
            </a:r>
            <a:r>
              <a:rPr lang="en-US" sz="4800" b="1" dirty="0" err="1">
                <a:solidFill>
                  <a:srgbClr val="FF0000"/>
                </a:solidFill>
              </a:rPr>
              <a:t>Điện</a:t>
            </a:r>
            <a:r>
              <a:rPr lang="en-US" sz="4800" b="1" dirty="0">
                <a:solidFill>
                  <a:srgbClr val="FF0000"/>
                </a:solidFill>
              </a:rPr>
              <a:t> </a:t>
            </a:r>
            <a:r>
              <a:rPr lang="en-US" sz="4800" b="1" dirty="0" err="1">
                <a:solidFill>
                  <a:srgbClr val="FF0000"/>
                </a:solidFill>
              </a:rPr>
              <a:t>Biên</a:t>
            </a:r>
            <a:r>
              <a:rPr lang="en-US" sz="4800" b="1" dirty="0">
                <a:solidFill>
                  <a:srgbClr val="FF0000"/>
                </a:solidFill>
              </a:rPr>
              <a:t> </a:t>
            </a:r>
            <a:r>
              <a:rPr lang="en-US" sz="4800" b="1" dirty="0" err="1">
                <a:solidFill>
                  <a:srgbClr val="FF0000"/>
                </a:solidFill>
              </a:rPr>
              <a:t>Phủ</a:t>
            </a:r>
            <a:r>
              <a:rPr lang="en-US" sz="4800" b="1" dirty="0">
                <a:solidFill>
                  <a:srgbClr val="FF0000"/>
                </a:solidFill>
              </a:rPr>
              <a:t> </a:t>
            </a:r>
            <a:r>
              <a:rPr lang="en-US" sz="4800" b="1" dirty="0" err="1">
                <a:solidFill>
                  <a:srgbClr val="FF0000"/>
                </a:solidFill>
              </a:rPr>
              <a:t>trên</a:t>
            </a:r>
            <a:r>
              <a:rPr lang="en-US" sz="4800" b="1" dirty="0">
                <a:solidFill>
                  <a:srgbClr val="FF0000"/>
                </a:solidFill>
              </a:rPr>
              <a:t> </a:t>
            </a:r>
            <a:r>
              <a:rPr lang="en-US" sz="4800" b="1" dirty="0" err="1">
                <a:solidFill>
                  <a:srgbClr val="FF0000"/>
                </a:solidFill>
              </a:rPr>
              <a:t>không</a:t>
            </a:r>
            <a:r>
              <a:rPr lang="en-US" sz="4800" b="1" dirty="0">
                <a:solidFill>
                  <a:srgbClr val="FF0000"/>
                </a:solidFill>
              </a:rPr>
              <a:t>” ?</a:t>
            </a:r>
          </a:p>
        </p:txBody>
      </p:sp>
      <p:sp>
        <p:nvSpPr>
          <p:cNvPr id="6" name="Text Box 10"/>
          <p:cNvSpPr txBox="1">
            <a:spLocks noChangeArrowheads="1"/>
          </p:cNvSpPr>
          <p:nvPr/>
        </p:nvSpPr>
        <p:spPr bwMode="auto">
          <a:xfrm>
            <a:off x="286043" y="3185279"/>
            <a:ext cx="11254154" cy="3139321"/>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5400" b="1" dirty="0">
                <a:solidFill>
                  <a:srgbClr val="FF0000"/>
                </a:solidFill>
                <a:latin typeface="Arial" panose="020B0604020202020204" pitchFamily="34" charset="0"/>
                <a:cs typeface="Arial" panose="020B0604020202020204" pitchFamily="34" charset="0"/>
              </a:rPr>
              <a:t>  </a:t>
            </a:r>
            <a:r>
              <a:rPr lang="en-US" sz="5400" b="1" i="1" dirty="0">
                <a:solidFill>
                  <a:srgbClr val="FF0000"/>
                </a:solidFill>
                <a:latin typeface="Arial" panose="020B0604020202020204" pitchFamily="34" charset="0"/>
              </a:rPr>
              <a:t> </a:t>
            </a:r>
            <a:r>
              <a:rPr lang="en-US" sz="4800" b="1" dirty="0">
                <a:solidFill>
                  <a:srgbClr val="0000FF"/>
                </a:solidFill>
                <a:latin typeface="Arial" panose="020B0604020202020204" pitchFamily="34" charset="0"/>
                <a:cs typeface="Arial" panose="020B0604020202020204" pitchFamily="34" charset="0"/>
              </a:rPr>
              <a:t>Do </a:t>
            </a:r>
            <a:r>
              <a:rPr lang="en-US" sz="4800" b="1" dirty="0" err="1">
                <a:solidFill>
                  <a:srgbClr val="0000FF"/>
                </a:solidFill>
                <a:latin typeface="Arial" panose="020B0604020202020204" pitchFamily="34" charset="0"/>
                <a:cs typeface="Arial" panose="020B0604020202020204" pitchFamily="34" charset="0"/>
              </a:rPr>
              <a:t>tầm</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vóc</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vĩ</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đại</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của</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chiến</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thắng</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oanh</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liệt</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này</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quân</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dân</a:t>
            </a:r>
            <a:r>
              <a:rPr lang="en-US" sz="4800" b="1" dirty="0">
                <a:solidFill>
                  <a:srgbClr val="0000FF"/>
                </a:solidFill>
                <a:latin typeface="Arial" panose="020B0604020202020204" pitchFamily="34" charset="0"/>
                <a:cs typeface="Arial" panose="020B0604020202020204" pitchFamily="34" charset="0"/>
              </a:rPr>
              <a:t> ta </a:t>
            </a:r>
            <a:r>
              <a:rPr lang="en-US" sz="4800" b="1" dirty="0" err="1">
                <a:solidFill>
                  <a:srgbClr val="0000FF"/>
                </a:solidFill>
                <a:latin typeface="Arial" panose="020B0604020202020204" pitchFamily="34" charset="0"/>
                <a:cs typeface="Arial" panose="020B0604020202020204" pitchFamily="34" charset="0"/>
              </a:rPr>
              <a:t>và</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dư</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luận</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thế</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giới</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gọi</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đây</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là</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trận</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Điện</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Biên</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Phủ</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trên</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không</a:t>
            </a:r>
            <a:r>
              <a:rPr lang="en-US" sz="4800" b="1" dirty="0">
                <a:solidFill>
                  <a:srgbClr val="0000FF"/>
                </a:solidFill>
                <a:latin typeface="Arial" panose="020B0604020202020204" pitchFamily="34" charset="0"/>
                <a:cs typeface="Arial" panose="020B0604020202020204" pitchFamily="34" charset="0"/>
              </a:rPr>
              <a:t>”.</a:t>
            </a:r>
            <a:endParaRPr lang="en-US" sz="5400" b="1" i="1" dirty="0">
              <a:solidFill>
                <a:srgbClr val="FF0000"/>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AutoShape 3"/>
          <p:cNvSpPr>
            <a:spLocks noChangeArrowheads="1"/>
          </p:cNvSpPr>
          <p:nvPr/>
        </p:nvSpPr>
        <p:spPr bwMode="auto">
          <a:xfrm>
            <a:off x="304799" y="228599"/>
            <a:ext cx="2279931" cy="60960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sz="4800" b="1" u="sng">
                <a:solidFill>
                  <a:srgbClr val="0000FF"/>
                </a:solidFill>
                <a:latin typeface="Arial" panose="020B0604020202020204" pitchFamily="34" charset="0"/>
                <a:cs typeface="Arial" panose="020B0604020202020204" pitchFamily="34" charset="0"/>
              </a:rPr>
              <a:t>Câu 3 </a:t>
            </a:r>
            <a:r>
              <a:rPr lang="en-US" sz="4800" b="1">
                <a:solidFill>
                  <a:srgbClr val="0000FF"/>
                </a:solidFill>
                <a:latin typeface="Arial" panose="020B0604020202020204" pitchFamily="34" charset="0"/>
                <a:cs typeface="Arial" panose="020B0604020202020204" pitchFamily="34" charset="0"/>
              </a:rPr>
              <a:t>:</a:t>
            </a:r>
          </a:p>
        </p:txBody>
      </p:sp>
      <p:sp>
        <p:nvSpPr>
          <p:cNvPr id="151555" name="Text Box 4"/>
          <p:cNvSpPr txBox="1">
            <a:spLocks noChangeArrowheads="1"/>
          </p:cNvSpPr>
          <p:nvPr/>
        </p:nvSpPr>
        <p:spPr bwMode="auto">
          <a:xfrm>
            <a:off x="3121502" y="228599"/>
            <a:ext cx="8326704" cy="156966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4800" b="1" dirty="0" err="1">
                <a:solidFill>
                  <a:srgbClr val="FF0000"/>
                </a:solidFill>
                <a:latin typeface="Arial" panose="020B0604020202020204" pitchFamily="34" charset="0"/>
                <a:cs typeface="Arial" panose="020B0604020202020204" pitchFamily="34" charset="0"/>
              </a:rPr>
              <a:t>Vì</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sao</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đế</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quốc</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Mĩ</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lại</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ném</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bom</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vào</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Hà</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Nội</a:t>
            </a:r>
            <a:r>
              <a:rPr lang="en-US" sz="4800" b="1" dirty="0">
                <a:solidFill>
                  <a:srgbClr val="FF0000"/>
                </a:solidFill>
                <a:latin typeface="Arial" panose="020B0604020202020204" pitchFamily="34" charset="0"/>
                <a:cs typeface="Arial" panose="020B0604020202020204" pitchFamily="34" charset="0"/>
              </a:rPr>
              <a:t> ?</a:t>
            </a:r>
          </a:p>
        </p:txBody>
      </p:sp>
      <p:sp>
        <p:nvSpPr>
          <p:cNvPr id="215050" name="Text Box 10"/>
          <p:cNvSpPr txBox="1">
            <a:spLocks noChangeArrowheads="1"/>
          </p:cNvSpPr>
          <p:nvPr/>
        </p:nvSpPr>
        <p:spPr bwMode="auto">
          <a:xfrm>
            <a:off x="8112940" y="5756700"/>
            <a:ext cx="3469460" cy="830997"/>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50000"/>
              </a:spcBef>
            </a:pPr>
            <a:r>
              <a:rPr lang="en-US" sz="4800" b="1" u="sng">
                <a:solidFill>
                  <a:srgbClr val="FF0000"/>
                </a:solidFill>
                <a:latin typeface="Arial" panose="020B0604020202020204" pitchFamily="34" charset="0"/>
                <a:cs typeface="Arial" panose="020B0604020202020204" pitchFamily="34" charset="0"/>
              </a:rPr>
              <a:t>Đáp án: B</a:t>
            </a:r>
            <a:endParaRPr lang="en-US" sz="4800" b="1" i="1">
              <a:solidFill>
                <a:srgbClr val="FF0000"/>
              </a:solidFill>
              <a:latin typeface="Arial" panose="020B0604020202020204" pitchFamily="34" charset="0"/>
              <a:cs typeface="Arial" panose="020B0604020202020204" pitchFamily="34" charset="0"/>
            </a:endParaRPr>
          </a:p>
        </p:txBody>
      </p:sp>
      <p:sp>
        <p:nvSpPr>
          <p:cNvPr id="215053" name="Oval 13"/>
          <p:cNvSpPr>
            <a:spLocks noChangeArrowheads="1"/>
          </p:cNvSpPr>
          <p:nvPr/>
        </p:nvSpPr>
        <p:spPr bwMode="auto">
          <a:xfrm>
            <a:off x="247649" y="2590800"/>
            <a:ext cx="991274" cy="762000"/>
          </a:xfrm>
          <a:prstGeom prst="ellipse">
            <a:avLst/>
          </a:prstGeom>
          <a:solidFill>
            <a:srgbClr val="CCFFCC"/>
          </a:solidFill>
          <a:ln w="38100">
            <a:solidFill>
              <a:srgbClr val="003366"/>
            </a:solidFill>
            <a:rou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4800" b="1">
              <a:latin typeface="Arial" panose="020B0604020202020204" pitchFamily="34" charset="0"/>
              <a:cs typeface="Arial" panose="020B0604020202020204" pitchFamily="34" charset="0"/>
            </a:endParaRPr>
          </a:p>
        </p:txBody>
      </p:sp>
      <p:sp>
        <p:nvSpPr>
          <p:cNvPr id="151558" name="AutoShape 14">
            <a:hlinkClick r:id="rId3" action="ppaction://hlinksldjump" highlightClick="1"/>
          </p:cNvPr>
          <p:cNvSpPr>
            <a:spLocks noChangeArrowheads="1"/>
          </p:cNvSpPr>
          <p:nvPr/>
        </p:nvSpPr>
        <p:spPr bwMode="auto">
          <a:xfrm>
            <a:off x="7086599" y="6172199"/>
            <a:ext cx="198255" cy="1524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4800" b="1">
              <a:latin typeface="Arial" panose="020B0604020202020204" pitchFamily="34" charset="0"/>
              <a:cs typeface="Arial" panose="020B0604020202020204" pitchFamily="34" charset="0"/>
            </a:endParaRPr>
          </a:p>
        </p:txBody>
      </p:sp>
      <p:sp>
        <p:nvSpPr>
          <p:cNvPr id="151559" name="Rectangle 18"/>
          <p:cNvSpPr>
            <a:spLocks noChangeArrowheads="1"/>
          </p:cNvSpPr>
          <p:nvPr/>
        </p:nvSpPr>
        <p:spPr bwMode="auto">
          <a:xfrm>
            <a:off x="381000" y="1752599"/>
            <a:ext cx="11201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4800" b="1" dirty="0">
                <a:latin typeface="Arial" panose="020B0604020202020204" pitchFamily="34" charset="0"/>
                <a:cs typeface="Arial" panose="020B0604020202020204" pitchFamily="34" charset="0"/>
              </a:rPr>
              <a:t>A: </a:t>
            </a:r>
            <a:r>
              <a:rPr lang="en-US" sz="4800" b="1" dirty="0" err="1">
                <a:latin typeface="Arial" panose="020B0604020202020204" pitchFamily="34" charset="0"/>
                <a:cs typeface="Arial" panose="020B0604020202020204" pitchFamily="34" charset="0"/>
              </a:rPr>
              <a:t>Vì</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Hà</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Nội</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là</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thuộc</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địa</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của</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Mĩ</a:t>
            </a:r>
            <a:r>
              <a:rPr lang="en-US" sz="4800" b="1" dirty="0">
                <a:latin typeface="Arial" panose="020B0604020202020204" pitchFamily="34" charset="0"/>
                <a:cs typeface="Arial" panose="020B0604020202020204" pitchFamily="34" charset="0"/>
              </a:rPr>
              <a:t>.</a:t>
            </a:r>
          </a:p>
          <a:p>
            <a:pPr eaLnBrk="1" hangingPunct="1"/>
            <a:r>
              <a:rPr lang="en-US" sz="4800" b="1" dirty="0">
                <a:latin typeface="Arial" panose="020B0604020202020204" pitchFamily="34" charset="0"/>
                <a:cs typeface="Arial" panose="020B0604020202020204" pitchFamily="34" charset="0"/>
              </a:rPr>
              <a:t>B: </a:t>
            </a:r>
            <a:r>
              <a:rPr lang="en-US" sz="4800" b="1" dirty="0" err="1">
                <a:latin typeface="Arial" panose="020B0604020202020204" pitchFamily="34" charset="0"/>
                <a:cs typeface="Arial" panose="020B0604020202020204" pitchFamily="34" charset="0"/>
              </a:rPr>
              <a:t>Vì</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Hà</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Nội</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là</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trung</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tâm</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đầu</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não</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của</a:t>
            </a:r>
            <a:r>
              <a:rPr lang="en-US" sz="4800" b="1" dirty="0">
                <a:latin typeface="Arial" panose="020B0604020202020204" pitchFamily="34" charset="0"/>
                <a:cs typeface="Arial" panose="020B0604020202020204" pitchFamily="34" charset="0"/>
              </a:rPr>
              <a:t> ta </a:t>
            </a:r>
            <a:r>
              <a:rPr lang="en-US" sz="4800" b="1" dirty="0" err="1">
                <a:latin typeface="Arial" panose="020B0604020202020204" pitchFamily="34" charset="0"/>
                <a:cs typeface="Arial" panose="020B0604020202020204" pitchFamily="34" charset="0"/>
              </a:rPr>
              <a:t>hòng</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buộc</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chính</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phủ</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của</a:t>
            </a:r>
            <a:r>
              <a:rPr lang="en-US" sz="4800" b="1" dirty="0">
                <a:latin typeface="Arial" panose="020B0604020202020204" pitchFamily="34" charset="0"/>
                <a:cs typeface="Arial" panose="020B0604020202020204" pitchFamily="34" charset="0"/>
              </a:rPr>
              <a:t> ta </a:t>
            </a:r>
            <a:r>
              <a:rPr lang="en-US" sz="4800" b="1" dirty="0" err="1">
                <a:latin typeface="Arial" panose="020B0604020202020204" pitchFamily="34" charset="0"/>
                <a:cs typeface="Arial" panose="020B0604020202020204" pitchFamily="34" charset="0"/>
              </a:rPr>
              <a:t>phải</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kí</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hiệp</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định</a:t>
            </a:r>
            <a:r>
              <a:rPr lang="en-US" sz="4800" b="1" dirty="0">
                <a:latin typeface="Arial" panose="020B0604020202020204" pitchFamily="34" charset="0"/>
                <a:cs typeface="Arial" panose="020B0604020202020204" pitchFamily="34" charset="0"/>
              </a:rPr>
              <a:t> Pa </a:t>
            </a:r>
            <a:r>
              <a:rPr lang="en-US" sz="4800" b="1" dirty="0" err="1">
                <a:latin typeface="Arial" panose="020B0604020202020204" pitchFamily="34" charset="0"/>
                <a:cs typeface="Arial" panose="020B0604020202020204" pitchFamily="34" charset="0"/>
              </a:rPr>
              <a:t>ri</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có</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lợi</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cho</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Mĩ</a:t>
            </a:r>
            <a:r>
              <a:rPr lang="en-US" sz="4800" b="1" dirty="0">
                <a:latin typeface="Arial" panose="020B0604020202020204" pitchFamily="34" charset="0"/>
                <a:cs typeface="Arial" panose="020B0604020202020204" pitchFamily="34" charset="0"/>
              </a:rPr>
              <a:t>.</a:t>
            </a:r>
          </a:p>
          <a:p>
            <a:pPr eaLnBrk="1" hangingPunct="1"/>
            <a:r>
              <a:rPr lang="en-US" sz="4800" b="1" dirty="0">
                <a:latin typeface="Arial" panose="020B0604020202020204" pitchFamily="34" charset="0"/>
                <a:cs typeface="Arial" panose="020B0604020202020204" pitchFamily="34" charset="0"/>
              </a:rPr>
              <a:t>C: </a:t>
            </a:r>
            <a:r>
              <a:rPr lang="en-US" sz="4800" b="1" dirty="0" err="1">
                <a:latin typeface="Arial" panose="020B0604020202020204" pitchFamily="34" charset="0"/>
                <a:cs typeface="Arial" panose="020B0604020202020204" pitchFamily="34" charset="0"/>
              </a:rPr>
              <a:t>Vì</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Hà</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Nội</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là</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trung</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tâm</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kinh</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tế</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chính</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trị</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của</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Mĩ</a:t>
            </a:r>
            <a:r>
              <a:rPr lang="en-US" sz="4800" b="1" dirty="0">
                <a:latin typeface="Arial" panose="020B0604020202020204" pitchFamily="34" charset="0"/>
                <a:cs typeface="Arial" panose="020B0604020202020204" pitchFamily="34"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50"/>
                                        </p:tgtEl>
                                        <p:attrNameLst>
                                          <p:attrName>style.visibility</p:attrName>
                                        </p:attrNameLst>
                                      </p:cBhvr>
                                      <p:to>
                                        <p:strVal val="visible"/>
                                      </p:to>
                                    </p:set>
                                    <p:anim calcmode="lin" valueType="num">
                                      <p:cBhvr additive="base">
                                        <p:cTn id="7" dur="500" fill="hold"/>
                                        <p:tgtEl>
                                          <p:spTgt spid="215050"/>
                                        </p:tgtEl>
                                        <p:attrNameLst>
                                          <p:attrName>ppt_x</p:attrName>
                                        </p:attrNameLst>
                                      </p:cBhvr>
                                      <p:tavLst>
                                        <p:tav tm="0">
                                          <p:val>
                                            <p:strVal val="#ppt_x"/>
                                          </p:val>
                                        </p:tav>
                                        <p:tav tm="100000">
                                          <p:val>
                                            <p:strVal val="#ppt_x"/>
                                          </p:val>
                                        </p:tav>
                                      </p:tavLst>
                                    </p:anim>
                                    <p:anim calcmode="lin" valueType="num">
                                      <p:cBhvr additive="base">
                                        <p:cTn id="8" dur="500" fill="hold"/>
                                        <p:tgtEl>
                                          <p:spTgt spid="215050"/>
                                        </p:tgtEl>
                                        <p:attrNameLst>
                                          <p:attrName>ppt_y</p:attrName>
                                        </p:attrNameLst>
                                      </p:cBhvr>
                                      <p:tavLst>
                                        <p:tav tm="0">
                                          <p:val>
                                            <p:strVal val="1+#ppt_h/2"/>
                                          </p:val>
                                        </p:tav>
                                        <p:tav tm="100000">
                                          <p:val>
                                            <p:strVal val="#ppt_y"/>
                                          </p:val>
                                        </p:tav>
                                      </p:tavLst>
                                    </p:anim>
                                  </p:childTnLst>
                                </p:cTn>
                              </p:par>
                              <p:par>
                                <p:cTn id="9" presetID="20" presetClass="entr" presetSubtype="0" fill="hold" grpId="0" nodeType="withEffect">
                                  <p:stCondLst>
                                    <p:cond delay="0"/>
                                  </p:stCondLst>
                                  <p:childTnLst>
                                    <p:set>
                                      <p:cBhvr>
                                        <p:cTn id="10" dur="1" fill="hold">
                                          <p:stCondLst>
                                            <p:cond delay="0"/>
                                          </p:stCondLst>
                                        </p:cTn>
                                        <p:tgtEl>
                                          <p:spTgt spid="215053"/>
                                        </p:tgtEl>
                                        <p:attrNameLst>
                                          <p:attrName>style.visibility</p:attrName>
                                        </p:attrNameLst>
                                      </p:cBhvr>
                                      <p:to>
                                        <p:strVal val="visible"/>
                                      </p:to>
                                    </p:set>
                                    <p:animEffect transition="in" filter="wedge">
                                      <p:cBhvr>
                                        <p:cTn id="11" dur="500"/>
                                        <p:tgtEl>
                                          <p:spTgt spid="215053"/>
                                        </p:tgtEl>
                                      </p:cBhvr>
                                    </p:animEffect>
                                  </p:childTnLst>
                                  <p:subTnLst>
                                    <p:audio>
                                      <p:cMediaNode>
                                        <p:cTn display="0" masterRel="sameClick">
                                          <p:stCondLst>
                                            <p:cond evt="begin" delay="0">
                                              <p:tn val="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0" grpId="0" animBg="1"/>
      <p:bldP spid="21505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AutoShape 3"/>
          <p:cNvSpPr>
            <a:spLocks noChangeArrowheads="1"/>
          </p:cNvSpPr>
          <p:nvPr/>
        </p:nvSpPr>
        <p:spPr bwMode="auto">
          <a:xfrm>
            <a:off x="1600200" y="228600"/>
            <a:ext cx="1828800" cy="609600"/>
          </a:xfrm>
          <a:prstGeom prst="roundRect">
            <a:avLst>
              <a:gd name="adj" fmla="val 16667"/>
            </a:avLst>
          </a:prstGeom>
          <a:solidFill>
            <a:schemeClr val="folHlink"/>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sz="4800" b="1" u="sng">
                <a:solidFill>
                  <a:srgbClr val="0000FF"/>
                </a:solidFill>
                <a:latin typeface="Arial" panose="020B0604020202020204" pitchFamily="34" charset="0"/>
                <a:cs typeface="Arial" panose="020B0604020202020204" pitchFamily="34" charset="0"/>
              </a:rPr>
              <a:t>Câu 4 </a:t>
            </a:r>
            <a:r>
              <a:rPr lang="en-US" sz="4800" b="1">
                <a:solidFill>
                  <a:srgbClr val="0000FF"/>
                </a:solidFill>
                <a:latin typeface="Arial" panose="020B0604020202020204" pitchFamily="34" charset="0"/>
                <a:cs typeface="Arial" panose="020B0604020202020204" pitchFamily="34" charset="0"/>
              </a:rPr>
              <a:t>:</a:t>
            </a:r>
          </a:p>
        </p:txBody>
      </p:sp>
      <p:sp>
        <p:nvSpPr>
          <p:cNvPr id="152579" name="Text Box 4"/>
          <p:cNvSpPr txBox="1">
            <a:spLocks noChangeArrowheads="1"/>
          </p:cNvSpPr>
          <p:nvPr/>
        </p:nvSpPr>
        <p:spPr bwMode="auto">
          <a:xfrm>
            <a:off x="1676400" y="990601"/>
            <a:ext cx="8534400" cy="156966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4800" b="1" dirty="0" err="1">
                <a:solidFill>
                  <a:srgbClr val="FF0000"/>
                </a:solidFill>
                <a:latin typeface="Arial" panose="020B0604020202020204" pitchFamily="34" charset="0"/>
                <a:cs typeface="Arial" panose="020B0604020202020204" pitchFamily="34" charset="0"/>
              </a:rPr>
              <a:t>Máy</a:t>
            </a:r>
            <a:r>
              <a:rPr lang="en-US" sz="4800" b="1" dirty="0">
                <a:solidFill>
                  <a:srgbClr val="FF0000"/>
                </a:solidFill>
                <a:latin typeface="Arial" panose="020B0604020202020204" pitchFamily="34" charset="0"/>
                <a:cs typeface="Arial" panose="020B0604020202020204" pitchFamily="34" charset="0"/>
              </a:rPr>
              <a:t> bay B52 </a:t>
            </a:r>
            <a:r>
              <a:rPr lang="en-US" sz="4800" b="1" dirty="0" err="1">
                <a:solidFill>
                  <a:srgbClr val="FF0000"/>
                </a:solidFill>
                <a:latin typeface="Arial" panose="020B0604020202020204" pitchFamily="34" charset="0"/>
                <a:cs typeface="Arial" panose="020B0604020202020204" pitchFamily="34" charset="0"/>
              </a:rPr>
              <a:t>còn</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có</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tên</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gọi</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là</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gì</a:t>
            </a:r>
            <a:r>
              <a:rPr lang="en-US" sz="4800" b="1" dirty="0">
                <a:solidFill>
                  <a:srgbClr val="FF0000"/>
                </a:solidFill>
                <a:latin typeface="Arial" panose="020B0604020202020204" pitchFamily="34" charset="0"/>
                <a:cs typeface="Arial" panose="020B0604020202020204" pitchFamily="34" charset="0"/>
              </a:rPr>
              <a:t> ?</a:t>
            </a:r>
          </a:p>
        </p:txBody>
      </p:sp>
      <p:sp>
        <p:nvSpPr>
          <p:cNvPr id="216069" name="Text Box 5"/>
          <p:cNvSpPr txBox="1">
            <a:spLocks noChangeArrowheads="1"/>
          </p:cNvSpPr>
          <p:nvPr/>
        </p:nvSpPr>
        <p:spPr bwMode="auto">
          <a:xfrm>
            <a:off x="8915400" y="4449764"/>
            <a:ext cx="533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4800" b="1">
                <a:solidFill>
                  <a:srgbClr val="0000FF"/>
                </a:solidFill>
                <a:latin typeface="Arial" panose="020B0604020202020204" pitchFamily="34" charset="0"/>
                <a:cs typeface="Arial" panose="020B0604020202020204" pitchFamily="34" charset="0"/>
              </a:rPr>
              <a:t>1</a:t>
            </a:r>
          </a:p>
        </p:txBody>
      </p:sp>
      <p:sp>
        <p:nvSpPr>
          <p:cNvPr id="216070" name="Text Box 6"/>
          <p:cNvSpPr txBox="1">
            <a:spLocks noChangeArrowheads="1"/>
          </p:cNvSpPr>
          <p:nvPr/>
        </p:nvSpPr>
        <p:spPr bwMode="auto">
          <a:xfrm>
            <a:off x="8991600" y="4449764"/>
            <a:ext cx="533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4800" b="1">
                <a:solidFill>
                  <a:srgbClr val="0000FF"/>
                </a:solidFill>
                <a:latin typeface="Arial" panose="020B0604020202020204" pitchFamily="34" charset="0"/>
                <a:cs typeface="Arial" panose="020B0604020202020204" pitchFamily="34" charset="0"/>
              </a:rPr>
              <a:t>2</a:t>
            </a:r>
          </a:p>
        </p:txBody>
      </p:sp>
      <p:sp>
        <p:nvSpPr>
          <p:cNvPr id="216071" name="Text Box 7"/>
          <p:cNvSpPr txBox="1">
            <a:spLocks noChangeArrowheads="1"/>
          </p:cNvSpPr>
          <p:nvPr/>
        </p:nvSpPr>
        <p:spPr bwMode="auto">
          <a:xfrm>
            <a:off x="9144000" y="4449764"/>
            <a:ext cx="533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4800" b="1">
                <a:solidFill>
                  <a:srgbClr val="0000FF"/>
                </a:solidFill>
                <a:latin typeface="Arial" panose="020B0604020202020204" pitchFamily="34" charset="0"/>
                <a:cs typeface="Arial" panose="020B0604020202020204" pitchFamily="34" charset="0"/>
              </a:rPr>
              <a:t>3</a:t>
            </a:r>
          </a:p>
        </p:txBody>
      </p:sp>
      <p:sp>
        <p:nvSpPr>
          <p:cNvPr id="216072" name="Text Box 8"/>
          <p:cNvSpPr txBox="1">
            <a:spLocks noChangeArrowheads="1"/>
          </p:cNvSpPr>
          <p:nvPr/>
        </p:nvSpPr>
        <p:spPr bwMode="auto">
          <a:xfrm>
            <a:off x="8991600" y="4449764"/>
            <a:ext cx="533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4800" b="1">
                <a:solidFill>
                  <a:srgbClr val="0000FF"/>
                </a:solidFill>
                <a:latin typeface="Arial" panose="020B0604020202020204" pitchFamily="34" charset="0"/>
                <a:cs typeface="Arial" panose="020B0604020202020204" pitchFamily="34" charset="0"/>
              </a:rPr>
              <a:t>4</a:t>
            </a:r>
          </a:p>
        </p:txBody>
      </p:sp>
      <p:sp>
        <p:nvSpPr>
          <p:cNvPr id="216073" name="Text Box 9"/>
          <p:cNvSpPr txBox="1">
            <a:spLocks noChangeArrowheads="1"/>
          </p:cNvSpPr>
          <p:nvPr/>
        </p:nvSpPr>
        <p:spPr bwMode="auto">
          <a:xfrm>
            <a:off x="8991600" y="4449764"/>
            <a:ext cx="533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4800" b="1">
                <a:solidFill>
                  <a:srgbClr val="0000FF"/>
                </a:solidFill>
                <a:latin typeface="Arial" panose="020B0604020202020204" pitchFamily="34" charset="0"/>
                <a:cs typeface="Arial" panose="020B0604020202020204" pitchFamily="34" charset="0"/>
              </a:rPr>
              <a:t>5</a:t>
            </a:r>
          </a:p>
        </p:txBody>
      </p:sp>
      <p:sp>
        <p:nvSpPr>
          <p:cNvPr id="216074" name="Text Box 10"/>
          <p:cNvSpPr txBox="1">
            <a:spLocks noChangeArrowheads="1"/>
          </p:cNvSpPr>
          <p:nvPr/>
        </p:nvSpPr>
        <p:spPr bwMode="auto">
          <a:xfrm>
            <a:off x="4343400" y="5867400"/>
            <a:ext cx="3657600" cy="830997"/>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50000"/>
              </a:spcBef>
            </a:pPr>
            <a:r>
              <a:rPr lang="en-US" sz="4800" b="1" u="sng">
                <a:solidFill>
                  <a:srgbClr val="FF0000"/>
                </a:solidFill>
                <a:latin typeface="Arial" panose="020B0604020202020204" pitchFamily="34" charset="0"/>
                <a:cs typeface="Arial" panose="020B0604020202020204" pitchFamily="34" charset="0"/>
              </a:rPr>
              <a:t>Đáp án</a:t>
            </a:r>
            <a:r>
              <a:rPr lang="en-US" sz="4800" b="1" i="1">
                <a:solidFill>
                  <a:srgbClr val="FF0000"/>
                </a:solidFill>
                <a:latin typeface="Arial" panose="020B0604020202020204" pitchFamily="34" charset="0"/>
                <a:cs typeface="Arial" panose="020B0604020202020204" pitchFamily="34" charset="0"/>
              </a:rPr>
              <a:t>:A</a:t>
            </a:r>
          </a:p>
        </p:txBody>
      </p:sp>
      <p:sp>
        <p:nvSpPr>
          <p:cNvPr id="216077" name="Oval 13"/>
          <p:cNvSpPr>
            <a:spLocks noChangeArrowheads="1"/>
          </p:cNvSpPr>
          <p:nvPr/>
        </p:nvSpPr>
        <p:spPr bwMode="auto">
          <a:xfrm>
            <a:off x="2438400" y="2667000"/>
            <a:ext cx="838200" cy="838200"/>
          </a:xfrm>
          <a:prstGeom prst="ellipse">
            <a:avLst/>
          </a:prstGeom>
          <a:solidFill>
            <a:srgbClr val="CCFFCC"/>
          </a:solidFill>
          <a:ln w="38100">
            <a:solidFill>
              <a:srgbClr val="003366"/>
            </a:solidFill>
            <a:rou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4800" b="1">
              <a:latin typeface="Arial" panose="020B0604020202020204" pitchFamily="34" charset="0"/>
              <a:cs typeface="Arial" panose="020B0604020202020204" pitchFamily="34" charset="0"/>
            </a:endParaRPr>
          </a:p>
        </p:txBody>
      </p:sp>
      <p:sp>
        <p:nvSpPr>
          <p:cNvPr id="152587" name="AutoShape 14">
            <a:hlinkClick r:id="rId4" action="ppaction://hlinksldjump" highlightClick="1"/>
          </p:cNvPr>
          <p:cNvSpPr>
            <a:spLocks noChangeArrowheads="1"/>
          </p:cNvSpPr>
          <p:nvPr/>
        </p:nvSpPr>
        <p:spPr bwMode="auto">
          <a:xfrm>
            <a:off x="8382000" y="6172200"/>
            <a:ext cx="152400" cy="1524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sz="4800" b="1">
              <a:latin typeface="Arial" panose="020B0604020202020204" pitchFamily="34" charset="0"/>
              <a:cs typeface="Arial" panose="020B0604020202020204" pitchFamily="34" charset="0"/>
            </a:endParaRPr>
          </a:p>
        </p:txBody>
      </p:sp>
      <p:sp>
        <p:nvSpPr>
          <p:cNvPr id="152588" name="Rectangle 15"/>
          <p:cNvSpPr>
            <a:spLocks noChangeArrowheads="1"/>
          </p:cNvSpPr>
          <p:nvPr/>
        </p:nvSpPr>
        <p:spPr bwMode="auto">
          <a:xfrm>
            <a:off x="2590800" y="2667000"/>
            <a:ext cx="480933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4800" b="1" dirty="0">
                <a:latin typeface="Arial" panose="020B0604020202020204" pitchFamily="34" charset="0"/>
                <a:cs typeface="Arial" panose="020B0604020202020204" pitchFamily="34" charset="0"/>
              </a:rPr>
              <a:t>A: </a:t>
            </a:r>
            <a:r>
              <a:rPr lang="en-US" sz="4800" b="1" dirty="0" err="1">
                <a:latin typeface="Arial" panose="020B0604020202020204" pitchFamily="34" charset="0"/>
                <a:cs typeface="Arial" panose="020B0604020202020204" pitchFamily="34" charset="0"/>
              </a:rPr>
              <a:t>Pháo</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đài</a:t>
            </a:r>
            <a:r>
              <a:rPr lang="en-US" sz="4800" b="1" dirty="0">
                <a:latin typeface="Arial" panose="020B0604020202020204" pitchFamily="34" charset="0"/>
                <a:cs typeface="Arial" panose="020B0604020202020204" pitchFamily="34" charset="0"/>
              </a:rPr>
              <a:t> bay</a:t>
            </a:r>
          </a:p>
          <a:p>
            <a:pPr eaLnBrk="1" hangingPunct="1">
              <a:spcBef>
                <a:spcPct val="50000"/>
              </a:spcBef>
            </a:pPr>
            <a:r>
              <a:rPr lang="en-US" sz="4800" b="1" dirty="0">
                <a:latin typeface="Arial" panose="020B0604020202020204" pitchFamily="34" charset="0"/>
                <a:cs typeface="Arial" panose="020B0604020202020204" pitchFamily="34" charset="0"/>
              </a:rPr>
              <a:t>B: Phi </a:t>
            </a:r>
            <a:r>
              <a:rPr lang="en-US" sz="4800" b="1" dirty="0" err="1">
                <a:latin typeface="Arial" panose="020B0604020202020204" pitchFamily="34" charset="0"/>
                <a:cs typeface="Arial" panose="020B0604020202020204" pitchFamily="34" charset="0"/>
              </a:rPr>
              <a:t>cơ</a:t>
            </a:r>
            <a:r>
              <a:rPr lang="en-US" sz="4800" b="1" dirty="0">
                <a:latin typeface="Arial" panose="020B0604020202020204" pitchFamily="34" charset="0"/>
                <a:cs typeface="Arial" panose="020B0604020202020204" pitchFamily="34" charset="0"/>
              </a:rPr>
              <a:t> bay</a:t>
            </a:r>
          </a:p>
          <a:p>
            <a:pPr eaLnBrk="1" hangingPunct="1">
              <a:spcBef>
                <a:spcPct val="50000"/>
              </a:spcBef>
            </a:pPr>
            <a:r>
              <a:rPr lang="en-US" sz="4800" b="1" dirty="0">
                <a:latin typeface="Arial" panose="020B0604020202020204" pitchFamily="34" charset="0"/>
                <a:cs typeface="Arial" panose="020B0604020202020204" pitchFamily="34" charset="0"/>
              </a:rPr>
              <a:t>C: </a:t>
            </a:r>
            <a:r>
              <a:rPr lang="en-US" sz="4800" b="1" dirty="0" err="1">
                <a:latin typeface="Arial" panose="020B0604020202020204" pitchFamily="34" charset="0"/>
                <a:cs typeface="Arial" panose="020B0604020202020204" pitchFamily="34" charset="0"/>
              </a:rPr>
              <a:t>Tên</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lửa</a:t>
            </a:r>
            <a:endParaRPr lang="en-US" sz="4800" b="1"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216073">
                                            <p:txEl>
                                              <p:pRg st="0" end="0"/>
                                            </p:txEl>
                                          </p:spTgt>
                                        </p:tgtEl>
                                        <p:attrNameLst>
                                          <p:attrName>style.visibility</p:attrName>
                                        </p:attrNameLst>
                                      </p:cBhvr>
                                      <p:to>
                                        <p:strVal val="visible"/>
                                      </p:to>
                                    </p:set>
                                    <p:animEffect transition="in" filter="wheel(4)">
                                      <p:cBhvr>
                                        <p:cTn id="7" dur="1000"/>
                                        <p:tgtEl>
                                          <p:spTgt spid="216073">
                                            <p:txEl>
                                              <p:pRg st="0" end="0"/>
                                            </p:txEl>
                                          </p:spTgt>
                                        </p:tgtEl>
                                      </p:cBhvr>
                                    </p:animEffect>
                                  </p:childTnLst>
                                  <p:subTnLst>
                                    <p:set>
                                      <p:cBhvr override="childStyle">
                                        <p:cTn dur="1" fill="hold" display="0" masterRel="sameClick" afterEffect="1">
                                          <p:stCondLst>
                                            <p:cond evt="end" delay="0">
                                              <p:tn val="5"/>
                                            </p:cond>
                                          </p:stCondLst>
                                        </p:cTn>
                                        <p:tgtEl>
                                          <p:spTgt spid="216073">
                                            <p:txEl>
                                              <p:pRg st="0" end="0"/>
                                            </p:txEl>
                                          </p:spTgt>
                                        </p:tgtEl>
                                        <p:attrNameLst>
                                          <p:attrName>style.visibility</p:attrName>
                                        </p:attrNameLst>
                                      </p:cBhvr>
                                      <p:to>
                                        <p:strVal val="hidden"/>
                                      </p:to>
                                    </p:set>
                                    <p:audio>
                                      <p:cMediaNode vol="100000">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8" fill="hold">
                            <p:stCondLst>
                              <p:cond delay="1000"/>
                            </p:stCondLst>
                            <p:childTnLst>
                              <p:par>
                                <p:cTn id="9" presetID="21" presetClass="entr" presetSubtype="4" fill="hold" grpId="0" nodeType="afterEffect">
                                  <p:stCondLst>
                                    <p:cond delay="0"/>
                                  </p:stCondLst>
                                  <p:childTnLst>
                                    <p:set>
                                      <p:cBhvr>
                                        <p:cTn id="10" dur="1" fill="hold">
                                          <p:stCondLst>
                                            <p:cond delay="0"/>
                                          </p:stCondLst>
                                        </p:cTn>
                                        <p:tgtEl>
                                          <p:spTgt spid="216072"/>
                                        </p:tgtEl>
                                        <p:attrNameLst>
                                          <p:attrName>style.visibility</p:attrName>
                                        </p:attrNameLst>
                                      </p:cBhvr>
                                      <p:to>
                                        <p:strVal val="visible"/>
                                      </p:to>
                                    </p:set>
                                    <p:animEffect transition="in" filter="wheel(4)">
                                      <p:cBhvr>
                                        <p:cTn id="11" dur="1000"/>
                                        <p:tgtEl>
                                          <p:spTgt spid="216072"/>
                                        </p:tgtEl>
                                      </p:cBhvr>
                                    </p:animEffect>
                                  </p:childTnLst>
                                  <p:subTnLst>
                                    <p:set>
                                      <p:cBhvr override="childStyle">
                                        <p:cTn dur="1" fill="hold" display="0" masterRel="sameClick" afterEffect="1">
                                          <p:stCondLst>
                                            <p:cond evt="end" delay="0">
                                              <p:tn val="9"/>
                                            </p:cond>
                                          </p:stCondLst>
                                        </p:cTn>
                                        <p:tgtEl>
                                          <p:spTgt spid="216072"/>
                                        </p:tgtEl>
                                        <p:attrNameLst>
                                          <p:attrName>style.visibility</p:attrName>
                                        </p:attrNameLst>
                                      </p:cBhvr>
                                      <p:to>
                                        <p:strVal val="hidden"/>
                                      </p:to>
                                    </p:set>
                                    <p:audio>
                                      <p:cMediaNode vol="100000">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par>
                          <p:cTn id="12" fill="hold">
                            <p:stCondLst>
                              <p:cond delay="2000"/>
                            </p:stCondLst>
                            <p:childTnLst>
                              <p:par>
                                <p:cTn id="13" presetID="21" presetClass="entr" presetSubtype="4" fill="hold" nodeType="afterEffect">
                                  <p:stCondLst>
                                    <p:cond delay="0"/>
                                  </p:stCondLst>
                                  <p:childTnLst>
                                    <p:set>
                                      <p:cBhvr>
                                        <p:cTn id="14" dur="1" fill="hold">
                                          <p:stCondLst>
                                            <p:cond delay="0"/>
                                          </p:stCondLst>
                                        </p:cTn>
                                        <p:tgtEl>
                                          <p:spTgt spid="216071">
                                            <p:txEl>
                                              <p:pRg st="0" end="0"/>
                                            </p:txEl>
                                          </p:spTgt>
                                        </p:tgtEl>
                                        <p:attrNameLst>
                                          <p:attrName>style.visibility</p:attrName>
                                        </p:attrNameLst>
                                      </p:cBhvr>
                                      <p:to>
                                        <p:strVal val="visible"/>
                                      </p:to>
                                    </p:set>
                                    <p:animEffect transition="in" filter="wheel(4)">
                                      <p:cBhvr>
                                        <p:cTn id="15" dur="1000"/>
                                        <p:tgtEl>
                                          <p:spTgt spid="216071">
                                            <p:txEl>
                                              <p:pRg st="0" end="0"/>
                                            </p:txEl>
                                          </p:spTgt>
                                        </p:tgtEl>
                                      </p:cBhvr>
                                    </p:animEffect>
                                  </p:childTnLst>
                                  <p:subTnLst>
                                    <p:set>
                                      <p:cBhvr override="childStyle">
                                        <p:cTn dur="1" fill="hold" display="0" masterRel="sameClick" afterEffect="1">
                                          <p:stCondLst>
                                            <p:cond evt="end" delay="0">
                                              <p:tn val="13"/>
                                            </p:cond>
                                          </p:stCondLst>
                                        </p:cTn>
                                        <p:tgtEl>
                                          <p:spTgt spid="216071">
                                            <p:txEl>
                                              <p:pRg st="0" end="0"/>
                                            </p:txEl>
                                          </p:spTgt>
                                        </p:tgtEl>
                                        <p:attrNameLst>
                                          <p:attrName>style.visibility</p:attrName>
                                        </p:attrNameLst>
                                      </p:cBhvr>
                                      <p:to>
                                        <p:strVal val="hidden"/>
                                      </p:to>
                                    </p:set>
                                    <p:audio>
                                      <p:cMediaNode vol="100000">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16" fill="hold">
                            <p:stCondLst>
                              <p:cond delay="3000"/>
                            </p:stCondLst>
                            <p:childTnLst>
                              <p:par>
                                <p:cTn id="17" presetID="21" presetClass="entr" presetSubtype="4" fill="hold" grpId="0" nodeType="afterEffect">
                                  <p:stCondLst>
                                    <p:cond delay="0"/>
                                  </p:stCondLst>
                                  <p:childTnLst>
                                    <p:set>
                                      <p:cBhvr>
                                        <p:cTn id="18" dur="1" fill="hold">
                                          <p:stCondLst>
                                            <p:cond delay="0"/>
                                          </p:stCondLst>
                                        </p:cTn>
                                        <p:tgtEl>
                                          <p:spTgt spid="216070"/>
                                        </p:tgtEl>
                                        <p:attrNameLst>
                                          <p:attrName>style.visibility</p:attrName>
                                        </p:attrNameLst>
                                      </p:cBhvr>
                                      <p:to>
                                        <p:strVal val="visible"/>
                                      </p:to>
                                    </p:set>
                                    <p:animEffect transition="in" filter="wheel(4)">
                                      <p:cBhvr>
                                        <p:cTn id="19" dur="1000"/>
                                        <p:tgtEl>
                                          <p:spTgt spid="216070"/>
                                        </p:tgtEl>
                                      </p:cBhvr>
                                    </p:animEffect>
                                  </p:childTnLst>
                                  <p:subTnLst>
                                    <p:set>
                                      <p:cBhvr override="childStyle">
                                        <p:cTn dur="1" fill="hold" display="0" masterRel="sameClick" afterEffect="1">
                                          <p:stCondLst>
                                            <p:cond evt="end" delay="0">
                                              <p:tn val="17"/>
                                            </p:cond>
                                          </p:stCondLst>
                                        </p:cTn>
                                        <p:tgtEl>
                                          <p:spTgt spid="216070"/>
                                        </p:tgtEl>
                                        <p:attrNameLst>
                                          <p:attrName>style.visibility</p:attrName>
                                        </p:attrNameLst>
                                      </p:cBhvr>
                                      <p:to>
                                        <p:strVal val="hidden"/>
                                      </p:to>
                                    </p:set>
                                    <p:audio>
                                      <p:cMediaNode vol="100000">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p:stCondLst>
                              <p:cond delay="4000"/>
                            </p:stCondLst>
                            <p:childTnLst>
                              <p:par>
                                <p:cTn id="21" presetID="21" presetClass="entr" presetSubtype="4" fill="hold" grpId="0" nodeType="afterEffect">
                                  <p:stCondLst>
                                    <p:cond delay="0"/>
                                  </p:stCondLst>
                                  <p:childTnLst>
                                    <p:set>
                                      <p:cBhvr>
                                        <p:cTn id="22" dur="1" fill="hold">
                                          <p:stCondLst>
                                            <p:cond delay="0"/>
                                          </p:stCondLst>
                                        </p:cTn>
                                        <p:tgtEl>
                                          <p:spTgt spid="216069"/>
                                        </p:tgtEl>
                                        <p:attrNameLst>
                                          <p:attrName>style.visibility</p:attrName>
                                        </p:attrNameLst>
                                      </p:cBhvr>
                                      <p:to>
                                        <p:strVal val="visible"/>
                                      </p:to>
                                    </p:set>
                                    <p:animEffect transition="in" filter="wheel(4)">
                                      <p:cBhvr>
                                        <p:cTn id="23" dur="1000"/>
                                        <p:tgtEl>
                                          <p:spTgt spid="216069"/>
                                        </p:tgtEl>
                                      </p:cBhvr>
                                    </p:animEffect>
                                  </p:childTnLst>
                                  <p:subTnLst>
                                    <p:set>
                                      <p:cBhvr override="childStyle">
                                        <p:cTn dur="1" fill="hold" display="0" masterRel="sameClick" afterEffect="1">
                                          <p:stCondLst>
                                            <p:cond evt="end" delay="0">
                                              <p:tn val="21"/>
                                            </p:cond>
                                          </p:stCondLst>
                                        </p:cTn>
                                        <p:tgtEl>
                                          <p:spTgt spid="216069"/>
                                        </p:tgtEl>
                                        <p:attrNameLst>
                                          <p:attrName>style.visibility</p:attrName>
                                        </p:attrNameLst>
                                      </p:cBhvr>
                                      <p:to>
                                        <p:strVal val="hidden"/>
                                      </p:to>
                                    </p:set>
                                    <p:audio>
                                      <p:cMediaNode vol="100000">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16074"/>
                                        </p:tgtEl>
                                        <p:attrNameLst>
                                          <p:attrName>style.visibility</p:attrName>
                                        </p:attrNameLst>
                                      </p:cBhvr>
                                      <p:to>
                                        <p:strVal val="visible"/>
                                      </p:to>
                                    </p:set>
                                    <p:anim calcmode="lin" valueType="num">
                                      <p:cBhvr additive="base">
                                        <p:cTn id="28" dur="500" fill="hold"/>
                                        <p:tgtEl>
                                          <p:spTgt spid="216074"/>
                                        </p:tgtEl>
                                        <p:attrNameLst>
                                          <p:attrName>ppt_x</p:attrName>
                                        </p:attrNameLst>
                                      </p:cBhvr>
                                      <p:tavLst>
                                        <p:tav tm="0">
                                          <p:val>
                                            <p:strVal val="#ppt_x"/>
                                          </p:val>
                                        </p:tav>
                                        <p:tav tm="100000">
                                          <p:val>
                                            <p:strVal val="#ppt_x"/>
                                          </p:val>
                                        </p:tav>
                                      </p:tavLst>
                                    </p:anim>
                                    <p:anim calcmode="lin" valueType="num">
                                      <p:cBhvr additive="base">
                                        <p:cTn id="29" dur="500" fill="hold"/>
                                        <p:tgtEl>
                                          <p:spTgt spid="216074"/>
                                        </p:tgtEl>
                                        <p:attrNameLst>
                                          <p:attrName>ppt_y</p:attrName>
                                        </p:attrNameLst>
                                      </p:cBhvr>
                                      <p:tavLst>
                                        <p:tav tm="0">
                                          <p:val>
                                            <p:strVal val="1+#ppt_h/2"/>
                                          </p:val>
                                        </p:tav>
                                        <p:tav tm="100000">
                                          <p:val>
                                            <p:strVal val="#ppt_y"/>
                                          </p:val>
                                        </p:tav>
                                      </p:tavLst>
                                    </p:anim>
                                  </p:childTnLst>
                                </p:cTn>
                              </p:par>
                              <p:par>
                                <p:cTn id="30" presetID="20" presetClass="entr" presetSubtype="0" fill="hold" grpId="0" nodeType="withEffect">
                                  <p:stCondLst>
                                    <p:cond delay="0"/>
                                  </p:stCondLst>
                                  <p:childTnLst>
                                    <p:set>
                                      <p:cBhvr>
                                        <p:cTn id="31" dur="1" fill="hold">
                                          <p:stCondLst>
                                            <p:cond delay="0"/>
                                          </p:stCondLst>
                                        </p:cTn>
                                        <p:tgtEl>
                                          <p:spTgt spid="216077"/>
                                        </p:tgtEl>
                                        <p:attrNameLst>
                                          <p:attrName>style.visibility</p:attrName>
                                        </p:attrNameLst>
                                      </p:cBhvr>
                                      <p:to>
                                        <p:strVal val="visible"/>
                                      </p:to>
                                    </p:set>
                                    <p:animEffect transition="in" filter="wedge">
                                      <p:cBhvr>
                                        <p:cTn id="32" dur="500"/>
                                        <p:tgtEl>
                                          <p:spTgt spid="216077"/>
                                        </p:tgtEl>
                                      </p:cBhvr>
                                    </p:animEffect>
                                  </p:childTnLst>
                                  <p:subTnLst>
                                    <p:audio>
                                      <p:cMediaNode>
                                        <p:cTn display="0" masterRel="sameClick">
                                          <p:stCondLst>
                                            <p:cond evt="begin" delay="0">
                                              <p:tn val="30"/>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9" grpId="0"/>
      <p:bldP spid="216070" grpId="0"/>
      <p:bldP spid="216072" grpId="0"/>
      <p:bldP spid="216074" grpId="0" animBg="1"/>
      <p:bldP spid="21607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91" name="Rectangle 7"/>
          <p:cNvSpPr>
            <a:spLocks noChangeArrowheads="1"/>
          </p:cNvSpPr>
          <p:nvPr/>
        </p:nvSpPr>
        <p:spPr bwMode="auto">
          <a:xfrm>
            <a:off x="400564" y="1337644"/>
            <a:ext cx="11353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b="1" dirty="0" smtClean="0">
                <a:solidFill>
                  <a:schemeClr val="accent6">
                    <a:lumMod val="60000"/>
                    <a:lumOff val="40000"/>
                  </a:schemeClr>
                </a:solidFill>
              </a:rPr>
              <a:t>1.Âm </a:t>
            </a:r>
            <a:r>
              <a:rPr lang="en-US" sz="2800" b="1" dirty="0" err="1">
                <a:solidFill>
                  <a:schemeClr val="accent6">
                    <a:lumMod val="60000"/>
                    <a:lumOff val="40000"/>
                  </a:schemeClr>
                </a:solidFill>
              </a:rPr>
              <a:t>mưu</a:t>
            </a:r>
            <a:r>
              <a:rPr lang="en-US" sz="2800" b="1" dirty="0">
                <a:solidFill>
                  <a:schemeClr val="accent6">
                    <a:lumMod val="60000"/>
                    <a:lumOff val="40000"/>
                  </a:schemeClr>
                </a:solidFill>
              </a:rPr>
              <a:t> </a:t>
            </a:r>
            <a:r>
              <a:rPr lang="en-US" sz="2800" b="1" dirty="0" err="1">
                <a:solidFill>
                  <a:schemeClr val="accent6">
                    <a:lumMod val="60000"/>
                    <a:lumOff val="40000"/>
                  </a:schemeClr>
                </a:solidFill>
              </a:rPr>
              <a:t>của</a:t>
            </a:r>
            <a:r>
              <a:rPr lang="en-US" sz="2800" b="1" dirty="0">
                <a:solidFill>
                  <a:schemeClr val="accent6">
                    <a:lumMod val="60000"/>
                    <a:lumOff val="40000"/>
                  </a:schemeClr>
                </a:solidFill>
              </a:rPr>
              <a:t> </a:t>
            </a:r>
            <a:r>
              <a:rPr lang="en-US" sz="2800" b="1" dirty="0" err="1">
                <a:solidFill>
                  <a:schemeClr val="accent6">
                    <a:lumMod val="60000"/>
                    <a:lumOff val="40000"/>
                  </a:schemeClr>
                </a:solidFill>
              </a:rPr>
              <a:t>Đế</a:t>
            </a:r>
            <a:r>
              <a:rPr lang="en-US" sz="2800" b="1" dirty="0">
                <a:solidFill>
                  <a:schemeClr val="accent6">
                    <a:lumMod val="60000"/>
                    <a:lumOff val="40000"/>
                  </a:schemeClr>
                </a:solidFill>
              </a:rPr>
              <a:t> </a:t>
            </a:r>
            <a:r>
              <a:rPr lang="en-US" sz="2800" b="1" dirty="0" err="1">
                <a:solidFill>
                  <a:schemeClr val="accent6">
                    <a:lumMod val="60000"/>
                    <a:lumOff val="40000"/>
                  </a:schemeClr>
                </a:solidFill>
              </a:rPr>
              <a:t>quốc</a:t>
            </a:r>
            <a:r>
              <a:rPr lang="en-US" sz="2800" b="1" dirty="0">
                <a:solidFill>
                  <a:schemeClr val="accent6">
                    <a:lumMod val="60000"/>
                    <a:lumOff val="40000"/>
                  </a:schemeClr>
                </a:solidFill>
              </a:rPr>
              <a:t> </a:t>
            </a:r>
            <a:r>
              <a:rPr lang="en-US" sz="2800" b="1" dirty="0" err="1">
                <a:solidFill>
                  <a:schemeClr val="accent6">
                    <a:lumMod val="60000"/>
                    <a:lumOff val="40000"/>
                  </a:schemeClr>
                </a:solidFill>
              </a:rPr>
              <a:t>Mĩ</a:t>
            </a:r>
            <a:r>
              <a:rPr lang="en-US" sz="2800" b="1" dirty="0">
                <a:solidFill>
                  <a:schemeClr val="accent6">
                    <a:lumMod val="60000"/>
                    <a:lumOff val="40000"/>
                  </a:schemeClr>
                </a:solidFill>
              </a:rPr>
              <a:t> </a:t>
            </a:r>
            <a:r>
              <a:rPr lang="en-US" sz="2800" b="1" dirty="0" smtClean="0"/>
              <a:t>:</a:t>
            </a:r>
            <a:endParaRPr lang="en-US" sz="2800" b="1" dirty="0"/>
          </a:p>
        </p:txBody>
      </p:sp>
      <p:sp>
        <p:nvSpPr>
          <p:cNvPr id="4" name="Text Box 16"/>
          <p:cNvSpPr txBox="1">
            <a:spLocks noChangeArrowheads="1"/>
          </p:cNvSpPr>
          <p:nvPr/>
        </p:nvSpPr>
        <p:spPr bwMode="auto">
          <a:xfrm>
            <a:off x="152400" y="0"/>
            <a:ext cx="11506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2800" b="1" dirty="0" err="1"/>
              <a:t>Thứ</a:t>
            </a:r>
            <a:r>
              <a:rPr lang="en-US" sz="2800" b="1" dirty="0"/>
              <a:t> </a:t>
            </a:r>
            <a:r>
              <a:rPr lang="en-US" sz="2800" b="1" dirty="0" err="1" smtClean="0"/>
              <a:t>hai</a:t>
            </a:r>
            <a:r>
              <a:rPr lang="en-US" sz="2800" b="1" dirty="0" smtClean="0"/>
              <a:t>, </a:t>
            </a:r>
            <a:r>
              <a:rPr lang="en-US" sz="2800" b="1" dirty="0" err="1"/>
              <a:t>ngày</a:t>
            </a:r>
            <a:r>
              <a:rPr lang="en-US" sz="2800" b="1" dirty="0"/>
              <a:t> </a:t>
            </a:r>
            <a:r>
              <a:rPr lang="en-US" sz="2800" b="1" dirty="0" smtClean="0"/>
              <a:t>11 </a:t>
            </a:r>
            <a:r>
              <a:rPr lang="en-US" sz="2800" b="1" dirty="0" err="1"/>
              <a:t>tháng</a:t>
            </a:r>
            <a:r>
              <a:rPr lang="en-US" sz="2800" b="1" dirty="0"/>
              <a:t> 03 </a:t>
            </a:r>
            <a:r>
              <a:rPr lang="en-US" sz="2800" b="1" dirty="0" err="1"/>
              <a:t>năm</a:t>
            </a:r>
            <a:r>
              <a:rPr lang="en-US" sz="2800" b="1"/>
              <a:t> </a:t>
            </a:r>
            <a:r>
              <a:rPr lang="en-US" sz="2800" b="1" smtClean="0"/>
              <a:t>2024</a:t>
            </a:r>
            <a:endParaRPr lang="en-US" sz="2800" b="1" dirty="0"/>
          </a:p>
          <a:p>
            <a:pPr algn="ctr"/>
            <a:r>
              <a:rPr lang="en-US" sz="2800" b="1" u="sng" dirty="0" err="1"/>
              <a:t>Lịch</a:t>
            </a:r>
            <a:r>
              <a:rPr lang="en-US" sz="2800" b="1" u="sng" dirty="0"/>
              <a:t> </a:t>
            </a:r>
            <a:r>
              <a:rPr lang="en-US" sz="2800" b="1" u="sng" dirty="0" err="1"/>
              <a:t>sử</a:t>
            </a:r>
            <a:endParaRPr lang="en-US" sz="2800" b="1" u="sng" dirty="0"/>
          </a:p>
          <a:p>
            <a:pPr algn="ctr"/>
            <a:r>
              <a:rPr lang="en-US" sz="2800" b="1" dirty="0" err="1" smtClean="0"/>
              <a:t>Chiến</a:t>
            </a:r>
            <a:r>
              <a:rPr lang="en-US" sz="2800" b="1" dirty="0" smtClean="0"/>
              <a:t> </a:t>
            </a:r>
            <a:r>
              <a:rPr lang="en-US" sz="2800" b="1" dirty="0" err="1" smtClean="0"/>
              <a:t>thắng</a:t>
            </a:r>
            <a:r>
              <a:rPr lang="en-US" sz="2800" b="1" dirty="0"/>
              <a:t> </a:t>
            </a:r>
            <a:r>
              <a:rPr lang="en-US" sz="2800" b="1" dirty="0" smtClean="0"/>
              <a:t>“</a:t>
            </a:r>
            <a:r>
              <a:rPr lang="en-US" sz="2800" b="1" dirty="0" err="1" smtClean="0"/>
              <a:t>Điện</a:t>
            </a:r>
            <a:r>
              <a:rPr lang="en-US" sz="2800" b="1" dirty="0" smtClean="0"/>
              <a:t> </a:t>
            </a:r>
            <a:r>
              <a:rPr lang="en-US" sz="2800" b="1" dirty="0" err="1"/>
              <a:t>Biên</a:t>
            </a:r>
            <a:r>
              <a:rPr lang="en-US" sz="2800" b="1" dirty="0"/>
              <a:t> </a:t>
            </a:r>
            <a:r>
              <a:rPr lang="en-US" sz="2800" b="1" dirty="0" err="1"/>
              <a:t>Phủ</a:t>
            </a:r>
            <a:r>
              <a:rPr lang="en-US" sz="2800" b="1" dirty="0"/>
              <a:t> </a:t>
            </a:r>
            <a:r>
              <a:rPr lang="en-US" sz="2800" b="1" dirty="0" err="1"/>
              <a:t>trên</a:t>
            </a:r>
            <a:r>
              <a:rPr lang="en-US" sz="2800" b="1" dirty="0"/>
              <a:t> </a:t>
            </a:r>
            <a:r>
              <a:rPr lang="en-US" sz="2800" b="1" dirty="0" err="1"/>
              <a:t>không</a:t>
            </a:r>
            <a:r>
              <a:rPr lang="en-US" sz="2800" b="1" dirty="0"/>
              <a:t>” </a:t>
            </a:r>
          </a:p>
        </p:txBody>
      </p:sp>
      <p:sp>
        <p:nvSpPr>
          <p:cNvPr id="5" name="Text Box 7"/>
          <p:cNvSpPr txBox="1">
            <a:spLocks noChangeArrowheads="1"/>
          </p:cNvSpPr>
          <p:nvPr/>
        </p:nvSpPr>
        <p:spPr bwMode="auto">
          <a:xfrm>
            <a:off x="400564" y="3237470"/>
            <a:ext cx="1112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b="1" dirty="0">
                <a:solidFill>
                  <a:schemeClr val="accent6">
                    <a:lumMod val="60000"/>
                    <a:lumOff val="40000"/>
                  </a:schemeClr>
                </a:solidFill>
              </a:rPr>
              <a:t>2. </a:t>
            </a:r>
            <a:r>
              <a:rPr lang="en-US" sz="2800" b="1" dirty="0" err="1">
                <a:solidFill>
                  <a:schemeClr val="accent6">
                    <a:lumMod val="60000"/>
                    <a:lumOff val="40000"/>
                  </a:schemeClr>
                </a:solidFill>
              </a:rPr>
              <a:t>Hà</a:t>
            </a:r>
            <a:r>
              <a:rPr lang="en-US" sz="2800" b="1" dirty="0">
                <a:solidFill>
                  <a:schemeClr val="accent6">
                    <a:lumMod val="60000"/>
                    <a:lumOff val="40000"/>
                  </a:schemeClr>
                </a:solidFill>
              </a:rPr>
              <a:t> </a:t>
            </a:r>
            <a:r>
              <a:rPr lang="en-US" sz="2800" b="1" dirty="0" err="1">
                <a:solidFill>
                  <a:schemeClr val="accent6">
                    <a:lumMod val="60000"/>
                    <a:lumOff val="40000"/>
                  </a:schemeClr>
                </a:solidFill>
              </a:rPr>
              <a:t>Nội</a:t>
            </a:r>
            <a:r>
              <a:rPr lang="en-US" sz="2800" b="1" dirty="0">
                <a:solidFill>
                  <a:schemeClr val="accent6">
                    <a:lumMod val="60000"/>
                    <a:lumOff val="40000"/>
                  </a:schemeClr>
                </a:solidFill>
              </a:rPr>
              <a:t> 12 </a:t>
            </a:r>
            <a:r>
              <a:rPr lang="en-US" sz="2800" b="1" dirty="0" err="1">
                <a:solidFill>
                  <a:schemeClr val="accent6">
                    <a:lumMod val="60000"/>
                    <a:lumOff val="40000"/>
                  </a:schemeClr>
                </a:solidFill>
              </a:rPr>
              <a:t>ngày</a:t>
            </a:r>
            <a:r>
              <a:rPr lang="en-US" sz="2800" b="1" dirty="0">
                <a:solidFill>
                  <a:schemeClr val="accent6">
                    <a:lumMod val="60000"/>
                    <a:lumOff val="40000"/>
                  </a:schemeClr>
                </a:solidFill>
              </a:rPr>
              <a:t> </a:t>
            </a:r>
            <a:r>
              <a:rPr lang="en-US" sz="2800" b="1" dirty="0" err="1">
                <a:solidFill>
                  <a:schemeClr val="accent6">
                    <a:lumMod val="60000"/>
                    <a:lumOff val="40000"/>
                  </a:schemeClr>
                </a:solidFill>
              </a:rPr>
              <a:t>đêm</a:t>
            </a:r>
            <a:r>
              <a:rPr lang="en-US" sz="2800" b="1" dirty="0">
                <a:solidFill>
                  <a:schemeClr val="accent6">
                    <a:lumMod val="60000"/>
                    <a:lumOff val="40000"/>
                  </a:schemeClr>
                </a:solidFill>
              </a:rPr>
              <a:t> </a:t>
            </a:r>
            <a:r>
              <a:rPr lang="en-US" sz="2800" b="1" dirty="0" err="1">
                <a:solidFill>
                  <a:schemeClr val="accent6">
                    <a:lumMod val="60000"/>
                    <a:lumOff val="40000"/>
                  </a:schemeClr>
                </a:solidFill>
              </a:rPr>
              <a:t>quyết</a:t>
            </a:r>
            <a:r>
              <a:rPr lang="en-US" sz="2800" b="1" dirty="0">
                <a:solidFill>
                  <a:schemeClr val="accent6">
                    <a:lumMod val="60000"/>
                    <a:lumOff val="40000"/>
                  </a:schemeClr>
                </a:solidFill>
              </a:rPr>
              <a:t> </a:t>
            </a:r>
            <a:r>
              <a:rPr lang="en-US" sz="2800" b="1" dirty="0" err="1">
                <a:solidFill>
                  <a:schemeClr val="accent6">
                    <a:lumMod val="60000"/>
                    <a:lumOff val="40000"/>
                  </a:schemeClr>
                </a:solidFill>
              </a:rPr>
              <a:t>chiến</a:t>
            </a:r>
            <a:r>
              <a:rPr lang="en-US" sz="2800" b="1" dirty="0">
                <a:solidFill>
                  <a:schemeClr val="accent6">
                    <a:lumMod val="60000"/>
                    <a:lumOff val="40000"/>
                  </a:schemeClr>
                </a:solidFill>
              </a:rPr>
              <a:t>:  </a:t>
            </a:r>
          </a:p>
        </p:txBody>
      </p:sp>
      <p:sp>
        <p:nvSpPr>
          <p:cNvPr id="6" name="Hình Chữ nhật 7"/>
          <p:cNvSpPr>
            <a:spLocks noChangeArrowheads="1"/>
          </p:cNvSpPr>
          <p:nvPr/>
        </p:nvSpPr>
        <p:spPr bwMode="auto">
          <a:xfrm>
            <a:off x="394386" y="3657600"/>
            <a:ext cx="1158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b="1" dirty="0">
                <a:solidFill>
                  <a:schemeClr val="accent6">
                    <a:lumMod val="60000"/>
                    <a:lumOff val="40000"/>
                  </a:schemeClr>
                </a:solidFill>
              </a:rPr>
              <a:t>3. </a:t>
            </a:r>
            <a:r>
              <a:rPr lang="en-US" sz="2800" b="1" dirty="0" err="1">
                <a:solidFill>
                  <a:schemeClr val="accent6">
                    <a:lumMod val="60000"/>
                    <a:lumOff val="40000"/>
                  </a:schemeClr>
                </a:solidFill>
              </a:rPr>
              <a:t>Kết</a:t>
            </a:r>
            <a:r>
              <a:rPr lang="en-US" sz="2800" b="1" dirty="0">
                <a:solidFill>
                  <a:schemeClr val="accent6">
                    <a:lumMod val="60000"/>
                    <a:lumOff val="40000"/>
                  </a:schemeClr>
                </a:solidFill>
              </a:rPr>
              <a:t> </a:t>
            </a:r>
            <a:r>
              <a:rPr lang="en-US" sz="2800" b="1" dirty="0" err="1">
                <a:solidFill>
                  <a:schemeClr val="accent6">
                    <a:lumMod val="60000"/>
                    <a:lumOff val="40000"/>
                  </a:schemeClr>
                </a:solidFill>
              </a:rPr>
              <a:t>quả</a:t>
            </a:r>
            <a:r>
              <a:rPr lang="en-US" sz="2800" b="1" dirty="0">
                <a:solidFill>
                  <a:schemeClr val="accent6">
                    <a:lumMod val="60000"/>
                    <a:lumOff val="40000"/>
                  </a:schemeClr>
                </a:solidFill>
              </a:rPr>
              <a:t> </a:t>
            </a:r>
            <a:r>
              <a:rPr lang="en-US" sz="2800" b="1" dirty="0" err="1">
                <a:solidFill>
                  <a:schemeClr val="accent6">
                    <a:lumMod val="60000"/>
                    <a:lumOff val="40000"/>
                  </a:schemeClr>
                </a:solidFill>
              </a:rPr>
              <a:t>và</a:t>
            </a:r>
            <a:r>
              <a:rPr lang="en-US" sz="2800" b="1" dirty="0">
                <a:solidFill>
                  <a:schemeClr val="accent6">
                    <a:lumMod val="60000"/>
                    <a:lumOff val="40000"/>
                  </a:schemeClr>
                </a:solidFill>
              </a:rPr>
              <a:t> ý </a:t>
            </a:r>
            <a:r>
              <a:rPr lang="en-US" sz="2800" b="1" dirty="0" err="1">
                <a:solidFill>
                  <a:schemeClr val="accent6">
                    <a:lumMod val="60000"/>
                    <a:lumOff val="40000"/>
                  </a:schemeClr>
                </a:solidFill>
              </a:rPr>
              <a:t>nghĩa</a:t>
            </a:r>
            <a:r>
              <a:rPr lang="en-US" sz="2800" b="1" dirty="0">
                <a:solidFill>
                  <a:schemeClr val="accent6">
                    <a:lumMod val="60000"/>
                    <a:lumOff val="40000"/>
                  </a:schemeClr>
                </a:solidFill>
              </a:rPr>
              <a:t> </a:t>
            </a:r>
            <a:r>
              <a:rPr lang="en-US" sz="2800" b="1" dirty="0" err="1">
                <a:solidFill>
                  <a:schemeClr val="accent6">
                    <a:lumMod val="60000"/>
                    <a:lumOff val="40000"/>
                  </a:schemeClr>
                </a:solidFill>
              </a:rPr>
              <a:t>của</a:t>
            </a:r>
            <a:r>
              <a:rPr lang="en-US" sz="2800" b="1" dirty="0">
                <a:solidFill>
                  <a:schemeClr val="accent6">
                    <a:lumMod val="60000"/>
                    <a:lumOff val="40000"/>
                  </a:schemeClr>
                </a:solidFill>
              </a:rPr>
              <a:t> </a:t>
            </a:r>
            <a:r>
              <a:rPr lang="en-US" sz="2800" b="1" dirty="0" err="1">
                <a:solidFill>
                  <a:schemeClr val="accent6">
                    <a:lumMod val="60000"/>
                    <a:lumOff val="40000"/>
                  </a:schemeClr>
                </a:solidFill>
              </a:rPr>
              <a:t>chiến</a:t>
            </a:r>
            <a:r>
              <a:rPr lang="en-US" sz="2800" b="1" dirty="0">
                <a:solidFill>
                  <a:schemeClr val="accent6">
                    <a:lumMod val="60000"/>
                    <a:lumOff val="40000"/>
                  </a:schemeClr>
                </a:solidFill>
              </a:rPr>
              <a:t> </a:t>
            </a:r>
            <a:r>
              <a:rPr lang="en-US" sz="2800" b="1" dirty="0" err="1">
                <a:solidFill>
                  <a:schemeClr val="accent6">
                    <a:lumMod val="60000"/>
                    <a:lumOff val="40000"/>
                  </a:schemeClr>
                </a:solidFill>
              </a:rPr>
              <a:t>thắng</a:t>
            </a:r>
            <a:r>
              <a:rPr lang="en-US" sz="2800" b="1" dirty="0">
                <a:solidFill>
                  <a:schemeClr val="accent6">
                    <a:lumMod val="60000"/>
                    <a:lumOff val="40000"/>
                  </a:schemeClr>
                </a:solidFill>
              </a:rPr>
              <a:t>.</a:t>
            </a:r>
          </a:p>
        </p:txBody>
      </p:sp>
      <p:sp>
        <p:nvSpPr>
          <p:cNvPr id="2" name="Rectangle 1"/>
          <p:cNvSpPr/>
          <p:nvPr/>
        </p:nvSpPr>
        <p:spPr>
          <a:xfrm>
            <a:off x="480884" y="1891605"/>
            <a:ext cx="11273480" cy="1384995"/>
          </a:xfrm>
          <a:prstGeom prst="rect">
            <a:avLst/>
          </a:prstGeom>
        </p:spPr>
        <p:txBody>
          <a:bodyPr wrap="square">
            <a:spAutoFit/>
          </a:bodyPr>
          <a:lstStyle/>
          <a:p>
            <a:pPr>
              <a:buFontTx/>
              <a:buChar char="-"/>
            </a:pPr>
            <a:r>
              <a:rPr lang="en-US" sz="2800" b="1" dirty="0" smtClean="0"/>
              <a:t> </a:t>
            </a:r>
            <a:r>
              <a:rPr lang="en-US" sz="2800" b="1" dirty="0" err="1" smtClean="0"/>
              <a:t>Mĩ</a:t>
            </a:r>
            <a:r>
              <a:rPr lang="en-US" sz="2800" b="1" dirty="0" smtClean="0"/>
              <a:t> </a:t>
            </a:r>
            <a:r>
              <a:rPr lang="en-US" sz="2800" b="1" dirty="0" err="1"/>
              <a:t>ném</a:t>
            </a:r>
            <a:r>
              <a:rPr lang="en-US" sz="2800" b="1" dirty="0"/>
              <a:t> </a:t>
            </a:r>
            <a:r>
              <a:rPr lang="en-US" sz="2800" b="1" dirty="0" err="1"/>
              <a:t>bom</a:t>
            </a:r>
            <a:r>
              <a:rPr lang="en-US" sz="2800" b="1" dirty="0"/>
              <a:t> </a:t>
            </a:r>
            <a:r>
              <a:rPr lang="en-US" sz="2800" b="1" dirty="0" err="1" smtClean="0"/>
              <a:t>Hà</a:t>
            </a:r>
            <a:r>
              <a:rPr lang="en-US" sz="2800" b="1" dirty="0" smtClean="0"/>
              <a:t> </a:t>
            </a:r>
            <a:r>
              <a:rPr lang="en-US" sz="2800" b="1" dirty="0" err="1"/>
              <a:t>Nội</a:t>
            </a:r>
            <a:r>
              <a:rPr lang="en-US" sz="2800" b="1" dirty="0"/>
              <a:t> </a:t>
            </a:r>
            <a:r>
              <a:rPr lang="en-US" sz="2800" b="1" dirty="0" err="1"/>
              <a:t>tức</a:t>
            </a:r>
            <a:r>
              <a:rPr lang="en-US" sz="2800" b="1" dirty="0"/>
              <a:t> </a:t>
            </a:r>
            <a:r>
              <a:rPr lang="en-US" sz="2800" b="1" dirty="0" err="1"/>
              <a:t>là</a:t>
            </a:r>
            <a:r>
              <a:rPr lang="en-US" sz="2800" b="1" dirty="0"/>
              <a:t> </a:t>
            </a:r>
            <a:r>
              <a:rPr lang="en-US" sz="2800" b="1" dirty="0" err="1"/>
              <a:t>ném</a:t>
            </a:r>
            <a:r>
              <a:rPr lang="en-US" sz="2800" b="1" dirty="0"/>
              <a:t> </a:t>
            </a:r>
            <a:r>
              <a:rPr lang="en-US" sz="2800" b="1" dirty="0" err="1"/>
              <a:t>bom</a:t>
            </a:r>
            <a:r>
              <a:rPr lang="en-US" sz="2800" b="1" dirty="0"/>
              <a:t> </a:t>
            </a:r>
            <a:r>
              <a:rPr lang="en-US" sz="2800" b="1" dirty="0" err="1"/>
              <a:t>vào</a:t>
            </a:r>
            <a:r>
              <a:rPr lang="en-US" sz="2800" b="1" dirty="0"/>
              <a:t> </a:t>
            </a:r>
            <a:r>
              <a:rPr lang="en-US" sz="2800" b="1" dirty="0" err="1"/>
              <a:t>trung</a:t>
            </a:r>
            <a:r>
              <a:rPr lang="en-US" sz="2800" b="1" dirty="0"/>
              <a:t> </a:t>
            </a:r>
            <a:r>
              <a:rPr lang="en-US" sz="2800" b="1" dirty="0" err="1"/>
              <a:t>tâm</a:t>
            </a:r>
            <a:r>
              <a:rPr lang="en-US" sz="2800" b="1" dirty="0"/>
              <a:t> </a:t>
            </a:r>
            <a:r>
              <a:rPr lang="en-US" sz="2800" b="1" dirty="0" err="1"/>
              <a:t>đầu</a:t>
            </a:r>
            <a:r>
              <a:rPr lang="en-US" sz="2800" b="1" dirty="0"/>
              <a:t> </a:t>
            </a:r>
            <a:r>
              <a:rPr lang="en-US" sz="2800" b="1" dirty="0" err="1"/>
              <a:t>não</a:t>
            </a:r>
            <a:r>
              <a:rPr lang="en-US" sz="2800" b="1" dirty="0"/>
              <a:t> </a:t>
            </a:r>
            <a:r>
              <a:rPr lang="en-US" sz="2800" b="1" dirty="0" err="1"/>
              <a:t>của</a:t>
            </a:r>
            <a:r>
              <a:rPr lang="en-US" sz="2800" b="1" dirty="0"/>
              <a:t> ta, </a:t>
            </a:r>
            <a:r>
              <a:rPr lang="en-US" sz="2800" b="1" dirty="0" err="1"/>
              <a:t>hòng</a:t>
            </a:r>
            <a:r>
              <a:rPr lang="en-US" sz="2800" b="1" dirty="0"/>
              <a:t> </a:t>
            </a:r>
            <a:r>
              <a:rPr lang="en-US" sz="2800" b="1" dirty="0" err="1"/>
              <a:t>buộc</a:t>
            </a:r>
            <a:r>
              <a:rPr lang="en-US" sz="2800" b="1" dirty="0"/>
              <a:t> </a:t>
            </a:r>
            <a:r>
              <a:rPr lang="en-US" sz="2800" b="1" dirty="0" err="1"/>
              <a:t>chính</a:t>
            </a:r>
            <a:r>
              <a:rPr lang="en-US" sz="2800" b="1" dirty="0"/>
              <a:t> </a:t>
            </a:r>
            <a:r>
              <a:rPr lang="en-US" sz="2800" b="1" dirty="0" err="1"/>
              <a:t>phủ</a:t>
            </a:r>
            <a:r>
              <a:rPr lang="en-US" sz="2800" b="1" dirty="0"/>
              <a:t> ta </a:t>
            </a:r>
            <a:r>
              <a:rPr lang="en-US" sz="2800" b="1" dirty="0" err="1"/>
              <a:t>phải</a:t>
            </a:r>
            <a:r>
              <a:rPr lang="en-US" sz="2800" b="1" dirty="0"/>
              <a:t> </a:t>
            </a:r>
            <a:r>
              <a:rPr lang="en-US" sz="2800" b="1" dirty="0" err="1"/>
              <a:t>chấp</a:t>
            </a:r>
            <a:r>
              <a:rPr lang="en-US" sz="2800" b="1" dirty="0"/>
              <a:t> </a:t>
            </a:r>
            <a:r>
              <a:rPr lang="en-US" sz="2800" b="1" dirty="0" err="1"/>
              <a:t>nhận</a:t>
            </a:r>
            <a:r>
              <a:rPr lang="en-US" sz="2800" b="1" dirty="0"/>
              <a:t> </a:t>
            </a:r>
            <a:r>
              <a:rPr lang="en-US" sz="2800" b="1" dirty="0" err="1"/>
              <a:t>kí</a:t>
            </a:r>
            <a:r>
              <a:rPr lang="en-US" sz="2800" b="1" dirty="0"/>
              <a:t> </a:t>
            </a:r>
            <a:r>
              <a:rPr lang="en-US" sz="2800" b="1" dirty="0" err="1"/>
              <a:t>hiệp</a:t>
            </a:r>
            <a:r>
              <a:rPr lang="en-US" sz="2800" b="1" dirty="0"/>
              <a:t> </a:t>
            </a:r>
            <a:r>
              <a:rPr lang="en-US" sz="2800" b="1" dirty="0" err="1"/>
              <a:t>định</a:t>
            </a:r>
            <a:r>
              <a:rPr lang="en-US" sz="2800" b="1" dirty="0"/>
              <a:t> Pa </a:t>
            </a:r>
            <a:r>
              <a:rPr lang="en-US" sz="2800" b="1" dirty="0" err="1"/>
              <a:t>ri</a:t>
            </a:r>
            <a:r>
              <a:rPr lang="en-US" sz="2800" b="1" dirty="0"/>
              <a:t> </a:t>
            </a:r>
            <a:r>
              <a:rPr lang="en-US" sz="2800" b="1" dirty="0" err="1"/>
              <a:t>có</a:t>
            </a:r>
            <a:r>
              <a:rPr lang="en-US" sz="2800" b="1" dirty="0"/>
              <a:t> </a:t>
            </a:r>
            <a:r>
              <a:rPr lang="en-US" sz="2800" b="1" dirty="0" err="1"/>
              <a:t>lợi</a:t>
            </a:r>
            <a:r>
              <a:rPr lang="en-US" sz="2800" b="1" dirty="0"/>
              <a:t> </a:t>
            </a:r>
            <a:r>
              <a:rPr lang="en-US" sz="2800" b="1" dirty="0" err="1"/>
              <a:t>cho</a:t>
            </a:r>
            <a:r>
              <a:rPr lang="en-US" sz="2800" b="1" dirty="0"/>
              <a:t> </a:t>
            </a:r>
            <a:r>
              <a:rPr lang="en-US" sz="2800" b="1" dirty="0" err="1"/>
              <a:t>Mĩ</a:t>
            </a:r>
            <a:r>
              <a:rPr lang="en-US" sz="2800" b="1" dirty="0"/>
              <a:t>.</a:t>
            </a:r>
          </a:p>
        </p:txBody>
      </p:sp>
      <p:sp>
        <p:nvSpPr>
          <p:cNvPr id="3" name="Rectangle 2"/>
          <p:cNvSpPr/>
          <p:nvPr/>
        </p:nvSpPr>
        <p:spPr>
          <a:xfrm>
            <a:off x="152400" y="4038600"/>
            <a:ext cx="10006912" cy="2246769"/>
          </a:xfrm>
          <a:prstGeom prst="rect">
            <a:avLst/>
          </a:prstGeom>
        </p:spPr>
        <p:txBody>
          <a:bodyPr wrap="square">
            <a:spAutoFit/>
          </a:bodyPr>
          <a:lstStyle/>
          <a:p>
            <a:pPr marL="457200" indent="-457200" eaLnBrk="1" hangingPunct="1">
              <a:buFontTx/>
              <a:buChar char="-"/>
            </a:pPr>
            <a:r>
              <a:rPr lang="en-US" sz="2800" b="1" dirty="0" smtClean="0"/>
              <a:t>81 </a:t>
            </a:r>
            <a:r>
              <a:rPr lang="en-US" sz="2800" b="1" dirty="0" err="1"/>
              <a:t>máy</a:t>
            </a:r>
            <a:r>
              <a:rPr lang="en-US" sz="2800" b="1" dirty="0"/>
              <a:t> bay </a:t>
            </a:r>
            <a:r>
              <a:rPr lang="en-US" sz="2800" b="1" dirty="0" err="1"/>
              <a:t>hiện</a:t>
            </a:r>
            <a:r>
              <a:rPr lang="en-US" sz="2800" b="1" dirty="0"/>
              <a:t> </a:t>
            </a:r>
            <a:r>
              <a:rPr lang="en-US" sz="2800" b="1" dirty="0" err="1"/>
              <a:t>đại</a:t>
            </a:r>
            <a:r>
              <a:rPr lang="en-US" sz="2800" b="1" dirty="0"/>
              <a:t> </a:t>
            </a:r>
            <a:r>
              <a:rPr lang="en-US" sz="2800" b="1" dirty="0" err="1"/>
              <a:t>của</a:t>
            </a:r>
            <a:r>
              <a:rPr lang="en-US" sz="2800" b="1" dirty="0"/>
              <a:t> </a:t>
            </a:r>
            <a:r>
              <a:rPr lang="en-US" sz="2800" b="1" dirty="0" err="1"/>
              <a:t>Mĩ</a:t>
            </a:r>
            <a:r>
              <a:rPr lang="en-US" sz="2800" b="1" dirty="0"/>
              <a:t>, </a:t>
            </a:r>
            <a:r>
              <a:rPr lang="en-US" sz="2800" b="1" dirty="0" err="1"/>
              <a:t>trong</a:t>
            </a:r>
            <a:r>
              <a:rPr lang="en-US" sz="2800" b="1" dirty="0"/>
              <a:t> </a:t>
            </a:r>
            <a:r>
              <a:rPr lang="en-US" sz="2800" b="1" dirty="0" err="1"/>
              <a:t>đó</a:t>
            </a:r>
            <a:r>
              <a:rPr lang="en-US" sz="2800" b="1" dirty="0"/>
              <a:t> </a:t>
            </a:r>
            <a:r>
              <a:rPr lang="en-US" sz="2800" b="1" dirty="0" err="1"/>
              <a:t>có</a:t>
            </a:r>
            <a:r>
              <a:rPr lang="en-US" sz="2800" b="1" dirty="0"/>
              <a:t> 34 </a:t>
            </a:r>
            <a:r>
              <a:rPr lang="en-US" sz="2800" b="1" dirty="0" err="1"/>
              <a:t>máy</a:t>
            </a:r>
            <a:r>
              <a:rPr lang="en-US" sz="2800" b="1" dirty="0"/>
              <a:t> bay B52 </a:t>
            </a:r>
            <a:r>
              <a:rPr lang="en-US" sz="2800" b="1" dirty="0" err="1"/>
              <a:t>bị</a:t>
            </a:r>
            <a:r>
              <a:rPr lang="en-US" sz="2800" b="1" dirty="0"/>
              <a:t> </a:t>
            </a:r>
            <a:r>
              <a:rPr lang="en-US" sz="2800" b="1" dirty="0" err="1"/>
              <a:t>bắn</a:t>
            </a:r>
            <a:r>
              <a:rPr lang="en-US" sz="2800" b="1" dirty="0"/>
              <a:t> </a:t>
            </a:r>
            <a:r>
              <a:rPr lang="en-US" sz="2800" b="1" dirty="0" err="1" smtClean="0"/>
              <a:t>rơi</a:t>
            </a:r>
            <a:r>
              <a:rPr lang="en-US" sz="2800" b="1" dirty="0" smtClean="0"/>
              <a:t>. </a:t>
            </a:r>
            <a:r>
              <a:rPr lang="en-US" sz="2800" b="1" dirty="0" err="1"/>
              <a:t>Đây</a:t>
            </a:r>
            <a:r>
              <a:rPr lang="en-US" sz="2800" b="1" dirty="0"/>
              <a:t> </a:t>
            </a:r>
            <a:r>
              <a:rPr lang="en-US" sz="2800" b="1" dirty="0" err="1"/>
              <a:t>là</a:t>
            </a:r>
            <a:r>
              <a:rPr lang="en-US" sz="2800" b="1" dirty="0"/>
              <a:t> </a:t>
            </a:r>
            <a:r>
              <a:rPr lang="en-US" sz="2800" b="1" dirty="0" err="1"/>
              <a:t>thất</a:t>
            </a:r>
            <a:r>
              <a:rPr lang="en-US" sz="2800" b="1" dirty="0"/>
              <a:t> </a:t>
            </a:r>
            <a:r>
              <a:rPr lang="en-US" sz="2800" b="1" dirty="0" err="1"/>
              <a:t>bại</a:t>
            </a:r>
            <a:r>
              <a:rPr lang="en-US" sz="2800" b="1" dirty="0"/>
              <a:t> </a:t>
            </a:r>
            <a:r>
              <a:rPr lang="en-US" sz="2800" b="1" dirty="0" err="1"/>
              <a:t>nặng</a:t>
            </a:r>
            <a:r>
              <a:rPr lang="en-US" sz="2800" b="1" dirty="0"/>
              <a:t> </a:t>
            </a:r>
            <a:r>
              <a:rPr lang="en-US" sz="2800" b="1" dirty="0" err="1"/>
              <a:t>nề</a:t>
            </a:r>
            <a:r>
              <a:rPr lang="en-US" sz="2800" b="1" dirty="0"/>
              <a:t> </a:t>
            </a:r>
            <a:r>
              <a:rPr lang="en-US" sz="2800" b="1" dirty="0" err="1"/>
              <a:t>nhất</a:t>
            </a:r>
            <a:r>
              <a:rPr lang="en-US" sz="2800" b="1" dirty="0"/>
              <a:t> </a:t>
            </a:r>
            <a:r>
              <a:rPr lang="en-US" sz="2800" b="1" dirty="0" err="1"/>
              <a:t>trong</a:t>
            </a:r>
            <a:r>
              <a:rPr lang="en-US" sz="2800" b="1" dirty="0"/>
              <a:t> </a:t>
            </a:r>
            <a:r>
              <a:rPr lang="en-US" sz="2800" b="1" dirty="0" err="1"/>
              <a:t>lịch</a:t>
            </a:r>
            <a:r>
              <a:rPr lang="en-US" sz="2800" b="1" dirty="0"/>
              <a:t> </a:t>
            </a:r>
            <a:r>
              <a:rPr lang="en-US" sz="2800" b="1" dirty="0" err="1"/>
              <a:t>sử</a:t>
            </a:r>
            <a:r>
              <a:rPr lang="en-US" sz="2800" b="1" dirty="0"/>
              <a:t> </a:t>
            </a:r>
            <a:r>
              <a:rPr lang="en-US" sz="2800" b="1" dirty="0" err="1"/>
              <a:t>không</a:t>
            </a:r>
            <a:r>
              <a:rPr lang="en-US" sz="2800" b="1" dirty="0"/>
              <a:t> </a:t>
            </a:r>
            <a:r>
              <a:rPr lang="en-US" sz="2800" b="1" dirty="0" err="1"/>
              <a:t>quân</a:t>
            </a:r>
            <a:r>
              <a:rPr lang="en-US" sz="2800" b="1" dirty="0"/>
              <a:t> </a:t>
            </a:r>
            <a:r>
              <a:rPr lang="en-US" sz="2800" b="1" dirty="0" err="1"/>
              <a:t>Mĩ</a:t>
            </a:r>
            <a:r>
              <a:rPr lang="en-US" sz="2800" b="1" dirty="0"/>
              <a:t> </a:t>
            </a:r>
            <a:r>
              <a:rPr lang="en-US" sz="2800" b="1" dirty="0" err="1"/>
              <a:t>và</a:t>
            </a:r>
            <a:r>
              <a:rPr lang="en-US" sz="2800" b="1" dirty="0"/>
              <a:t> </a:t>
            </a:r>
            <a:r>
              <a:rPr lang="en-US" sz="2800" b="1" dirty="0" err="1"/>
              <a:t>là</a:t>
            </a:r>
            <a:r>
              <a:rPr lang="en-US" sz="2800" b="1" dirty="0"/>
              <a:t> </a:t>
            </a:r>
            <a:r>
              <a:rPr lang="en-US" sz="2800" b="1" dirty="0" err="1"/>
              <a:t>chiến</a:t>
            </a:r>
            <a:r>
              <a:rPr lang="en-US" sz="2800" b="1" dirty="0"/>
              <a:t> </a:t>
            </a:r>
            <a:r>
              <a:rPr lang="en-US" sz="2800" b="1" dirty="0" err="1"/>
              <a:t>thắng</a:t>
            </a:r>
            <a:r>
              <a:rPr lang="en-US" sz="2800" b="1" dirty="0"/>
              <a:t> </a:t>
            </a:r>
            <a:r>
              <a:rPr lang="en-US" sz="2800" b="1" dirty="0" err="1"/>
              <a:t>oanh</a:t>
            </a:r>
            <a:r>
              <a:rPr lang="en-US" sz="2800" b="1" dirty="0"/>
              <a:t> </a:t>
            </a:r>
            <a:r>
              <a:rPr lang="en-US" sz="2800" b="1" dirty="0" err="1"/>
              <a:t>liệt</a:t>
            </a:r>
            <a:r>
              <a:rPr lang="en-US" sz="2800" b="1" dirty="0"/>
              <a:t> </a:t>
            </a:r>
            <a:r>
              <a:rPr lang="en-US" sz="2800" b="1" dirty="0" err="1"/>
              <a:t>nhất</a:t>
            </a:r>
            <a:r>
              <a:rPr lang="en-US" sz="2800" b="1" dirty="0"/>
              <a:t> </a:t>
            </a:r>
            <a:r>
              <a:rPr lang="en-US" sz="2800" b="1" dirty="0" err="1"/>
              <a:t>trong</a:t>
            </a:r>
            <a:r>
              <a:rPr lang="en-US" sz="2800" b="1" dirty="0"/>
              <a:t> </a:t>
            </a:r>
            <a:r>
              <a:rPr lang="en-US" sz="2800" b="1" dirty="0" err="1"/>
              <a:t>cuộc</a:t>
            </a:r>
            <a:r>
              <a:rPr lang="en-US" sz="2800" b="1" dirty="0"/>
              <a:t> </a:t>
            </a:r>
            <a:r>
              <a:rPr lang="en-US" sz="2800" b="1" dirty="0" err="1"/>
              <a:t>chiến</a:t>
            </a:r>
            <a:r>
              <a:rPr lang="en-US" sz="2800" b="1" dirty="0"/>
              <a:t> </a:t>
            </a:r>
            <a:r>
              <a:rPr lang="en-US" sz="2800" b="1" dirty="0" err="1"/>
              <a:t>đấu</a:t>
            </a:r>
            <a:r>
              <a:rPr lang="en-US" sz="2800" b="1" dirty="0"/>
              <a:t> </a:t>
            </a:r>
            <a:r>
              <a:rPr lang="en-US" sz="2800" b="1" dirty="0" err="1"/>
              <a:t>bảo</a:t>
            </a:r>
            <a:r>
              <a:rPr lang="en-US" sz="2800" b="1" dirty="0"/>
              <a:t> </a:t>
            </a:r>
            <a:r>
              <a:rPr lang="en-US" sz="2800" b="1" dirty="0" err="1"/>
              <a:t>vệ</a:t>
            </a:r>
            <a:r>
              <a:rPr lang="en-US" sz="2800" b="1" dirty="0"/>
              <a:t> </a:t>
            </a:r>
            <a:r>
              <a:rPr lang="en-US" sz="2800" b="1" dirty="0" err="1"/>
              <a:t>miền</a:t>
            </a:r>
            <a:r>
              <a:rPr lang="en-US" sz="2800" b="1" dirty="0"/>
              <a:t> </a:t>
            </a:r>
            <a:r>
              <a:rPr lang="en-US" sz="2800" b="1" dirty="0" err="1"/>
              <a:t>Bắc</a:t>
            </a:r>
            <a:r>
              <a:rPr lang="en-US" sz="2800" b="1" dirty="0" smtClean="0"/>
              <a:t>.</a:t>
            </a:r>
          </a:p>
          <a:p>
            <a:pPr marL="457200" indent="-457200" eaLnBrk="1" hangingPunct="1">
              <a:buFontTx/>
              <a:buChar char="-"/>
            </a:pPr>
            <a:r>
              <a:rPr lang="en-US" sz="2800" b="1" dirty="0" err="1" smtClean="0"/>
              <a:t>Kết</a:t>
            </a:r>
            <a:r>
              <a:rPr lang="en-US" sz="2800" b="1" dirty="0" smtClean="0"/>
              <a:t> </a:t>
            </a:r>
            <a:r>
              <a:rPr lang="en-US" sz="2800" b="1" dirty="0" err="1" smtClean="0"/>
              <a:t>thúc</a:t>
            </a:r>
            <a:r>
              <a:rPr lang="en-US" sz="2800" b="1" dirty="0" smtClean="0"/>
              <a:t> </a:t>
            </a:r>
            <a:r>
              <a:rPr lang="en-US" sz="2800" b="1" dirty="0" err="1" smtClean="0"/>
              <a:t>chiến</a:t>
            </a:r>
            <a:r>
              <a:rPr lang="en-US" sz="2800" b="1" dirty="0" smtClean="0"/>
              <a:t> </a:t>
            </a:r>
            <a:r>
              <a:rPr lang="en-US" sz="2800" b="1" dirty="0" err="1" smtClean="0"/>
              <a:t>tranh</a:t>
            </a:r>
            <a:r>
              <a:rPr lang="en-US" sz="2800" b="1" dirty="0" smtClean="0"/>
              <a:t>, </a:t>
            </a:r>
            <a:r>
              <a:rPr lang="en-US" sz="2800" b="1" dirty="0" err="1" smtClean="0"/>
              <a:t>lập</a:t>
            </a:r>
            <a:r>
              <a:rPr lang="en-US" sz="2800" b="1" dirty="0" smtClean="0"/>
              <a:t> </a:t>
            </a:r>
            <a:r>
              <a:rPr lang="en-US" sz="2800" b="1" dirty="0" err="1" smtClean="0"/>
              <a:t>lại</a:t>
            </a:r>
            <a:r>
              <a:rPr lang="en-US" sz="2800" b="1" dirty="0" smtClean="0"/>
              <a:t> </a:t>
            </a:r>
            <a:r>
              <a:rPr lang="en-US" sz="2800" b="1" dirty="0" err="1" smtClean="0"/>
              <a:t>hoà</a:t>
            </a:r>
            <a:r>
              <a:rPr lang="en-US" sz="2800" b="1" dirty="0" smtClean="0"/>
              <a:t> </a:t>
            </a:r>
            <a:r>
              <a:rPr lang="en-US" sz="2800" b="1" dirty="0" err="1" smtClean="0"/>
              <a:t>bình</a:t>
            </a:r>
            <a:r>
              <a:rPr lang="en-US" sz="2800" b="1" dirty="0" smtClean="0"/>
              <a:t> ở </a:t>
            </a:r>
            <a:r>
              <a:rPr lang="en-US" sz="2800" b="1" dirty="0" err="1" smtClean="0"/>
              <a:t>Việt</a:t>
            </a:r>
            <a:r>
              <a:rPr lang="en-US" sz="2800" b="1" dirty="0" smtClean="0"/>
              <a:t> </a:t>
            </a:r>
            <a:r>
              <a:rPr lang="en-US" sz="2800" b="1" dirty="0"/>
              <a:t>N</a:t>
            </a:r>
            <a:r>
              <a:rPr lang="en-US" sz="2800" b="1" dirty="0" smtClean="0"/>
              <a:t>am</a:t>
            </a:r>
            <a:endParaRPr lang="en-US" sz="2800" b="1" dirty="0"/>
          </a:p>
        </p:txBody>
      </p:sp>
    </p:spTree>
    <p:extLst>
      <p:ext uri="{BB962C8B-B14F-4D97-AF65-F5344CB8AC3E}">
        <p14:creationId xmlns:p14="http://schemas.microsoft.com/office/powerpoint/2010/main" val="146658295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50" name="Picture 2" descr="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685801"/>
            <a:ext cx="7543800"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8051" name="Text Box 3"/>
          <p:cNvSpPr txBox="1">
            <a:spLocks noChangeArrowheads="1"/>
          </p:cNvSpPr>
          <p:nvPr/>
        </p:nvSpPr>
        <p:spPr bwMode="auto">
          <a:xfrm>
            <a:off x="3181350" y="5997576"/>
            <a:ext cx="716635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3200" dirty="0">
                <a:solidFill>
                  <a:srgbClr val="0000FF"/>
                </a:solidFill>
                <a:latin typeface=".VnTime" panose="020B7200000000000000" pitchFamily="34" charset="0"/>
              </a:rPr>
              <a:t>    </a:t>
            </a:r>
            <a:r>
              <a:rPr lang="en-US" sz="4000" b="1" err="1">
                <a:solidFill>
                  <a:srgbClr val="0000FF"/>
                </a:solidFill>
                <a:latin typeface="VNI-Times" pitchFamily="2" charset="0"/>
              </a:rPr>
              <a:t>Ních</a:t>
            </a:r>
            <a:r>
              <a:rPr lang="en-US" sz="4000" b="1">
                <a:solidFill>
                  <a:srgbClr val="0000FF"/>
                </a:solidFill>
                <a:latin typeface="VNI-Times" pitchFamily="2" charset="0"/>
              </a:rPr>
              <a:t>- </a:t>
            </a:r>
            <a:r>
              <a:rPr lang="en-US" sz="4000" b="1" smtClean="0">
                <a:solidFill>
                  <a:srgbClr val="0000FF"/>
                </a:solidFill>
                <a:latin typeface="VNI-Times" pitchFamily="2" charset="0"/>
              </a:rPr>
              <a:t>Xơn </a:t>
            </a:r>
            <a:r>
              <a:rPr lang="en-US" sz="4000" b="1" dirty="0">
                <a:solidFill>
                  <a:srgbClr val="0000FF"/>
                </a:solidFill>
                <a:latin typeface="VNI-Times" pitchFamily="2" charset="0"/>
              </a:rPr>
              <a:t>(1913- 1994)</a:t>
            </a:r>
            <a:r>
              <a:rPr lang="en-US" sz="4000" b="1" dirty="0">
                <a:solidFill>
                  <a:srgbClr val="0000FF"/>
                </a:solidFill>
                <a:latin typeface=".VnTime" panose="020B7200000000000000" pitchFamily="34" charset="0"/>
              </a:rPr>
              <a:t> </a:t>
            </a:r>
          </a:p>
        </p:txBody>
      </p:sp>
      <p:sp>
        <p:nvSpPr>
          <p:cNvPr id="258052" name="AutoShape 4"/>
          <p:cNvSpPr>
            <a:spLocks noChangeArrowheads="1"/>
          </p:cNvSpPr>
          <p:nvPr/>
        </p:nvSpPr>
        <p:spPr bwMode="auto">
          <a:xfrm rot="9178014">
            <a:off x="7269164" y="1"/>
            <a:ext cx="3703637" cy="14382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99"/>
          </a:solidFill>
          <a:ln w="9525">
            <a:solidFill>
              <a:schemeClr val="tx1"/>
            </a:solidFill>
            <a:miter lim="800000"/>
          </a:ln>
        </p:spPr>
        <p:txBody>
          <a:bodyPr rot="10800000"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solidFill>
                <a:srgbClr val="FFFF99"/>
              </a:solidFill>
            </a:endParaRPr>
          </a:p>
        </p:txBody>
      </p:sp>
      <p:sp>
        <p:nvSpPr>
          <p:cNvPr id="258053" name="Text Box 5"/>
          <p:cNvSpPr txBox="1">
            <a:spLocks noChangeArrowheads="1"/>
          </p:cNvSpPr>
          <p:nvPr/>
        </p:nvSpPr>
        <p:spPr bwMode="auto">
          <a:xfrm rot="-1618466">
            <a:off x="7699375" y="413078"/>
            <a:ext cx="2667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sz="2800" b="1"/>
              <a:t>Lật </a:t>
            </a:r>
            <a:r>
              <a:rPr lang="en-US" sz="2800" b="1" smtClean="0"/>
              <a:t>lọng</a:t>
            </a:r>
            <a:endParaRPr lang="en-US" sz="28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58050"/>
                                        </p:tgtEl>
                                        <p:attrNameLst>
                                          <p:attrName>style.visibility</p:attrName>
                                        </p:attrNameLst>
                                      </p:cBhvr>
                                      <p:to>
                                        <p:strVal val="visible"/>
                                      </p:to>
                                    </p:set>
                                    <p:animEffect transition="in" filter="wedge">
                                      <p:cBhvr>
                                        <p:cTn id="7" dur="750"/>
                                        <p:tgtEl>
                                          <p:spTgt spid="258050"/>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58051"/>
                                        </p:tgtEl>
                                        <p:attrNameLst>
                                          <p:attrName>style.visibility</p:attrName>
                                        </p:attrNameLst>
                                      </p:cBhvr>
                                      <p:to>
                                        <p:strVal val="visible"/>
                                      </p:to>
                                    </p:set>
                                    <p:animEffect transition="in" filter="wedge">
                                      <p:cBhvr>
                                        <p:cTn id="10" dur="750"/>
                                        <p:tgtEl>
                                          <p:spTgt spid="258051"/>
                                        </p:tgtEl>
                                      </p:cBhvr>
                                    </p:animEffect>
                                  </p:childTnLst>
                                </p:cTn>
                              </p:par>
                              <p:par>
                                <p:cTn id="11" presetID="2" presetClass="entr" presetSubtype="3" fill="hold" grpId="0" nodeType="withEffect">
                                  <p:stCondLst>
                                    <p:cond delay="0"/>
                                  </p:stCondLst>
                                  <p:childTnLst>
                                    <p:set>
                                      <p:cBhvr>
                                        <p:cTn id="12" dur="1" fill="hold">
                                          <p:stCondLst>
                                            <p:cond delay="0"/>
                                          </p:stCondLst>
                                        </p:cTn>
                                        <p:tgtEl>
                                          <p:spTgt spid="258053"/>
                                        </p:tgtEl>
                                        <p:attrNameLst>
                                          <p:attrName>style.visibility</p:attrName>
                                        </p:attrNameLst>
                                      </p:cBhvr>
                                      <p:to>
                                        <p:strVal val="visible"/>
                                      </p:to>
                                    </p:set>
                                    <p:anim calcmode="lin" valueType="num">
                                      <p:cBhvr additive="base">
                                        <p:cTn id="13" dur="750" fill="hold"/>
                                        <p:tgtEl>
                                          <p:spTgt spid="258053"/>
                                        </p:tgtEl>
                                        <p:attrNameLst>
                                          <p:attrName>ppt_x</p:attrName>
                                        </p:attrNameLst>
                                      </p:cBhvr>
                                      <p:tavLst>
                                        <p:tav tm="0">
                                          <p:val>
                                            <p:strVal val="1+#ppt_w/2"/>
                                          </p:val>
                                        </p:tav>
                                        <p:tav tm="100000">
                                          <p:val>
                                            <p:strVal val="#ppt_x"/>
                                          </p:val>
                                        </p:tav>
                                      </p:tavLst>
                                    </p:anim>
                                    <p:anim calcmode="lin" valueType="num">
                                      <p:cBhvr additive="base">
                                        <p:cTn id="14" dur="750" fill="hold"/>
                                        <p:tgtEl>
                                          <p:spTgt spid="258053"/>
                                        </p:tgtEl>
                                        <p:attrNameLst>
                                          <p:attrName>ppt_y</p:attrName>
                                        </p:attrNameLst>
                                      </p:cBhvr>
                                      <p:tavLst>
                                        <p:tav tm="0">
                                          <p:val>
                                            <p:strVal val="0-#ppt_h/2"/>
                                          </p:val>
                                        </p:tav>
                                        <p:tav tm="100000">
                                          <p:val>
                                            <p:strVal val="#ppt_y"/>
                                          </p:val>
                                        </p:tav>
                                      </p:tavLst>
                                    </p:anim>
                                  </p:childTnLst>
                                </p:cTn>
                              </p:par>
                              <p:par>
                                <p:cTn id="15" presetID="2" presetClass="entr" presetSubtype="3" fill="hold" grpId="0" nodeType="withEffect">
                                  <p:stCondLst>
                                    <p:cond delay="0"/>
                                  </p:stCondLst>
                                  <p:childTnLst>
                                    <p:set>
                                      <p:cBhvr>
                                        <p:cTn id="16" dur="1" fill="hold">
                                          <p:stCondLst>
                                            <p:cond delay="0"/>
                                          </p:stCondLst>
                                        </p:cTn>
                                        <p:tgtEl>
                                          <p:spTgt spid="258052"/>
                                        </p:tgtEl>
                                        <p:attrNameLst>
                                          <p:attrName>style.visibility</p:attrName>
                                        </p:attrNameLst>
                                      </p:cBhvr>
                                      <p:to>
                                        <p:strVal val="visible"/>
                                      </p:to>
                                    </p:set>
                                    <p:anim calcmode="lin" valueType="num">
                                      <p:cBhvr additive="base">
                                        <p:cTn id="17" dur="750" fill="hold"/>
                                        <p:tgtEl>
                                          <p:spTgt spid="258052"/>
                                        </p:tgtEl>
                                        <p:attrNameLst>
                                          <p:attrName>ppt_x</p:attrName>
                                        </p:attrNameLst>
                                      </p:cBhvr>
                                      <p:tavLst>
                                        <p:tav tm="0">
                                          <p:val>
                                            <p:strVal val="1+#ppt_w/2"/>
                                          </p:val>
                                        </p:tav>
                                        <p:tav tm="100000">
                                          <p:val>
                                            <p:strVal val="#ppt_x"/>
                                          </p:val>
                                        </p:tav>
                                      </p:tavLst>
                                    </p:anim>
                                    <p:anim calcmode="lin" valueType="num">
                                      <p:cBhvr additive="base">
                                        <p:cTn id="18" dur="750" fill="hold"/>
                                        <p:tgtEl>
                                          <p:spTgt spid="25805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1" grpId="0"/>
      <p:bldP spid="258052" grpId="0" animBg="1"/>
      <p:bldP spid="2580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7"/>
          <p:cNvSpPr txBox="1">
            <a:spLocks noChangeArrowheads="1"/>
          </p:cNvSpPr>
          <p:nvPr/>
        </p:nvSpPr>
        <p:spPr bwMode="auto">
          <a:xfrm>
            <a:off x="762000" y="2667000"/>
            <a:ext cx="11201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4800" b="1" dirty="0" err="1">
                <a:solidFill>
                  <a:srgbClr val="FF0000"/>
                </a:solidFill>
              </a:rPr>
              <a:t>Mĩ</a:t>
            </a:r>
            <a:r>
              <a:rPr lang="en-US" sz="4800" b="1" dirty="0">
                <a:solidFill>
                  <a:srgbClr val="FF0000"/>
                </a:solidFill>
              </a:rPr>
              <a:t> </a:t>
            </a:r>
            <a:r>
              <a:rPr lang="en-US" sz="4800" b="1" dirty="0" err="1">
                <a:solidFill>
                  <a:srgbClr val="FF0000"/>
                </a:solidFill>
              </a:rPr>
              <a:t>dùng</a:t>
            </a:r>
            <a:r>
              <a:rPr lang="en-US" sz="4800" b="1" dirty="0">
                <a:solidFill>
                  <a:srgbClr val="FF0000"/>
                </a:solidFill>
              </a:rPr>
              <a:t> </a:t>
            </a:r>
            <a:r>
              <a:rPr lang="en-US" sz="4800" b="1" dirty="0" err="1">
                <a:solidFill>
                  <a:srgbClr val="FF0000"/>
                </a:solidFill>
              </a:rPr>
              <a:t>máy</a:t>
            </a:r>
            <a:r>
              <a:rPr lang="en-US" sz="4800" b="1" dirty="0">
                <a:solidFill>
                  <a:srgbClr val="FF0000"/>
                </a:solidFill>
              </a:rPr>
              <a:t> bay B52 </a:t>
            </a:r>
            <a:r>
              <a:rPr lang="en-US" sz="4800" b="1" dirty="0" err="1">
                <a:solidFill>
                  <a:srgbClr val="FF0000"/>
                </a:solidFill>
              </a:rPr>
              <a:t>ném</a:t>
            </a:r>
            <a:r>
              <a:rPr lang="en-US" sz="4800" b="1" dirty="0">
                <a:solidFill>
                  <a:srgbClr val="FF0000"/>
                </a:solidFill>
              </a:rPr>
              <a:t> </a:t>
            </a:r>
            <a:r>
              <a:rPr lang="en-US" sz="4800" b="1" dirty="0" err="1">
                <a:solidFill>
                  <a:srgbClr val="FF0000"/>
                </a:solidFill>
              </a:rPr>
              <a:t>bom</a:t>
            </a:r>
            <a:r>
              <a:rPr lang="en-US" sz="4800" b="1" dirty="0">
                <a:solidFill>
                  <a:srgbClr val="FF0000"/>
                </a:solidFill>
              </a:rPr>
              <a:t> </a:t>
            </a:r>
            <a:r>
              <a:rPr lang="en-US" sz="4800" b="1" dirty="0" err="1">
                <a:solidFill>
                  <a:srgbClr val="FF0000"/>
                </a:solidFill>
              </a:rPr>
              <a:t>hủy</a:t>
            </a:r>
            <a:r>
              <a:rPr lang="en-US" sz="4800" b="1" dirty="0">
                <a:solidFill>
                  <a:srgbClr val="FF0000"/>
                </a:solidFill>
              </a:rPr>
              <a:t> </a:t>
            </a:r>
            <a:r>
              <a:rPr lang="en-US" sz="4800" b="1" dirty="0" err="1">
                <a:solidFill>
                  <a:srgbClr val="FF0000"/>
                </a:solidFill>
              </a:rPr>
              <a:t>diệt</a:t>
            </a:r>
            <a:r>
              <a:rPr lang="en-US" sz="4800" b="1" dirty="0">
                <a:solidFill>
                  <a:srgbClr val="FF0000"/>
                </a:solidFill>
              </a:rPr>
              <a:t> </a:t>
            </a:r>
            <a:r>
              <a:rPr lang="en-US" sz="4800" b="1" dirty="0" err="1">
                <a:solidFill>
                  <a:srgbClr val="FF0000"/>
                </a:solidFill>
              </a:rPr>
              <a:t>Hà</a:t>
            </a:r>
            <a:r>
              <a:rPr lang="en-US" sz="4800" b="1" dirty="0">
                <a:solidFill>
                  <a:srgbClr val="FF0000"/>
                </a:solidFill>
              </a:rPr>
              <a:t> </a:t>
            </a:r>
            <a:r>
              <a:rPr lang="en-US" sz="4800" b="1" dirty="0" err="1">
                <a:solidFill>
                  <a:srgbClr val="FF0000"/>
                </a:solidFill>
              </a:rPr>
              <a:t>Nội</a:t>
            </a:r>
            <a:r>
              <a:rPr lang="en-US" sz="4800" b="1" dirty="0">
                <a:solidFill>
                  <a:srgbClr val="FF0000"/>
                </a:solidFill>
              </a:rPr>
              <a:t> </a:t>
            </a:r>
            <a:r>
              <a:rPr lang="en-US" sz="4800" b="1" dirty="0" err="1">
                <a:solidFill>
                  <a:srgbClr val="FF0000"/>
                </a:solidFill>
              </a:rPr>
              <a:t>nhằm</a:t>
            </a:r>
            <a:r>
              <a:rPr lang="en-US" sz="4800" b="1" dirty="0">
                <a:solidFill>
                  <a:srgbClr val="FF0000"/>
                </a:solidFill>
              </a:rPr>
              <a:t> </a:t>
            </a:r>
            <a:r>
              <a:rPr lang="en-US" sz="4800" b="1" dirty="0" err="1">
                <a:solidFill>
                  <a:srgbClr val="FF0000"/>
                </a:solidFill>
              </a:rPr>
              <a:t>mục</a:t>
            </a:r>
            <a:r>
              <a:rPr lang="en-US" sz="4800" b="1" dirty="0">
                <a:solidFill>
                  <a:srgbClr val="FF0000"/>
                </a:solidFill>
              </a:rPr>
              <a:t> </a:t>
            </a:r>
            <a:r>
              <a:rPr lang="en-US" sz="4800" b="1" dirty="0" err="1">
                <a:solidFill>
                  <a:srgbClr val="FF0000"/>
                </a:solidFill>
              </a:rPr>
              <a:t>đích</a:t>
            </a:r>
            <a:r>
              <a:rPr lang="en-US" sz="4800" b="1" dirty="0">
                <a:solidFill>
                  <a:srgbClr val="FF0000"/>
                </a:solidFill>
              </a:rPr>
              <a:t> </a:t>
            </a:r>
            <a:r>
              <a:rPr lang="en-US" sz="4800" b="1" dirty="0" err="1">
                <a:solidFill>
                  <a:srgbClr val="FF0000"/>
                </a:solidFill>
              </a:rPr>
              <a:t>gì</a:t>
            </a:r>
            <a:r>
              <a:rPr lang="en-US" sz="4800" b="1" dirty="0">
                <a:solidFill>
                  <a:srgbClr val="FF0000"/>
                </a:solidFill>
              </a:rPr>
              <a:t>?</a:t>
            </a:r>
          </a:p>
        </p:txBody>
      </p:sp>
      <p:sp>
        <p:nvSpPr>
          <p:cNvPr id="3" name="Text Box 16"/>
          <p:cNvSpPr txBox="1">
            <a:spLocks noChangeArrowheads="1"/>
          </p:cNvSpPr>
          <p:nvPr/>
        </p:nvSpPr>
        <p:spPr bwMode="auto">
          <a:xfrm>
            <a:off x="152400" y="0"/>
            <a:ext cx="11506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3200" b="1" dirty="0" err="1"/>
              <a:t>Thứ</a:t>
            </a:r>
            <a:r>
              <a:rPr lang="en-US" sz="3200" b="1" dirty="0"/>
              <a:t> </a:t>
            </a:r>
            <a:r>
              <a:rPr lang="en-US" sz="3200" b="1" dirty="0" err="1"/>
              <a:t>hai</a:t>
            </a:r>
            <a:r>
              <a:rPr lang="en-US" sz="3200" b="1" dirty="0"/>
              <a:t>, </a:t>
            </a:r>
            <a:r>
              <a:rPr lang="en-US" sz="3200" b="1" dirty="0" err="1"/>
              <a:t>ngày</a:t>
            </a:r>
            <a:r>
              <a:rPr lang="en-US" sz="3200" b="1" dirty="0"/>
              <a:t> </a:t>
            </a:r>
            <a:r>
              <a:rPr lang="en-US" sz="3200" b="1" dirty="0" smtClean="0"/>
              <a:t>11 </a:t>
            </a:r>
            <a:r>
              <a:rPr lang="en-US" sz="3200" b="1" dirty="0" err="1"/>
              <a:t>tháng</a:t>
            </a:r>
            <a:r>
              <a:rPr lang="en-US" sz="3200" b="1" dirty="0"/>
              <a:t> 03 </a:t>
            </a:r>
            <a:r>
              <a:rPr lang="en-US" sz="3200" b="1" dirty="0" err="1"/>
              <a:t>năm</a:t>
            </a:r>
            <a:r>
              <a:rPr lang="en-US" sz="3200" b="1" dirty="0"/>
              <a:t> </a:t>
            </a:r>
            <a:r>
              <a:rPr lang="en-US" sz="3200" b="1" dirty="0" smtClean="0"/>
              <a:t>2024</a:t>
            </a:r>
            <a:endParaRPr lang="en-US" sz="3200" b="1" dirty="0"/>
          </a:p>
          <a:p>
            <a:pPr algn="ctr"/>
            <a:r>
              <a:rPr lang="en-US" sz="3200" b="1" u="sng" dirty="0" err="1" smtClean="0"/>
              <a:t>Lịch</a:t>
            </a:r>
            <a:r>
              <a:rPr lang="en-US" sz="3200" b="1" u="sng" dirty="0" smtClean="0"/>
              <a:t> </a:t>
            </a:r>
            <a:r>
              <a:rPr lang="en-US" sz="3200" b="1" u="sng" dirty="0" err="1"/>
              <a:t>sử</a:t>
            </a:r>
            <a:endParaRPr lang="en-US" sz="3200" b="1" u="sng" dirty="0"/>
          </a:p>
          <a:p>
            <a:pPr algn="ctr"/>
            <a:r>
              <a:rPr lang="en-US" sz="3200" b="1" u="sng" dirty="0" err="1" smtClean="0">
                <a:solidFill>
                  <a:srgbClr val="FF3300"/>
                </a:solidFill>
              </a:rPr>
              <a:t>Tiết</a:t>
            </a:r>
            <a:r>
              <a:rPr lang="en-US" sz="3200" b="1" u="sng" dirty="0" smtClean="0">
                <a:solidFill>
                  <a:srgbClr val="FF3300"/>
                </a:solidFill>
              </a:rPr>
              <a:t> 26</a:t>
            </a:r>
            <a:r>
              <a:rPr lang="en-US" sz="3200" b="1" dirty="0" smtClean="0">
                <a:solidFill>
                  <a:srgbClr val="FF3300"/>
                </a:solidFill>
              </a:rPr>
              <a:t>: </a:t>
            </a:r>
            <a:r>
              <a:rPr lang="en-US" sz="3200" b="1" dirty="0" err="1" smtClean="0">
                <a:solidFill>
                  <a:srgbClr val="FF3300"/>
                </a:solidFill>
              </a:rPr>
              <a:t>Chiến</a:t>
            </a:r>
            <a:r>
              <a:rPr lang="en-US" sz="3200" b="1" dirty="0" smtClean="0">
                <a:solidFill>
                  <a:srgbClr val="FF3300"/>
                </a:solidFill>
              </a:rPr>
              <a:t> </a:t>
            </a:r>
            <a:r>
              <a:rPr lang="en-US" sz="3200" b="1" dirty="0" err="1" smtClean="0">
                <a:solidFill>
                  <a:srgbClr val="FF3300"/>
                </a:solidFill>
              </a:rPr>
              <a:t>thắng</a:t>
            </a:r>
            <a:r>
              <a:rPr lang="en-US" sz="3200" b="1" dirty="0">
                <a:solidFill>
                  <a:srgbClr val="FF3300"/>
                </a:solidFill>
              </a:rPr>
              <a:t> </a:t>
            </a:r>
            <a:r>
              <a:rPr lang="en-US" sz="3200" b="1" dirty="0" smtClean="0">
                <a:solidFill>
                  <a:srgbClr val="FF3300"/>
                </a:solidFill>
              </a:rPr>
              <a:t>“</a:t>
            </a:r>
            <a:r>
              <a:rPr lang="en-US" sz="3200" b="1" dirty="0" err="1" smtClean="0">
                <a:solidFill>
                  <a:srgbClr val="FF3300"/>
                </a:solidFill>
              </a:rPr>
              <a:t>Điện</a:t>
            </a:r>
            <a:r>
              <a:rPr lang="en-US" sz="3200" b="1" dirty="0" smtClean="0">
                <a:solidFill>
                  <a:srgbClr val="FF3300"/>
                </a:solidFill>
              </a:rPr>
              <a:t> </a:t>
            </a:r>
            <a:r>
              <a:rPr lang="en-US" sz="3200" b="1" dirty="0" err="1">
                <a:solidFill>
                  <a:srgbClr val="FF3300"/>
                </a:solidFill>
              </a:rPr>
              <a:t>Biên</a:t>
            </a:r>
            <a:r>
              <a:rPr lang="en-US" sz="3200" b="1" dirty="0">
                <a:solidFill>
                  <a:srgbClr val="FF3300"/>
                </a:solidFill>
              </a:rPr>
              <a:t> </a:t>
            </a:r>
            <a:r>
              <a:rPr lang="en-US" sz="3200" b="1" dirty="0" err="1">
                <a:solidFill>
                  <a:srgbClr val="FF3300"/>
                </a:solidFill>
              </a:rPr>
              <a:t>Phủ</a:t>
            </a:r>
            <a:r>
              <a:rPr lang="en-US" sz="3200" b="1" dirty="0">
                <a:solidFill>
                  <a:srgbClr val="FF3300"/>
                </a:solidFill>
              </a:rPr>
              <a:t> </a:t>
            </a:r>
            <a:r>
              <a:rPr lang="en-US" sz="3200" b="1" dirty="0" err="1">
                <a:solidFill>
                  <a:srgbClr val="FF3300"/>
                </a:solidFill>
              </a:rPr>
              <a:t>trên</a:t>
            </a:r>
            <a:r>
              <a:rPr lang="en-US" sz="3200" b="1" dirty="0">
                <a:solidFill>
                  <a:srgbClr val="FF3300"/>
                </a:solidFill>
              </a:rPr>
              <a:t> </a:t>
            </a:r>
            <a:r>
              <a:rPr lang="en-US" sz="3200" b="1" dirty="0" err="1">
                <a:solidFill>
                  <a:srgbClr val="FF3300"/>
                </a:solidFill>
              </a:rPr>
              <a:t>không</a:t>
            </a:r>
            <a:r>
              <a:rPr lang="en-US" sz="3200" b="1" dirty="0">
                <a:solidFill>
                  <a:srgbClr val="FF3300"/>
                </a:solidFill>
              </a:rPr>
              <a:t>”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type="body" idx="4294967295"/>
          </p:nvPr>
        </p:nvSpPr>
        <p:spPr>
          <a:xfrm>
            <a:off x="304800" y="1706940"/>
            <a:ext cx="11277600" cy="2590800"/>
          </a:xfrm>
        </p:spPr>
        <p:txBody>
          <a:bodyPr/>
          <a:lstStyle/>
          <a:p>
            <a:pPr>
              <a:lnSpc>
                <a:spcPct val="80000"/>
              </a:lnSpc>
              <a:buFontTx/>
              <a:buNone/>
            </a:pPr>
            <a:endParaRPr lang="en-US" sz="4400" i="1" dirty="0">
              <a:solidFill>
                <a:srgbClr val="0000FF"/>
              </a:solidFill>
              <a:latin typeface="Arial" panose="020B0604020202020204" pitchFamily="34" charset="0"/>
              <a:cs typeface="Arial" panose="020B0604020202020204" pitchFamily="34" charset="0"/>
            </a:endParaRPr>
          </a:p>
          <a:p>
            <a:pPr>
              <a:buFontTx/>
              <a:buChar char="-"/>
            </a:pPr>
            <a:r>
              <a:rPr lang="en-US" sz="4400" b="1" dirty="0">
                <a:solidFill>
                  <a:srgbClr val="0000FF"/>
                </a:solidFill>
                <a:latin typeface="Arial" panose="020B0604020202020204" pitchFamily="34" charset="0"/>
                <a:cs typeface="Arial" panose="020B0604020202020204" pitchFamily="34" charset="0"/>
              </a:rPr>
              <a:t> </a:t>
            </a:r>
            <a:r>
              <a:rPr lang="en-US" sz="4400" b="1" dirty="0" err="1">
                <a:solidFill>
                  <a:srgbClr val="0000FF"/>
                </a:solidFill>
                <a:latin typeface="Arial" panose="020B0604020202020204" pitchFamily="34" charset="0"/>
                <a:cs typeface="Arial" panose="020B0604020202020204" pitchFamily="34" charset="0"/>
              </a:rPr>
              <a:t>Mĩ</a:t>
            </a:r>
            <a:r>
              <a:rPr lang="en-US" sz="4400" b="1" dirty="0">
                <a:solidFill>
                  <a:srgbClr val="0000FF"/>
                </a:solidFill>
                <a:latin typeface="Arial" panose="020B0604020202020204" pitchFamily="34" charset="0"/>
                <a:cs typeface="Arial" panose="020B0604020202020204" pitchFamily="34" charset="0"/>
              </a:rPr>
              <a:t> </a:t>
            </a:r>
            <a:r>
              <a:rPr lang="en-US" sz="4400" b="1" dirty="0" err="1">
                <a:solidFill>
                  <a:srgbClr val="0000FF"/>
                </a:solidFill>
                <a:latin typeface="Arial" panose="020B0604020202020204" pitchFamily="34" charset="0"/>
                <a:cs typeface="Arial" panose="020B0604020202020204" pitchFamily="34" charset="0"/>
              </a:rPr>
              <a:t>ném</a:t>
            </a:r>
            <a:r>
              <a:rPr lang="en-US" sz="4400" b="1" dirty="0">
                <a:solidFill>
                  <a:srgbClr val="0000FF"/>
                </a:solidFill>
                <a:latin typeface="Arial" panose="020B0604020202020204" pitchFamily="34" charset="0"/>
                <a:cs typeface="Arial" panose="020B0604020202020204" pitchFamily="34" charset="0"/>
              </a:rPr>
              <a:t> </a:t>
            </a:r>
            <a:r>
              <a:rPr lang="en-US" sz="4400" b="1" dirty="0" err="1">
                <a:solidFill>
                  <a:srgbClr val="0000FF"/>
                </a:solidFill>
                <a:latin typeface="Arial" panose="020B0604020202020204" pitchFamily="34" charset="0"/>
                <a:cs typeface="Arial" panose="020B0604020202020204" pitchFamily="34" charset="0"/>
              </a:rPr>
              <a:t>bom</a:t>
            </a:r>
            <a:r>
              <a:rPr lang="en-US" sz="4400" b="1" dirty="0">
                <a:solidFill>
                  <a:srgbClr val="0000FF"/>
                </a:solidFill>
                <a:latin typeface="Arial" panose="020B0604020202020204" pitchFamily="34" charset="0"/>
                <a:cs typeface="Arial" panose="020B0604020202020204" pitchFamily="34" charset="0"/>
              </a:rPr>
              <a:t> ở </a:t>
            </a:r>
            <a:r>
              <a:rPr lang="en-US" sz="4400" b="1" dirty="0" err="1">
                <a:solidFill>
                  <a:srgbClr val="0000FF"/>
                </a:solidFill>
                <a:latin typeface="Arial" panose="020B0604020202020204" pitchFamily="34" charset="0"/>
                <a:cs typeface="Arial" panose="020B0604020202020204" pitchFamily="34" charset="0"/>
              </a:rPr>
              <a:t>Hà</a:t>
            </a:r>
            <a:r>
              <a:rPr lang="en-US" sz="4400" b="1" dirty="0">
                <a:solidFill>
                  <a:srgbClr val="0000FF"/>
                </a:solidFill>
                <a:latin typeface="Arial" panose="020B0604020202020204" pitchFamily="34" charset="0"/>
                <a:cs typeface="Arial" panose="020B0604020202020204" pitchFamily="34" charset="0"/>
              </a:rPr>
              <a:t> </a:t>
            </a:r>
            <a:r>
              <a:rPr lang="en-US" sz="4400" b="1" dirty="0" err="1">
                <a:solidFill>
                  <a:srgbClr val="0000FF"/>
                </a:solidFill>
                <a:latin typeface="Arial" panose="020B0604020202020204" pitchFamily="34" charset="0"/>
                <a:cs typeface="Arial" panose="020B0604020202020204" pitchFamily="34" charset="0"/>
              </a:rPr>
              <a:t>Nội</a:t>
            </a:r>
            <a:r>
              <a:rPr lang="en-US" sz="4400" b="1" dirty="0">
                <a:solidFill>
                  <a:srgbClr val="0000FF"/>
                </a:solidFill>
                <a:latin typeface="Arial" panose="020B0604020202020204" pitchFamily="34" charset="0"/>
                <a:cs typeface="Arial" panose="020B0604020202020204" pitchFamily="34" charset="0"/>
              </a:rPr>
              <a:t> </a:t>
            </a:r>
            <a:r>
              <a:rPr lang="en-US" sz="4400" b="1" dirty="0" err="1">
                <a:solidFill>
                  <a:srgbClr val="0000FF"/>
                </a:solidFill>
                <a:latin typeface="Arial" panose="020B0604020202020204" pitchFamily="34" charset="0"/>
                <a:cs typeface="Arial" panose="020B0604020202020204" pitchFamily="34" charset="0"/>
              </a:rPr>
              <a:t>tức</a:t>
            </a:r>
            <a:r>
              <a:rPr lang="en-US" sz="4400" b="1" dirty="0">
                <a:solidFill>
                  <a:srgbClr val="0000FF"/>
                </a:solidFill>
                <a:latin typeface="Arial" panose="020B0604020202020204" pitchFamily="34" charset="0"/>
                <a:cs typeface="Arial" panose="020B0604020202020204" pitchFamily="34" charset="0"/>
              </a:rPr>
              <a:t> </a:t>
            </a:r>
            <a:r>
              <a:rPr lang="en-US" sz="4400" b="1" dirty="0" err="1">
                <a:solidFill>
                  <a:srgbClr val="0000FF"/>
                </a:solidFill>
                <a:latin typeface="Arial" panose="020B0604020202020204" pitchFamily="34" charset="0"/>
                <a:cs typeface="Arial" panose="020B0604020202020204" pitchFamily="34" charset="0"/>
              </a:rPr>
              <a:t>là</a:t>
            </a:r>
            <a:r>
              <a:rPr lang="en-US" sz="4400" b="1" dirty="0">
                <a:solidFill>
                  <a:srgbClr val="0000FF"/>
                </a:solidFill>
                <a:latin typeface="Arial" panose="020B0604020202020204" pitchFamily="34" charset="0"/>
                <a:cs typeface="Arial" panose="020B0604020202020204" pitchFamily="34" charset="0"/>
              </a:rPr>
              <a:t> </a:t>
            </a:r>
            <a:r>
              <a:rPr lang="en-US" sz="4400" b="1" dirty="0" err="1">
                <a:solidFill>
                  <a:srgbClr val="0000FF"/>
                </a:solidFill>
                <a:latin typeface="Arial" panose="020B0604020202020204" pitchFamily="34" charset="0"/>
                <a:cs typeface="Arial" panose="020B0604020202020204" pitchFamily="34" charset="0"/>
              </a:rPr>
              <a:t>ném</a:t>
            </a:r>
            <a:r>
              <a:rPr lang="en-US" sz="4400" b="1" dirty="0">
                <a:solidFill>
                  <a:srgbClr val="0000FF"/>
                </a:solidFill>
                <a:latin typeface="Arial" panose="020B0604020202020204" pitchFamily="34" charset="0"/>
                <a:cs typeface="Arial" panose="020B0604020202020204" pitchFamily="34" charset="0"/>
              </a:rPr>
              <a:t> </a:t>
            </a:r>
            <a:r>
              <a:rPr lang="en-US" sz="4400" b="1" dirty="0" err="1">
                <a:solidFill>
                  <a:srgbClr val="0000FF"/>
                </a:solidFill>
                <a:latin typeface="Arial" panose="020B0604020202020204" pitchFamily="34" charset="0"/>
                <a:cs typeface="Arial" panose="020B0604020202020204" pitchFamily="34" charset="0"/>
              </a:rPr>
              <a:t>bom</a:t>
            </a:r>
            <a:r>
              <a:rPr lang="en-US" sz="4400" b="1" dirty="0">
                <a:solidFill>
                  <a:srgbClr val="0000FF"/>
                </a:solidFill>
                <a:latin typeface="Arial" panose="020B0604020202020204" pitchFamily="34" charset="0"/>
                <a:cs typeface="Arial" panose="020B0604020202020204" pitchFamily="34" charset="0"/>
              </a:rPr>
              <a:t> </a:t>
            </a:r>
            <a:r>
              <a:rPr lang="en-US" sz="4400" b="1" dirty="0" err="1">
                <a:solidFill>
                  <a:srgbClr val="0000FF"/>
                </a:solidFill>
                <a:latin typeface="Arial" panose="020B0604020202020204" pitchFamily="34" charset="0"/>
                <a:cs typeface="Arial" panose="020B0604020202020204" pitchFamily="34" charset="0"/>
              </a:rPr>
              <a:t>vào</a:t>
            </a:r>
            <a:r>
              <a:rPr lang="en-US" sz="4400" b="1" dirty="0">
                <a:solidFill>
                  <a:srgbClr val="0000FF"/>
                </a:solidFill>
                <a:latin typeface="Arial" panose="020B0604020202020204" pitchFamily="34" charset="0"/>
                <a:cs typeface="Arial" panose="020B0604020202020204" pitchFamily="34" charset="0"/>
              </a:rPr>
              <a:t> </a:t>
            </a:r>
            <a:r>
              <a:rPr lang="en-US" sz="4400" b="1" dirty="0" err="1">
                <a:solidFill>
                  <a:srgbClr val="0000FF"/>
                </a:solidFill>
                <a:latin typeface="Arial" panose="020B0604020202020204" pitchFamily="34" charset="0"/>
                <a:cs typeface="Arial" panose="020B0604020202020204" pitchFamily="34" charset="0"/>
              </a:rPr>
              <a:t>trung</a:t>
            </a:r>
            <a:r>
              <a:rPr lang="en-US" sz="4400" b="1" dirty="0">
                <a:solidFill>
                  <a:srgbClr val="0000FF"/>
                </a:solidFill>
                <a:latin typeface="Arial" panose="020B0604020202020204" pitchFamily="34" charset="0"/>
                <a:cs typeface="Arial" panose="020B0604020202020204" pitchFamily="34" charset="0"/>
              </a:rPr>
              <a:t> </a:t>
            </a:r>
            <a:r>
              <a:rPr lang="en-US" sz="4400" b="1" dirty="0" err="1">
                <a:solidFill>
                  <a:srgbClr val="0000FF"/>
                </a:solidFill>
                <a:latin typeface="Arial" panose="020B0604020202020204" pitchFamily="34" charset="0"/>
                <a:cs typeface="Arial" panose="020B0604020202020204" pitchFamily="34" charset="0"/>
              </a:rPr>
              <a:t>tâm</a:t>
            </a:r>
            <a:r>
              <a:rPr lang="en-US" sz="4400" b="1" dirty="0">
                <a:solidFill>
                  <a:srgbClr val="0000FF"/>
                </a:solidFill>
                <a:latin typeface="Arial" panose="020B0604020202020204" pitchFamily="34" charset="0"/>
                <a:cs typeface="Arial" panose="020B0604020202020204" pitchFamily="34" charset="0"/>
              </a:rPr>
              <a:t> </a:t>
            </a:r>
            <a:r>
              <a:rPr lang="en-US" sz="4400" b="1" dirty="0" err="1">
                <a:solidFill>
                  <a:srgbClr val="0000FF"/>
                </a:solidFill>
                <a:latin typeface="Arial" panose="020B0604020202020204" pitchFamily="34" charset="0"/>
                <a:cs typeface="Arial" panose="020B0604020202020204" pitchFamily="34" charset="0"/>
              </a:rPr>
              <a:t>đầu</a:t>
            </a:r>
            <a:r>
              <a:rPr lang="en-US" sz="4400" b="1" dirty="0">
                <a:solidFill>
                  <a:srgbClr val="0000FF"/>
                </a:solidFill>
                <a:latin typeface="Arial" panose="020B0604020202020204" pitchFamily="34" charset="0"/>
                <a:cs typeface="Arial" panose="020B0604020202020204" pitchFamily="34" charset="0"/>
              </a:rPr>
              <a:t> </a:t>
            </a:r>
            <a:r>
              <a:rPr lang="en-US" sz="4400" b="1" dirty="0" err="1">
                <a:solidFill>
                  <a:srgbClr val="0000FF"/>
                </a:solidFill>
                <a:latin typeface="Arial" panose="020B0604020202020204" pitchFamily="34" charset="0"/>
                <a:cs typeface="Arial" panose="020B0604020202020204" pitchFamily="34" charset="0"/>
              </a:rPr>
              <a:t>não</a:t>
            </a:r>
            <a:r>
              <a:rPr lang="en-US" sz="4400" b="1" dirty="0">
                <a:solidFill>
                  <a:srgbClr val="0000FF"/>
                </a:solidFill>
                <a:latin typeface="Arial" panose="020B0604020202020204" pitchFamily="34" charset="0"/>
                <a:cs typeface="Arial" panose="020B0604020202020204" pitchFamily="34" charset="0"/>
              </a:rPr>
              <a:t> </a:t>
            </a:r>
            <a:r>
              <a:rPr lang="en-US" sz="4400" b="1" dirty="0" err="1">
                <a:solidFill>
                  <a:srgbClr val="0000FF"/>
                </a:solidFill>
                <a:latin typeface="Arial" panose="020B0604020202020204" pitchFamily="34" charset="0"/>
                <a:cs typeface="Arial" panose="020B0604020202020204" pitchFamily="34" charset="0"/>
              </a:rPr>
              <a:t>của</a:t>
            </a:r>
            <a:r>
              <a:rPr lang="en-US" sz="4400" b="1" dirty="0">
                <a:solidFill>
                  <a:srgbClr val="0000FF"/>
                </a:solidFill>
                <a:latin typeface="Arial" panose="020B0604020202020204" pitchFamily="34" charset="0"/>
                <a:cs typeface="Arial" panose="020B0604020202020204" pitchFamily="34" charset="0"/>
              </a:rPr>
              <a:t> ta, </a:t>
            </a:r>
            <a:r>
              <a:rPr lang="en-US" sz="4400" b="1" dirty="0" err="1">
                <a:solidFill>
                  <a:srgbClr val="0000FF"/>
                </a:solidFill>
                <a:latin typeface="Arial" panose="020B0604020202020204" pitchFamily="34" charset="0"/>
                <a:cs typeface="Arial" panose="020B0604020202020204" pitchFamily="34" charset="0"/>
              </a:rPr>
              <a:t>hòng</a:t>
            </a:r>
            <a:r>
              <a:rPr lang="en-US" sz="4400" b="1" dirty="0">
                <a:solidFill>
                  <a:srgbClr val="0000FF"/>
                </a:solidFill>
                <a:latin typeface="Arial" panose="020B0604020202020204" pitchFamily="34" charset="0"/>
                <a:cs typeface="Arial" panose="020B0604020202020204" pitchFamily="34" charset="0"/>
              </a:rPr>
              <a:t> </a:t>
            </a:r>
            <a:r>
              <a:rPr lang="en-US" sz="4400" b="1" dirty="0" err="1">
                <a:solidFill>
                  <a:srgbClr val="0000FF"/>
                </a:solidFill>
                <a:latin typeface="Arial" panose="020B0604020202020204" pitchFamily="34" charset="0"/>
                <a:cs typeface="Arial" panose="020B0604020202020204" pitchFamily="34" charset="0"/>
              </a:rPr>
              <a:t>buộc</a:t>
            </a:r>
            <a:r>
              <a:rPr lang="en-US" sz="4400" b="1" dirty="0">
                <a:solidFill>
                  <a:srgbClr val="0000FF"/>
                </a:solidFill>
                <a:latin typeface="Arial" panose="020B0604020202020204" pitchFamily="34" charset="0"/>
                <a:cs typeface="Arial" panose="020B0604020202020204" pitchFamily="34" charset="0"/>
              </a:rPr>
              <a:t> </a:t>
            </a:r>
            <a:r>
              <a:rPr lang="en-US" sz="4400" b="1" dirty="0" err="1">
                <a:solidFill>
                  <a:srgbClr val="0000FF"/>
                </a:solidFill>
                <a:latin typeface="Arial" panose="020B0604020202020204" pitchFamily="34" charset="0"/>
                <a:cs typeface="Arial" panose="020B0604020202020204" pitchFamily="34" charset="0"/>
              </a:rPr>
              <a:t>chính</a:t>
            </a:r>
            <a:r>
              <a:rPr lang="en-US" sz="4400" b="1" dirty="0">
                <a:solidFill>
                  <a:srgbClr val="0000FF"/>
                </a:solidFill>
                <a:latin typeface="Arial" panose="020B0604020202020204" pitchFamily="34" charset="0"/>
                <a:cs typeface="Arial" panose="020B0604020202020204" pitchFamily="34" charset="0"/>
              </a:rPr>
              <a:t> </a:t>
            </a:r>
            <a:r>
              <a:rPr lang="en-US" sz="4400" b="1" dirty="0" err="1">
                <a:solidFill>
                  <a:srgbClr val="0000FF"/>
                </a:solidFill>
                <a:latin typeface="Arial" panose="020B0604020202020204" pitchFamily="34" charset="0"/>
                <a:cs typeface="Arial" panose="020B0604020202020204" pitchFamily="34" charset="0"/>
              </a:rPr>
              <a:t>phủ</a:t>
            </a:r>
            <a:r>
              <a:rPr lang="en-US" sz="4400" b="1" dirty="0">
                <a:solidFill>
                  <a:srgbClr val="0000FF"/>
                </a:solidFill>
                <a:latin typeface="Arial" panose="020B0604020202020204" pitchFamily="34" charset="0"/>
                <a:cs typeface="Arial" panose="020B0604020202020204" pitchFamily="34" charset="0"/>
              </a:rPr>
              <a:t> ta </a:t>
            </a:r>
            <a:r>
              <a:rPr lang="en-US" sz="4400" b="1" dirty="0" err="1">
                <a:solidFill>
                  <a:srgbClr val="0000FF"/>
                </a:solidFill>
                <a:latin typeface="Arial" panose="020B0604020202020204" pitchFamily="34" charset="0"/>
                <a:cs typeface="Arial" panose="020B0604020202020204" pitchFamily="34" charset="0"/>
              </a:rPr>
              <a:t>phải</a:t>
            </a:r>
            <a:r>
              <a:rPr lang="en-US" sz="4400" b="1" dirty="0">
                <a:solidFill>
                  <a:srgbClr val="0000FF"/>
                </a:solidFill>
                <a:latin typeface="Arial" panose="020B0604020202020204" pitchFamily="34" charset="0"/>
                <a:cs typeface="Arial" panose="020B0604020202020204" pitchFamily="34" charset="0"/>
              </a:rPr>
              <a:t> </a:t>
            </a:r>
            <a:r>
              <a:rPr lang="en-US" sz="4400" b="1" dirty="0" err="1">
                <a:solidFill>
                  <a:srgbClr val="0000FF"/>
                </a:solidFill>
                <a:latin typeface="Arial" panose="020B0604020202020204" pitchFamily="34" charset="0"/>
                <a:cs typeface="Arial" panose="020B0604020202020204" pitchFamily="34" charset="0"/>
              </a:rPr>
              <a:t>chấp</a:t>
            </a:r>
            <a:r>
              <a:rPr lang="en-US" sz="4400" b="1" dirty="0">
                <a:solidFill>
                  <a:srgbClr val="0000FF"/>
                </a:solidFill>
                <a:latin typeface="Arial" panose="020B0604020202020204" pitchFamily="34" charset="0"/>
                <a:cs typeface="Arial" panose="020B0604020202020204" pitchFamily="34" charset="0"/>
              </a:rPr>
              <a:t> </a:t>
            </a:r>
            <a:r>
              <a:rPr lang="en-US" sz="4400" b="1" dirty="0" err="1">
                <a:solidFill>
                  <a:srgbClr val="0000FF"/>
                </a:solidFill>
                <a:latin typeface="Arial" panose="020B0604020202020204" pitchFamily="34" charset="0"/>
                <a:cs typeface="Arial" panose="020B0604020202020204" pitchFamily="34" charset="0"/>
              </a:rPr>
              <a:t>nhận</a:t>
            </a:r>
            <a:r>
              <a:rPr lang="en-US" sz="4400" b="1" dirty="0">
                <a:solidFill>
                  <a:srgbClr val="0000FF"/>
                </a:solidFill>
                <a:latin typeface="Arial" panose="020B0604020202020204" pitchFamily="34" charset="0"/>
                <a:cs typeface="Arial" panose="020B0604020202020204" pitchFamily="34" charset="0"/>
              </a:rPr>
              <a:t> </a:t>
            </a:r>
            <a:r>
              <a:rPr lang="en-US" sz="4400" b="1" dirty="0" err="1">
                <a:solidFill>
                  <a:srgbClr val="0000FF"/>
                </a:solidFill>
                <a:latin typeface="Arial" panose="020B0604020202020204" pitchFamily="34" charset="0"/>
                <a:cs typeface="Arial" panose="020B0604020202020204" pitchFamily="34" charset="0"/>
              </a:rPr>
              <a:t>kí</a:t>
            </a:r>
            <a:r>
              <a:rPr lang="en-US" sz="4400" b="1" dirty="0">
                <a:solidFill>
                  <a:srgbClr val="0000FF"/>
                </a:solidFill>
                <a:latin typeface="Arial" panose="020B0604020202020204" pitchFamily="34" charset="0"/>
                <a:cs typeface="Arial" panose="020B0604020202020204" pitchFamily="34" charset="0"/>
              </a:rPr>
              <a:t> </a:t>
            </a:r>
            <a:r>
              <a:rPr lang="en-US" sz="4400" b="1" dirty="0" err="1">
                <a:solidFill>
                  <a:srgbClr val="0000FF"/>
                </a:solidFill>
                <a:latin typeface="Arial" panose="020B0604020202020204" pitchFamily="34" charset="0"/>
                <a:cs typeface="Arial" panose="020B0604020202020204" pitchFamily="34" charset="0"/>
              </a:rPr>
              <a:t>hiệp</a:t>
            </a:r>
            <a:r>
              <a:rPr lang="en-US" sz="4400" b="1" dirty="0">
                <a:solidFill>
                  <a:srgbClr val="0000FF"/>
                </a:solidFill>
                <a:latin typeface="Arial" panose="020B0604020202020204" pitchFamily="34" charset="0"/>
                <a:cs typeface="Arial" panose="020B0604020202020204" pitchFamily="34" charset="0"/>
              </a:rPr>
              <a:t> </a:t>
            </a:r>
            <a:r>
              <a:rPr lang="en-US" sz="4400" b="1" dirty="0" err="1">
                <a:solidFill>
                  <a:srgbClr val="0000FF"/>
                </a:solidFill>
                <a:latin typeface="Arial" panose="020B0604020202020204" pitchFamily="34" charset="0"/>
                <a:cs typeface="Arial" panose="020B0604020202020204" pitchFamily="34" charset="0"/>
              </a:rPr>
              <a:t>định</a:t>
            </a:r>
            <a:r>
              <a:rPr lang="en-US" sz="4400" b="1" dirty="0">
                <a:solidFill>
                  <a:srgbClr val="0000FF"/>
                </a:solidFill>
                <a:latin typeface="Arial" panose="020B0604020202020204" pitchFamily="34" charset="0"/>
                <a:cs typeface="Arial" panose="020B0604020202020204" pitchFamily="34" charset="0"/>
              </a:rPr>
              <a:t> Pa </a:t>
            </a:r>
            <a:r>
              <a:rPr lang="en-US" sz="4400" b="1" dirty="0" err="1">
                <a:solidFill>
                  <a:srgbClr val="0000FF"/>
                </a:solidFill>
                <a:latin typeface="Arial" panose="020B0604020202020204" pitchFamily="34" charset="0"/>
                <a:cs typeface="Arial" panose="020B0604020202020204" pitchFamily="34" charset="0"/>
              </a:rPr>
              <a:t>ri</a:t>
            </a:r>
            <a:r>
              <a:rPr lang="en-US" sz="4400" b="1" dirty="0">
                <a:solidFill>
                  <a:srgbClr val="0000FF"/>
                </a:solidFill>
                <a:latin typeface="Arial" panose="020B0604020202020204" pitchFamily="34" charset="0"/>
                <a:cs typeface="Arial" panose="020B0604020202020204" pitchFamily="34" charset="0"/>
              </a:rPr>
              <a:t> </a:t>
            </a:r>
            <a:r>
              <a:rPr lang="en-US" sz="4400" b="1" dirty="0" err="1">
                <a:solidFill>
                  <a:srgbClr val="0000FF"/>
                </a:solidFill>
                <a:latin typeface="Arial" panose="020B0604020202020204" pitchFamily="34" charset="0"/>
                <a:cs typeface="Arial" panose="020B0604020202020204" pitchFamily="34" charset="0"/>
              </a:rPr>
              <a:t>có</a:t>
            </a:r>
            <a:r>
              <a:rPr lang="en-US" sz="4400" b="1" dirty="0">
                <a:solidFill>
                  <a:srgbClr val="0000FF"/>
                </a:solidFill>
                <a:latin typeface="Arial" panose="020B0604020202020204" pitchFamily="34" charset="0"/>
                <a:cs typeface="Arial" panose="020B0604020202020204" pitchFamily="34" charset="0"/>
              </a:rPr>
              <a:t> </a:t>
            </a:r>
            <a:r>
              <a:rPr lang="en-US" sz="4400" b="1" dirty="0" err="1">
                <a:solidFill>
                  <a:srgbClr val="0000FF"/>
                </a:solidFill>
                <a:latin typeface="Arial" panose="020B0604020202020204" pitchFamily="34" charset="0"/>
                <a:cs typeface="Arial" panose="020B0604020202020204" pitchFamily="34" charset="0"/>
              </a:rPr>
              <a:t>lợi</a:t>
            </a:r>
            <a:r>
              <a:rPr lang="en-US" sz="4400" b="1" dirty="0">
                <a:solidFill>
                  <a:srgbClr val="0000FF"/>
                </a:solidFill>
                <a:latin typeface="Arial" panose="020B0604020202020204" pitchFamily="34" charset="0"/>
                <a:cs typeface="Arial" panose="020B0604020202020204" pitchFamily="34" charset="0"/>
              </a:rPr>
              <a:t> </a:t>
            </a:r>
            <a:r>
              <a:rPr lang="en-US" sz="4400" b="1" dirty="0" err="1">
                <a:solidFill>
                  <a:srgbClr val="0000FF"/>
                </a:solidFill>
                <a:latin typeface="Arial" panose="020B0604020202020204" pitchFamily="34" charset="0"/>
                <a:cs typeface="Arial" panose="020B0604020202020204" pitchFamily="34" charset="0"/>
              </a:rPr>
              <a:t>cho</a:t>
            </a:r>
            <a:r>
              <a:rPr lang="en-US" sz="4400" b="1" dirty="0">
                <a:solidFill>
                  <a:srgbClr val="0000FF"/>
                </a:solidFill>
                <a:latin typeface="Arial" panose="020B0604020202020204" pitchFamily="34" charset="0"/>
                <a:cs typeface="Arial" panose="020B0604020202020204" pitchFamily="34" charset="0"/>
              </a:rPr>
              <a:t> </a:t>
            </a:r>
            <a:r>
              <a:rPr lang="en-US" sz="4400" b="1" dirty="0" err="1">
                <a:solidFill>
                  <a:srgbClr val="0000FF"/>
                </a:solidFill>
                <a:latin typeface="Arial" panose="020B0604020202020204" pitchFamily="34" charset="0"/>
                <a:cs typeface="Arial" panose="020B0604020202020204" pitchFamily="34" charset="0"/>
              </a:rPr>
              <a:t>Mĩ</a:t>
            </a:r>
            <a:r>
              <a:rPr lang="en-US" sz="4400" b="1" dirty="0">
                <a:solidFill>
                  <a:srgbClr val="0000FF"/>
                </a:solidFill>
                <a:latin typeface="Arial" panose="020B0604020202020204" pitchFamily="34" charset="0"/>
                <a:cs typeface="Arial" panose="020B0604020202020204" pitchFamily="34" charset="0"/>
              </a:rPr>
              <a:t>.</a:t>
            </a:r>
          </a:p>
        </p:txBody>
      </p:sp>
      <p:sp>
        <p:nvSpPr>
          <p:cNvPr id="119811" name="Rectangle 4"/>
          <p:cNvSpPr>
            <a:spLocks noChangeArrowheads="1"/>
          </p:cNvSpPr>
          <p:nvPr/>
        </p:nvSpPr>
        <p:spPr bwMode="auto">
          <a:xfrm>
            <a:off x="1828800" y="1752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endParaRPr lang="vi-VN" sz="4800" b="1">
              <a:solidFill>
                <a:srgbClr val="FF0066"/>
              </a:solidFill>
              <a:latin typeface="Arial" panose="020B0604020202020204" pitchFamily="34" charset="0"/>
            </a:endParaRPr>
          </a:p>
        </p:txBody>
      </p:sp>
      <p:sp>
        <p:nvSpPr>
          <p:cNvPr id="4" name="Text Box 16"/>
          <p:cNvSpPr txBox="1">
            <a:spLocks noChangeArrowheads="1"/>
          </p:cNvSpPr>
          <p:nvPr/>
        </p:nvSpPr>
        <p:spPr bwMode="auto">
          <a:xfrm>
            <a:off x="152400" y="0"/>
            <a:ext cx="11506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3200" b="1" dirty="0" err="1"/>
              <a:t>Thứ</a:t>
            </a:r>
            <a:r>
              <a:rPr lang="en-US" sz="3200" b="1" dirty="0"/>
              <a:t> </a:t>
            </a:r>
            <a:r>
              <a:rPr lang="en-US" sz="3200" b="1" dirty="0" err="1"/>
              <a:t>hai</a:t>
            </a:r>
            <a:r>
              <a:rPr lang="en-US" sz="3200" b="1" dirty="0"/>
              <a:t>, </a:t>
            </a:r>
            <a:r>
              <a:rPr lang="en-US" sz="3200" b="1" dirty="0" err="1"/>
              <a:t>ngày</a:t>
            </a:r>
            <a:r>
              <a:rPr lang="en-US" sz="3200" b="1" dirty="0"/>
              <a:t> </a:t>
            </a:r>
            <a:r>
              <a:rPr lang="en-US" sz="3200" b="1" dirty="0" smtClean="0"/>
              <a:t>11 </a:t>
            </a:r>
            <a:r>
              <a:rPr lang="en-US" sz="3200" b="1" dirty="0" err="1"/>
              <a:t>tháng</a:t>
            </a:r>
            <a:r>
              <a:rPr lang="en-US" sz="3200" b="1" dirty="0"/>
              <a:t> 03 </a:t>
            </a:r>
            <a:r>
              <a:rPr lang="en-US" sz="3200" b="1" dirty="0" err="1"/>
              <a:t>năm</a:t>
            </a:r>
            <a:r>
              <a:rPr lang="en-US" sz="3200" b="1" dirty="0"/>
              <a:t> </a:t>
            </a:r>
            <a:r>
              <a:rPr lang="en-US" sz="3200" b="1" dirty="0" smtClean="0"/>
              <a:t>2024</a:t>
            </a:r>
            <a:endParaRPr lang="en-US" sz="3200" b="1" dirty="0"/>
          </a:p>
          <a:p>
            <a:pPr algn="ctr"/>
            <a:r>
              <a:rPr lang="en-US" sz="3200" b="1" u="sng" dirty="0" err="1" smtClean="0"/>
              <a:t>Lịch</a:t>
            </a:r>
            <a:r>
              <a:rPr lang="en-US" sz="3200" b="1" u="sng" dirty="0" smtClean="0"/>
              <a:t> </a:t>
            </a:r>
            <a:r>
              <a:rPr lang="en-US" sz="3200" b="1" u="sng" dirty="0" err="1"/>
              <a:t>sử</a:t>
            </a:r>
            <a:endParaRPr lang="en-US" sz="3200" b="1" u="sng" dirty="0"/>
          </a:p>
          <a:p>
            <a:pPr algn="ctr"/>
            <a:r>
              <a:rPr lang="en-US" sz="3200" b="1" u="sng" dirty="0" err="1" smtClean="0">
                <a:solidFill>
                  <a:srgbClr val="FF3300"/>
                </a:solidFill>
              </a:rPr>
              <a:t>Tiết</a:t>
            </a:r>
            <a:r>
              <a:rPr lang="en-US" sz="3200" b="1" u="sng" dirty="0" smtClean="0">
                <a:solidFill>
                  <a:srgbClr val="FF3300"/>
                </a:solidFill>
              </a:rPr>
              <a:t> 26</a:t>
            </a:r>
            <a:r>
              <a:rPr lang="en-US" sz="3200" b="1" dirty="0" smtClean="0">
                <a:solidFill>
                  <a:srgbClr val="FF3300"/>
                </a:solidFill>
              </a:rPr>
              <a:t>: </a:t>
            </a:r>
            <a:r>
              <a:rPr lang="en-US" sz="3200" b="1" dirty="0" err="1" smtClean="0">
                <a:solidFill>
                  <a:srgbClr val="FF3300"/>
                </a:solidFill>
              </a:rPr>
              <a:t>Chiến</a:t>
            </a:r>
            <a:r>
              <a:rPr lang="en-US" sz="3200" b="1" dirty="0" smtClean="0">
                <a:solidFill>
                  <a:srgbClr val="FF3300"/>
                </a:solidFill>
              </a:rPr>
              <a:t> </a:t>
            </a:r>
            <a:r>
              <a:rPr lang="en-US" sz="3200" b="1" dirty="0" err="1" smtClean="0">
                <a:solidFill>
                  <a:srgbClr val="FF3300"/>
                </a:solidFill>
              </a:rPr>
              <a:t>thắng</a:t>
            </a:r>
            <a:r>
              <a:rPr lang="en-US" sz="3200" b="1" dirty="0">
                <a:solidFill>
                  <a:srgbClr val="FF3300"/>
                </a:solidFill>
              </a:rPr>
              <a:t> </a:t>
            </a:r>
            <a:r>
              <a:rPr lang="en-US" sz="3200" b="1" dirty="0" smtClean="0">
                <a:solidFill>
                  <a:srgbClr val="FF3300"/>
                </a:solidFill>
              </a:rPr>
              <a:t>“</a:t>
            </a:r>
            <a:r>
              <a:rPr lang="en-US" sz="3200" b="1" dirty="0" err="1" smtClean="0">
                <a:solidFill>
                  <a:srgbClr val="FF3300"/>
                </a:solidFill>
              </a:rPr>
              <a:t>Điện</a:t>
            </a:r>
            <a:r>
              <a:rPr lang="en-US" sz="3200" b="1" dirty="0" smtClean="0">
                <a:solidFill>
                  <a:srgbClr val="FF3300"/>
                </a:solidFill>
              </a:rPr>
              <a:t> </a:t>
            </a:r>
            <a:r>
              <a:rPr lang="en-US" sz="3200" b="1" dirty="0" err="1">
                <a:solidFill>
                  <a:srgbClr val="FF3300"/>
                </a:solidFill>
              </a:rPr>
              <a:t>Biên</a:t>
            </a:r>
            <a:r>
              <a:rPr lang="en-US" sz="3200" b="1" dirty="0">
                <a:solidFill>
                  <a:srgbClr val="FF3300"/>
                </a:solidFill>
              </a:rPr>
              <a:t> </a:t>
            </a:r>
            <a:r>
              <a:rPr lang="en-US" sz="3200" b="1" dirty="0" err="1">
                <a:solidFill>
                  <a:srgbClr val="FF3300"/>
                </a:solidFill>
              </a:rPr>
              <a:t>Phủ</a:t>
            </a:r>
            <a:r>
              <a:rPr lang="en-US" sz="3200" b="1" dirty="0">
                <a:solidFill>
                  <a:srgbClr val="FF3300"/>
                </a:solidFill>
              </a:rPr>
              <a:t> </a:t>
            </a:r>
            <a:r>
              <a:rPr lang="en-US" sz="3200" b="1" dirty="0" err="1">
                <a:solidFill>
                  <a:srgbClr val="FF3300"/>
                </a:solidFill>
              </a:rPr>
              <a:t>trên</a:t>
            </a:r>
            <a:r>
              <a:rPr lang="en-US" sz="3200" b="1" dirty="0">
                <a:solidFill>
                  <a:srgbClr val="FF3300"/>
                </a:solidFill>
              </a:rPr>
              <a:t> </a:t>
            </a:r>
            <a:r>
              <a:rPr lang="en-US" sz="3200" b="1" dirty="0" err="1">
                <a:solidFill>
                  <a:srgbClr val="FF3300"/>
                </a:solidFill>
              </a:rPr>
              <a:t>không</a:t>
            </a:r>
            <a:r>
              <a:rPr lang="en-US" sz="3200" b="1" dirty="0">
                <a:solidFill>
                  <a:srgbClr val="FF3300"/>
                </a:solidFill>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Rectangle 4"/>
          <p:cNvSpPr>
            <a:spLocks noChangeArrowheads="1"/>
          </p:cNvSpPr>
          <p:nvPr/>
        </p:nvSpPr>
        <p:spPr bwMode="auto">
          <a:xfrm>
            <a:off x="304800" y="2286000"/>
            <a:ext cx="111252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Tổng</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thống</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Mĩ</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đã</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ra</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lệnh</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sử</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dụng</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máy</a:t>
            </a:r>
            <a:r>
              <a:rPr lang="en-US" sz="4000" b="1" dirty="0">
                <a:solidFill>
                  <a:srgbClr val="000099"/>
                </a:solidFill>
                <a:latin typeface="Arial" panose="020B0604020202020204" pitchFamily="34" charset="0"/>
                <a:cs typeface="Arial" panose="020B0604020202020204" pitchFamily="34" charset="0"/>
              </a:rPr>
              <a:t> bay </a:t>
            </a:r>
            <a:r>
              <a:rPr lang="en-US" sz="4000" b="1" dirty="0" err="1">
                <a:solidFill>
                  <a:srgbClr val="000099"/>
                </a:solidFill>
                <a:latin typeface="Arial" panose="020B0604020202020204" pitchFamily="34" charset="0"/>
                <a:cs typeface="Arial" panose="020B0604020202020204" pitchFamily="34" charset="0"/>
              </a:rPr>
              <a:t>tối</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tân</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nhất</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là</a:t>
            </a:r>
            <a:r>
              <a:rPr lang="en-US" sz="4000" b="1" dirty="0">
                <a:solidFill>
                  <a:srgbClr val="000099"/>
                </a:solidFill>
                <a:latin typeface="Arial" panose="020B0604020202020204" pitchFamily="34" charset="0"/>
                <a:cs typeface="Arial" panose="020B0604020202020204" pitchFamily="34" charset="0"/>
              </a:rPr>
              <a:t> B52 </a:t>
            </a:r>
            <a:r>
              <a:rPr lang="en-US" sz="4000" b="1" dirty="0" err="1">
                <a:solidFill>
                  <a:srgbClr val="000099"/>
                </a:solidFill>
                <a:latin typeface="Arial" panose="020B0604020202020204" pitchFamily="34" charset="0"/>
                <a:cs typeface="Arial" panose="020B0604020202020204" pitchFamily="34" charset="0"/>
              </a:rPr>
              <a:t>để</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ném</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bom</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Hà</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Nội</a:t>
            </a:r>
            <a:r>
              <a:rPr lang="en-US" sz="4000" b="1" dirty="0">
                <a:solidFill>
                  <a:srgbClr val="000099"/>
                </a:solidFill>
                <a:latin typeface="Arial" panose="020B0604020202020204" pitchFamily="34" charset="0"/>
                <a:cs typeface="Arial" panose="020B0604020202020204" pitchFamily="34" charset="0"/>
              </a:rPr>
              <a:t>.</a:t>
            </a:r>
          </a:p>
          <a:p>
            <a:pPr eaLnBrk="1" hangingPunct="1"/>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Tổng</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thống</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Mĩ</a:t>
            </a:r>
            <a:r>
              <a:rPr lang="en-US" sz="4000" b="1" dirty="0">
                <a:solidFill>
                  <a:srgbClr val="000099"/>
                </a:solidFill>
                <a:latin typeface="Arial" panose="020B0604020202020204" pitchFamily="34" charset="0"/>
                <a:cs typeface="Arial" panose="020B0604020202020204" pitchFamily="34" charset="0"/>
              </a:rPr>
              <a:t> tin </a:t>
            </a:r>
            <a:r>
              <a:rPr lang="en-US" sz="4000" b="1" dirty="0" err="1">
                <a:solidFill>
                  <a:srgbClr val="000099"/>
                </a:solidFill>
                <a:latin typeface="Arial" panose="020B0604020202020204" pitchFamily="34" charset="0"/>
                <a:cs typeface="Arial" panose="020B0604020202020204" pitchFamily="34" charset="0"/>
              </a:rPr>
              <a:t>rằng</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cuộc</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rải</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thảm</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này</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sẽ</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đưa</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Hà</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Nội</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về</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thời</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kì</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đồ</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đá</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và</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chúng</a:t>
            </a:r>
            <a:r>
              <a:rPr lang="en-US" sz="4000" b="1" dirty="0">
                <a:solidFill>
                  <a:srgbClr val="000099"/>
                </a:solidFill>
                <a:latin typeface="Arial" panose="020B0604020202020204" pitchFamily="34" charset="0"/>
                <a:cs typeface="Arial" panose="020B0604020202020204" pitchFamily="34" charset="0"/>
              </a:rPr>
              <a:t> ta </a:t>
            </a:r>
            <a:r>
              <a:rPr lang="en-US" sz="4000" b="1" dirty="0" err="1">
                <a:solidFill>
                  <a:srgbClr val="000099"/>
                </a:solidFill>
                <a:latin typeface="Arial" panose="020B0604020202020204" pitchFamily="34" charset="0"/>
                <a:cs typeface="Arial" panose="020B0604020202020204" pitchFamily="34" charset="0"/>
              </a:rPr>
              <a:t>sẽ</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phải</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kí</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hiệp</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định</a:t>
            </a:r>
            <a:r>
              <a:rPr lang="en-US" sz="4000" b="1" dirty="0">
                <a:solidFill>
                  <a:srgbClr val="000099"/>
                </a:solidFill>
                <a:latin typeface="Arial" panose="020B0604020202020204" pitchFamily="34" charset="0"/>
                <a:cs typeface="Arial" panose="020B0604020202020204" pitchFamily="34" charset="0"/>
              </a:rPr>
              <a:t> Pa </a:t>
            </a:r>
            <a:r>
              <a:rPr lang="en-US" sz="4000" b="1" dirty="0" err="1">
                <a:solidFill>
                  <a:srgbClr val="000099"/>
                </a:solidFill>
                <a:latin typeface="Arial" panose="020B0604020202020204" pitchFamily="34" charset="0"/>
                <a:cs typeface="Arial" panose="020B0604020202020204" pitchFamily="34" charset="0"/>
              </a:rPr>
              <a:t>ri</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theo</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các</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điều</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khoản</a:t>
            </a:r>
            <a:r>
              <a:rPr lang="en-US" sz="4000" b="1" dirty="0">
                <a:solidFill>
                  <a:srgbClr val="000099"/>
                </a:solidFill>
                <a:latin typeface="Arial" panose="020B0604020202020204" pitchFamily="34" charset="0"/>
                <a:cs typeface="Arial" panose="020B0604020202020204" pitchFamily="34" charset="0"/>
              </a:rPr>
              <a:t> do </a:t>
            </a:r>
            <a:r>
              <a:rPr lang="en-US" sz="4000" b="1" dirty="0" err="1">
                <a:solidFill>
                  <a:srgbClr val="000099"/>
                </a:solidFill>
                <a:latin typeface="Arial" panose="020B0604020202020204" pitchFamily="34" charset="0"/>
                <a:cs typeface="Arial" panose="020B0604020202020204" pitchFamily="34" charset="0"/>
              </a:rPr>
              <a:t>Mĩ</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đặt</a:t>
            </a:r>
            <a:r>
              <a:rPr lang="en-US" sz="4000" b="1" dirty="0">
                <a:solidFill>
                  <a:srgbClr val="000099"/>
                </a:solidFill>
                <a:latin typeface="Arial" panose="020B0604020202020204" pitchFamily="34" charset="0"/>
                <a:cs typeface="Arial" panose="020B0604020202020204" pitchFamily="34" charset="0"/>
              </a:rPr>
              <a:t> </a:t>
            </a:r>
            <a:r>
              <a:rPr lang="en-US" sz="4000" b="1" dirty="0" err="1">
                <a:solidFill>
                  <a:srgbClr val="000099"/>
                </a:solidFill>
                <a:latin typeface="Arial" panose="020B0604020202020204" pitchFamily="34" charset="0"/>
                <a:cs typeface="Arial" panose="020B0604020202020204" pitchFamily="34" charset="0"/>
              </a:rPr>
              <a:t>ra.</a:t>
            </a:r>
            <a:endParaRPr lang="en-US" sz="4000" b="1" dirty="0">
              <a:solidFill>
                <a:srgbClr val="000099"/>
              </a:solidFill>
              <a:latin typeface="Arial" panose="020B0604020202020204" pitchFamily="34" charset="0"/>
              <a:cs typeface="Arial" panose="020B0604020202020204" pitchFamily="34" charset="0"/>
            </a:endParaRPr>
          </a:p>
        </p:txBody>
      </p:sp>
      <p:sp>
        <p:nvSpPr>
          <p:cNvPr id="3" name="Text Box 16"/>
          <p:cNvSpPr txBox="1">
            <a:spLocks noChangeArrowheads="1"/>
          </p:cNvSpPr>
          <p:nvPr/>
        </p:nvSpPr>
        <p:spPr bwMode="auto">
          <a:xfrm>
            <a:off x="152400" y="0"/>
            <a:ext cx="11506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3200" b="1" dirty="0" err="1"/>
              <a:t>Thứ</a:t>
            </a:r>
            <a:r>
              <a:rPr lang="en-US" sz="3200" b="1" dirty="0"/>
              <a:t> </a:t>
            </a:r>
            <a:r>
              <a:rPr lang="en-US" sz="3200" b="1" dirty="0" err="1"/>
              <a:t>hai</a:t>
            </a:r>
            <a:r>
              <a:rPr lang="en-US" sz="3200" b="1" dirty="0"/>
              <a:t>, </a:t>
            </a:r>
            <a:r>
              <a:rPr lang="en-US" sz="3200" b="1" dirty="0" err="1"/>
              <a:t>ngày</a:t>
            </a:r>
            <a:r>
              <a:rPr lang="en-US" sz="3200" b="1" dirty="0"/>
              <a:t> </a:t>
            </a:r>
            <a:r>
              <a:rPr lang="en-US" sz="3200" b="1" dirty="0" smtClean="0"/>
              <a:t>11 </a:t>
            </a:r>
            <a:r>
              <a:rPr lang="en-US" sz="3200" b="1" dirty="0" err="1"/>
              <a:t>tháng</a:t>
            </a:r>
            <a:r>
              <a:rPr lang="en-US" sz="3200" b="1" dirty="0"/>
              <a:t> 03 </a:t>
            </a:r>
            <a:r>
              <a:rPr lang="en-US" sz="3200" b="1" dirty="0" err="1"/>
              <a:t>năm</a:t>
            </a:r>
            <a:r>
              <a:rPr lang="en-US" sz="3200" b="1" dirty="0"/>
              <a:t> </a:t>
            </a:r>
            <a:r>
              <a:rPr lang="en-US" sz="3200" b="1" dirty="0" smtClean="0"/>
              <a:t>2024</a:t>
            </a:r>
            <a:endParaRPr lang="en-US" sz="3200" b="1" dirty="0"/>
          </a:p>
          <a:p>
            <a:pPr algn="ctr"/>
            <a:r>
              <a:rPr lang="en-US" sz="3200" b="1" u="sng" dirty="0" err="1" smtClean="0"/>
              <a:t>Lịch</a:t>
            </a:r>
            <a:r>
              <a:rPr lang="en-US" sz="3200" b="1" u="sng" dirty="0" smtClean="0"/>
              <a:t> </a:t>
            </a:r>
            <a:r>
              <a:rPr lang="en-US" sz="3200" b="1" u="sng" dirty="0" err="1"/>
              <a:t>sử</a:t>
            </a:r>
            <a:endParaRPr lang="en-US" sz="3200" b="1" u="sng" dirty="0"/>
          </a:p>
          <a:p>
            <a:pPr algn="ctr"/>
            <a:r>
              <a:rPr lang="en-US" sz="3200" b="1" u="sng" dirty="0" err="1" smtClean="0">
                <a:solidFill>
                  <a:srgbClr val="FF3300"/>
                </a:solidFill>
              </a:rPr>
              <a:t>Tiết</a:t>
            </a:r>
            <a:r>
              <a:rPr lang="en-US" sz="3200" b="1" u="sng" dirty="0" smtClean="0">
                <a:solidFill>
                  <a:srgbClr val="FF3300"/>
                </a:solidFill>
              </a:rPr>
              <a:t> 26</a:t>
            </a:r>
            <a:r>
              <a:rPr lang="en-US" sz="3200" b="1" dirty="0" smtClean="0">
                <a:solidFill>
                  <a:srgbClr val="FF3300"/>
                </a:solidFill>
              </a:rPr>
              <a:t>: </a:t>
            </a:r>
            <a:r>
              <a:rPr lang="en-US" sz="3200" b="1" dirty="0" err="1" smtClean="0">
                <a:solidFill>
                  <a:srgbClr val="FF3300"/>
                </a:solidFill>
              </a:rPr>
              <a:t>Chiến</a:t>
            </a:r>
            <a:r>
              <a:rPr lang="en-US" sz="3200" b="1" dirty="0" smtClean="0">
                <a:solidFill>
                  <a:srgbClr val="FF3300"/>
                </a:solidFill>
              </a:rPr>
              <a:t> </a:t>
            </a:r>
            <a:r>
              <a:rPr lang="en-US" sz="3200" b="1" dirty="0" err="1" smtClean="0">
                <a:solidFill>
                  <a:srgbClr val="FF3300"/>
                </a:solidFill>
              </a:rPr>
              <a:t>thắng</a:t>
            </a:r>
            <a:r>
              <a:rPr lang="en-US" sz="3200" b="1" dirty="0">
                <a:solidFill>
                  <a:srgbClr val="FF3300"/>
                </a:solidFill>
              </a:rPr>
              <a:t> </a:t>
            </a:r>
            <a:r>
              <a:rPr lang="en-US" sz="3200" b="1" dirty="0" smtClean="0">
                <a:solidFill>
                  <a:srgbClr val="FF3300"/>
                </a:solidFill>
              </a:rPr>
              <a:t>“</a:t>
            </a:r>
            <a:r>
              <a:rPr lang="en-US" sz="3200" b="1" dirty="0" err="1" smtClean="0">
                <a:solidFill>
                  <a:srgbClr val="FF3300"/>
                </a:solidFill>
              </a:rPr>
              <a:t>Điện</a:t>
            </a:r>
            <a:r>
              <a:rPr lang="en-US" sz="3200" b="1" dirty="0" smtClean="0">
                <a:solidFill>
                  <a:srgbClr val="FF3300"/>
                </a:solidFill>
              </a:rPr>
              <a:t> </a:t>
            </a:r>
            <a:r>
              <a:rPr lang="en-US" sz="3200" b="1" dirty="0" err="1">
                <a:solidFill>
                  <a:srgbClr val="FF3300"/>
                </a:solidFill>
              </a:rPr>
              <a:t>Biên</a:t>
            </a:r>
            <a:r>
              <a:rPr lang="en-US" sz="3200" b="1" dirty="0">
                <a:solidFill>
                  <a:srgbClr val="FF3300"/>
                </a:solidFill>
              </a:rPr>
              <a:t> </a:t>
            </a:r>
            <a:r>
              <a:rPr lang="en-US" sz="3200" b="1" dirty="0" err="1">
                <a:solidFill>
                  <a:srgbClr val="FF3300"/>
                </a:solidFill>
              </a:rPr>
              <a:t>Phủ</a:t>
            </a:r>
            <a:r>
              <a:rPr lang="en-US" sz="3200" b="1" dirty="0">
                <a:solidFill>
                  <a:srgbClr val="FF3300"/>
                </a:solidFill>
              </a:rPr>
              <a:t> </a:t>
            </a:r>
            <a:r>
              <a:rPr lang="en-US" sz="3200" b="1" dirty="0" err="1">
                <a:solidFill>
                  <a:srgbClr val="FF3300"/>
                </a:solidFill>
              </a:rPr>
              <a:t>trên</a:t>
            </a:r>
            <a:r>
              <a:rPr lang="en-US" sz="3200" b="1" dirty="0">
                <a:solidFill>
                  <a:srgbClr val="FF3300"/>
                </a:solidFill>
              </a:rPr>
              <a:t> </a:t>
            </a:r>
            <a:r>
              <a:rPr lang="en-US" sz="3200" b="1" dirty="0" err="1">
                <a:solidFill>
                  <a:srgbClr val="FF3300"/>
                </a:solidFill>
              </a:rPr>
              <a:t>không</a:t>
            </a:r>
            <a:r>
              <a:rPr lang="en-US" sz="3200" b="1" dirty="0">
                <a:solidFill>
                  <a:srgbClr val="FF3300"/>
                </a:solidFill>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body" idx="1"/>
          </p:nvPr>
        </p:nvSpPr>
        <p:spPr>
          <a:xfrm>
            <a:off x="685800" y="228600"/>
            <a:ext cx="10515600" cy="1981200"/>
          </a:xfrm>
        </p:spPr>
        <p:txBody>
          <a:bodyPr/>
          <a:lstStyle/>
          <a:p>
            <a:pPr marL="0" eaLnBrk="1" hangingPunct="1">
              <a:buNone/>
              <a:defRPr/>
            </a:pPr>
            <a:r>
              <a:rPr lang="en-US" sz="4800" b="1" dirty="0" err="1">
                <a:solidFill>
                  <a:srgbClr val="FF0000"/>
                </a:solidFill>
                <a:latin typeface="Arial" panose="020B0604020202020204" pitchFamily="34" charset="0"/>
                <a:cs typeface="Arial" panose="020B0604020202020204" pitchFamily="34" charset="0"/>
              </a:rPr>
              <a:t>Em</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hãy</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quan</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sát</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một</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số</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hình</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ảnh</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về</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máy</a:t>
            </a:r>
            <a:r>
              <a:rPr lang="en-US" sz="4800" b="1" dirty="0">
                <a:solidFill>
                  <a:srgbClr val="FF0000"/>
                </a:solidFill>
                <a:latin typeface="Arial" panose="020B0604020202020204" pitchFamily="34" charset="0"/>
                <a:cs typeface="Arial" panose="020B0604020202020204" pitchFamily="34" charset="0"/>
              </a:rPr>
              <a:t> bay B52? </a:t>
            </a:r>
          </a:p>
          <a:p>
            <a:pPr marL="0" eaLnBrk="1" hangingPunct="1">
              <a:buNone/>
              <a:defRPr/>
            </a:pPr>
            <a:r>
              <a:rPr lang="en-US" sz="4800" b="1" dirty="0" err="1">
                <a:solidFill>
                  <a:srgbClr val="FF0000"/>
                </a:solidFill>
                <a:latin typeface="Arial" panose="020B0604020202020204" pitchFamily="34" charset="0"/>
                <a:cs typeface="Arial" panose="020B0604020202020204" pitchFamily="34" charset="0"/>
              </a:rPr>
              <a:t>Em</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có</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biết</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gì</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về</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máy</a:t>
            </a:r>
            <a:r>
              <a:rPr lang="en-US" sz="4800" b="1" dirty="0">
                <a:solidFill>
                  <a:srgbClr val="FF0000"/>
                </a:solidFill>
                <a:latin typeface="Arial" panose="020B0604020202020204" pitchFamily="34" charset="0"/>
                <a:cs typeface="Arial" panose="020B0604020202020204" pitchFamily="34" charset="0"/>
              </a:rPr>
              <a:t> bay B52?</a:t>
            </a:r>
          </a:p>
          <a:p>
            <a:pPr eaLnBrk="1" hangingPunct="1">
              <a:buFontTx/>
              <a:buNone/>
              <a:defRPr/>
            </a:pPr>
            <a:endParaRPr lang="en-US" sz="4400" b="1" u="sng" dirty="0">
              <a:solidFill>
                <a:srgbClr val="0000FF"/>
              </a:solidFill>
              <a:latin typeface="Arial" panose="020B0604020202020204" pitchFamily="34" charset="0"/>
              <a:cs typeface="Arial" panose="020B0604020202020204" pitchFamily="34" charset="0"/>
            </a:endParaRPr>
          </a:p>
        </p:txBody>
      </p:sp>
      <p:pic>
        <p:nvPicPr>
          <p:cNvPr id="136195" name="Picture 3" descr="Phao dai bay B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514600"/>
            <a:ext cx="8077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0" name="Rectangle 4"/>
          <p:cNvSpPr>
            <a:spLocks noChangeArrowheads="1"/>
          </p:cNvSpPr>
          <p:nvPr/>
        </p:nvSpPr>
        <p:spPr bwMode="auto">
          <a:xfrm>
            <a:off x="1828800" y="4343401"/>
            <a:ext cx="830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b="1" i="1">
              <a:solidFill>
                <a:srgbClr val="99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6195"/>
                                        </p:tgtEl>
                                        <p:attrNameLst>
                                          <p:attrName>style.visibility</p:attrName>
                                        </p:attrNameLst>
                                      </p:cBhvr>
                                      <p:to>
                                        <p:strVal val="visible"/>
                                      </p:to>
                                    </p:set>
                                    <p:anim calcmode="lin" valueType="num">
                                      <p:cBhvr additive="base">
                                        <p:cTn id="7" dur="500" fill="hold"/>
                                        <p:tgtEl>
                                          <p:spTgt spid="136195"/>
                                        </p:tgtEl>
                                        <p:attrNameLst>
                                          <p:attrName>ppt_x</p:attrName>
                                        </p:attrNameLst>
                                      </p:cBhvr>
                                      <p:tavLst>
                                        <p:tav tm="0">
                                          <p:val>
                                            <p:strVal val="1+#ppt_w/2"/>
                                          </p:val>
                                        </p:tav>
                                        <p:tav tm="100000">
                                          <p:val>
                                            <p:strVal val="#ppt_x"/>
                                          </p:val>
                                        </p:tav>
                                      </p:tavLst>
                                    </p:anim>
                                    <p:anim calcmode="lin" valueType="num">
                                      <p:cBhvr additive="base">
                                        <p:cTn id="8" dur="500" fill="hold"/>
                                        <p:tgtEl>
                                          <p:spTgt spid="13619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ISPRING_UUID" val="{9FEBC858-A6AB-47DC-B20E-D2878DF5AF6F}"/>
  <p:tag name="ISPRING_RESOURCE_FOLDER" val="D:\ĐIỆN BIÊN PHỦ TRÊN KHÔNG\DIEN BIEN PHU thu\"/>
  <p:tag name="MMPROD_0PHOTO" val=""/>
  <p:tag name="MMPROD_0LOGO" val=""/>
  <p:tag name="MMPROD_18571PHOTO" val=""/>
  <p:tag name="MMPROD_18571LOGO" val=""/>
  <p:tag name="MMPROD_18824PHOTO" val=""/>
  <p:tag name="MMPROD_18824LOGO" val=""/>
  <p:tag name="MMPROD_THEME_BG_IMAGE" val=""/>
  <p:tag name="MMPROD_TAG_VCONFIG" val="PD94bWwgdmVyc2lvbj0iMS4wIiBlbmNvZGluZz0idXRm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PHVpc2hvdyBuYW1lPSJwcmVzZW50ZXJiaW8iIHZhbHVlPSJ0cnVlIi8+PHVpc2hvdyBuYW1lPSJjb21wYW55bG9nbyIgdmFsdWU9InRydWUiLz48dWlzaG93IG5hbWU9InNpZGViYXIiIHZhbHVlPSJ0cnVlIi8+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PHVpc2hvdyBuYW1lPSJ2b2x1bWUiIHZhbHVlPSJ0cnVlIi8+PHVpc2hvdyBuYW1lPSJwbGF5YmFyIiB2YWx1ZT0idHJ1ZSIvPjx1aXNob3cgbmFtZT0idGFsa2luZ2hlYWQiIHZhbHVlPSJ0cnVlIi8+PHVpc2hvdyBuYW1lPSJzaWRlYmFyb25yaWdodCIgdmFsdWU9InRydWUiLz48dWlzaG93IG5hbWU9InZpZXdjaGFuZ2UiIHZhbHVlPSJ0cnVlIi8+PHVpc2hvdyBuYW1lPSJhbHdheXNTY3J1bmNoIiB2YWx1ZT0iZmFsc2UiLz48dWlzaG93IG5hbWU9ImluaXRpYWxkaXNwbGF5bW9kZWlzbm9ybWFsIiB2YWx1ZT0idHJ1ZSIvPjx1aXJlcGxhY2UgbmFtZT0ibG9nbyIgdmFsdWU9IiIvPjx1aXJlcGxhY2UgbmFtZT0iYmdpbWFnZSIgdmFsdWU9IiIvPjx1aXJlcGxhY2UgbmFtZT0iaW5pdGlhbHRhYiIgdmFsdWU9Im91dGxpbmUiLz4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WSURQTEFZSU5HIiB2YWx1ZT0i67mE65SU7JikIOyerOyDnSDspJE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IS0tcXVpeiBwb2QgYW5kIG1lc3NhZ2UgYm94IHRleHRzLS0+DQoJCTx1aXRleHQgbmFtZT0iUVVJWlBPRF9RVUlaX0FUVEVNUFQiIHZhbHVlPSJRdWl6cG9naW5nOiIvPg0KCQk8dWl0ZXh0IG5hbWU9IlFVSVpQT0RfUVVJWl9BVFRFTVBUX1ZBTFVFIiB2YWx1ZT0iJW4gdmFuICV0Ii8+DQoJCTx1aXRleHQgbmFtZT0iUVVJWlBPRF9RVUlaX1NDT1JFIiB2YWx1ZT0iQmVoYWFsZGUgc2NvcmU6Ii8+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DQoJCTx1aXRleHQgbmFtZT0iRE9DV1JBUF9USVRMRSIgdmFsdWU9IlByZXNlbnRlci1iZXN0YW5kc2JpamxhZ2UiLz4NCgkJPHVpdGV4dCBuYW1lPSJET0NXUkFQX01TRyIgdmFsdWU9Ik9wc2xhYW4gaW4gRGV6ZSBjb21wdXRlciIvPg0KCQk8dWl0ZXh0IG5hbWU9IkRPQ1dSQVBfUFJPTVBUIiB2YWx1ZT0iS2xpayBvbSB0ZSBkb3dubG9hZGVuIi8+DQoJPC9sYW5ndWFnZT4NCgk8bGFuZ3VhZ2UgaWQ9ImNuIj4NCgkJPCEtLSBmb3JtYXQgZm9yIHVpZm9udCB2YWx1ZSBpcyAiZm9udCxzaXplLGlzYm9sZCxpc2l0YWxpYyxpc3NoYWRvd2VkIiAtLT4NCgkJPHVpZm9udCBuYW1lPSJGT05UX1FVSVpaSU5HIiB2YWx1ZT0i5a6L5L2TLTE4MDMwLDEwLGZhbHNlLGZhbHNlLGZhbHNlIi8+DQoJCTx1aWZvbnQgbmFtZT0iRk9OVF9TQ1JVQlNUQVRVUyIgdmFsdWU9IuWui+S9ky0xODAzMCwxMCx0cnVlLGZhbHNlLHRydWUiLz4NCgkJPHVpZm9udCBuYW1lPSJGT05UX1NDUlVCVElNRSIgdmFsdWU9IuWui+S9ky0xODAzMCwxMCxmYWxzZSxmYWxzZSx0cnVlIi8+DQoJCTx1aWZvbnQgbmFtZT0iRk9OVF9FTEFQU0VEVElNRSIgdmFsdWU9IuWui+S9ky0xODAzMCwxMCx0cnVlLGZhbHNlLHRydWUiLz4NCgkJPHVpZm9udCBuYW1lPSJGT05UX1VUSUxTTUVOVSIgdmFsdWU9IuWui+S9ky0xODAzMCwxMCx0cnVlLGZhbHNlLGZhbHNlIi8+DQoJCTx1aWZvbnQgbmFtZT0iRk9OVF9UQUJTIiB2YWx1ZT0i5a6L5L2TLTE4MDMwLDE0LHRydWUsZmFsc2UsdHJ1ZSIvPg0KCQk8dWlmb250IG5hbWU9IkZPTlRfUFJFU0VOVEFUSU9OTkFNRSIgdmFsdWU9IuWui+S9ky0xODAzMCwxNCxmYWxzZSxmYWxzZSx0cnVlIi8+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DQoJCTx1aWZvbnQgbmFtZT0iRk9OVF9PVVRMSU5FIiB2YWx1ZT0i5a6L5L2TLTE4MDMwLDEyLGZhbHNlLGZhbHNlLHRydWUiLz4NCgkJPHVpZm9udCBuYW1lPSJGT05UX1NFQVJDSCIgdmFsdWU9IuWui+S9ky0xODAzMCwxMixmYWxzZSxmYWxzZSx0cnVlIi8+DQoJCTx1aWZvbnQgbmFtZT0iRk9OVF9USFVNQiIgdmFsdWU9IuWui+S9ky0xODAzMCwxMCxmYWxzZSxmYWxzZSx0cnVlIi8+DQoJCTx1aWZvbnQgbmFtZT0iRk9OVF9CSU9XSU4iIHZhbHVlPSLlrovkvZMtMTgwMzAsMTIsZmFsc2UsZmFsc2UsZmFsc2UiLz4NCgkJPHVpZm9udCBuYW1lPSJGT05UX0xJU1RIRUFESU5HIiB2YWx1ZT0i5a6L5L2TLTE4MDMwLDEwLGZhbHNlLGZhbHNlLGZhbHNlIi8+DQoJCTx1aWZvbnQgbmFtZT0iRk9OVF9XSU5USVRMRSIgdmFsdWU9IuWui+S9ky0xODAzMCwxMCxmYWxzZSxmYWxzZSx0cnVlIi8+DQoJCTx1aWZvbnQgbmFtZT0iRk9OVF9BVFRBQ0hNRU5UUyIgdmFsdWU9IuWui+S9ky0xODAzMCwxMixmYWxzZSxmYWxzZSx0cnVlIi8+DQoJCTwhLS1xdWl6IHBvZCBhbmQgbWVzc2FnZSBib3ggdGV4dCBmb250cy0tPg0KCQk8dWlmb250IG5hbWU9IkZPTlRfTVNHQk9YX1dJTlRJVExFIiB2YWx1ZT0i5a6L5L2TLTE4MDMwLDEyLHRydWUsZmFsc2UsdHJ1ZSIvPg0KCQk8dWlmb250IG5hbWU9IkZPTlRfTVNHQk9YX01TRyIgdmFsdWU9IuWui+S9ky0xODAzMCwxMixmYWxzZSxmYWxzZSx0cnVlIi8+DQoJCTx1aWZvbnQgbmFtZT0iRk9OVF9NU0dCT1hfT1BUSU9OUyIgdmFsdWU9IuWui+S9ky0xODAzMCwxMCx0cnVlLGZhbHNlLHRydWUiLz4NCgkJPHVpZm9udCBuYW1lPSJGT05UX1FVSVpQT0RfUVVJWl9USVRMRSIgdmFsdWU9IuWui+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S9ky0xODAzMCwxMCxmYWxzZSxmYWxzZSx0cnVlIi8+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S9ky0xODAzMCwxMCx0cnVlLGZhbHNlLHRydWUiLz4NCgkJPHVpZm9udCBuYW1lPSJGT05UX1FVSVpQT0RfUVVJWl9RVUVTVElPTl9BVFRFTVBURUQiIHZhbHVlPSLlrovkvZMtMTgwMzAsMTAsZmFsc2UsZmFsc2UsdHJ1ZSIvPg0KCQk8dWlmb250IG5hbWU9IkZPTlRfUVVJWlBPRF9RVUlaX1FVRVNUSU9OX0FUVEVNUFRFRF9WQUxVRSIgdmFsdWU9IuWui+S9ky0xODAzMCwxMCx0cnVlLGZhbHNlLHRydWUiLz4NCgkJPHVpZm9udCBuYW1lPSJGT05UX1FVSVpQT0RfUVVJWl9TQ09SRV9UQUciIHZhbHVlPSLlrovkvZMtMTgwMzAsMTIsdHJ1ZSxmYWxzZSx0cnVlIi8+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S9ky0xODAzMCwxMCx0cnVlLGZhbHNlLHRydWUiLz4NCgkJPHVpZm9udCBuYW1lPSJGT05UX1FVSVpQT0RfUVVJWl9QQVNTU0NPUkUiIHZhbHVlPSLlrovkvZMtMTgwMzAsMTAsZmFsc2UsZmFsc2UsdHJ1ZSIvPg0KCQk8dWlmb250IG5hbWU9IkZPTlRfUVVJWlBPRF9RVUlaX1BBU1NTQ09SRV9WQUxVRSIgdmFsdWU9IuWui+S9ky0xODAzMCwxMCx0cnVlLGZhbHNlLHRydWUiLz4NCgkJPCEtLSB1aXRleHQgLS0+DQoJCTwhLS0gc3Vic3RpdHV0aW9uOiAlbiA9PSBzbGlkZSBudW1iZXIgLS0+DQoJCTx1aXRleHQgbmFtZT0iVU5OQU1FRFNMSURFVElUTEUiIHZhbHVlPSLlubvnga/niYcgJW4iLz4NCgkJPCEtLSBzdWJzdGl0dXRpb246ICVuID09IHNsaWRlIG51bWJlciAtLT4NCgkJPCEtLSBzdWJzdGl0dXRpb246ICV0ID09IHRvdGFsIHNsaWRlIGNvdW50IC0tPg0KCQk8dWl0ZXh0IG5hbWU9IlNDUlVCQkFSU1RBVFVTX1NMSURFSU5GTyIgdmFsdWU9IuW5u+eBr+eJhyAlbiAvICV0IHwgIi8+DQoJCTx1aXRleHQgbmFtZT0iU0NSVUJCQVJTVEFUVVNfU1RPUFBFRCIgdmFsdWU9IuW3suWBnOatoiIvPg0KCQk8dWl0ZXh0IG5hbWU9IlNDUlVCQkFSU1RBVFVTX1BMQVlJTkciIHZhbHVlPSLmraPlnKjmkq3mlL4iLz4NCgkJPHVpdGV4dCBuYW1lPSJTQ1JVQkJBUlNUQVRVU19OT0FVRElPIiB2YWx1ZT0i5peg6Z+z6aKRIi8+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DQoJCTx1aXRleHQgbmFtZT0iRUxBUFNFRCIgdmFsdWU9IuWJqeS9mSAlbSDliIbpkp8gJXMg56eSIi8+DQoJCTx1aXRleHQgbmFtZT0iTk9URk9VTkQiIHZhbHVlPSLmnKrmib7liLDku7vkvZXlhoXlrrkiLz4NCgkJPHVpdGV4dCBuYW1lPSJBVFRBQ0hNRU5UUyIgdmFsdWU9IumZhOS7tiIvPg0KCQk8IS0tIHN1YnN0aXR1dGlvbjogJXAgPT0gY3VycmVudCBzcGVha2VyJ3MgdGl0bGUgLS0+DQoJCTx1aXRleHQgbmFtZT0iQklPV0lOX1RJVExFIiB2YWx1ZT0i5Liq5Lq6566A5LuLOiAlcCIvPg0KCQk8dWl0ZXh0IG5hbWU9IkJJT0JUTl9USVRMRSIgdmFsdWU9IuS4quS6uueugOS7iyIvPg0KCQk8dWl0ZXh0IG5hbWU9IkRJVklERVJCVE5fVElUTEUiIHZhbHVlPSJ8Ii8+DQoJCTx1aXRleHQgbmFtZT0iQ09OVEFDVEJUTl9USVRMRSIgdmFsdWU9IuiBlOezu+aWueW8jyIvPg0KCQk8dWl0ZXh0IG5hbWU9IlRBQl9RVUlaIiB2YWx1ZT0i5rWL6aqMIi8+DQoJCTx1aXRleHQgbmFtZT0iVEFCX09VVExJTkUiIHZhbHVlPSLlpKfnurIiLz4NCgkJPHVpdGV4dCBuYW1lPSJUQUJfVEhVTUIiIHZhbHVlPSLnvKnnlaXlm74iLz4NCgkJPHVpdGV4dCBuYW1lPSJUQUJfTk9URVMiIHZhbHVlPSLlpIfms6giLz4NCgkJPHVpdGV4dCBuYW1lPSJUQUJfU0VBUkNIIiB2YWx1ZT0i5pCc57SiIi8+DQoJCTx1aXRleHQgbmFtZT0iU0xJREVfSEVBRElORyIgdmFsdWU9IuW5u+eBr+eJh+agh+mimCIvPg0KCQk8dWl0ZXh0IG5hbWU9IkRVUkFUSU9OX0hFQURJTkciIHZhbHVlPSLmjIHnu63ml7bpl7QiLz4NCgkJPHVpdGV4dCBuYW1lPSJTRUFSQ0hfSEVBRElORyIgdmFsdWU9IuaQnOe0ouaWh+acrDoiLz4NCgkJPHVpdGV4dCBuYW1lPSJUSFVNQl9IRUFESU5HIiB2YWx1ZT0i5bm754Gv54mHIi8+DQoJCTx1aXRleHQgbmFtZT0iVEhVTUJfSU5GTyIgdmFsdWU9IuW5u+eBr+eJh+agh+mimC/mjIHnu63ml7bpl7QiLz4NCgkJPHVpdGV4dCBuYW1lPSJBVFRBQ0hOQU1FX0hFQURJTkciIHZhbHVlPSLmlofku7blkI0iLz4NCgkJPHVpdGV4dCBuYW1lPSJBVFRBQ0hTSVpFX0hFQURJTkciIHZhbHVlPSLlpKflsI8iLz4NCgkJPHVpdGV4dCBuYW1lPSJTTElERV9OT1RFUyIgdmFsdWU9IuW5u+eBr+eJh+Wkh+azq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DQoJCTx1aXRleHQgbmFtZT0iUVVJWlBPRF9RVUlaX0FUVEVNUFQiIHZhbHVlPSLQn9C+0L/Ri9GC0LrQsCDQv9GA0L7QudGC0Lgg0L7Qv9GA0L7RgToiLz4NCgkJPHVpdGV4dCBuYW1lPSJRVUlaUE9EX1FVSVpfQVRURU1QVF9WQUxVRSIgdmFsdWU9IiVuINC40LcgJXQiLz4NCgkJPHVpdGV4dCBuYW1lPSJRVUlaUE9EX1FVSVpfU0NPUkUiIHZhbHVlPSLQndCw0LHRgNCw0L3QviDQsdCw0LvQu9C+0LI6Ii8+DQoJCTx1aXRleHQgbmFtZT0iUVVJWlBPRF9RVUlaX1BBU1NTQ09SRSIgdmFsdWU9ItCf0YDQvtGF0L7QtNC90L7QuSDRgNC10LfRg9C70YzRgtCw0YI6Ii8+DQoJCTx1aXRleHQgbmFtZT0iUVVJWlBPRF9RVUlaX01BWFNDT1JFIiB2YWx1ZT0i0JzQsNC60YHQuNC80LDQu9GM0L3Ri9C5INGA0LXQt9GD0LvRjNGC0LDRgjoiLz4NCgkJPHVpdGV4dCBuYW1lPSJRVUlaUE9EX1FVRVNBVE1QVF9TVFIiIHZhbHVlPSLQn9C+0L/Ri9GC0LrQsDogJW4g0LjQtyAldCIvPg0KCQk8dWl0ZXh0IG5hbWU9IlFVSVpQT0RfUVVFU1RZUEVfU1RSIiB2YWx1ZT0i0KLQuNC/OiAlcyIvPg0KCQk8dWl0ZXh0IG5hbWU9IlFVSVpQT0RfUVVFU1RZUEVfR1JEIiB2YWx1ZT0i0KEg0L7RhtC10L3QutC+0LkiLz4NCgkJPHVpdGV4dCBuYW1lPSJRVUlaUE9EX1FVRVNUWVBFX1NWWSIgdmFsdWU9ItCe0LHQt9C+0YAiLz4NCgkJPHVpdGV4dCBuYW1lPSJRVUlaUE9EX1FVSVpBVE1QVF9JTkYiIHZhbHVlPSLQkdC+0LvRjNGI0L7QtSDRh9C40YHQu9C+Ii8+DQoJCTx1aXRleHQgbmFtZT0iUVVJWlBPRF9RVUVTQVRNUFRfSU5GIiB2YWx1ZT0i0JHQvtC70YzRiNC+0LUg0YfQuNGB0LvQviIvPg0KCQk8dWl0ZXh0IG5hbWU9IldBUk5JTkdNU0dfWUVTU1RSSU5HIiB2YWx1ZT0i0JTQsCIvPg0KCQk8dWl0ZXh0IG5hbWU9IldBUk5JTkdNU0dfTk9TVFJJTkciIHZhbHVlPSLQndC10YIiLz4NCgkJPHVpdGV4dCBuYW1lPSJXQVJOSU5HTVNHX1RJVExFU1RSSU5HIiB2YWx1ZT0i0J/RgNC10LTRg9C/0YDQtdC20LTQtdC90LjQtSDQviDQvdCw0LLQuNCz0LDRhtC40Lgg0LIg0L7Qv9GA0L7RgdC1Ii8+DQoJCTx1aXRleHQgbmFtZT0iV0FSTklOR01TR19NU0dTVFJJTkciIHZhbHVlPSLQkiDQvtC/0YDQvtGB0LUg0L7RgdGC0LDQu9C40YHRjCDQvdC10L7RgtCy0LXRh9C10L3QvdGL0LUg0LLQvtC/0YDQvtGB0Ysu0J3QsNC20LDRgtC40LUg0LrQvdC+0L/QutC4ICZxdW90O9CU0LAmcXVvdDsg0L/RgNC40LLQtdC00LXRgiDQuiDQt9Cw0LrRgNGL0YLQuNGOINC+0L/RgNC+0YHQsC4g0J3QsNC20LDRgtC40LUg0LrQvdC+0L/QutC4ICZxdW90O9Cd0LXRgiZxdW90OyDQv9GA0L7QtNC+0LvQttC40YIg0L7Qv9GA0L7RgS4iLz4NCgkJPHVpdGV4dCBuYW1lPSJJTkZPUk1BVElPTl9IMjY0X0ZMQVNIUExBWUVSIiB2YWx1ZT0i0KLQtdC60YPRidCw0Y8g0LLQtdGA0YHQuNGPINC/0YDQvtC40LPRgNGL0LLQsNGC0LXQu9GPIEZsYXNoIFBsYXllciwg0YPRgdGC0LDQvdC+0LLQu9C10L3QvdCw0Y8g0L3QsCDRjdGC0L7QvCDQutC+0LzQv9GM0Y7RgtC10YDQtSwg0L3QtSDQv9C+0LTQtNC10YDQttC40LLQsNC10YIg0Y3RgtC+INCy0LjQtNC10L4uINCp0LXQu9C60L3QuNGC0LUg0LIg0L7QsdC70LDRgdGC0Lgg0LLQuNC00LXQviwg0YfRgtC+0LHRiyDQt9Cw0LPRgNGD0LfQuNGC0Ywg0L/QvtGB0LvQtdC00L3RjtGOINCy0LXRgNGB0LjRjiDQv9GA0L7QuNCz0YDRi9Cy0LDRgtC10LvRj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0LbQtdC90LjQtSDQsiDRhNCw0LnQuyBBZG9iZSBQcmVzZW50ZXIiLz4NCgkJPHVpdGV4dCBuYW1lPSJET0NXUkFQX01TRyIgdmFsdWU9ItCh0L7RhdGA0LDQvdC40YLRjCDQsiDQv9Cw0L/QutGDICZxdW90O9Cc0L7QuSDQutC+0LzQv9GM0Y7RgtC10YAmcXVvdDsiLz4NCgkJPHVpdGV4dCBuYW1lPSJET0NXUkFQX1BST01QVCIgdmFsdWU9ItCp0LXQu9C60L3Rg9GC0Ywg0LTQu9GPINC30LDQs9GA0YPQt9C60LgiLz4NCgk8L2xhbmd1YWdlPg0KPC9jb25maWd1cmF0aW9uPg0K"/>
  <p:tag name="VIDEO_FILES_RECORD" val="&lt;Videos&gt;&lt;Video Name=&quot;PHIM 1_356_1_65850.flv&quot; Position=&quot;1&quot; SlideID=&quot;356&quot;/&gt;&lt;Video Name=&quot;3D DIEN BIEN PHU TREN KHONG.mp4 - YouTube_390_1_59759.flv&quot; Position=&quot;1&quot; SlideID=&quot;390&quot;/&gt;&lt;/Videos&gt;&#10;"/>
  <p:tag name="MMPROD_UIDATA" val="&lt;database version=&quot;7.0&quot;&gt;&lt;object type=&quot;1&quot; unique_id=&quot;10001&quot;&gt;&lt;property id=&quot;20141&quot; value=&quot;GIÁO ÁN DỰ THI E-LEARNING&quot;/&gt;&lt;property id=&quot;20142&quot; value=&quot;Nhóm thực hiện: GIÁO VIÊN TỔ 4 - 5 Trường Tiểu học Quảng Thanh Tháng 10/2012&quot;/&gt;&lt;property id=&quot;20144&quot; value=&quot;1&quot;/&gt;&lt;property id=&quot;20146&quot; value=&quot;0&quot;/&gt;&lt;property id=&quot;20147&quot; value=&quot;1&quot;/&gt;&lt;property id=&quot;20148&quot; value=&quot;8&quot;/&gt;&lt;property id=&quot;20180&quot; value=&quot;1&quot;/&gt;&lt;property id=&quot;20181&quot; value=&quot;1&quot;/&gt;&lt;property id=&quot;20182&quot; value=&quot;0&quot;/&gt;&lt;property id=&quot;20183&quot; value=&quot;1&quot;/&gt;&lt;property id=&quot;20184&quot; value=&quot;7&quot;/&gt;&lt;property id=&quot;20193&quot; value=&quot;-1&quot;/&gt;&lt;property id=&quot;20221&quot; value=&quot;C:\Documents and Settings\Admin\Desktop\&quot;/&gt;&lt;property id=&quot;20224&quot; value=&quot;C:\Documents and Settings\Administrator.HCC-72D31860ACE\Desktop\dung thu&quot;/&gt;&lt;property id=&quot;20225&quot; value=&quot;C:\Documents and Settings\Admin\Desktop\&quot;/&gt;&lt;property id=&quot;20226&quot; value=&quot;G:\ĐIỆN BIÊN PHỦ TRÊN KHÔNG\DIEN BIEN PHU NGÂN THI.ppt&quot;/&gt;&lt;property id=&quot;20250&quot; value=&quot;0&quot;/&gt;&lt;property id=&quot;20251&quot; value=&quot;0&quot;/&gt;&lt;property id=&quot;20259&quot; value=&quot;0&quot;/&gt;&lt;object type=&quot;8&quot; unique_id=&quot;10002&quot;&gt;&lt;/object&gt;&lt;object type=&quot;2&quot; unique_id=&quot;10003&quot;&gt;&lt;object type=&quot;3&quot; unique_id=&quot;10005&quot;&gt;&lt;property id=&quot;20148&quot; value=&quot;5&quot;/&gt;&lt;property id=&quot;20300&quot; value=&quot;Slide 2&quot;/&gt;&lt;property id=&quot;20303&quot; value=&quot;Đõ Thị Minh Hằng&quot;/&gt;&lt;property id=&quot;20307&quot; value=&quot;354&quot;/&gt;&lt;property id=&quot;20309&quot; value=&quot;-1&quot;/&gt;&lt;/object&gt;&lt;object type=&quot;3&quot; unique_id=&quot;10006&quot;&gt;&lt;property id=&quot;20148&quot; value=&quot;5&quot;/&gt;&lt;property id=&quot;20300&quot; value=&quot;Slide 3&quot;/&gt;&lt;property id=&quot;20303&quot; value=&quot;Đõ Thị Minh Hằng&quot;/&gt;&lt;property id=&quot;20307&quot; value=&quot;323&quot;/&gt;&lt;property id=&quot;20309&quot; value=&quot;-1&quot;/&gt;&lt;/object&gt;&lt;object type=&quot;3&quot; unique_id=&quot;10026&quot;&gt;&lt;property id=&quot;20148&quot; value=&quot;5&quot;/&gt;&lt;property id=&quot;20300&quot; value=&quot;Slide 23&quot;/&gt;&lt;property id=&quot;20303&quot; value=&quot;Đõ Thị Minh Hằng&quot;/&gt;&lt;property id=&quot;20307&quot; value=&quot;317&quot;/&gt;&lt;property id=&quot;20309&quot; value=&quot;-1&quot;/&gt;&lt;/object&gt;&lt;object type=&quot;3&quot; unique_id=&quot;10042&quot;&gt;&lt;property id=&quot;20148&quot; value=&quot;5&quot;/&gt;&lt;property id=&quot;20300&quot; value=&quot;Slide 19&quot;/&gt;&lt;property id=&quot;20303&quot; value=&quot;Đõ Thị Minh Hằng&quot;/&gt;&lt;property id=&quot;20307&quot; value=&quot;332&quot;/&gt;&lt;property id=&quot;20309&quot; value=&quot;-1&quot;/&gt;&lt;/object&gt;&lt;object type=&quot;3&quot; unique_id=&quot;10374&quot;&gt;&lt;property id=&quot;20148&quot; value=&quot;5&quot;/&gt;&lt;property id=&quot;20300&quot; value=&quot;Slide 1&quot;/&gt;&lt;property id=&quot;20303&quot; value=&quot;Đõ Thị Minh Hằng&quot;/&gt;&lt;property id=&quot;20307&quot; value=&quot;355&quot;/&gt;&lt;property id=&quot;20309&quot; value=&quot;-1&quot;/&gt;&lt;/object&gt;&lt;object type=&quot;3&quot; unique_id=&quot;10499&quot;&gt;&lt;property id=&quot;20148&quot; value=&quot;5&quot;/&gt;&lt;property id=&quot;20300&quot; value=&quot;Slide 4&quot;/&gt;&lt;property id=&quot;20303&quot; value=&quot;Đõ Thị Minh Hằng&quot;/&gt;&lt;property id=&quot;20307&quot; value=&quot;357&quot;/&gt;&lt;property id=&quot;20309&quot; value=&quot;-1&quot;/&gt;&lt;/object&gt;&lt;object type=&quot;3&quot; unique_id=&quot;11080&quot;&gt;&lt;property id=&quot;20148&quot; value=&quot;5&quot;/&gt;&lt;property id=&quot;20300&quot; value=&quot;Slide 7&quot;/&gt;&lt;property id=&quot;20303&quot; value=&quot;Đõ Thị Minh Hằng&quot;/&gt;&lt;property id=&quot;20307&quot; value=&quot;360&quot;/&gt;&lt;property id=&quot;20309&quot; value=&quot;-1&quot;/&gt;&lt;/object&gt;&lt;object type=&quot;3&quot; unique_id=&quot;11151&quot;&gt;&lt;property id=&quot;20148&quot; value=&quot;5&quot;/&gt;&lt;property id=&quot;20300&quot; value=&quot;Slide 5&quot;/&gt;&lt;property id=&quot;20303&quot; value=&quot;Đõ Thị Minh Hằng&quot;/&gt;&lt;property id=&quot;20307&quot; value=&quot;363&quot;/&gt;&lt;property id=&quot;20309&quot; value=&quot;-1&quot;/&gt;&lt;/object&gt;&lt;object type=&quot;3&quot; unique_id=&quot;11639&quot;&gt;&lt;property id=&quot;20148&quot; value=&quot;5&quot;/&gt;&lt;property id=&quot;20300&quot; value=&quot;Slide 8&quot;/&gt;&lt;property id=&quot;20303&quot; value=&quot;Đõ Thị Minh Hằng&quot;/&gt;&lt;property id=&quot;20307&quot; value=&quot;364&quot;/&gt;&lt;property id=&quot;20309&quot; value=&quot;-1&quot;/&gt;&lt;/object&gt;&lt;object type=&quot;3&quot; unique_id=&quot;12219&quot;&gt;&lt;property id=&quot;20148&quot; value=&quot;5&quot;/&gt;&lt;property id=&quot;20300&quot; value=&quot;Slide 10&quot;/&gt;&lt;property id=&quot;20303&quot; value=&quot;Đõ Thị Minh Hằng&quot;/&gt;&lt;property id=&quot;20307&quot; value=&quot;369&quot;/&gt;&lt;property id=&quot;20309&quot; value=&quot;-1&quot;/&gt;&lt;/object&gt;&lt;object type=&quot;3&quot; unique_id=&quot;12220&quot;&gt;&lt;property id=&quot;20148&quot; value=&quot;5&quot;/&gt;&lt;property id=&quot;20300&quot; value=&quot;Slide 11&quot;/&gt;&lt;property id=&quot;20303&quot; value=&quot;Đõ Thị Minh Hằng&quot;/&gt;&lt;property id=&quot;20307&quot; value=&quot;368&quot;/&gt;&lt;property id=&quot;20309&quot; value=&quot;-1&quot;/&gt;&lt;/object&gt;&lt;object type=&quot;3&quot; unique_id=&quot;12746&quot;&gt;&lt;property id=&quot;20148&quot; value=&quot;5&quot;/&gt;&lt;property id=&quot;20300&quot; value=&quot;Slide 12&quot;/&gt;&lt;property id=&quot;20303&quot; value=&quot;Đõ Thị Minh Hằng&quot;/&gt;&lt;property id=&quot;20307&quot; value=&quot;370&quot;/&gt;&lt;property id=&quot;20309&quot; value=&quot;-1&quot;/&gt;&lt;/object&gt;&lt;object type=&quot;3&quot; unique_id=&quot;13052&quot;&gt;&lt;property id=&quot;20148&quot; value=&quot;5&quot;/&gt;&lt;property id=&quot;20300&quot; value=&quot;Slide 14&quot;/&gt;&lt;property id=&quot;20303&quot; value=&quot;Đõ Thị Minh Hằng&quot;/&gt;&lt;property id=&quot;20307&quot; value=&quot;372&quot;/&gt;&lt;property id=&quot;20309&quot; value=&quot;-1&quot;/&gt;&lt;/object&gt;&lt;object type=&quot;3&quot; unique_id=&quot;13445&quot;&gt;&lt;property id=&quot;20148&quot; value=&quot;5&quot;/&gt;&lt;property id=&quot;20300&quot; value=&quot;Slide 16&quot;/&gt;&lt;property id=&quot;20303&quot; value=&quot;Đõ Thị Minh Hằng&quot;/&gt;&lt;property id=&quot;20307&quot; value=&quot;375&quot;/&gt;&lt;property id=&quot;20309&quot; value=&quot;-1&quot;/&gt;&lt;/object&gt;&lt;object type=&quot;3&quot; unique_id=&quot;13936&quot;&gt;&lt;property id=&quot;20148&quot; value=&quot;5&quot;/&gt;&lt;property id=&quot;20300&quot; value=&quot;Slide 18&quot;/&gt;&lt;property id=&quot;20303&quot; value=&quot;Đõ Thị Minh Hằng&quot;/&gt;&lt;property id=&quot;20307&quot; value=&quot;377&quot;/&gt;&lt;property id=&quot;20309&quot; value=&quot;-1&quot;/&gt;&lt;/object&gt;&lt;object type=&quot;3&quot; unique_id=&quot;14601&quot;&gt;&lt;property id=&quot;20148&quot; value=&quot;5&quot;/&gt;&lt;property id=&quot;20300&quot; value=&quot;Slide 21&quot;/&gt;&lt;property id=&quot;20303&quot; value=&quot;Đõ Thị Minh Hằng&quot;/&gt;&lt;property id=&quot;20307&quot; value=&quot;378&quot;/&gt;&lt;property id=&quot;20309&quot; value=&quot;-1&quot;/&gt;&lt;/object&gt;&lt;object type=&quot;3&quot; unique_id=&quot;15882&quot;&gt;&lt;property id=&quot;20148&quot; value=&quot;5&quot;/&gt;&lt;property id=&quot;20300&quot; value=&quot;Slide 26&quot;/&gt;&lt;property id=&quot;20303&quot; value=&quot;Đõ Thị Minh Hằng&quot;/&gt;&lt;property id=&quot;20307&quot; value=&quot;381&quot;/&gt;&lt;property id=&quot;20309&quot; value=&quot;-1&quot;/&gt;&lt;/object&gt;&lt;object type=&quot;3&quot; unique_id=&quot;16235&quot;&gt;&lt;property id=&quot;20148&quot; value=&quot;5&quot;/&gt;&lt;property id=&quot;20300&quot; value=&quot;Slide 27&quot;/&gt;&lt;property id=&quot;20303&quot; value=&quot;Đõ Thị Minh Hằng&quot;/&gt;&lt;property id=&quot;20307&quot; value=&quot;383&quot;/&gt;&lt;property id=&quot;20309&quot; value=&quot;-1&quot;/&gt;&lt;/object&gt;&lt;object type=&quot;3&quot; unique_id=&quot;18342&quot;&gt;&lt;property id=&quot;20148&quot; value=&quot;5&quot;/&gt;&lt;property id=&quot;20300&quot; value=&quot;Slide 20&quot;/&gt;&lt;property id=&quot;20303&quot; value=&quot;Đõ Thị Minh Hằng&quot;/&gt;&lt;property id=&quot;20307&quot; value=&quot;392&quot;/&gt;&lt;property id=&quot;20309&quot; value=&quot;-1&quot;/&gt;&lt;/object&gt;&lt;object type=&quot;3&quot; unique_id=&quot;18825&quot;&gt;&lt;property id=&quot;20148&quot; value=&quot;5&quot;/&gt;&lt;property id=&quot;20300&quot; value=&quot;Slide 6&quot;/&gt;&lt;property id=&quot;20307&quot; value=&quot;393&quot;/&gt;&lt;/object&gt;&lt;object type=&quot;3&quot; unique_id=&quot;18826&quot;&gt;&lt;property id=&quot;20148&quot; value=&quot;5&quot;/&gt;&lt;property id=&quot;20300&quot; value=&quot;Slide 9&quot;/&gt;&lt;property id=&quot;20307&quot; value=&quot;394&quot;/&gt;&lt;/object&gt;&lt;object type=&quot;3&quot; unique_id=&quot;18827&quot;&gt;&lt;property id=&quot;20148&quot; value=&quot;5&quot;/&gt;&lt;property id=&quot;20300&quot; value=&quot;Slide 13&quot;/&gt;&lt;property id=&quot;20307&quot; value=&quot;395&quot;/&gt;&lt;/object&gt;&lt;object type=&quot;3&quot; unique_id=&quot;18828&quot;&gt;&lt;property id=&quot;20148&quot; value=&quot;5&quot;/&gt;&lt;property id=&quot;20300&quot; value=&quot;Slide 15&quot;/&gt;&lt;property id=&quot;20307&quot; value=&quot;396&quot;/&gt;&lt;/object&gt;&lt;object type=&quot;3&quot; unique_id=&quot;18829&quot;&gt;&lt;property id=&quot;20148&quot; value=&quot;5&quot;/&gt;&lt;property id=&quot;20300&quot; value=&quot;Slide 17&quot;/&gt;&lt;property id=&quot;20307&quot; value=&quot;397&quot;/&gt;&lt;/object&gt;&lt;object type=&quot;3&quot; unique_id=&quot;18830&quot;&gt;&lt;property id=&quot;20148&quot; value=&quot;5&quot;/&gt;&lt;property id=&quot;20300&quot; value=&quot;Slide 22&quot;/&gt;&lt;property id=&quot;20307&quot; value=&quot;398&quot;/&gt;&lt;/object&gt;&lt;object type=&quot;3&quot; unique_id=&quot;18831&quot;&gt;&lt;property id=&quot;20148&quot; value=&quot;5&quot;/&gt;&lt;property id=&quot;20300&quot; value=&quot;Slide 24&quot;/&gt;&lt;property id=&quot;20307&quot; value=&quot;399&quot;/&gt;&lt;/object&gt;&lt;object type=&quot;3&quot; unique_id=&quot;18832&quot;&gt;&lt;property id=&quot;20148&quot; value=&quot;5&quot;/&gt;&lt;property id=&quot;20300&quot; value=&quot;Slide 25&quot;/&gt;&lt;property id=&quot;20307&quot; value=&quot;400&quot;/&gt;&lt;/object&gt;&lt;/object&gt;&lt;object type=&quot;10&quot; unique_id=&quot;18487&quot;&gt;&lt;object type=&quot;11&quot; unique_id=&quot;18488&quot;&gt;&lt;property id=&quot;20180&quot; value=&quot;1&quot;/&gt;&lt;property id=&quot;20181&quot; value=&quot;1&quot;/&gt;&lt;property id=&quot;20182&quot; value=&quot;0&quot;/&gt;&lt;property id=&quot;20183&quot; value=&quot;1&quot;/&gt;&lt;/object&gt;&lt;object type=&quot;12&quot; unique_id=&quot;18490&quot;&gt;&lt;/object&gt;&lt;object type=&quot;13&quot; unique_id=&quot;18737&quot;&gt;&lt;/object&gt;&lt;/object&gt;&lt;object type=&quot;4&quot; unique_id=&quot;18489&quot;&gt;&lt;object type=&quot;5&quot; unique_id=&quot;18824&quot;&gt;&lt;property id=&quot;20000&quot; value=&quot;0&quot;/&gt;&lt;property id=&quot;20149&quot; value=&quot;Nhóm thực hiện: GIÁO VIÊN TỔ 4 - 5&quot;/&gt;&lt;property id=&quot;20150&quot; value=&quot;Trường Tiểu học Quảng Thanh&quot;/&gt;&lt;property id=&quot;20151&quot; value=&quot;untitled.JPG&quot;/&gt;&lt;property id=&quot;20159&quot; value=&quot;untitled.JPG&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ủ đề của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1610</Words>
  <Application>Microsoft Office PowerPoint</Application>
  <PresentationFormat>Custom</PresentationFormat>
  <Paragraphs>168</Paragraphs>
  <Slides>43</Slides>
  <Notes>21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 Unicode MS</vt:lpstr>
      <vt:lpstr>.VnTime</vt:lpstr>
      <vt:lpstr>.VnTimeH</vt:lpstr>
      <vt:lpstr>Arial</vt:lpstr>
      <vt:lpstr>Times New Roman</vt:lpstr>
      <vt:lpstr>VNI-Times</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Máy bay Mĩ trên bầu trời miền Bắc</vt:lpstr>
      <vt:lpstr>Pháo đài bay B52 của Mĩ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Phố Khâm Thiên Hà Nội bị máy bay Mĩ đánh bom </vt:lpstr>
      <vt:lpstr>Trường học (ở Hà Nội) bị bom Mĩ tàn phá năm 1972</vt:lpstr>
      <vt:lpstr>PowerPoint Presentation</vt:lpstr>
      <vt:lpstr>PowerPoint Presentation</vt:lpstr>
      <vt:lpstr>Cô dân quân bên xác máy bay Mĩ bị bắn rơi ở ngoại thành Hà Nội</vt:lpstr>
      <vt:lpstr>Xác máy bay B52 rơi  trên đường phố Hà Nội</vt:lpstr>
      <vt:lpstr>Bộ đội ta bắt sống phi công Mĩ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Hình ảnh Phố Khâm Thiên (Hà Nội) bị máy bay Mĩ  tàn phá và việc Mĩ ném bom vào trường học, bến xe, khu phố gợi cho em suy nghĩ gì?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sangtao.com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 ÍNH CHÀO QUÝ THẦY CÔ GIÁO VỀ DỰ CHUYÊN ĐỀ THAY SÁCH LỚP 5</dc:title>
  <dc:creator>bt1</dc:creator>
  <cp:lastModifiedBy>dientrieu</cp:lastModifiedBy>
  <cp:revision>284</cp:revision>
  <dcterms:created xsi:type="dcterms:W3CDTF">2006-09-18T04:57:00Z</dcterms:created>
  <dcterms:modified xsi:type="dcterms:W3CDTF">2024-03-10T15:12:00Z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368B731E8FB0416CB09DFD0F93AD8D5C</vt:lpwstr>
  </property>
  <property fmtid="{D5CDD505-2E9C-101B-9397-08002B2CF9AE}" pid="3" name="KSOProductBuildVer">
    <vt:lpwstr>1033-11.2.0.11486</vt:lpwstr>
  </property>
</Properties>
</file>