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6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5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9" r:id="rId1"/>
    <p:sldMasterId id="2147483662" r:id="rId2"/>
    <p:sldMasterId id="2147483675" r:id="rId3"/>
    <p:sldMasterId id="2147483688" r:id="rId4"/>
    <p:sldMasterId id="2147483701" r:id="rId5"/>
    <p:sldMasterId id="2147483714" r:id="rId6"/>
    <p:sldMasterId id="2147483727" r:id="rId7"/>
    <p:sldMasterId id="2147483740" r:id="rId8"/>
    <p:sldMasterId id="2147483753" r:id="rId9"/>
    <p:sldMasterId id="2147483781" r:id="rId10"/>
    <p:sldMasterId id="2147483793" r:id="rId11"/>
    <p:sldMasterId id="2147483805" r:id="rId12"/>
    <p:sldMasterId id="2147483818" r:id="rId13"/>
    <p:sldMasterId id="2147483833" r:id="rId14"/>
    <p:sldMasterId id="2147483846" r:id="rId15"/>
    <p:sldMasterId id="2147483859" r:id="rId16"/>
    <p:sldMasterId id="2147483874" r:id="rId17"/>
  </p:sldMasterIdLst>
  <p:notesMasterIdLst>
    <p:notesMasterId r:id="rId71"/>
  </p:notesMasterIdLst>
  <p:sldIdLst>
    <p:sldId id="618" r:id="rId18"/>
    <p:sldId id="615" r:id="rId19"/>
    <p:sldId id="616" r:id="rId20"/>
    <p:sldId id="648" r:id="rId21"/>
    <p:sldId id="617" r:id="rId22"/>
    <p:sldId id="547" r:id="rId23"/>
    <p:sldId id="622" r:id="rId24"/>
    <p:sldId id="621" r:id="rId25"/>
    <p:sldId id="641" r:id="rId26"/>
    <p:sldId id="587" r:id="rId27"/>
    <p:sldId id="623" r:id="rId28"/>
    <p:sldId id="511" r:id="rId29"/>
    <p:sldId id="624" r:id="rId30"/>
    <p:sldId id="625" r:id="rId31"/>
    <p:sldId id="626" r:id="rId32"/>
    <p:sldId id="627" r:id="rId33"/>
    <p:sldId id="657" r:id="rId34"/>
    <p:sldId id="634" r:id="rId35"/>
    <p:sldId id="628" r:id="rId36"/>
    <p:sldId id="629" r:id="rId37"/>
    <p:sldId id="597" r:id="rId38"/>
    <p:sldId id="557" r:id="rId39"/>
    <p:sldId id="631" r:id="rId40"/>
    <p:sldId id="632" r:id="rId41"/>
    <p:sldId id="635" r:id="rId42"/>
    <p:sldId id="636" r:id="rId43"/>
    <p:sldId id="637" r:id="rId44"/>
    <p:sldId id="638" r:id="rId45"/>
    <p:sldId id="614" r:id="rId46"/>
    <p:sldId id="642" r:id="rId47"/>
    <p:sldId id="643" r:id="rId48"/>
    <p:sldId id="640" r:id="rId49"/>
    <p:sldId id="644" r:id="rId50"/>
    <p:sldId id="645" r:id="rId51"/>
    <p:sldId id="599" r:id="rId52"/>
    <p:sldId id="646" r:id="rId53"/>
    <p:sldId id="526" r:id="rId54"/>
    <p:sldId id="649" r:id="rId55"/>
    <p:sldId id="650" r:id="rId56"/>
    <p:sldId id="652" r:id="rId57"/>
    <p:sldId id="651" r:id="rId58"/>
    <p:sldId id="655" r:id="rId59"/>
    <p:sldId id="653" r:id="rId60"/>
    <p:sldId id="654" r:id="rId61"/>
    <p:sldId id="656" r:id="rId62"/>
    <p:sldId id="610" r:id="rId63"/>
    <p:sldId id="528" r:id="rId64"/>
    <p:sldId id="529" r:id="rId65"/>
    <p:sldId id="533" r:id="rId66"/>
    <p:sldId id="592" r:id="rId67"/>
    <p:sldId id="532" r:id="rId68"/>
    <p:sldId id="594" r:id="rId69"/>
    <p:sldId id="595" r:id="rId70"/>
  </p:sldIdLst>
  <p:sldSz cx="11887200" cy="6858000"/>
  <p:notesSz cx="6858000" cy="9144000"/>
  <p:embeddedFontLst>
    <p:embeddedFont>
      <p:font typeface="Trebuchet MS" pitchFamily="34" charset="0"/>
      <p:regular r:id="rId72"/>
      <p:bold r:id="rId73"/>
      <p:italic r:id="rId74"/>
      <p:boldItalic r:id="rId75"/>
    </p:embeddedFont>
    <p:embeddedFont>
      <p:font typeface="Calibri" pitchFamily="34" charset="0"/>
      <p:regular r:id="rId76"/>
      <p:bold r:id="rId77"/>
      <p:italic r:id="rId78"/>
      <p:boldItalic r:id="rId79"/>
    </p:embeddedFont>
    <p:embeddedFont>
      <p:font typeface="宋体" pitchFamily="2" charset="-122"/>
      <p:regular r:id="rId80"/>
    </p:embeddedFont>
    <p:embeddedFont>
      <p:font typeface="ＭＳ Ｐゴシック" pitchFamily="34" charset="-128"/>
      <p:regular r:id="rId81"/>
    </p:embeddedFont>
    <p:embeddedFont>
      <p:font typeface="Calibri Light" pitchFamily="34" charset="0"/>
      <p:regular r:id="rId82"/>
      <p:italic r:id="rId83"/>
    </p:embeddedFont>
    <p:embeddedFont>
      <p:font typeface="VNI-Times" pitchFamily="2" charset="0"/>
      <p:regular r:id="rId84"/>
      <p:bold r:id="rId85"/>
      <p:italic r:id="rId86"/>
      <p:boldItalic r:id="rId87"/>
    </p:embeddedFont>
    <p:embeddedFont>
      <p:font typeface="Verdana" pitchFamily="34" charset="0"/>
      <p:regular r:id="rId88"/>
      <p:bold r:id="rId89"/>
      <p:italic r:id="rId90"/>
      <p:boldItalic r:id="rId91"/>
    </p:embeddedFont>
    <p:embeddedFont>
      <p:font typeface="Georgia" pitchFamily="18" charset="0"/>
      <p:regular r:id="rId92"/>
      <p:bold r:id="rId93"/>
      <p:italic r:id="rId94"/>
      <p:boldItalic r:id="rId95"/>
    </p:embeddedFont>
    <p:embeddedFont>
      <p:font typeface="Times" pitchFamily="34" charset="0"/>
      <p:regular r:id="rId96"/>
      <p:bold r:id="rId97"/>
      <p:italic r:id="rId98"/>
      <p:boldItalic r:id="rId9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10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21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31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42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5520" algn="l" defTabSz="914211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2624" algn="l" defTabSz="914211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199728" algn="l" defTabSz="914211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6833" algn="l" defTabSz="914211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6600FF"/>
    <a:srgbClr val="079368"/>
    <a:srgbClr val="BFDC2C"/>
    <a:srgbClr val="D62A4F"/>
    <a:srgbClr val="00FF00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3" autoAdjust="0"/>
    <p:restoredTop sz="94531" autoAdjust="0"/>
  </p:normalViewPr>
  <p:slideViewPr>
    <p:cSldViewPr>
      <p:cViewPr>
        <p:scale>
          <a:sx n="89" d="100"/>
          <a:sy n="89" d="100"/>
        </p:scale>
        <p:origin x="-114" y="486"/>
      </p:cViewPr>
      <p:guideLst>
        <p:guide orient="horz" pos="2160"/>
        <p:guide pos="3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font" Target="fonts/font13.fntdata"/><Relationship Id="rId89" Type="http://schemas.openxmlformats.org/officeDocument/2006/relationships/font" Target="fonts/font18.fntdata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92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87" Type="http://schemas.openxmlformats.org/officeDocument/2006/relationships/font" Target="fonts/font16.fntdata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82" Type="http://schemas.openxmlformats.org/officeDocument/2006/relationships/font" Target="fonts/font11.fntdata"/><Relationship Id="rId90" Type="http://schemas.openxmlformats.org/officeDocument/2006/relationships/font" Target="fonts/font19.fntdata"/><Relationship Id="rId95" Type="http://schemas.openxmlformats.org/officeDocument/2006/relationships/font" Target="fonts/font24.fntdata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font" Target="fonts/font6.fntdata"/><Relationship Id="rId100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font" Target="fonts/font14.fntdata"/><Relationship Id="rId93" Type="http://schemas.openxmlformats.org/officeDocument/2006/relationships/font" Target="fonts/font22.fntdata"/><Relationship Id="rId98" Type="http://schemas.openxmlformats.org/officeDocument/2006/relationships/font" Target="fonts/font27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103" Type="http://schemas.openxmlformats.org/officeDocument/2006/relationships/tableStyles" Target="tableStyle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font" Target="fonts/font17.fntdata"/><Relationship Id="rId91" Type="http://schemas.openxmlformats.org/officeDocument/2006/relationships/font" Target="fonts/font20.fntdata"/><Relationship Id="rId96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font" Target="fonts/font15.fntdata"/><Relationship Id="rId94" Type="http://schemas.openxmlformats.org/officeDocument/2006/relationships/font" Target="fonts/font23.fntdata"/><Relationship Id="rId99" Type="http://schemas.openxmlformats.org/officeDocument/2006/relationships/font" Target="fonts/font28.fntdata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font" Target="fonts/font5.fntdata"/><Relationship Id="rId97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685800"/>
            <a:ext cx="59436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B48A8C7-2A75-421C-AE37-F651FD01A0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747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0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1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1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42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520" algn="l" defTabSz="9142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24" algn="l" defTabSz="9142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28" algn="l" defTabSz="9142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33" algn="l" defTabSz="9142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685800"/>
            <a:ext cx="5943600" cy="3429000"/>
          </a:xfrm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smtClean="0">
                <a:latin typeface="Arial" pitchFamily="34" charset="0"/>
              </a:rPr>
              <a:t>+</a:t>
            </a:r>
            <a:r>
              <a:rPr lang="vi-VN" smtClean="0">
                <a:latin typeface="Arial" pitchFamily="34" charset="0"/>
              </a:rPr>
              <a:t>Để giờ học của chúng ta diễn ra hiệu quả/</a:t>
            </a:r>
            <a:r>
              <a:rPr lang="en-US" smtClean="0">
                <a:latin typeface="Arial" pitchFamily="34" charset="0"/>
              </a:rPr>
              <a:t> Các em hãy chuẩn bị : đầy đủ sách vở, đồ dùng học tập./</a:t>
            </a:r>
          </a:p>
          <a:p>
            <a:r>
              <a:rPr lang="vi-VN" smtClean="0">
                <a:latin typeface="Arial" pitchFamily="34" charset="0"/>
              </a:rPr>
              <a:t>- ngồi ngay ngắn ở nơi có đủ ánh sáng,/  </a:t>
            </a:r>
            <a:r>
              <a:rPr lang="en-US" smtClean="0">
                <a:latin typeface="Arial" pitchFamily="34" charset="0"/>
              </a:rPr>
              <a:t>K</a:t>
            </a:r>
            <a:r>
              <a:rPr lang="vi-VN" smtClean="0">
                <a:latin typeface="Arial" pitchFamily="34" charset="0"/>
              </a:rPr>
              <a:t>hông ngồi quá gần máy tính, điện thoại. /</a:t>
            </a:r>
            <a:endParaRPr lang="en-US" smtClean="0">
              <a:latin typeface="Arial" pitchFamily="34" charset="0"/>
            </a:endParaRPr>
          </a:p>
          <a:p>
            <a:r>
              <a:rPr lang="vi-VN" smtClean="0">
                <a:latin typeface="Arial" pitchFamily="34" charset="0"/>
              </a:rPr>
              <a:t>-</a:t>
            </a:r>
            <a:r>
              <a:rPr lang="en-US" smtClean="0">
                <a:latin typeface="Arial" pitchFamily="34" charset="0"/>
              </a:rPr>
              <a:t> T</a:t>
            </a:r>
            <a:r>
              <a:rPr lang="vi-VN" smtClean="0">
                <a:latin typeface="Arial" pitchFamily="34" charset="0"/>
              </a:rPr>
              <a:t>ập trung nghe giảng </a:t>
            </a:r>
            <a:r>
              <a:rPr lang="en-US" smtClean="0">
                <a:latin typeface="Arial" pitchFamily="34" charset="0"/>
              </a:rPr>
              <a:t> </a:t>
            </a:r>
            <a:r>
              <a:rPr lang="vi-VN" smtClean="0">
                <a:latin typeface="Arial" pitchFamily="34" charset="0"/>
              </a:rPr>
              <a:t>và thực hiện các nhiệm vụ của bài học nhé.</a:t>
            </a:r>
          </a:p>
          <a:p>
            <a:r>
              <a:rPr lang="en-US" smtClean="0">
                <a:latin typeface="Arial" pitchFamily="34" charset="0"/>
              </a:rPr>
              <a:t>- </a:t>
            </a:r>
            <a:r>
              <a:rPr lang="vi-VN" smtClean="0">
                <a:latin typeface="Arial" pitchFamily="34" charset="0"/>
              </a:rPr>
              <a:t>Các </a:t>
            </a:r>
            <a:r>
              <a:rPr lang="en-US" smtClean="0">
                <a:latin typeface="Arial" pitchFamily="34" charset="0"/>
              </a:rPr>
              <a:t>em</a:t>
            </a:r>
            <a:r>
              <a:rPr lang="vi-VN" smtClean="0">
                <a:latin typeface="Arial" pitchFamily="34" charset="0"/>
              </a:rPr>
              <a:t> đã sẵn sàng </a:t>
            </a:r>
            <a:r>
              <a:rPr lang="en-US" smtClean="0">
                <a:latin typeface="Arial" pitchFamily="34" charset="0"/>
              </a:rPr>
              <a:t>chưa nào ,chúng ta cùng bắt đầu vào bài học ngày hôm nay./</a:t>
            </a:r>
          </a:p>
          <a:p>
            <a:endParaRPr lang="en-US" smtClean="0">
              <a:latin typeface="Arial" pitchFamily="34" charset="0"/>
            </a:endParaRPr>
          </a:p>
          <a:p>
            <a:endParaRPr lang="en-US" smtClean="0">
              <a:latin typeface="Arial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1BA23409-C778-44E4-9940-70C39F626A35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9FA76EB-1869-4E6A-91D8-E35C46203A78}" type="slidenum">
              <a:rPr lang="en-US">
                <a:latin typeface="Arial" panose="020B0604020202020204" pitchFamily="34" charset="0"/>
              </a:rPr>
              <a:pPr eaLnBrk="1" hangingPunct="1"/>
              <a:t>49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685800"/>
            <a:ext cx="5943600" cy="342900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146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D5A024A-156A-46DC-BD0F-719D4E67C290}" type="slidenum">
              <a:rPr lang="en-US">
                <a:latin typeface="Arial" panose="020B0604020202020204" pitchFamily="34" charset="0"/>
              </a:rPr>
              <a:pPr eaLnBrk="1" hangingPunct="1"/>
              <a:t>51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685800"/>
            <a:ext cx="59436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507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685800"/>
            <a:ext cx="5943600" cy="3429000"/>
          </a:xfrm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smtClean="0">
                <a:latin typeface="Arial" pitchFamily="34" charset="0"/>
              </a:rPr>
              <a:t>+</a:t>
            </a:r>
            <a:r>
              <a:rPr lang="vi-VN" smtClean="0">
                <a:latin typeface="Arial" pitchFamily="34" charset="0"/>
              </a:rPr>
              <a:t>Để giờ học của chúng ta diễn ra hiệu quả/</a:t>
            </a:r>
            <a:r>
              <a:rPr lang="en-US" smtClean="0">
                <a:latin typeface="Arial" pitchFamily="34" charset="0"/>
              </a:rPr>
              <a:t> Các em hãy chuẩn bị : đầy đủ sách vở, đồ dùng học tập./</a:t>
            </a:r>
          </a:p>
          <a:p>
            <a:r>
              <a:rPr lang="vi-VN" smtClean="0">
                <a:latin typeface="Arial" pitchFamily="34" charset="0"/>
              </a:rPr>
              <a:t>- ngồi ngay ngắn ở nơi có đủ ánh sáng,/  </a:t>
            </a:r>
            <a:r>
              <a:rPr lang="en-US" smtClean="0">
                <a:latin typeface="Arial" pitchFamily="34" charset="0"/>
              </a:rPr>
              <a:t>K</a:t>
            </a:r>
            <a:r>
              <a:rPr lang="vi-VN" smtClean="0">
                <a:latin typeface="Arial" pitchFamily="34" charset="0"/>
              </a:rPr>
              <a:t>hông ngồi quá gần máy tính, điện thoại. /</a:t>
            </a:r>
            <a:endParaRPr lang="en-US" smtClean="0">
              <a:latin typeface="Arial" pitchFamily="34" charset="0"/>
            </a:endParaRPr>
          </a:p>
          <a:p>
            <a:r>
              <a:rPr lang="vi-VN" smtClean="0">
                <a:latin typeface="Arial" pitchFamily="34" charset="0"/>
              </a:rPr>
              <a:t>-</a:t>
            </a:r>
            <a:r>
              <a:rPr lang="en-US" smtClean="0">
                <a:latin typeface="Arial" pitchFamily="34" charset="0"/>
              </a:rPr>
              <a:t> T</a:t>
            </a:r>
            <a:r>
              <a:rPr lang="vi-VN" smtClean="0">
                <a:latin typeface="Arial" pitchFamily="34" charset="0"/>
              </a:rPr>
              <a:t>ập trung nghe giảng </a:t>
            </a:r>
            <a:r>
              <a:rPr lang="en-US" smtClean="0">
                <a:latin typeface="Arial" pitchFamily="34" charset="0"/>
              </a:rPr>
              <a:t> </a:t>
            </a:r>
            <a:r>
              <a:rPr lang="vi-VN" smtClean="0">
                <a:latin typeface="Arial" pitchFamily="34" charset="0"/>
              </a:rPr>
              <a:t>và thực hiện các nhiệm vụ của bài học nhé.</a:t>
            </a:r>
          </a:p>
          <a:p>
            <a:r>
              <a:rPr lang="en-US" smtClean="0">
                <a:latin typeface="Arial" pitchFamily="34" charset="0"/>
              </a:rPr>
              <a:t>- </a:t>
            </a:r>
            <a:r>
              <a:rPr lang="vi-VN" smtClean="0">
                <a:latin typeface="Arial" pitchFamily="34" charset="0"/>
              </a:rPr>
              <a:t>Các </a:t>
            </a:r>
            <a:r>
              <a:rPr lang="en-US" smtClean="0">
                <a:latin typeface="Arial" pitchFamily="34" charset="0"/>
              </a:rPr>
              <a:t>em</a:t>
            </a:r>
            <a:r>
              <a:rPr lang="vi-VN" smtClean="0">
                <a:latin typeface="Arial" pitchFamily="34" charset="0"/>
              </a:rPr>
              <a:t> đã sẵn sàng </a:t>
            </a:r>
            <a:r>
              <a:rPr lang="en-US" smtClean="0">
                <a:latin typeface="Arial" pitchFamily="34" charset="0"/>
              </a:rPr>
              <a:t>chưa nào ,chúng ta cùng bắt đầu vào bài học ngày hôm nay./</a:t>
            </a:r>
          </a:p>
          <a:p>
            <a:endParaRPr lang="en-US" smtClean="0">
              <a:latin typeface="Arial" pitchFamily="34" charset="0"/>
            </a:endParaRPr>
          </a:p>
          <a:p>
            <a:endParaRPr lang="en-US" smtClean="0">
              <a:latin typeface="Arial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1BA23409-C778-44E4-9940-70C39F626A35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685800"/>
            <a:ext cx="5943600" cy="3429000"/>
          </a:xfrm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smtClean="0">
                <a:latin typeface="Arial" pitchFamily="34" charset="0"/>
              </a:rPr>
              <a:t>+</a:t>
            </a:r>
            <a:r>
              <a:rPr lang="vi-VN" smtClean="0">
                <a:latin typeface="Arial" pitchFamily="34" charset="0"/>
              </a:rPr>
              <a:t>Để giờ học của chúng ta diễn ra hiệu quả/</a:t>
            </a:r>
            <a:r>
              <a:rPr lang="en-US" smtClean="0">
                <a:latin typeface="Arial" pitchFamily="34" charset="0"/>
              </a:rPr>
              <a:t> Các em hãy chuẩn bị : đầy đủ sách vở, đồ dùng học tập./</a:t>
            </a:r>
          </a:p>
          <a:p>
            <a:r>
              <a:rPr lang="vi-VN" smtClean="0">
                <a:latin typeface="Arial" pitchFamily="34" charset="0"/>
              </a:rPr>
              <a:t>- ngồi ngay ngắn ở nơi có đủ ánh sáng,/  </a:t>
            </a:r>
            <a:r>
              <a:rPr lang="en-US" smtClean="0">
                <a:latin typeface="Arial" pitchFamily="34" charset="0"/>
              </a:rPr>
              <a:t>K</a:t>
            </a:r>
            <a:r>
              <a:rPr lang="vi-VN" smtClean="0">
                <a:latin typeface="Arial" pitchFamily="34" charset="0"/>
              </a:rPr>
              <a:t>hông ngồi quá gần máy tính, điện thoại. /</a:t>
            </a:r>
            <a:endParaRPr lang="en-US" smtClean="0">
              <a:latin typeface="Arial" pitchFamily="34" charset="0"/>
            </a:endParaRPr>
          </a:p>
          <a:p>
            <a:r>
              <a:rPr lang="vi-VN" smtClean="0">
                <a:latin typeface="Arial" pitchFamily="34" charset="0"/>
              </a:rPr>
              <a:t>-</a:t>
            </a:r>
            <a:r>
              <a:rPr lang="en-US" smtClean="0">
                <a:latin typeface="Arial" pitchFamily="34" charset="0"/>
              </a:rPr>
              <a:t> T</a:t>
            </a:r>
            <a:r>
              <a:rPr lang="vi-VN" smtClean="0">
                <a:latin typeface="Arial" pitchFamily="34" charset="0"/>
              </a:rPr>
              <a:t>ập trung nghe giảng </a:t>
            </a:r>
            <a:r>
              <a:rPr lang="en-US" smtClean="0">
                <a:latin typeface="Arial" pitchFamily="34" charset="0"/>
              </a:rPr>
              <a:t> </a:t>
            </a:r>
            <a:r>
              <a:rPr lang="vi-VN" smtClean="0">
                <a:latin typeface="Arial" pitchFamily="34" charset="0"/>
              </a:rPr>
              <a:t>và thực hiện các nhiệm vụ của bài học nhé.</a:t>
            </a:r>
          </a:p>
          <a:p>
            <a:r>
              <a:rPr lang="en-US" smtClean="0">
                <a:latin typeface="Arial" pitchFamily="34" charset="0"/>
              </a:rPr>
              <a:t>- </a:t>
            </a:r>
            <a:r>
              <a:rPr lang="vi-VN" smtClean="0">
                <a:latin typeface="Arial" pitchFamily="34" charset="0"/>
              </a:rPr>
              <a:t>Các </a:t>
            </a:r>
            <a:r>
              <a:rPr lang="en-US" smtClean="0">
                <a:latin typeface="Arial" pitchFamily="34" charset="0"/>
              </a:rPr>
              <a:t>em</a:t>
            </a:r>
            <a:r>
              <a:rPr lang="vi-VN" smtClean="0">
                <a:latin typeface="Arial" pitchFamily="34" charset="0"/>
              </a:rPr>
              <a:t> đã sẵn sàng </a:t>
            </a:r>
            <a:r>
              <a:rPr lang="en-US" smtClean="0">
                <a:latin typeface="Arial" pitchFamily="34" charset="0"/>
              </a:rPr>
              <a:t>chưa nào ,chúng ta cùng bắt đầu vào bài học ngày hôm nay./</a:t>
            </a:r>
          </a:p>
          <a:p>
            <a:endParaRPr lang="en-US" smtClean="0">
              <a:latin typeface="Arial" pitchFamily="34" charset="0"/>
            </a:endParaRPr>
          </a:p>
          <a:p>
            <a:endParaRPr lang="en-US" smtClean="0">
              <a:latin typeface="Arial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1BA23409-C778-44E4-9940-70C39F626A3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685800"/>
            <a:ext cx="5943600" cy="3429000"/>
          </a:xfrm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smtClean="0">
                <a:latin typeface="Arial" pitchFamily="34" charset="0"/>
              </a:rPr>
              <a:t>+</a:t>
            </a:r>
            <a:r>
              <a:rPr lang="vi-VN" smtClean="0">
                <a:latin typeface="Arial" pitchFamily="34" charset="0"/>
              </a:rPr>
              <a:t>Để giờ học của chúng ta diễn ra hiệu quả/</a:t>
            </a:r>
            <a:r>
              <a:rPr lang="en-US" smtClean="0">
                <a:latin typeface="Arial" pitchFamily="34" charset="0"/>
              </a:rPr>
              <a:t> Các em hãy chuẩn bị : đầy đủ sách vở, đồ dùng học tập./</a:t>
            </a:r>
          </a:p>
          <a:p>
            <a:r>
              <a:rPr lang="vi-VN" smtClean="0">
                <a:latin typeface="Arial" pitchFamily="34" charset="0"/>
              </a:rPr>
              <a:t>- ngồi ngay ngắn ở nơi có đủ ánh sáng,/  </a:t>
            </a:r>
            <a:r>
              <a:rPr lang="en-US" smtClean="0">
                <a:latin typeface="Arial" pitchFamily="34" charset="0"/>
              </a:rPr>
              <a:t>K</a:t>
            </a:r>
            <a:r>
              <a:rPr lang="vi-VN" smtClean="0">
                <a:latin typeface="Arial" pitchFamily="34" charset="0"/>
              </a:rPr>
              <a:t>hông ngồi quá gần máy tính, điện thoại. /</a:t>
            </a:r>
            <a:endParaRPr lang="en-US" smtClean="0">
              <a:latin typeface="Arial" pitchFamily="34" charset="0"/>
            </a:endParaRPr>
          </a:p>
          <a:p>
            <a:r>
              <a:rPr lang="vi-VN" smtClean="0">
                <a:latin typeface="Arial" pitchFamily="34" charset="0"/>
              </a:rPr>
              <a:t>-</a:t>
            </a:r>
            <a:r>
              <a:rPr lang="en-US" smtClean="0">
                <a:latin typeface="Arial" pitchFamily="34" charset="0"/>
              </a:rPr>
              <a:t> T</a:t>
            </a:r>
            <a:r>
              <a:rPr lang="vi-VN" smtClean="0">
                <a:latin typeface="Arial" pitchFamily="34" charset="0"/>
              </a:rPr>
              <a:t>ập trung nghe giảng </a:t>
            </a:r>
            <a:r>
              <a:rPr lang="en-US" smtClean="0">
                <a:latin typeface="Arial" pitchFamily="34" charset="0"/>
              </a:rPr>
              <a:t> </a:t>
            </a:r>
            <a:r>
              <a:rPr lang="vi-VN" smtClean="0">
                <a:latin typeface="Arial" pitchFamily="34" charset="0"/>
              </a:rPr>
              <a:t>và thực hiện các nhiệm vụ của bài học nhé.</a:t>
            </a:r>
          </a:p>
          <a:p>
            <a:r>
              <a:rPr lang="en-US" smtClean="0">
                <a:latin typeface="Arial" pitchFamily="34" charset="0"/>
              </a:rPr>
              <a:t>- </a:t>
            </a:r>
            <a:r>
              <a:rPr lang="vi-VN" smtClean="0">
                <a:latin typeface="Arial" pitchFamily="34" charset="0"/>
              </a:rPr>
              <a:t>Các </a:t>
            </a:r>
            <a:r>
              <a:rPr lang="en-US" smtClean="0">
                <a:latin typeface="Arial" pitchFamily="34" charset="0"/>
              </a:rPr>
              <a:t>em</a:t>
            </a:r>
            <a:r>
              <a:rPr lang="vi-VN" smtClean="0">
                <a:latin typeface="Arial" pitchFamily="34" charset="0"/>
              </a:rPr>
              <a:t> đã sẵn sàng </a:t>
            </a:r>
            <a:r>
              <a:rPr lang="en-US" smtClean="0">
                <a:latin typeface="Arial" pitchFamily="34" charset="0"/>
              </a:rPr>
              <a:t>chưa nào ,chúng ta cùng bắt đầu vào bài học ngày hôm nay./</a:t>
            </a:r>
          </a:p>
          <a:p>
            <a:endParaRPr lang="en-US" smtClean="0">
              <a:latin typeface="Arial" pitchFamily="34" charset="0"/>
            </a:endParaRPr>
          </a:p>
          <a:p>
            <a:endParaRPr lang="en-US" smtClean="0">
              <a:latin typeface="Arial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1BA23409-C778-44E4-9940-70C39F626A35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685800"/>
            <a:ext cx="5943600" cy="3429000"/>
          </a:xfrm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 smtClean="0">
                <a:latin typeface="Arial" pitchFamily="34" charset="0"/>
              </a:rPr>
              <a:t>Thay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nền</a:t>
            </a:r>
            <a:endParaRPr lang="en-US" dirty="0" smtClean="0">
              <a:latin typeface="Arial" pitchFamily="34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MS PGothic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9CEA86EC-9108-4BCF-BD7F-1BE6A1D68AD6}" type="slidenum">
              <a:rPr lang="en-US" sz="1200">
                <a:solidFill>
                  <a:prstClr val="black"/>
                </a:solidFill>
              </a:rPr>
              <a:pPr/>
              <a:t>7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685800"/>
            <a:ext cx="5943600" cy="3429000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 smtClean="0">
                <a:latin typeface="Arial" pitchFamily="34" charset="0"/>
              </a:rPr>
              <a:t>Các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bạn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hãy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nhìn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lên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màn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hình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và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theo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dõi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những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từ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cô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tìm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được</a:t>
            </a:r>
            <a:r>
              <a:rPr lang="en-US" dirty="0" smtClean="0">
                <a:latin typeface="Arial" pitchFamily="34" charset="0"/>
              </a:rPr>
              <a:t>.</a:t>
            </a:r>
          </a:p>
          <a:p>
            <a:r>
              <a:rPr lang="en-US" dirty="0" err="1" smtClean="0">
                <a:latin typeface="Arial" pitchFamily="34" charset="0"/>
              </a:rPr>
              <a:t>Trong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bài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có</a:t>
            </a:r>
            <a:r>
              <a:rPr lang="en-US" dirty="0" smtClean="0">
                <a:latin typeface="Arial" pitchFamily="34" charset="0"/>
              </a:rPr>
              <a:t> 2 </a:t>
            </a:r>
            <a:r>
              <a:rPr lang="en-US" dirty="0" err="1" smtClean="0">
                <a:latin typeface="Arial" pitchFamily="34" charset="0"/>
              </a:rPr>
              <a:t>từ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cùng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nghĩa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với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</a:rPr>
              <a:t>từ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</a:rPr>
              <a:t>Ước</a:t>
            </a:r>
            <a:r>
              <a:rPr lang="en-US" i="1" dirty="0" smtClean="0">
                <a:latin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</a:rPr>
              <a:t>mơ</a:t>
            </a:r>
            <a:r>
              <a:rPr lang="en-US" i="1" dirty="0" smtClean="0">
                <a:latin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</a:rPr>
              <a:t>là</a:t>
            </a:r>
            <a:r>
              <a:rPr lang="en-US" i="1" dirty="0" smtClean="0">
                <a:latin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</a:rPr>
              <a:t>từ</a:t>
            </a:r>
            <a:r>
              <a:rPr lang="en-US" i="1" dirty="0" smtClean="0">
                <a:latin typeface="Arial" pitchFamily="34" charset="0"/>
              </a:rPr>
              <a:t> :</a:t>
            </a:r>
            <a:r>
              <a:rPr lang="en-US" i="1" dirty="0" err="1" smtClean="0">
                <a:latin typeface="Arial" pitchFamily="34" charset="0"/>
              </a:rPr>
              <a:t>Mơ</a:t>
            </a:r>
            <a:r>
              <a:rPr lang="en-US" i="1" dirty="0" smtClean="0">
                <a:latin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</a:rPr>
              <a:t>tưởng</a:t>
            </a:r>
            <a:r>
              <a:rPr lang="en-US" i="1" dirty="0" smtClean="0">
                <a:latin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</a:rPr>
              <a:t>và</a:t>
            </a:r>
            <a:r>
              <a:rPr lang="en-US" i="1" dirty="0" smtClean="0">
                <a:latin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</a:rPr>
              <a:t>mong</a:t>
            </a:r>
            <a:r>
              <a:rPr lang="en-US" i="1" dirty="0" smtClean="0">
                <a:latin typeface="Arial" pitchFamily="34" charset="0"/>
              </a:rPr>
              <a:t> </a:t>
            </a:r>
            <a:r>
              <a:rPr lang="en-US" i="1" dirty="0" err="1" smtClean="0">
                <a:latin typeface="Arial" pitchFamily="34" charset="0"/>
              </a:rPr>
              <a:t>ước</a:t>
            </a:r>
            <a:r>
              <a:rPr lang="en-US" i="1" dirty="0" smtClean="0">
                <a:latin typeface="Arial" pitchFamily="34" charset="0"/>
              </a:rPr>
              <a:t>.</a:t>
            </a:r>
            <a:endParaRPr lang="en-US" dirty="0" smtClean="0">
              <a:latin typeface="Arial" pitchFamily="34" charset="0"/>
            </a:endParaRPr>
          </a:p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FCEDA6C7-3DD3-42C4-8A36-D7E50E270CA9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685800"/>
            <a:ext cx="59436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8A8C7-2A75-421C-AE37-F651FD01A0A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69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BC2450A-5F1E-416F-B8D9-E9092E50AB56}" type="slidenum">
              <a:rPr lang="en-US" altLang="en-US">
                <a:solidFill>
                  <a:prstClr val="black"/>
                </a:solidFill>
              </a:rPr>
              <a:pPr/>
              <a:t>36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685800"/>
            <a:ext cx="59436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87EDB7C-718B-4C2C-9105-F901856EC42D}" type="slidenum">
              <a:rPr lang="en-US">
                <a:latin typeface="Arial" panose="020B0604020202020204" pitchFamily="34" charset="0"/>
              </a:rPr>
              <a:pPr eaLnBrk="1" hangingPunct="1"/>
              <a:t>48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685800"/>
            <a:ext cx="5943600" cy="34290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404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50"/>
            <a:ext cx="1010412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2" indent="0" algn="ctr">
              <a:buNone/>
              <a:defRPr/>
            </a:lvl2pPr>
            <a:lvl3pPr marL="914211" indent="0" algn="ctr">
              <a:buNone/>
              <a:defRPr/>
            </a:lvl3pPr>
            <a:lvl4pPr marL="1371311" indent="0" algn="ctr">
              <a:buNone/>
              <a:defRPr/>
            </a:lvl4pPr>
            <a:lvl5pPr marL="1828420" indent="0" algn="ctr">
              <a:buNone/>
              <a:defRPr/>
            </a:lvl5pPr>
            <a:lvl6pPr marL="2285520" indent="0" algn="ctr">
              <a:buNone/>
              <a:defRPr/>
            </a:lvl6pPr>
            <a:lvl7pPr marL="2742624" indent="0" algn="ctr">
              <a:buNone/>
              <a:defRPr/>
            </a:lvl7pPr>
            <a:lvl8pPr marL="3199728" indent="0" algn="ctr">
              <a:buNone/>
              <a:defRPr/>
            </a:lvl8pPr>
            <a:lvl9pPr marL="365683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FFFBAC-DE4C-433A-A53D-D1C7150309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2439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72B59F-BC30-4888-9D24-CE689A3DD8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48920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15"/>
            <a:ext cx="525018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15"/>
            <a:ext cx="525018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4FA8E-053E-4397-83A7-6DB0382E46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441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2" y="1535113"/>
            <a:ext cx="5252244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472" indent="0">
              <a:buNone/>
              <a:defRPr sz="2400" b="1"/>
            </a:lvl2pPr>
            <a:lvl3pPr marL="1070940" indent="0">
              <a:buNone/>
              <a:defRPr sz="2100" b="1"/>
            </a:lvl3pPr>
            <a:lvl4pPr marL="1606411" indent="0">
              <a:buNone/>
              <a:defRPr sz="1900" b="1"/>
            </a:lvl4pPr>
            <a:lvl5pPr marL="2141880" indent="0">
              <a:buNone/>
              <a:defRPr sz="1900" b="1"/>
            </a:lvl5pPr>
            <a:lvl6pPr marL="2677349" indent="0">
              <a:buNone/>
              <a:defRPr sz="1900" b="1"/>
            </a:lvl6pPr>
            <a:lvl7pPr marL="3212821" indent="0">
              <a:buNone/>
              <a:defRPr sz="1900" b="1"/>
            </a:lvl7pPr>
            <a:lvl8pPr marL="3748292" indent="0">
              <a:buNone/>
              <a:defRPr sz="1900" b="1"/>
            </a:lvl8pPr>
            <a:lvl9pPr marL="4283760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2" y="2174875"/>
            <a:ext cx="5252244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4" y="1535113"/>
            <a:ext cx="5254308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472" indent="0">
              <a:buNone/>
              <a:defRPr sz="2400" b="1"/>
            </a:lvl2pPr>
            <a:lvl3pPr marL="1070940" indent="0">
              <a:buNone/>
              <a:defRPr sz="2100" b="1"/>
            </a:lvl3pPr>
            <a:lvl4pPr marL="1606411" indent="0">
              <a:buNone/>
              <a:defRPr sz="1900" b="1"/>
            </a:lvl4pPr>
            <a:lvl5pPr marL="2141880" indent="0">
              <a:buNone/>
              <a:defRPr sz="1900" b="1"/>
            </a:lvl5pPr>
            <a:lvl6pPr marL="2677349" indent="0">
              <a:buNone/>
              <a:defRPr sz="1900" b="1"/>
            </a:lvl6pPr>
            <a:lvl7pPr marL="3212821" indent="0">
              <a:buNone/>
              <a:defRPr sz="1900" b="1"/>
            </a:lvl7pPr>
            <a:lvl8pPr marL="3748292" indent="0">
              <a:buNone/>
              <a:defRPr sz="1900" b="1"/>
            </a:lvl8pPr>
            <a:lvl9pPr marL="4283760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4" y="2174875"/>
            <a:ext cx="5254308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41390-35A3-4547-BD93-01CA2EE584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549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6E9BF-0D00-46CC-A136-8F21D2546A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638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D0B322-71EE-40EF-80EC-669B4954CE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86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88" y="273050"/>
            <a:ext cx="3910807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78" y="273075"/>
            <a:ext cx="6645275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88" y="1435103"/>
            <a:ext cx="3910807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5472" indent="0">
              <a:buNone/>
              <a:defRPr sz="1400"/>
            </a:lvl2pPr>
            <a:lvl3pPr marL="1070940" indent="0">
              <a:buNone/>
              <a:defRPr sz="1100"/>
            </a:lvl3pPr>
            <a:lvl4pPr marL="1606411" indent="0">
              <a:buNone/>
              <a:defRPr sz="1100"/>
            </a:lvl4pPr>
            <a:lvl5pPr marL="2141880" indent="0">
              <a:buNone/>
              <a:defRPr sz="1100"/>
            </a:lvl5pPr>
            <a:lvl6pPr marL="2677349" indent="0">
              <a:buNone/>
              <a:defRPr sz="1100"/>
            </a:lvl6pPr>
            <a:lvl7pPr marL="3212821" indent="0">
              <a:buNone/>
              <a:defRPr sz="1100"/>
            </a:lvl7pPr>
            <a:lvl8pPr marL="3748292" indent="0">
              <a:buNone/>
              <a:defRPr sz="1100"/>
            </a:lvl8pPr>
            <a:lvl9pPr marL="42837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03DF6-8A3A-45BD-80D9-17747E639C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260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35472" indent="0">
              <a:buNone/>
              <a:defRPr sz="3300"/>
            </a:lvl2pPr>
            <a:lvl3pPr marL="1070940" indent="0">
              <a:buNone/>
              <a:defRPr sz="2800"/>
            </a:lvl3pPr>
            <a:lvl4pPr marL="1606411" indent="0">
              <a:buNone/>
              <a:defRPr sz="2400"/>
            </a:lvl4pPr>
            <a:lvl5pPr marL="2141880" indent="0">
              <a:buNone/>
              <a:defRPr sz="2400"/>
            </a:lvl5pPr>
            <a:lvl6pPr marL="2677349" indent="0">
              <a:buNone/>
              <a:defRPr sz="2400"/>
            </a:lvl6pPr>
            <a:lvl7pPr marL="3212821" indent="0">
              <a:buNone/>
              <a:defRPr sz="2400"/>
            </a:lvl7pPr>
            <a:lvl8pPr marL="3748292" indent="0">
              <a:buNone/>
              <a:defRPr sz="2400"/>
            </a:lvl8pPr>
            <a:lvl9pPr marL="4283760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5472" indent="0">
              <a:buNone/>
              <a:defRPr sz="1400"/>
            </a:lvl2pPr>
            <a:lvl3pPr marL="1070940" indent="0">
              <a:buNone/>
              <a:defRPr sz="1100"/>
            </a:lvl3pPr>
            <a:lvl4pPr marL="1606411" indent="0">
              <a:buNone/>
              <a:defRPr sz="1100"/>
            </a:lvl4pPr>
            <a:lvl5pPr marL="2141880" indent="0">
              <a:buNone/>
              <a:defRPr sz="1100"/>
            </a:lvl5pPr>
            <a:lvl6pPr marL="2677349" indent="0">
              <a:buNone/>
              <a:defRPr sz="1100"/>
            </a:lvl6pPr>
            <a:lvl7pPr marL="3212821" indent="0">
              <a:buNone/>
              <a:defRPr sz="1100"/>
            </a:lvl7pPr>
            <a:lvl8pPr marL="3748292" indent="0">
              <a:buNone/>
              <a:defRPr sz="1100"/>
            </a:lvl8pPr>
            <a:lvl9pPr marL="42837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74520-0C79-4F57-96EC-FAA4A4E319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3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7DCE3-09A4-471E-950C-D1AEF55836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479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60"/>
            <a:ext cx="267462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60"/>
            <a:ext cx="782574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D1C2-4339-44FA-AA7E-8D4893B078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308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7"/>
          <p:cNvSpPr/>
          <p:nvPr userDrawn="1"/>
        </p:nvSpPr>
        <p:spPr>
          <a:xfrm>
            <a:off x="309565" y="349250"/>
            <a:ext cx="1126807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44" tIns="42176" rIns="84344" bIns="42176" anchor="ctr"/>
          <a:lstStyle/>
          <a:p>
            <a:pPr algn="ctr" defTabSz="843346">
              <a:defRPr/>
            </a:pPr>
            <a:endParaRPr lang="zh-CN" alt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496828"/>
      </p:ext>
    </p:extLst>
  </p:cSld>
  <p:clrMapOvr>
    <a:masterClrMapping/>
  </p:clrMapOvr>
  <p:transition>
    <p:cut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8" indent="0" algn="ctr">
              <a:buNone/>
              <a:defRPr sz="2000"/>
            </a:lvl2pPr>
            <a:lvl3pPr marL="914301" indent="0" algn="ctr">
              <a:buNone/>
              <a:defRPr sz="1800"/>
            </a:lvl3pPr>
            <a:lvl4pPr marL="1371448" indent="0" algn="ctr">
              <a:buNone/>
              <a:defRPr sz="1600"/>
            </a:lvl4pPr>
            <a:lvl5pPr marL="1828602" indent="0" algn="ctr">
              <a:buNone/>
              <a:defRPr sz="1600"/>
            </a:lvl5pPr>
            <a:lvl6pPr marL="2285748" indent="0" algn="ctr">
              <a:buNone/>
              <a:defRPr sz="1600"/>
            </a:lvl6pPr>
            <a:lvl7pPr marL="2742898" indent="0" algn="ctr">
              <a:buNone/>
              <a:defRPr sz="1600"/>
            </a:lvl7pPr>
            <a:lvl8pPr marL="3200048" indent="0" algn="ctr">
              <a:buNone/>
              <a:defRPr sz="1600"/>
            </a:lvl8pPr>
            <a:lvl9pPr marL="365719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80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15400" y="228600"/>
            <a:ext cx="2971800" cy="137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28600"/>
            <a:ext cx="8717280" cy="1371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70C730-39DE-4852-AF19-C8C568C1DC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45701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8764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709748"/>
            <a:ext cx="1025271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4589473"/>
            <a:ext cx="102527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8914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1825625"/>
            <a:ext cx="50520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1825625"/>
            <a:ext cx="50520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785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365129"/>
            <a:ext cx="1025271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5" y="1681163"/>
            <a:ext cx="50288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301" indent="0">
              <a:buNone/>
              <a:defRPr sz="1800" b="1"/>
            </a:lvl3pPr>
            <a:lvl4pPr marL="1371448" indent="0">
              <a:buNone/>
              <a:defRPr sz="1600" b="1"/>
            </a:lvl4pPr>
            <a:lvl5pPr marL="1828602" indent="0">
              <a:buNone/>
              <a:defRPr sz="1600" b="1"/>
            </a:lvl5pPr>
            <a:lvl6pPr marL="2285748" indent="0">
              <a:buNone/>
              <a:defRPr sz="1600" b="1"/>
            </a:lvl6pPr>
            <a:lvl7pPr marL="2742898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5" y="2505075"/>
            <a:ext cx="502884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7" y="1681163"/>
            <a:ext cx="50536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301" indent="0">
              <a:buNone/>
              <a:defRPr sz="1800" b="1"/>
            </a:lvl3pPr>
            <a:lvl4pPr marL="1371448" indent="0">
              <a:buNone/>
              <a:defRPr sz="1600" b="1"/>
            </a:lvl4pPr>
            <a:lvl5pPr marL="1828602" indent="0">
              <a:buNone/>
              <a:defRPr sz="1600" b="1"/>
            </a:lvl5pPr>
            <a:lvl6pPr marL="2285748" indent="0">
              <a:buNone/>
              <a:defRPr sz="1600" b="1"/>
            </a:lvl6pPr>
            <a:lvl7pPr marL="2742898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7" y="2505075"/>
            <a:ext cx="505360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8776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74973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0122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6" y="457200"/>
            <a:ext cx="383393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11" y="987434"/>
            <a:ext cx="601789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6" y="2057400"/>
            <a:ext cx="383393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8" indent="0">
              <a:buNone/>
              <a:defRPr sz="1400"/>
            </a:lvl2pPr>
            <a:lvl3pPr marL="914301" indent="0">
              <a:buNone/>
              <a:defRPr sz="1200"/>
            </a:lvl3pPr>
            <a:lvl4pPr marL="1371448" indent="0">
              <a:buNone/>
              <a:defRPr sz="1000"/>
            </a:lvl4pPr>
            <a:lvl5pPr marL="1828602" indent="0">
              <a:buNone/>
              <a:defRPr sz="1000"/>
            </a:lvl5pPr>
            <a:lvl6pPr marL="2285748" indent="0">
              <a:buNone/>
              <a:defRPr sz="1000"/>
            </a:lvl6pPr>
            <a:lvl7pPr marL="2742898" indent="0">
              <a:buNone/>
              <a:defRPr sz="1000"/>
            </a:lvl7pPr>
            <a:lvl8pPr marL="3200048" indent="0">
              <a:buNone/>
              <a:defRPr sz="1000"/>
            </a:lvl8pPr>
            <a:lvl9pPr marL="36571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345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6" y="457200"/>
            <a:ext cx="383393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53611" y="987434"/>
            <a:ext cx="601789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301" indent="0">
              <a:buNone/>
              <a:defRPr sz="2400"/>
            </a:lvl3pPr>
            <a:lvl4pPr marL="1371448" indent="0">
              <a:buNone/>
              <a:defRPr sz="2000"/>
            </a:lvl4pPr>
            <a:lvl5pPr marL="1828602" indent="0">
              <a:buNone/>
              <a:defRPr sz="2000"/>
            </a:lvl5pPr>
            <a:lvl6pPr marL="2285748" indent="0">
              <a:buNone/>
              <a:defRPr sz="2000"/>
            </a:lvl6pPr>
            <a:lvl7pPr marL="2742898" indent="0">
              <a:buNone/>
              <a:defRPr sz="2000"/>
            </a:lvl7pPr>
            <a:lvl8pPr marL="3200048" indent="0">
              <a:buNone/>
              <a:defRPr sz="2000"/>
            </a:lvl8pPr>
            <a:lvl9pPr marL="365719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6" y="2057400"/>
            <a:ext cx="383393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8" indent="0">
              <a:buNone/>
              <a:defRPr sz="1400"/>
            </a:lvl2pPr>
            <a:lvl3pPr marL="914301" indent="0">
              <a:buNone/>
              <a:defRPr sz="1200"/>
            </a:lvl3pPr>
            <a:lvl4pPr marL="1371448" indent="0">
              <a:buNone/>
              <a:defRPr sz="1000"/>
            </a:lvl4pPr>
            <a:lvl5pPr marL="1828602" indent="0">
              <a:buNone/>
              <a:defRPr sz="1000"/>
            </a:lvl5pPr>
            <a:lvl6pPr marL="2285748" indent="0">
              <a:buNone/>
              <a:defRPr sz="1000"/>
            </a:lvl6pPr>
            <a:lvl7pPr marL="2742898" indent="0">
              <a:buNone/>
              <a:defRPr sz="1000"/>
            </a:lvl7pPr>
            <a:lvl8pPr marL="3200048" indent="0">
              <a:buNone/>
              <a:defRPr sz="1000"/>
            </a:lvl8pPr>
            <a:lvl9pPr marL="36571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7217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825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9" y="365125"/>
            <a:ext cx="2563178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60" y="365125"/>
            <a:ext cx="7540943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38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228600"/>
            <a:ext cx="11887200" cy="137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57733-FEE4-4F16-A450-C671096D56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56076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8" indent="0" algn="ctr">
              <a:buNone/>
              <a:defRPr sz="2000"/>
            </a:lvl2pPr>
            <a:lvl3pPr marL="914301" indent="0" algn="ctr">
              <a:buNone/>
              <a:defRPr sz="1800"/>
            </a:lvl3pPr>
            <a:lvl4pPr marL="1371448" indent="0" algn="ctr">
              <a:buNone/>
              <a:defRPr sz="1600"/>
            </a:lvl4pPr>
            <a:lvl5pPr marL="1828602" indent="0" algn="ctr">
              <a:buNone/>
              <a:defRPr sz="1600"/>
            </a:lvl5pPr>
            <a:lvl6pPr marL="2285748" indent="0" algn="ctr">
              <a:buNone/>
              <a:defRPr sz="1600"/>
            </a:lvl6pPr>
            <a:lvl7pPr marL="2742898" indent="0" algn="ctr">
              <a:buNone/>
              <a:defRPr sz="1600"/>
            </a:lvl7pPr>
            <a:lvl8pPr marL="3200048" indent="0" algn="ctr">
              <a:buNone/>
              <a:defRPr sz="1600"/>
            </a:lvl8pPr>
            <a:lvl9pPr marL="365719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197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3305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709748"/>
            <a:ext cx="1025271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4589473"/>
            <a:ext cx="102527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6158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1825625"/>
            <a:ext cx="50520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1825625"/>
            <a:ext cx="50520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608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365129"/>
            <a:ext cx="1025271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5" y="1681163"/>
            <a:ext cx="50288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301" indent="0">
              <a:buNone/>
              <a:defRPr sz="1800" b="1"/>
            </a:lvl3pPr>
            <a:lvl4pPr marL="1371448" indent="0">
              <a:buNone/>
              <a:defRPr sz="1600" b="1"/>
            </a:lvl4pPr>
            <a:lvl5pPr marL="1828602" indent="0">
              <a:buNone/>
              <a:defRPr sz="1600" b="1"/>
            </a:lvl5pPr>
            <a:lvl6pPr marL="2285748" indent="0">
              <a:buNone/>
              <a:defRPr sz="1600" b="1"/>
            </a:lvl6pPr>
            <a:lvl7pPr marL="2742898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5" y="2505075"/>
            <a:ext cx="502884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7" y="1681163"/>
            <a:ext cx="50536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8" indent="0">
              <a:buNone/>
              <a:defRPr sz="2000" b="1"/>
            </a:lvl2pPr>
            <a:lvl3pPr marL="914301" indent="0">
              <a:buNone/>
              <a:defRPr sz="1800" b="1"/>
            </a:lvl3pPr>
            <a:lvl4pPr marL="1371448" indent="0">
              <a:buNone/>
              <a:defRPr sz="1600" b="1"/>
            </a:lvl4pPr>
            <a:lvl5pPr marL="1828602" indent="0">
              <a:buNone/>
              <a:defRPr sz="1600" b="1"/>
            </a:lvl5pPr>
            <a:lvl6pPr marL="2285748" indent="0">
              <a:buNone/>
              <a:defRPr sz="1600" b="1"/>
            </a:lvl6pPr>
            <a:lvl7pPr marL="2742898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7" y="2505075"/>
            <a:ext cx="505360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8120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7566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6559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6" y="457200"/>
            <a:ext cx="383393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11" y="987434"/>
            <a:ext cx="601789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6" y="2057400"/>
            <a:ext cx="383393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8" indent="0">
              <a:buNone/>
              <a:defRPr sz="1400"/>
            </a:lvl2pPr>
            <a:lvl3pPr marL="914301" indent="0">
              <a:buNone/>
              <a:defRPr sz="1200"/>
            </a:lvl3pPr>
            <a:lvl4pPr marL="1371448" indent="0">
              <a:buNone/>
              <a:defRPr sz="1000"/>
            </a:lvl4pPr>
            <a:lvl5pPr marL="1828602" indent="0">
              <a:buNone/>
              <a:defRPr sz="1000"/>
            </a:lvl5pPr>
            <a:lvl6pPr marL="2285748" indent="0">
              <a:buNone/>
              <a:defRPr sz="1000"/>
            </a:lvl6pPr>
            <a:lvl7pPr marL="2742898" indent="0">
              <a:buNone/>
              <a:defRPr sz="1000"/>
            </a:lvl7pPr>
            <a:lvl8pPr marL="3200048" indent="0">
              <a:buNone/>
              <a:defRPr sz="1000"/>
            </a:lvl8pPr>
            <a:lvl9pPr marL="36571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2104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6" y="457200"/>
            <a:ext cx="383393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53611" y="987434"/>
            <a:ext cx="601789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301" indent="0">
              <a:buNone/>
              <a:defRPr sz="2400"/>
            </a:lvl3pPr>
            <a:lvl4pPr marL="1371448" indent="0">
              <a:buNone/>
              <a:defRPr sz="2000"/>
            </a:lvl4pPr>
            <a:lvl5pPr marL="1828602" indent="0">
              <a:buNone/>
              <a:defRPr sz="2000"/>
            </a:lvl5pPr>
            <a:lvl6pPr marL="2285748" indent="0">
              <a:buNone/>
              <a:defRPr sz="2000"/>
            </a:lvl6pPr>
            <a:lvl7pPr marL="2742898" indent="0">
              <a:buNone/>
              <a:defRPr sz="2000"/>
            </a:lvl7pPr>
            <a:lvl8pPr marL="3200048" indent="0">
              <a:buNone/>
              <a:defRPr sz="2000"/>
            </a:lvl8pPr>
            <a:lvl9pPr marL="365719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6" y="2057400"/>
            <a:ext cx="383393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8" indent="0">
              <a:buNone/>
              <a:defRPr sz="1400"/>
            </a:lvl2pPr>
            <a:lvl3pPr marL="914301" indent="0">
              <a:buNone/>
              <a:defRPr sz="1200"/>
            </a:lvl3pPr>
            <a:lvl4pPr marL="1371448" indent="0">
              <a:buNone/>
              <a:defRPr sz="1000"/>
            </a:lvl4pPr>
            <a:lvl5pPr marL="1828602" indent="0">
              <a:buNone/>
              <a:defRPr sz="1000"/>
            </a:lvl5pPr>
            <a:lvl6pPr marL="2285748" indent="0">
              <a:buNone/>
              <a:defRPr sz="1000"/>
            </a:lvl6pPr>
            <a:lvl7pPr marL="2742898" indent="0">
              <a:buNone/>
              <a:defRPr sz="1000"/>
            </a:lvl7pPr>
            <a:lvl8pPr marL="3200048" indent="0">
              <a:buNone/>
              <a:defRPr sz="1000"/>
            </a:lvl8pPr>
            <a:lvl9pPr marL="36571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02599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04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50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5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0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6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1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7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2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8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83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B25F3-9509-45FF-9AFA-317FA279F1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7406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9" y="365125"/>
            <a:ext cx="2563178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60" y="365125"/>
            <a:ext cx="7540943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6DD9-4EF2-4175-BA8A-3B0FCEF88B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519B2-D154-4310-8AD5-BFC260E342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1209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49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0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6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2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83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B25F3-9509-45FF-9AFA-317FA279F1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8611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21A7F-CD49-4336-949E-DAF5438E42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821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24"/>
            <a:ext cx="1010412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3549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09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6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1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774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29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484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839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4FDB1-0E10-4B75-8286-FFD3F6803B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396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15"/>
            <a:ext cx="525018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15"/>
            <a:ext cx="525018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4FA8E-053E-4397-83A7-6DB0382E46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150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2" y="1535113"/>
            <a:ext cx="5252244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493" indent="0">
              <a:buNone/>
              <a:defRPr sz="2400" b="1"/>
            </a:lvl2pPr>
            <a:lvl3pPr marL="1070982" indent="0">
              <a:buNone/>
              <a:defRPr sz="2100" b="1"/>
            </a:lvl3pPr>
            <a:lvl4pPr marL="1606475" indent="0">
              <a:buNone/>
              <a:defRPr sz="1900" b="1"/>
            </a:lvl4pPr>
            <a:lvl5pPr marL="2141966" indent="0">
              <a:buNone/>
              <a:defRPr sz="1900" b="1"/>
            </a:lvl5pPr>
            <a:lvl6pPr marL="2677457" indent="0">
              <a:buNone/>
              <a:defRPr sz="1900" b="1"/>
            </a:lvl6pPr>
            <a:lvl7pPr marL="3212950" indent="0">
              <a:buNone/>
              <a:defRPr sz="1900" b="1"/>
            </a:lvl7pPr>
            <a:lvl8pPr marL="3748441" indent="0">
              <a:buNone/>
              <a:defRPr sz="1900" b="1"/>
            </a:lvl8pPr>
            <a:lvl9pPr marL="4283931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2" y="2174875"/>
            <a:ext cx="5252244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4" y="1535113"/>
            <a:ext cx="5254308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493" indent="0">
              <a:buNone/>
              <a:defRPr sz="2400" b="1"/>
            </a:lvl2pPr>
            <a:lvl3pPr marL="1070982" indent="0">
              <a:buNone/>
              <a:defRPr sz="2100" b="1"/>
            </a:lvl3pPr>
            <a:lvl4pPr marL="1606475" indent="0">
              <a:buNone/>
              <a:defRPr sz="1900" b="1"/>
            </a:lvl4pPr>
            <a:lvl5pPr marL="2141966" indent="0">
              <a:buNone/>
              <a:defRPr sz="1900" b="1"/>
            </a:lvl5pPr>
            <a:lvl6pPr marL="2677457" indent="0">
              <a:buNone/>
              <a:defRPr sz="1900" b="1"/>
            </a:lvl6pPr>
            <a:lvl7pPr marL="3212950" indent="0">
              <a:buNone/>
              <a:defRPr sz="1900" b="1"/>
            </a:lvl7pPr>
            <a:lvl8pPr marL="3748441" indent="0">
              <a:buNone/>
              <a:defRPr sz="1900" b="1"/>
            </a:lvl8pPr>
            <a:lvl9pPr marL="4283931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4" y="2174875"/>
            <a:ext cx="5254308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41390-35A3-4547-BD93-01CA2EE584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946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6E9BF-0D00-46CC-A136-8F21D2546A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195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D0B322-71EE-40EF-80EC-669B4954CE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1437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84" y="273050"/>
            <a:ext cx="3910807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74" y="273075"/>
            <a:ext cx="6645275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84" y="1435103"/>
            <a:ext cx="3910807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5493" indent="0">
              <a:buNone/>
              <a:defRPr sz="1400"/>
            </a:lvl2pPr>
            <a:lvl3pPr marL="1070982" indent="0">
              <a:buNone/>
              <a:defRPr sz="1100"/>
            </a:lvl3pPr>
            <a:lvl4pPr marL="1606475" indent="0">
              <a:buNone/>
              <a:defRPr sz="1100"/>
            </a:lvl4pPr>
            <a:lvl5pPr marL="2141966" indent="0">
              <a:buNone/>
              <a:defRPr sz="1100"/>
            </a:lvl5pPr>
            <a:lvl6pPr marL="2677457" indent="0">
              <a:buNone/>
              <a:defRPr sz="1100"/>
            </a:lvl6pPr>
            <a:lvl7pPr marL="3212950" indent="0">
              <a:buNone/>
              <a:defRPr sz="1100"/>
            </a:lvl7pPr>
            <a:lvl8pPr marL="3748441" indent="0">
              <a:buNone/>
              <a:defRPr sz="1100"/>
            </a:lvl8pPr>
            <a:lvl9pPr marL="428393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03DF6-8A3A-45BD-80D9-17747E639C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9606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35493" indent="0">
              <a:buNone/>
              <a:defRPr sz="3300"/>
            </a:lvl2pPr>
            <a:lvl3pPr marL="1070982" indent="0">
              <a:buNone/>
              <a:defRPr sz="2800"/>
            </a:lvl3pPr>
            <a:lvl4pPr marL="1606475" indent="0">
              <a:buNone/>
              <a:defRPr sz="2400"/>
            </a:lvl4pPr>
            <a:lvl5pPr marL="2141966" indent="0">
              <a:buNone/>
              <a:defRPr sz="2400"/>
            </a:lvl5pPr>
            <a:lvl6pPr marL="2677457" indent="0">
              <a:buNone/>
              <a:defRPr sz="2400"/>
            </a:lvl6pPr>
            <a:lvl7pPr marL="3212950" indent="0">
              <a:buNone/>
              <a:defRPr sz="2400"/>
            </a:lvl7pPr>
            <a:lvl8pPr marL="3748441" indent="0">
              <a:buNone/>
              <a:defRPr sz="2400"/>
            </a:lvl8pPr>
            <a:lvl9pPr marL="4283931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5493" indent="0">
              <a:buNone/>
              <a:defRPr sz="1400"/>
            </a:lvl2pPr>
            <a:lvl3pPr marL="1070982" indent="0">
              <a:buNone/>
              <a:defRPr sz="1100"/>
            </a:lvl3pPr>
            <a:lvl4pPr marL="1606475" indent="0">
              <a:buNone/>
              <a:defRPr sz="1100"/>
            </a:lvl4pPr>
            <a:lvl5pPr marL="2141966" indent="0">
              <a:buNone/>
              <a:defRPr sz="1100"/>
            </a:lvl5pPr>
            <a:lvl6pPr marL="2677457" indent="0">
              <a:buNone/>
              <a:defRPr sz="1100"/>
            </a:lvl6pPr>
            <a:lvl7pPr marL="3212950" indent="0">
              <a:buNone/>
              <a:defRPr sz="1100"/>
            </a:lvl7pPr>
            <a:lvl8pPr marL="3748441" indent="0">
              <a:buNone/>
              <a:defRPr sz="1100"/>
            </a:lvl8pPr>
            <a:lvl9pPr marL="428393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74520-0C79-4F57-96EC-FAA4A4E319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05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21A7F-CD49-4336-949E-DAF5438E42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520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7DCE3-09A4-471E-950C-D1AEF55836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3822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60"/>
            <a:ext cx="267462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60"/>
            <a:ext cx="782574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D1C2-4339-44FA-AA7E-8D4893B078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9680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7"/>
          <p:cNvSpPr/>
          <p:nvPr userDrawn="1"/>
        </p:nvSpPr>
        <p:spPr>
          <a:xfrm>
            <a:off x="309565" y="349250"/>
            <a:ext cx="1126807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44" tIns="42176" rIns="84344" bIns="42176" anchor="ctr"/>
          <a:lstStyle/>
          <a:p>
            <a:pPr algn="ctr" defTabSz="843382">
              <a:defRPr/>
            </a:pPr>
            <a:endParaRPr lang="zh-CN" alt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625638"/>
      </p:ext>
    </p:extLst>
  </p:cSld>
  <p:clrMapOvr>
    <a:masterClrMapping/>
  </p:clrMapOvr>
  <p:transition>
    <p:cut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18872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20" rIns="91429" bIns="45720"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18872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20" rIns="91429" bIns="45720" rtlCol="0" anchor="ctr"/>
          <a:lstStyle/>
          <a:p>
            <a:pPr algn="ctr" eaLnBrk="0" hangingPunct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18872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20" rIns="91429" bIns="45720"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18872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20" rIns="91429" bIns="45720"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5936" y="5052563"/>
            <a:ext cx="73281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2B2D-B57F-48BD-9F3C-2AD6E0DCF2F9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2861" y="3132291"/>
            <a:ext cx="9327956" cy="1793167"/>
          </a:xfrm>
          <a:effectLst/>
        </p:spPr>
        <p:txBody>
          <a:bodyPr>
            <a:noAutofit/>
          </a:bodyPr>
          <a:lstStyle>
            <a:lvl1pPr marL="640010" indent="-457148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267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3F68-8CFA-4A8F-B060-405F7FAA82AF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485900" y="731520"/>
            <a:ext cx="832104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772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18872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20" rIns="91429" bIns="45720"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18872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20" rIns="91429" bIns="45720" rtlCol="0" anchor="ctr"/>
          <a:lstStyle/>
          <a:p>
            <a:pPr algn="ctr" eaLnBrk="0" hangingPunct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18872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20" rIns="91429" bIns="45720"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18872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20" rIns="91429" bIns="45720"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3153" y="2172650"/>
            <a:ext cx="775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29170" y="4607511"/>
            <a:ext cx="7761642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FAD8-E806-45E6-9195-8EAF6B5BE558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32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FF94-1E25-4FDE-BF48-84206532D46B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485900" y="731519"/>
            <a:ext cx="4350715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038699" y="731520"/>
            <a:ext cx="4350715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58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4" y="731520"/>
            <a:ext cx="435071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148" indent="0">
              <a:buNone/>
              <a:defRPr sz="2000" b="1"/>
            </a:lvl2pPr>
            <a:lvl3pPr marL="914301" indent="0">
              <a:buNone/>
              <a:defRPr sz="1800" b="1"/>
            </a:lvl3pPr>
            <a:lvl4pPr marL="1371448" indent="0">
              <a:buNone/>
              <a:defRPr sz="1600" b="1"/>
            </a:lvl4pPr>
            <a:lvl5pPr marL="1828602" indent="0">
              <a:buNone/>
              <a:defRPr sz="1600" b="1"/>
            </a:lvl5pPr>
            <a:lvl6pPr marL="2285748" indent="0">
              <a:buNone/>
              <a:defRPr sz="1600" b="1"/>
            </a:lvl6pPr>
            <a:lvl7pPr marL="2742898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03385" y="1400327"/>
            <a:ext cx="435071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41494" y="731520"/>
            <a:ext cx="435071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148" indent="0">
              <a:buNone/>
              <a:defRPr sz="2000" b="1"/>
            </a:lvl2pPr>
            <a:lvl3pPr marL="914301" indent="0">
              <a:buNone/>
              <a:defRPr sz="1800" b="1"/>
            </a:lvl3pPr>
            <a:lvl4pPr marL="1371448" indent="0">
              <a:buNone/>
              <a:defRPr sz="1600" b="1"/>
            </a:lvl4pPr>
            <a:lvl5pPr marL="1828602" indent="0">
              <a:buNone/>
              <a:defRPr sz="1600" b="1"/>
            </a:lvl5pPr>
            <a:lvl6pPr marL="2285748" indent="0">
              <a:buNone/>
              <a:defRPr sz="1600" b="1"/>
            </a:lvl6pPr>
            <a:lvl7pPr marL="2742898" indent="0">
              <a:buNone/>
              <a:defRPr sz="1600" b="1"/>
            </a:lvl7pPr>
            <a:lvl8pPr marL="3200048" indent="0">
              <a:buNone/>
              <a:defRPr sz="1600" b="1"/>
            </a:lvl8pPr>
            <a:lvl9pPr marL="3657198" indent="0">
              <a:buNone/>
              <a:defRPr sz="1600" b="1"/>
            </a:lvl9pPr>
          </a:lstStyle>
          <a:p>
            <a:pPr marL="0" lvl="0" indent="0" algn="ctr" defTabSz="914301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4" y="1399032"/>
            <a:ext cx="435071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1BAA-635B-4C85-BBAF-C70A453B6F90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129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D21B8-CEE3-4A61-9AA4-0FB4BA4FB32F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41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BD7A-4275-457D-AAEC-6F5B10C87492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752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25"/>
            <a:ext cx="1010412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3544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08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17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771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26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480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83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4FDB1-0E10-4B75-8286-FFD3F6803B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0835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838" y="2209810"/>
            <a:ext cx="4726911" cy="1258493"/>
          </a:xfrm>
          <a:effectLst/>
        </p:spPr>
        <p:txBody>
          <a:bodyPr anchor="b">
            <a:noAutofit/>
          </a:bodyPr>
          <a:lstStyle>
            <a:lvl1pPr marL="228575" indent="-228575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1584" y="731520"/>
            <a:ext cx="5222211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98495" y="3497802"/>
            <a:ext cx="4405258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148" indent="0">
              <a:buNone/>
              <a:defRPr sz="1200"/>
            </a:lvl2pPr>
            <a:lvl3pPr marL="914301" indent="0">
              <a:buNone/>
              <a:defRPr sz="1000"/>
            </a:lvl3pPr>
            <a:lvl4pPr marL="1371448" indent="0">
              <a:buNone/>
              <a:defRPr sz="900"/>
            </a:lvl4pPr>
            <a:lvl5pPr marL="1828602" indent="0">
              <a:buNone/>
              <a:defRPr sz="900"/>
            </a:lvl5pPr>
            <a:lvl6pPr marL="2285748" indent="0">
              <a:buNone/>
              <a:defRPr sz="900"/>
            </a:lvl6pPr>
            <a:lvl7pPr marL="2742898" indent="0">
              <a:buNone/>
              <a:defRPr sz="900"/>
            </a:lvl7pPr>
            <a:lvl8pPr marL="3200048" indent="0">
              <a:buNone/>
              <a:defRPr sz="900"/>
            </a:lvl8pPr>
            <a:lvl9pPr marL="36571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49FEA-C633-47AC-AA5D-0EB46C0A2827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98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18872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20" rIns="91429" bIns="45720"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18872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20" rIns="91429" bIns="45720" rtlCol="0" anchor="ctr"/>
          <a:lstStyle/>
          <a:p>
            <a:pPr algn="ctr" eaLnBrk="0" hangingPunct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18872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20" rIns="91429" bIns="45720"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18872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20" rIns="91429" bIns="45720"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17728" y="1143000"/>
            <a:ext cx="534924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148" indent="0">
              <a:buNone/>
              <a:defRPr sz="2800"/>
            </a:lvl2pPr>
            <a:lvl3pPr marL="914301" indent="0">
              <a:buNone/>
              <a:defRPr sz="2400"/>
            </a:lvl3pPr>
            <a:lvl4pPr marL="1371448" indent="0">
              <a:buNone/>
              <a:defRPr sz="2000"/>
            </a:lvl4pPr>
            <a:lvl5pPr marL="1828602" indent="0">
              <a:buNone/>
              <a:defRPr sz="2000"/>
            </a:lvl5pPr>
            <a:lvl6pPr marL="2285748" indent="0">
              <a:buNone/>
              <a:defRPr sz="2000"/>
            </a:lvl6pPr>
            <a:lvl7pPr marL="2742898" indent="0">
              <a:buNone/>
              <a:defRPr sz="2000"/>
            </a:lvl7pPr>
            <a:lvl8pPr marL="3200048" indent="0">
              <a:buNone/>
              <a:defRPr sz="2000"/>
            </a:lvl8pPr>
            <a:lvl9pPr marL="3657198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53" y="1010486"/>
            <a:ext cx="4802348" cy="2163020"/>
          </a:xfrm>
        </p:spPr>
        <p:txBody>
          <a:bodyPr anchor="b"/>
          <a:lstStyle>
            <a:lvl1pPr marL="182859" indent="-182859">
              <a:buFont typeface="Georgia" pitchFamily="18" charset="0"/>
              <a:buChar char="*"/>
              <a:defRPr sz="1600"/>
            </a:lvl1pPr>
            <a:lvl2pPr marL="457148" indent="0">
              <a:buNone/>
              <a:defRPr sz="1200"/>
            </a:lvl2pPr>
            <a:lvl3pPr marL="914301" indent="0">
              <a:buNone/>
              <a:defRPr sz="1000"/>
            </a:lvl3pPr>
            <a:lvl4pPr marL="1371448" indent="0">
              <a:buNone/>
              <a:defRPr sz="900"/>
            </a:lvl4pPr>
            <a:lvl5pPr marL="1828602" indent="0">
              <a:buNone/>
              <a:defRPr sz="900"/>
            </a:lvl5pPr>
            <a:lvl6pPr marL="2285748" indent="0">
              <a:buNone/>
              <a:defRPr sz="900"/>
            </a:lvl6pPr>
            <a:lvl7pPr marL="2742898" indent="0">
              <a:buNone/>
              <a:defRPr sz="900"/>
            </a:lvl7pPr>
            <a:lvl8pPr marL="3200048" indent="0">
              <a:buNone/>
              <a:defRPr sz="900"/>
            </a:lvl8pPr>
            <a:lvl9pPr marL="365719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1C08-B675-42F2-9129-84A31CC8BD2B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450" y="4464421"/>
            <a:ext cx="8298599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77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0" y="731519"/>
            <a:ext cx="832104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8A68-94DE-4F05-A76C-78D1853ED3FA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04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99885" y="376535"/>
            <a:ext cx="267462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21363" y="731537"/>
            <a:ext cx="6278073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7902-2D06-4F86-A0C0-9D4C8D9D9CBF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149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4360" y="274645"/>
            <a:ext cx="1069848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AD3978-3FE2-4EFB-A3A1-4E1F2D340A3D}" type="slidenum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57890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94360" y="1600206"/>
            <a:ext cx="1069848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6814A7-440B-4958-8CED-5EF61F5D7939}" type="slidenum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149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4360" y="1600200"/>
            <a:ext cx="525018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4360" y="3938595"/>
            <a:ext cx="525018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042660" y="1600206"/>
            <a:ext cx="525018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9889CD-6E14-4A03-BE60-D7B28EA241AE}" type="slidenum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5555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32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1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6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2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7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3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8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84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1F9FE-3859-416F-A4E0-C96BC46E62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487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52D1F-DC94-4225-95FF-2940B0079D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9818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7"/>
            <a:ext cx="1010412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355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11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6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2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777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33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488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844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F76C0-CD89-4CC5-9CEB-8532E80F5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04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15"/>
            <a:ext cx="525018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15"/>
            <a:ext cx="525018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4FA8E-053E-4397-83A7-6DB0382E46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9392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6"/>
            <a:ext cx="525018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6"/>
            <a:ext cx="525018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CCC2F-36B9-4FFB-83B9-978393ECFD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8146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2" y="1535113"/>
            <a:ext cx="5252244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550" indent="0">
              <a:buNone/>
              <a:defRPr sz="2400" b="1"/>
            </a:lvl2pPr>
            <a:lvl3pPr marL="1071100" indent="0">
              <a:buNone/>
              <a:defRPr sz="2100" b="1"/>
            </a:lvl3pPr>
            <a:lvl4pPr marL="1606651" indent="0">
              <a:buNone/>
              <a:defRPr sz="1900" b="1"/>
            </a:lvl4pPr>
            <a:lvl5pPr marL="2142202" indent="0">
              <a:buNone/>
              <a:defRPr sz="1900" b="1"/>
            </a:lvl5pPr>
            <a:lvl6pPr marL="2677752" indent="0">
              <a:buNone/>
              <a:defRPr sz="1900" b="1"/>
            </a:lvl6pPr>
            <a:lvl7pPr marL="3213302" indent="0">
              <a:buNone/>
              <a:defRPr sz="1900" b="1"/>
            </a:lvl7pPr>
            <a:lvl8pPr marL="3748852" indent="0">
              <a:buNone/>
              <a:defRPr sz="1900" b="1"/>
            </a:lvl8pPr>
            <a:lvl9pPr marL="4284403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2" y="2174875"/>
            <a:ext cx="5252244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4" y="1535113"/>
            <a:ext cx="5254308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550" indent="0">
              <a:buNone/>
              <a:defRPr sz="2400" b="1"/>
            </a:lvl2pPr>
            <a:lvl3pPr marL="1071100" indent="0">
              <a:buNone/>
              <a:defRPr sz="2100" b="1"/>
            </a:lvl3pPr>
            <a:lvl4pPr marL="1606651" indent="0">
              <a:buNone/>
              <a:defRPr sz="1900" b="1"/>
            </a:lvl4pPr>
            <a:lvl5pPr marL="2142202" indent="0">
              <a:buNone/>
              <a:defRPr sz="1900" b="1"/>
            </a:lvl5pPr>
            <a:lvl6pPr marL="2677752" indent="0">
              <a:buNone/>
              <a:defRPr sz="1900" b="1"/>
            </a:lvl6pPr>
            <a:lvl7pPr marL="3213302" indent="0">
              <a:buNone/>
              <a:defRPr sz="1900" b="1"/>
            </a:lvl7pPr>
            <a:lvl8pPr marL="3748852" indent="0">
              <a:buNone/>
              <a:defRPr sz="1900" b="1"/>
            </a:lvl8pPr>
            <a:lvl9pPr marL="4284403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4" y="2174875"/>
            <a:ext cx="5254308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E207C-0E9D-4DDA-AEF6-8F2C527A0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0794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5E474-6676-4922-8889-0959E15FE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4533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A24D2-F9DD-4007-9796-AE2ECCB6C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6510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5" y="273050"/>
            <a:ext cx="3910807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6"/>
            <a:ext cx="6645275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5" y="1435103"/>
            <a:ext cx="3910807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5550" indent="0">
              <a:buNone/>
              <a:defRPr sz="1400"/>
            </a:lvl2pPr>
            <a:lvl3pPr marL="1071100" indent="0">
              <a:buNone/>
              <a:defRPr sz="1100"/>
            </a:lvl3pPr>
            <a:lvl4pPr marL="1606651" indent="0">
              <a:buNone/>
              <a:defRPr sz="1100"/>
            </a:lvl4pPr>
            <a:lvl5pPr marL="2142202" indent="0">
              <a:buNone/>
              <a:defRPr sz="1100"/>
            </a:lvl5pPr>
            <a:lvl6pPr marL="2677752" indent="0">
              <a:buNone/>
              <a:defRPr sz="1100"/>
            </a:lvl6pPr>
            <a:lvl7pPr marL="3213302" indent="0">
              <a:buNone/>
              <a:defRPr sz="1100"/>
            </a:lvl7pPr>
            <a:lvl8pPr marL="3748852" indent="0">
              <a:buNone/>
              <a:defRPr sz="1100"/>
            </a:lvl8pPr>
            <a:lvl9pPr marL="428440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967E8-8D92-4C08-A203-03E98E6BA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9281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35550" indent="0">
              <a:buNone/>
              <a:defRPr sz="3300"/>
            </a:lvl2pPr>
            <a:lvl3pPr marL="1071100" indent="0">
              <a:buNone/>
              <a:defRPr sz="2800"/>
            </a:lvl3pPr>
            <a:lvl4pPr marL="1606651" indent="0">
              <a:buNone/>
              <a:defRPr sz="2400"/>
            </a:lvl4pPr>
            <a:lvl5pPr marL="2142202" indent="0">
              <a:buNone/>
              <a:defRPr sz="2400"/>
            </a:lvl5pPr>
            <a:lvl6pPr marL="2677752" indent="0">
              <a:buNone/>
              <a:defRPr sz="2400"/>
            </a:lvl6pPr>
            <a:lvl7pPr marL="3213302" indent="0">
              <a:buNone/>
              <a:defRPr sz="2400"/>
            </a:lvl7pPr>
            <a:lvl8pPr marL="3748852" indent="0">
              <a:buNone/>
              <a:defRPr sz="2400"/>
            </a:lvl8pPr>
            <a:lvl9pPr marL="4284403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5550" indent="0">
              <a:buNone/>
              <a:defRPr sz="1400"/>
            </a:lvl2pPr>
            <a:lvl3pPr marL="1071100" indent="0">
              <a:buNone/>
              <a:defRPr sz="1100"/>
            </a:lvl3pPr>
            <a:lvl4pPr marL="1606651" indent="0">
              <a:buNone/>
              <a:defRPr sz="1100"/>
            </a:lvl4pPr>
            <a:lvl5pPr marL="2142202" indent="0">
              <a:buNone/>
              <a:defRPr sz="1100"/>
            </a:lvl5pPr>
            <a:lvl6pPr marL="2677752" indent="0">
              <a:buNone/>
              <a:defRPr sz="1100"/>
            </a:lvl6pPr>
            <a:lvl7pPr marL="3213302" indent="0">
              <a:buNone/>
              <a:defRPr sz="1100"/>
            </a:lvl7pPr>
            <a:lvl8pPr marL="3748852" indent="0">
              <a:buNone/>
              <a:defRPr sz="1100"/>
            </a:lvl8pPr>
            <a:lvl9pPr marL="428440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A20A1-265A-4096-BBC1-83E1C1880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7784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A7F27-CD47-4FE1-BBFC-A0AB5EB60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9532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44"/>
            <a:ext cx="267462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44"/>
            <a:ext cx="782574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60B1D-DD34-48DA-8AF3-B7236EE83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7220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7"/>
          <p:cNvSpPr/>
          <p:nvPr userDrawn="1"/>
        </p:nvSpPr>
        <p:spPr>
          <a:xfrm>
            <a:off x="309565" y="349250"/>
            <a:ext cx="1126807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52" tIns="42176" rIns="84352" bIns="42176" anchor="ctr"/>
          <a:lstStyle/>
          <a:p>
            <a:pPr algn="ctr" defTabSz="843479">
              <a:defRPr/>
            </a:pPr>
            <a:endParaRPr lang="zh-CN" alt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25022"/>
      </p:ext>
    </p:extLst>
  </p:cSld>
  <p:clrMapOvr>
    <a:masterClrMapping/>
  </p:clrMapOvr>
  <p:transition>
    <p:cut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49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0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6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2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83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B25F3-9509-45FF-9AFA-317FA279F1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35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2" y="1535113"/>
            <a:ext cx="5252244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442" indent="0">
              <a:buNone/>
              <a:defRPr sz="2400" b="1"/>
            </a:lvl2pPr>
            <a:lvl3pPr marL="1070875" indent="0">
              <a:buNone/>
              <a:defRPr sz="2100" b="1"/>
            </a:lvl3pPr>
            <a:lvl4pPr marL="1606315" indent="0">
              <a:buNone/>
              <a:defRPr sz="1900" b="1"/>
            </a:lvl4pPr>
            <a:lvl5pPr marL="2141752" indent="0">
              <a:buNone/>
              <a:defRPr sz="1900" b="1"/>
            </a:lvl5pPr>
            <a:lvl6pPr marL="2677187" indent="0">
              <a:buNone/>
              <a:defRPr sz="1900" b="1"/>
            </a:lvl6pPr>
            <a:lvl7pPr marL="3212629" indent="0">
              <a:buNone/>
              <a:defRPr sz="1900" b="1"/>
            </a:lvl7pPr>
            <a:lvl8pPr marL="3748067" indent="0">
              <a:buNone/>
              <a:defRPr sz="1900" b="1"/>
            </a:lvl8pPr>
            <a:lvl9pPr marL="4283503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2" y="2174875"/>
            <a:ext cx="5252244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4" y="1535113"/>
            <a:ext cx="5254308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442" indent="0">
              <a:buNone/>
              <a:defRPr sz="2400" b="1"/>
            </a:lvl2pPr>
            <a:lvl3pPr marL="1070875" indent="0">
              <a:buNone/>
              <a:defRPr sz="2100" b="1"/>
            </a:lvl3pPr>
            <a:lvl4pPr marL="1606315" indent="0">
              <a:buNone/>
              <a:defRPr sz="1900" b="1"/>
            </a:lvl4pPr>
            <a:lvl5pPr marL="2141752" indent="0">
              <a:buNone/>
              <a:defRPr sz="1900" b="1"/>
            </a:lvl5pPr>
            <a:lvl6pPr marL="2677187" indent="0">
              <a:buNone/>
              <a:defRPr sz="1900" b="1"/>
            </a:lvl6pPr>
            <a:lvl7pPr marL="3212629" indent="0">
              <a:buNone/>
              <a:defRPr sz="1900" b="1"/>
            </a:lvl7pPr>
            <a:lvl8pPr marL="3748067" indent="0">
              <a:buNone/>
              <a:defRPr sz="1900" b="1"/>
            </a:lvl8pPr>
            <a:lvl9pPr marL="4283503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4" y="2174875"/>
            <a:ext cx="5254308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41390-35A3-4547-BD93-01CA2EE584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305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21A7F-CD49-4336-949E-DAF5438E42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1434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24"/>
            <a:ext cx="1010412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3549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09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6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1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774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29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484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839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4FDB1-0E10-4B75-8286-FFD3F6803B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3487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15"/>
            <a:ext cx="525018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15"/>
            <a:ext cx="525018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4FA8E-053E-4397-83A7-6DB0382E46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9305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2" y="1535113"/>
            <a:ext cx="5252244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493" indent="0">
              <a:buNone/>
              <a:defRPr sz="2400" b="1"/>
            </a:lvl2pPr>
            <a:lvl3pPr marL="1070982" indent="0">
              <a:buNone/>
              <a:defRPr sz="2100" b="1"/>
            </a:lvl3pPr>
            <a:lvl4pPr marL="1606475" indent="0">
              <a:buNone/>
              <a:defRPr sz="1900" b="1"/>
            </a:lvl4pPr>
            <a:lvl5pPr marL="2141966" indent="0">
              <a:buNone/>
              <a:defRPr sz="1900" b="1"/>
            </a:lvl5pPr>
            <a:lvl6pPr marL="2677457" indent="0">
              <a:buNone/>
              <a:defRPr sz="1900" b="1"/>
            </a:lvl6pPr>
            <a:lvl7pPr marL="3212950" indent="0">
              <a:buNone/>
              <a:defRPr sz="1900" b="1"/>
            </a:lvl7pPr>
            <a:lvl8pPr marL="3748441" indent="0">
              <a:buNone/>
              <a:defRPr sz="1900" b="1"/>
            </a:lvl8pPr>
            <a:lvl9pPr marL="4283931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2" y="2174875"/>
            <a:ext cx="5252244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4" y="1535113"/>
            <a:ext cx="5254308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493" indent="0">
              <a:buNone/>
              <a:defRPr sz="2400" b="1"/>
            </a:lvl2pPr>
            <a:lvl3pPr marL="1070982" indent="0">
              <a:buNone/>
              <a:defRPr sz="2100" b="1"/>
            </a:lvl3pPr>
            <a:lvl4pPr marL="1606475" indent="0">
              <a:buNone/>
              <a:defRPr sz="1900" b="1"/>
            </a:lvl4pPr>
            <a:lvl5pPr marL="2141966" indent="0">
              <a:buNone/>
              <a:defRPr sz="1900" b="1"/>
            </a:lvl5pPr>
            <a:lvl6pPr marL="2677457" indent="0">
              <a:buNone/>
              <a:defRPr sz="1900" b="1"/>
            </a:lvl6pPr>
            <a:lvl7pPr marL="3212950" indent="0">
              <a:buNone/>
              <a:defRPr sz="1900" b="1"/>
            </a:lvl7pPr>
            <a:lvl8pPr marL="3748441" indent="0">
              <a:buNone/>
              <a:defRPr sz="1900" b="1"/>
            </a:lvl8pPr>
            <a:lvl9pPr marL="4283931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4" y="2174875"/>
            <a:ext cx="5254308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41390-35A3-4547-BD93-01CA2EE584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063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6E9BF-0D00-46CC-A136-8F21D2546A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549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D0B322-71EE-40EF-80EC-669B4954CE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1698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84" y="273050"/>
            <a:ext cx="3910807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74" y="273075"/>
            <a:ext cx="6645275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84" y="1435103"/>
            <a:ext cx="3910807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5493" indent="0">
              <a:buNone/>
              <a:defRPr sz="1400"/>
            </a:lvl2pPr>
            <a:lvl3pPr marL="1070982" indent="0">
              <a:buNone/>
              <a:defRPr sz="1100"/>
            </a:lvl3pPr>
            <a:lvl4pPr marL="1606475" indent="0">
              <a:buNone/>
              <a:defRPr sz="1100"/>
            </a:lvl4pPr>
            <a:lvl5pPr marL="2141966" indent="0">
              <a:buNone/>
              <a:defRPr sz="1100"/>
            </a:lvl5pPr>
            <a:lvl6pPr marL="2677457" indent="0">
              <a:buNone/>
              <a:defRPr sz="1100"/>
            </a:lvl6pPr>
            <a:lvl7pPr marL="3212950" indent="0">
              <a:buNone/>
              <a:defRPr sz="1100"/>
            </a:lvl7pPr>
            <a:lvl8pPr marL="3748441" indent="0">
              <a:buNone/>
              <a:defRPr sz="1100"/>
            </a:lvl8pPr>
            <a:lvl9pPr marL="428393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03DF6-8A3A-45BD-80D9-17747E639C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7393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35493" indent="0">
              <a:buNone/>
              <a:defRPr sz="3300"/>
            </a:lvl2pPr>
            <a:lvl3pPr marL="1070982" indent="0">
              <a:buNone/>
              <a:defRPr sz="2800"/>
            </a:lvl3pPr>
            <a:lvl4pPr marL="1606475" indent="0">
              <a:buNone/>
              <a:defRPr sz="2400"/>
            </a:lvl4pPr>
            <a:lvl5pPr marL="2141966" indent="0">
              <a:buNone/>
              <a:defRPr sz="2400"/>
            </a:lvl5pPr>
            <a:lvl6pPr marL="2677457" indent="0">
              <a:buNone/>
              <a:defRPr sz="2400"/>
            </a:lvl6pPr>
            <a:lvl7pPr marL="3212950" indent="0">
              <a:buNone/>
              <a:defRPr sz="2400"/>
            </a:lvl7pPr>
            <a:lvl8pPr marL="3748441" indent="0">
              <a:buNone/>
              <a:defRPr sz="2400"/>
            </a:lvl8pPr>
            <a:lvl9pPr marL="4283931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5493" indent="0">
              <a:buNone/>
              <a:defRPr sz="1400"/>
            </a:lvl2pPr>
            <a:lvl3pPr marL="1070982" indent="0">
              <a:buNone/>
              <a:defRPr sz="1100"/>
            </a:lvl3pPr>
            <a:lvl4pPr marL="1606475" indent="0">
              <a:buNone/>
              <a:defRPr sz="1100"/>
            </a:lvl4pPr>
            <a:lvl5pPr marL="2141966" indent="0">
              <a:buNone/>
              <a:defRPr sz="1100"/>
            </a:lvl5pPr>
            <a:lvl6pPr marL="2677457" indent="0">
              <a:buNone/>
              <a:defRPr sz="1100"/>
            </a:lvl6pPr>
            <a:lvl7pPr marL="3212950" indent="0">
              <a:buNone/>
              <a:defRPr sz="1100"/>
            </a:lvl7pPr>
            <a:lvl8pPr marL="3748441" indent="0">
              <a:buNone/>
              <a:defRPr sz="1100"/>
            </a:lvl8pPr>
            <a:lvl9pPr marL="428393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74520-0C79-4F57-96EC-FAA4A4E319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610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7DCE3-09A4-471E-950C-D1AEF55836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9679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60"/>
            <a:ext cx="267462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60"/>
            <a:ext cx="782574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D1C2-4339-44FA-AA7E-8D4893B078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83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6E9BF-0D00-46CC-A136-8F21D2546A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9066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7"/>
          <p:cNvSpPr/>
          <p:nvPr userDrawn="1"/>
        </p:nvSpPr>
        <p:spPr>
          <a:xfrm>
            <a:off x="309565" y="349250"/>
            <a:ext cx="1126807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44" tIns="42176" rIns="84344" bIns="42176" anchor="ctr"/>
          <a:lstStyle/>
          <a:p>
            <a:pPr algn="ctr" defTabSz="843382">
              <a:defRPr/>
            </a:pPr>
            <a:endParaRPr lang="zh-CN" alt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358645"/>
      </p:ext>
    </p:extLst>
  </p:cSld>
  <p:clrMapOvr>
    <a:masterClrMapping/>
  </p:clrMapOvr>
  <p:transition>
    <p:cut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18872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18872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18872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18872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5936" y="5052550"/>
            <a:ext cx="73281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2B2D-B57F-48BD-9F3C-2AD6E0DCF2F9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2856" y="3132290"/>
            <a:ext cx="9327956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857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3F68-8CFA-4A8F-B060-405F7FAA82AF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485900" y="731520"/>
            <a:ext cx="832104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097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18872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18872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18872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18872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3153" y="2172648"/>
            <a:ext cx="775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29170" y="4607511"/>
            <a:ext cx="7761642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3FAD8-E806-45E6-9195-8EAF6B5BE558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76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FF94-1E25-4FDE-BF48-84206532D46B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485900" y="731519"/>
            <a:ext cx="4350715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038699" y="731520"/>
            <a:ext cx="4350715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03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0" y="731520"/>
            <a:ext cx="435071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03381" y="1400327"/>
            <a:ext cx="435071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41494" y="731520"/>
            <a:ext cx="435071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4" y="1399032"/>
            <a:ext cx="435071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A1BAA-635B-4C85-BBAF-C70A453B6F90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525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D21B8-CEE3-4A61-9AA4-0FB4BA4FB32F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821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BD7A-4275-457D-AAEC-6F5B10C87492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06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827" y="2209805"/>
            <a:ext cx="4726911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1573" y="731520"/>
            <a:ext cx="5222211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98495" y="3497802"/>
            <a:ext cx="4405258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49FEA-C633-47AC-AA5D-0EB46C0A2827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741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18872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18872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18872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18872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17728" y="1143000"/>
            <a:ext cx="534924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53" y="1010486"/>
            <a:ext cx="4802348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1C08-B675-42F2-9129-84A31CC8BD2B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450" y="4464421"/>
            <a:ext cx="8298599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17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D0B322-71EE-40EF-80EC-669B4954CE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6194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0" y="731519"/>
            <a:ext cx="832104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8A68-94DE-4F05-A76C-78D1853ED3FA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49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99885" y="376522"/>
            <a:ext cx="267462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21350" y="731524"/>
            <a:ext cx="6278073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27902-2D06-4F86-A0C0-9D4C8D9D9CBF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78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4360" y="274643"/>
            <a:ext cx="1069848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AD3978-3FE2-4EFB-A3A1-4E1F2D340A3D}" type="slidenum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30736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94360" y="1600205"/>
            <a:ext cx="1069848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6814A7-440B-4958-8CED-5EF61F5D7939}" type="slidenum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6271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4360" y="1600200"/>
            <a:ext cx="525018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4360" y="3938593"/>
            <a:ext cx="525018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042660" y="1600205"/>
            <a:ext cx="525018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9889CD-6E14-4A03-BE60-D7B28EA241AE}" type="slidenum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1632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49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0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6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2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83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B25F3-9509-45FF-9AFA-317FA279F1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2278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21A7F-CD49-4336-949E-DAF5438E42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0375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24"/>
            <a:ext cx="1010412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3549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09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6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1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774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29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484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839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4FDB1-0E10-4B75-8286-FFD3F6803B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0085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15"/>
            <a:ext cx="525018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15"/>
            <a:ext cx="525018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4FA8E-053E-4397-83A7-6DB0382E46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4640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2" y="1535113"/>
            <a:ext cx="5252244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493" indent="0">
              <a:buNone/>
              <a:defRPr sz="2400" b="1"/>
            </a:lvl2pPr>
            <a:lvl3pPr marL="1070982" indent="0">
              <a:buNone/>
              <a:defRPr sz="2100" b="1"/>
            </a:lvl3pPr>
            <a:lvl4pPr marL="1606475" indent="0">
              <a:buNone/>
              <a:defRPr sz="1900" b="1"/>
            </a:lvl4pPr>
            <a:lvl5pPr marL="2141966" indent="0">
              <a:buNone/>
              <a:defRPr sz="1900" b="1"/>
            </a:lvl5pPr>
            <a:lvl6pPr marL="2677457" indent="0">
              <a:buNone/>
              <a:defRPr sz="1900" b="1"/>
            </a:lvl6pPr>
            <a:lvl7pPr marL="3212950" indent="0">
              <a:buNone/>
              <a:defRPr sz="1900" b="1"/>
            </a:lvl7pPr>
            <a:lvl8pPr marL="3748441" indent="0">
              <a:buNone/>
              <a:defRPr sz="1900" b="1"/>
            </a:lvl8pPr>
            <a:lvl9pPr marL="4283931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2" y="2174875"/>
            <a:ext cx="5252244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4" y="1535113"/>
            <a:ext cx="5254308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493" indent="0">
              <a:buNone/>
              <a:defRPr sz="2400" b="1"/>
            </a:lvl2pPr>
            <a:lvl3pPr marL="1070982" indent="0">
              <a:buNone/>
              <a:defRPr sz="2100" b="1"/>
            </a:lvl3pPr>
            <a:lvl4pPr marL="1606475" indent="0">
              <a:buNone/>
              <a:defRPr sz="1900" b="1"/>
            </a:lvl4pPr>
            <a:lvl5pPr marL="2141966" indent="0">
              <a:buNone/>
              <a:defRPr sz="1900" b="1"/>
            </a:lvl5pPr>
            <a:lvl6pPr marL="2677457" indent="0">
              <a:buNone/>
              <a:defRPr sz="1900" b="1"/>
            </a:lvl6pPr>
            <a:lvl7pPr marL="3212950" indent="0">
              <a:buNone/>
              <a:defRPr sz="1900" b="1"/>
            </a:lvl7pPr>
            <a:lvl8pPr marL="3748441" indent="0">
              <a:buNone/>
              <a:defRPr sz="1900" b="1"/>
            </a:lvl8pPr>
            <a:lvl9pPr marL="4283931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4" y="2174875"/>
            <a:ext cx="5254308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41390-35A3-4547-BD93-01CA2EE584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65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E17A3-857D-4C3B-B185-1282CF1C19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2927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93" y="273050"/>
            <a:ext cx="3910807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78" y="273075"/>
            <a:ext cx="6645275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93" y="1435103"/>
            <a:ext cx="3910807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5442" indent="0">
              <a:buNone/>
              <a:defRPr sz="1400"/>
            </a:lvl2pPr>
            <a:lvl3pPr marL="1070875" indent="0">
              <a:buNone/>
              <a:defRPr sz="1100"/>
            </a:lvl3pPr>
            <a:lvl4pPr marL="1606315" indent="0">
              <a:buNone/>
              <a:defRPr sz="1100"/>
            </a:lvl4pPr>
            <a:lvl5pPr marL="2141752" indent="0">
              <a:buNone/>
              <a:defRPr sz="1100"/>
            </a:lvl5pPr>
            <a:lvl6pPr marL="2677187" indent="0">
              <a:buNone/>
              <a:defRPr sz="1100"/>
            </a:lvl6pPr>
            <a:lvl7pPr marL="3212629" indent="0">
              <a:buNone/>
              <a:defRPr sz="1100"/>
            </a:lvl7pPr>
            <a:lvl8pPr marL="3748067" indent="0">
              <a:buNone/>
              <a:defRPr sz="1100"/>
            </a:lvl8pPr>
            <a:lvl9pPr marL="428350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03DF6-8A3A-45BD-80D9-17747E639C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9845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6E9BF-0D00-46CC-A136-8F21D2546A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858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D0B322-71EE-40EF-80EC-669B4954CE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0562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84" y="273050"/>
            <a:ext cx="3910807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74" y="273075"/>
            <a:ext cx="6645275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84" y="1435103"/>
            <a:ext cx="3910807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5493" indent="0">
              <a:buNone/>
              <a:defRPr sz="1400"/>
            </a:lvl2pPr>
            <a:lvl3pPr marL="1070982" indent="0">
              <a:buNone/>
              <a:defRPr sz="1100"/>
            </a:lvl3pPr>
            <a:lvl4pPr marL="1606475" indent="0">
              <a:buNone/>
              <a:defRPr sz="1100"/>
            </a:lvl4pPr>
            <a:lvl5pPr marL="2141966" indent="0">
              <a:buNone/>
              <a:defRPr sz="1100"/>
            </a:lvl5pPr>
            <a:lvl6pPr marL="2677457" indent="0">
              <a:buNone/>
              <a:defRPr sz="1100"/>
            </a:lvl6pPr>
            <a:lvl7pPr marL="3212950" indent="0">
              <a:buNone/>
              <a:defRPr sz="1100"/>
            </a:lvl7pPr>
            <a:lvl8pPr marL="3748441" indent="0">
              <a:buNone/>
              <a:defRPr sz="1100"/>
            </a:lvl8pPr>
            <a:lvl9pPr marL="428393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03DF6-8A3A-45BD-80D9-17747E639C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4408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35493" indent="0">
              <a:buNone/>
              <a:defRPr sz="3300"/>
            </a:lvl2pPr>
            <a:lvl3pPr marL="1070982" indent="0">
              <a:buNone/>
              <a:defRPr sz="2800"/>
            </a:lvl3pPr>
            <a:lvl4pPr marL="1606475" indent="0">
              <a:buNone/>
              <a:defRPr sz="2400"/>
            </a:lvl4pPr>
            <a:lvl5pPr marL="2141966" indent="0">
              <a:buNone/>
              <a:defRPr sz="2400"/>
            </a:lvl5pPr>
            <a:lvl6pPr marL="2677457" indent="0">
              <a:buNone/>
              <a:defRPr sz="2400"/>
            </a:lvl6pPr>
            <a:lvl7pPr marL="3212950" indent="0">
              <a:buNone/>
              <a:defRPr sz="2400"/>
            </a:lvl7pPr>
            <a:lvl8pPr marL="3748441" indent="0">
              <a:buNone/>
              <a:defRPr sz="2400"/>
            </a:lvl8pPr>
            <a:lvl9pPr marL="4283931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5493" indent="0">
              <a:buNone/>
              <a:defRPr sz="1400"/>
            </a:lvl2pPr>
            <a:lvl3pPr marL="1070982" indent="0">
              <a:buNone/>
              <a:defRPr sz="1100"/>
            </a:lvl3pPr>
            <a:lvl4pPr marL="1606475" indent="0">
              <a:buNone/>
              <a:defRPr sz="1100"/>
            </a:lvl4pPr>
            <a:lvl5pPr marL="2141966" indent="0">
              <a:buNone/>
              <a:defRPr sz="1100"/>
            </a:lvl5pPr>
            <a:lvl6pPr marL="2677457" indent="0">
              <a:buNone/>
              <a:defRPr sz="1100"/>
            </a:lvl6pPr>
            <a:lvl7pPr marL="3212950" indent="0">
              <a:buNone/>
              <a:defRPr sz="1100"/>
            </a:lvl7pPr>
            <a:lvl8pPr marL="3748441" indent="0">
              <a:buNone/>
              <a:defRPr sz="1100"/>
            </a:lvl8pPr>
            <a:lvl9pPr marL="428393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74520-0C79-4F57-96EC-FAA4A4E319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8253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7DCE3-09A4-471E-950C-D1AEF55836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254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60"/>
            <a:ext cx="267462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60"/>
            <a:ext cx="782574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D1C2-4339-44FA-AA7E-8D4893B078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5133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7"/>
          <p:cNvSpPr/>
          <p:nvPr userDrawn="1"/>
        </p:nvSpPr>
        <p:spPr>
          <a:xfrm>
            <a:off x="309565" y="349250"/>
            <a:ext cx="1126807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44" tIns="42176" rIns="84344" bIns="42176" anchor="ctr"/>
          <a:lstStyle/>
          <a:p>
            <a:pPr algn="ctr" defTabSz="843382">
              <a:defRPr/>
            </a:pPr>
            <a:endParaRPr lang="zh-CN" alt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269336"/>
      </p:ext>
    </p:extLst>
  </p:cSld>
  <p:clrMapOvr>
    <a:masterClrMapping/>
  </p:clrMapOvr>
  <p:transition>
    <p:cut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35442" indent="0">
              <a:buNone/>
              <a:defRPr sz="3300"/>
            </a:lvl2pPr>
            <a:lvl3pPr marL="1070875" indent="0">
              <a:buNone/>
              <a:defRPr sz="2800"/>
            </a:lvl3pPr>
            <a:lvl4pPr marL="1606315" indent="0">
              <a:buNone/>
              <a:defRPr sz="2400"/>
            </a:lvl4pPr>
            <a:lvl5pPr marL="2141752" indent="0">
              <a:buNone/>
              <a:defRPr sz="2400"/>
            </a:lvl5pPr>
            <a:lvl6pPr marL="2677187" indent="0">
              <a:buNone/>
              <a:defRPr sz="2400"/>
            </a:lvl6pPr>
            <a:lvl7pPr marL="3212629" indent="0">
              <a:buNone/>
              <a:defRPr sz="2400"/>
            </a:lvl7pPr>
            <a:lvl8pPr marL="3748067" indent="0">
              <a:buNone/>
              <a:defRPr sz="2400"/>
            </a:lvl8pPr>
            <a:lvl9pPr marL="4283503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5442" indent="0">
              <a:buNone/>
              <a:defRPr sz="1400"/>
            </a:lvl2pPr>
            <a:lvl3pPr marL="1070875" indent="0">
              <a:buNone/>
              <a:defRPr sz="1100"/>
            </a:lvl3pPr>
            <a:lvl4pPr marL="1606315" indent="0">
              <a:buNone/>
              <a:defRPr sz="1100"/>
            </a:lvl4pPr>
            <a:lvl5pPr marL="2141752" indent="0">
              <a:buNone/>
              <a:defRPr sz="1100"/>
            </a:lvl5pPr>
            <a:lvl6pPr marL="2677187" indent="0">
              <a:buNone/>
              <a:defRPr sz="1100"/>
            </a:lvl6pPr>
            <a:lvl7pPr marL="3212629" indent="0">
              <a:buNone/>
              <a:defRPr sz="1100"/>
            </a:lvl7pPr>
            <a:lvl8pPr marL="3748067" indent="0">
              <a:buNone/>
              <a:defRPr sz="1100"/>
            </a:lvl8pPr>
            <a:lvl9pPr marL="428350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74520-0C79-4F57-96EC-FAA4A4E319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43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7DCE3-09A4-471E-950C-D1AEF55836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45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60"/>
            <a:ext cx="267462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60"/>
            <a:ext cx="782574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D1C2-4339-44FA-AA7E-8D4893B078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357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7"/>
          <p:cNvSpPr/>
          <p:nvPr userDrawn="1"/>
        </p:nvSpPr>
        <p:spPr>
          <a:xfrm>
            <a:off x="309565" y="349250"/>
            <a:ext cx="1126807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44" tIns="42176" rIns="84344" bIns="42176" anchor="ctr"/>
          <a:lstStyle/>
          <a:p>
            <a:pPr algn="ctr" defTabSz="843295">
              <a:defRPr/>
            </a:pPr>
            <a:endParaRPr lang="zh-CN" alt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394305"/>
      </p:ext>
    </p:extLst>
  </p:cSld>
  <p:clrMapOvr>
    <a:masterClrMapping/>
  </p:clrMapOvr>
  <p:transition>
    <p:cut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50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5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0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7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2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8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83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B25F3-9509-45FF-9AFA-317FA279F1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01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21A7F-CD49-4336-949E-DAF5438E42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91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25"/>
            <a:ext cx="1010412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354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08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63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1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77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26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481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835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4FDB1-0E10-4B75-8286-FFD3F6803B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589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15"/>
            <a:ext cx="525018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15"/>
            <a:ext cx="525018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4FA8E-053E-4397-83A7-6DB0382E46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390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2" y="1535113"/>
            <a:ext cx="5252244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447" indent="0">
              <a:buNone/>
              <a:defRPr sz="2400" b="1"/>
            </a:lvl2pPr>
            <a:lvl3pPr marL="1070886" indent="0">
              <a:buNone/>
              <a:defRPr sz="2100" b="1"/>
            </a:lvl3pPr>
            <a:lvl4pPr marL="1606331" indent="0">
              <a:buNone/>
              <a:defRPr sz="1900" b="1"/>
            </a:lvl4pPr>
            <a:lvl5pPr marL="2141774" indent="0">
              <a:buNone/>
              <a:defRPr sz="1900" b="1"/>
            </a:lvl5pPr>
            <a:lvl6pPr marL="2677214" indent="0">
              <a:buNone/>
              <a:defRPr sz="1900" b="1"/>
            </a:lvl6pPr>
            <a:lvl7pPr marL="3212661" indent="0">
              <a:buNone/>
              <a:defRPr sz="1900" b="1"/>
            </a:lvl7pPr>
            <a:lvl8pPr marL="3748105" indent="0">
              <a:buNone/>
              <a:defRPr sz="1900" b="1"/>
            </a:lvl8pPr>
            <a:lvl9pPr marL="4283546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2" y="2174875"/>
            <a:ext cx="5252244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4" y="1535113"/>
            <a:ext cx="5254308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447" indent="0">
              <a:buNone/>
              <a:defRPr sz="2400" b="1"/>
            </a:lvl2pPr>
            <a:lvl3pPr marL="1070886" indent="0">
              <a:buNone/>
              <a:defRPr sz="2100" b="1"/>
            </a:lvl3pPr>
            <a:lvl4pPr marL="1606331" indent="0">
              <a:buNone/>
              <a:defRPr sz="1900" b="1"/>
            </a:lvl4pPr>
            <a:lvl5pPr marL="2141774" indent="0">
              <a:buNone/>
              <a:defRPr sz="1900" b="1"/>
            </a:lvl5pPr>
            <a:lvl6pPr marL="2677214" indent="0">
              <a:buNone/>
              <a:defRPr sz="1900" b="1"/>
            </a:lvl6pPr>
            <a:lvl7pPr marL="3212661" indent="0">
              <a:buNone/>
              <a:defRPr sz="1900" b="1"/>
            </a:lvl7pPr>
            <a:lvl8pPr marL="3748105" indent="0">
              <a:buNone/>
              <a:defRPr sz="1900" b="1"/>
            </a:lvl8pPr>
            <a:lvl9pPr marL="4283546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4" y="2174875"/>
            <a:ext cx="5254308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41390-35A3-4547-BD93-01CA2EE584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18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25"/>
            <a:ext cx="101041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2" indent="0">
              <a:buNone/>
              <a:defRPr sz="1800"/>
            </a:lvl2pPr>
            <a:lvl3pPr marL="914211" indent="0">
              <a:buNone/>
              <a:defRPr sz="1600"/>
            </a:lvl3pPr>
            <a:lvl4pPr marL="1371311" indent="0">
              <a:buNone/>
              <a:defRPr sz="1400"/>
            </a:lvl4pPr>
            <a:lvl5pPr marL="1828420" indent="0">
              <a:buNone/>
              <a:defRPr sz="1400"/>
            </a:lvl5pPr>
            <a:lvl6pPr marL="2285520" indent="0">
              <a:buNone/>
              <a:defRPr sz="1400"/>
            </a:lvl6pPr>
            <a:lvl7pPr marL="2742624" indent="0">
              <a:buNone/>
              <a:defRPr sz="1400"/>
            </a:lvl7pPr>
            <a:lvl8pPr marL="3199728" indent="0">
              <a:buNone/>
              <a:defRPr sz="1400"/>
            </a:lvl8pPr>
            <a:lvl9pPr marL="365683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E2FE25-E711-49AF-9FD3-F316F72CA4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5694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6E9BF-0D00-46CC-A136-8F21D2546A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54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D0B322-71EE-40EF-80EC-669B4954CE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225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93" y="273050"/>
            <a:ext cx="3910807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78" y="273075"/>
            <a:ext cx="6645275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93" y="1435103"/>
            <a:ext cx="3910807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5447" indent="0">
              <a:buNone/>
              <a:defRPr sz="1400"/>
            </a:lvl2pPr>
            <a:lvl3pPr marL="1070886" indent="0">
              <a:buNone/>
              <a:defRPr sz="1100"/>
            </a:lvl3pPr>
            <a:lvl4pPr marL="1606331" indent="0">
              <a:buNone/>
              <a:defRPr sz="1100"/>
            </a:lvl4pPr>
            <a:lvl5pPr marL="2141774" indent="0">
              <a:buNone/>
              <a:defRPr sz="1100"/>
            </a:lvl5pPr>
            <a:lvl6pPr marL="2677214" indent="0">
              <a:buNone/>
              <a:defRPr sz="1100"/>
            </a:lvl6pPr>
            <a:lvl7pPr marL="3212661" indent="0">
              <a:buNone/>
              <a:defRPr sz="1100"/>
            </a:lvl7pPr>
            <a:lvl8pPr marL="3748105" indent="0">
              <a:buNone/>
              <a:defRPr sz="1100"/>
            </a:lvl8pPr>
            <a:lvl9pPr marL="4283546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03DF6-8A3A-45BD-80D9-17747E639C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70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35447" indent="0">
              <a:buNone/>
              <a:defRPr sz="3300"/>
            </a:lvl2pPr>
            <a:lvl3pPr marL="1070886" indent="0">
              <a:buNone/>
              <a:defRPr sz="2800"/>
            </a:lvl3pPr>
            <a:lvl4pPr marL="1606331" indent="0">
              <a:buNone/>
              <a:defRPr sz="2400"/>
            </a:lvl4pPr>
            <a:lvl5pPr marL="2141774" indent="0">
              <a:buNone/>
              <a:defRPr sz="2400"/>
            </a:lvl5pPr>
            <a:lvl6pPr marL="2677214" indent="0">
              <a:buNone/>
              <a:defRPr sz="2400"/>
            </a:lvl6pPr>
            <a:lvl7pPr marL="3212661" indent="0">
              <a:buNone/>
              <a:defRPr sz="2400"/>
            </a:lvl7pPr>
            <a:lvl8pPr marL="3748105" indent="0">
              <a:buNone/>
              <a:defRPr sz="2400"/>
            </a:lvl8pPr>
            <a:lvl9pPr marL="4283546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5447" indent="0">
              <a:buNone/>
              <a:defRPr sz="1400"/>
            </a:lvl2pPr>
            <a:lvl3pPr marL="1070886" indent="0">
              <a:buNone/>
              <a:defRPr sz="1100"/>
            </a:lvl3pPr>
            <a:lvl4pPr marL="1606331" indent="0">
              <a:buNone/>
              <a:defRPr sz="1100"/>
            </a:lvl4pPr>
            <a:lvl5pPr marL="2141774" indent="0">
              <a:buNone/>
              <a:defRPr sz="1100"/>
            </a:lvl5pPr>
            <a:lvl6pPr marL="2677214" indent="0">
              <a:buNone/>
              <a:defRPr sz="1100"/>
            </a:lvl6pPr>
            <a:lvl7pPr marL="3212661" indent="0">
              <a:buNone/>
              <a:defRPr sz="1100"/>
            </a:lvl7pPr>
            <a:lvl8pPr marL="3748105" indent="0">
              <a:buNone/>
              <a:defRPr sz="1100"/>
            </a:lvl8pPr>
            <a:lvl9pPr marL="4283546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74520-0C79-4F57-96EC-FAA4A4E319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422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7DCE3-09A4-471E-950C-D1AEF55836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942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60"/>
            <a:ext cx="267462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60"/>
            <a:ext cx="782574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D1C2-4339-44FA-AA7E-8D4893B078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0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7"/>
          <p:cNvSpPr/>
          <p:nvPr userDrawn="1"/>
        </p:nvSpPr>
        <p:spPr>
          <a:xfrm>
            <a:off x="309565" y="349250"/>
            <a:ext cx="1126807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44" tIns="42176" rIns="84344" bIns="42176" anchor="ctr"/>
          <a:lstStyle/>
          <a:p>
            <a:pPr algn="ctr" defTabSz="843303">
              <a:defRPr/>
            </a:pPr>
            <a:endParaRPr lang="zh-CN" alt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836884"/>
      </p:ext>
    </p:extLst>
  </p:cSld>
  <p:clrMapOvr>
    <a:masterClrMapping/>
  </p:clrMapOvr>
  <p:transition>
    <p:cut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50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5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0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6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1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7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2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8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83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B25F3-9509-45FF-9AFA-317FA279F1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451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21A7F-CD49-4336-949E-DAF5438E42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558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25"/>
            <a:ext cx="1010412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354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09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63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18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77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27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481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83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4FDB1-0E10-4B75-8286-FFD3F6803B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56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990600"/>
            <a:ext cx="525018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990600"/>
            <a:ext cx="5250180" cy="60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328034-0B62-43D9-A551-DA505E6DF4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8055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15"/>
            <a:ext cx="525018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15"/>
            <a:ext cx="525018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4FA8E-053E-4397-83A7-6DB0382E46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317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2" y="1535113"/>
            <a:ext cx="5252244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457" indent="0">
              <a:buNone/>
              <a:defRPr sz="2400" b="1"/>
            </a:lvl2pPr>
            <a:lvl3pPr marL="1070908" indent="0">
              <a:buNone/>
              <a:defRPr sz="2100" b="1"/>
            </a:lvl3pPr>
            <a:lvl4pPr marL="1606363" indent="0">
              <a:buNone/>
              <a:defRPr sz="1900" b="1"/>
            </a:lvl4pPr>
            <a:lvl5pPr marL="2141816" indent="0">
              <a:buNone/>
              <a:defRPr sz="1900" b="1"/>
            </a:lvl5pPr>
            <a:lvl6pPr marL="2677268" indent="0">
              <a:buNone/>
              <a:defRPr sz="1900" b="1"/>
            </a:lvl6pPr>
            <a:lvl7pPr marL="3212725" indent="0">
              <a:buNone/>
              <a:defRPr sz="1900" b="1"/>
            </a:lvl7pPr>
            <a:lvl8pPr marL="3748180" indent="0">
              <a:buNone/>
              <a:defRPr sz="1900" b="1"/>
            </a:lvl8pPr>
            <a:lvl9pPr marL="4283631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2" y="2174875"/>
            <a:ext cx="5252244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4" y="1535113"/>
            <a:ext cx="5254308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457" indent="0">
              <a:buNone/>
              <a:defRPr sz="2400" b="1"/>
            </a:lvl2pPr>
            <a:lvl3pPr marL="1070908" indent="0">
              <a:buNone/>
              <a:defRPr sz="2100" b="1"/>
            </a:lvl3pPr>
            <a:lvl4pPr marL="1606363" indent="0">
              <a:buNone/>
              <a:defRPr sz="1900" b="1"/>
            </a:lvl4pPr>
            <a:lvl5pPr marL="2141816" indent="0">
              <a:buNone/>
              <a:defRPr sz="1900" b="1"/>
            </a:lvl5pPr>
            <a:lvl6pPr marL="2677268" indent="0">
              <a:buNone/>
              <a:defRPr sz="1900" b="1"/>
            </a:lvl6pPr>
            <a:lvl7pPr marL="3212725" indent="0">
              <a:buNone/>
              <a:defRPr sz="1900" b="1"/>
            </a:lvl7pPr>
            <a:lvl8pPr marL="3748180" indent="0">
              <a:buNone/>
              <a:defRPr sz="1900" b="1"/>
            </a:lvl8pPr>
            <a:lvl9pPr marL="4283631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4" y="2174875"/>
            <a:ext cx="5254308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41390-35A3-4547-BD93-01CA2EE584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000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6E9BF-0D00-46CC-A136-8F21D2546A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71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D0B322-71EE-40EF-80EC-669B4954CE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096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91" y="273050"/>
            <a:ext cx="3910807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78" y="273075"/>
            <a:ext cx="6645275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91" y="1435103"/>
            <a:ext cx="3910807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5457" indent="0">
              <a:buNone/>
              <a:defRPr sz="1400"/>
            </a:lvl2pPr>
            <a:lvl3pPr marL="1070908" indent="0">
              <a:buNone/>
              <a:defRPr sz="1100"/>
            </a:lvl3pPr>
            <a:lvl4pPr marL="1606363" indent="0">
              <a:buNone/>
              <a:defRPr sz="1100"/>
            </a:lvl4pPr>
            <a:lvl5pPr marL="2141816" indent="0">
              <a:buNone/>
              <a:defRPr sz="1100"/>
            </a:lvl5pPr>
            <a:lvl6pPr marL="2677268" indent="0">
              <a:buNone/>
              <a:defRPr sz="1100"/>
            </a:lvl6pPr>
            <a:lvl7pPr marL="3212725" indent="0">
              <a:buNone/>
              <a:defRPr sz="1100"/>
            </a:lvl7pPr>
            <a:lvl8pPr marL="3748180" indent="0">
              <a:buNone/>
              <a:defRPr sz="1100"/>
            </a:lvl8pPr>
            <a:lvl9pPr marL="428363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03DF6-8A3A-45BD-80D9-17747E639C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64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35457" indent="0">
              <a:buNone/>
              <a:defRPr sz="3300"/>
            </a:lvl2pPr>
            <a:lvl3pPr marL="1070908" indent="0">
              <a:buNone/>
              <a:defRPr sz="2800"/>
            </a:lvl3pPr>
            <a:lvl4pPr marL="1606363" indent="0">
              <a:buNone/>
              <a:defRPr sz="2400"/>
            </a:lvl4pPr>
            <a:lvl5pPr marL="2141816" indent="0">
              <a:buNone/>
              <a:defRPr sz="2400"/>
            </a:lvl5pPr>
            <a:lvl6pPr marL="2677268" indent="0">
              <a:buNone/>
              <a:defRPr sz="2400"/>
            </a:lvl6pPr>
            <a:lvl7pPr marL="3212725" indent="0">
              <a:buNone/>
              <a:defRPr sz="2400"/>
            </a:lvl7pPr>
            <a:lvl8pPr marL="3748180" indent="0">
              <a:buNone/>
              <a:defRPr sz="2400"/>
            </a:lvl8pPr>
            <a:lvl9pPr marL="4283631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5457" indent="0">
              <a:buNone/>
              <a:defRPr sz="1400"/>
            </a:lvl2pPr>
            <a:lvl3pPr marL="1070908" indent="0">
              <a:buNone/>
              <a:defRPr sz="1100"/>
            </a:lvl3pPr>
            <a:lvl4pPr marL="1606363" indent="0">
              <a:buNone/>
              <a:defRPr sz="1100"/>
            </a:lvl4pPr>
            <a:lvl5pPr marL="2141816" indent="0">
              <a:buNone/>
              <a:defRPr sz="1100"/>
            </a:lvl5pPr>
            <a:lvl6pPr marL="2677268" indent="0">
              <a:buNone/>
              <a:defRPr sz="1100"/>
            </a:lvl6pPr>
            <a:lvl7pPr marL="3212725" indent="0">
              <a:buNone/>
              <a:defRPr sz="1100"/>
            </a:lvl7pPr>
            <a:lvl8pPr marL="3748180" indent="0">
              <a:buNone/>
              <a:defRPr sz="1100"/>
            </a:lvl8pPr>
            <a:lvl9pPr marL="428363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74520-0C79-4F57-96EC-FAA4A4E319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287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7DCE3-09A4-471E-950C-D1AEF55836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091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60"/>
            <a:ext cx="267462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60"/>
            <a:ext cx="782574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D1C2-4339-44FA-AA7E-8D4893B078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142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7"/>
          <p:cNvSpPr/>
          <p:nvPr userDrawn="1"/>
        </p:nvSpPr>
        <p:spPr>
          <a:xfrm>
            <a:off x="309565" y="349250"/>
            <a:ext cx="1126807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44" tIns="42176" rIns="84344" bIns="42176" anchor="ctr"/>
          <a:lstStyle/>
          <a:p>
            <a:pPr algn="ctr" defTabSz="843319">
              <a:defRPr/>
            </a:pPr>
            <a:endParaRPr lang="zh-CN" alt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96761"/>
      </p:ext>
    </p:extLst>
  </p:cSld>
  <p:clrMapOvr>
    <a:masterClrMapping/>
  </p:clrMapOvr>
  <p:transition>
    <p:cut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50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5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1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2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8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83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B25F3-9509-45FF-9AFA-317FA279F1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57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2" y="1535113"/>
            <a:ext cx="52522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2" indent="0">
              <a:buNone/>
              <a:defRPr sz="2000" b="1"/>
            </a:lvl2pPr>
            <a:lvl3pPr marL="914211" indent="0">
              <a:buNone/>
              <a:defRPr sz="1800" b="1"/>
            </a:lvl3pPr>
            <a:lvl4pPr marL="1371311" indent="0">
              <a:buNone/>
              <a:defRPr sz="1600" b="1"/>
            </a:lvl4pPr>
            <a:lvl5pPr marL="1828420" indent="0">
              <a:buNone/>
              <a:defRPr sz="1600" b="1"/>
            </a:lvl5pPr>
            <a:lvl6pPr marL="2285520" indent="0">
              <a:buNone/>
              <a:defRPr sz="1600" b="1"/>
            </a:lvl6pPr>
            <a:lvl7pPr marL="2742624" indent="0">
              <a:buNone/>
              <a:defRPr sz="1600" b="1"/>
            </a:lvl7pPr>
            <a:lvl8pPr marL="3199728" indent="0">
              <a:buNone/>
              <a:defRPr sz="1600" b="1"/>
            </a:lvl8pPr>
            <a:lvl9pPr marL="365683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2" y="2174875"/>
            <a:ext cx="52522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4" y="1535113"/>
            <a:ext cx="52543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2" indent="0">
              <a:buNone/>
              <a:defRPr sz="2000" b="1"/>
            </a:lvl2pPr>
            <a:lvl3pPr marL="914211" indent="0">
              <a:buNone/>
              <a:defRPr sz="1800" b="1"/>
            </a:lvl3pPr>
            <a:lvl4pPr marL="1371311" indent="0">
              <a:buNone/>
              <a:defRPr sz="1600" b="1"/>
            </a:lvl4pPr>
            <a:lvl5pPr marL="1828420" indent="0">
              <a:buNone/>
              <a:defRPr sz="1600" b="1"/>
            </a:lvl5pPr>
            <a:lvl6pPr marL="2285520" indent="0">
              <a:buNone/>
              <a:defRPr sz="1600" b="1"/>
            </a:lvl6pPr>
            <a:lvl7pPr marL="2742624" indent="0">
              <a:buNone/>
              <a:defRPr sz="1600" b="1"/>
            </a:lvl7pPr>
            <a:lvl8pPr marL="3199728" indent="0">
              <a:buNone/>
              <a:defRPr sz="1600" b="1"/>
            </a:lvl8pPr>
            <a:lvl9pPr marL="365683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4" y="2174875"/>
            <a:ext cx="52543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F1917-8B90-4BE7-9890-8D49AA524D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86493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21A7F-CD49-4336-949E-DAF5438E42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529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25"/>
            <a:ext cx="1010412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3547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09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6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1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773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28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482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83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4FDB1-0E10-4B75-8286-FFD3F6803B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662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15"/>
            <a:ext cx="525018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15"/>
            <a:ext cx="525018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4FA8E-053E-4397-83A7-6DB0382E46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324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2" y="1535113"/>
            <a:ext cx="5252244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472" indent="0">
              <a:buNone/>
              <a:defRPr sz="2400" b="1"/>
            </a:lvl2pPr>
            <a:lvl3pPr marL="1070940" indent="0">
              <a:buNone/>
              <a:defRPr sz="2100" b="1"/>
            </a:lvl3pPr>
            <a:lvl4pPr marL="1606411" indent="0">
              <a:buNone/>
              <a:defRPr sz="1900" b="1"/>
            </a:lvl4pPr>
            <a:lvl5pPr marL="2141880" indent="0">
              <a:buNone/>
              <a:defRPr sz="1900" b="1"/>
            </a:lvl5pPr>
            <a:lvl6pPr marL="2677349" indent="0">
              <a:buNone/>
              <a:defRPr sz="1900" b="1"/>
            </a:lvl6pPr>
            <a:lvl7pPr marL="3212821" indent="0">
              <a:buNone/>
              <a:defRPr sz="1900" b="1"/>
            </a:lvl7pPr>
            <a:lvl8pPr marL="3748292" indent="0">
              <a:buNone/>
              <a:defRPr sz="1900" b="1"/>
            </a:lvl8pPr>
            <a:lvl9pPr marL="4283760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2" y="2174875"/>
            <a:ext cx="5252244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4" y="1535113"/>
            <a:ext cx="5254308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472" indent="0">
              <a:buNone/>
              <a:defRPr sz="2400" b="1"/>
            </a:lvl2pPr>
            <a:lvl3pPr marL="1070940" indent="0">
              <a:buNone/>
              <a:defRPr sz="2100" b="1"/>
            </a:lvl3pPr>
            <a:lvl4pPr marL="1606411" indent="0">
              <a:buNone/>
              <a:defRPr sz="1900" b="1"/>
            </a:lvl4pPr>
            <a:lvl5pPr marL="2141880" indent="0">
              <a:buNone/>
              <a:defRPr sz="1900" b="1"/>
            </a:lvl5pPr>
            <a:lvl6pPr marL="2677349" indent="0">
              <a:buNone/>
              <a:defRPr sz="1900" b="1"/>
            </a:lvl6pPr>
            <a:lvl7pPr marL="3212821" indent="0">
              <a:buNone/>
              <a:defRPr sz="1900" b="1"/>
            </a:lvl7pPr>
            <a:lvl8pPr marL="3748292" indent="0">
              <a:buNone/>
              <a:defRPr sz="1900" b="1"/>
            </a:lvl8pPr>
            <a:lvl9pPr marL="4283760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4" y="2174875"/>
            <a:ext cx="5254308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41390-35A3-4547-BD93-01CA2EE584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498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6E9BF-0D00-46CC-A136-8F21D2546A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968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D0B322-71EE-40EF-80EC-669B4954CE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619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88" y="273050"/>
            <a:ext cx="3910807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78" y="273075"/>
            <a:ext cx="6645275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88" y="1435103"/>
            <a:ext cx="3910807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5472" indent="0">
              <a:buNone/>
              <a:defRPr sz="1400"/>
            </a:lvl2pPr>
            <a:lvl3pPr marL="1070940" indent="0">
              <a:buNone/>
              <a:defRPr sz="1100"/>
            </a:lvl3pPr>
            <a:lvl4pPr marL="1606411" indent="0">
              <a:buNone/>
              <a:defRPr sz="1100"/>
            </a:lvl4pPr>
            <a:lvl5pPr marL="2141880" indent="0">
              <a:buNone/>
              <a:defRPr sz="1100"/>
            </a:lvl5pPr>
            <a:lvl6pPr marL="2677349" indent="0">
              <a:buNone/>
              <a:defRPr sz="1100"/>
            </a:lvl6pPr>
            <a:lvl7pPr marL="3212821" indent="0">
              <a:buNone/>
              <a:defRPr sz="1100"/>
            </a:lvl7pPr>
            <a:lvl8pPr marL="3748292" indent="0">
              <a:buNone/>
              <a:defRPr sz="1100"/>
            </a:lvl8pPr>
            <a:lvl9pPr marL="42837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03DF6-8A3A-45BD-80D9-17747E639C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270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35472" indent="0">
              <a:buNone/>
              <a:defRPr sz="3300"/>
            </a:lvl2pPr>
            <a:lvl3pPr marL="1070940" indent="0">
              <a:buNone/>
              <a:defRPr sz="2800"/>
            </a:lvl3pPr>
            <a:lvl4pPr marL="1606411" indent="0">
              <a:buNone/>
              <a:defRPr sz="2400"/>
            </a:lvl4pPr>
            <a:lvl5pPr marL="2141880" indent="0">
              <a:buNone/>
              <a:defRPr sz="2400"/>
            </a:lvl5pPr>
            <a:lvl6pPr marL="2677349" indent="0">
              <a:buNone/>
              <a:defRPr sz="2400"/>
            </a:lvl6pPr>
            <a:lvl7pPr marL="3212821" indent="0">
              <a:buNone/>
              <a:defRPr sz="2400"/>
            </a:lvl7pPr>
            <a:lvl8pPr marL="3748292" indent="0">
              <a:buNone/>
              <a:defRPr sz="2400"/>
            </a:lvl8pPr>
            <a:lvl9pPr marL="4283760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5472" indent="0">
              <a:buNone/>
              <a:defRPr sz="1400"/>
            </a:lvl2pPr>
            <a:lvl3pPr marL="1070940" indent="0">
              <a:buNone/>
              <a:defRPr sz="1100"/>
            </a:lvl3pPr>
            <a:lvl4pPr marL="1606411" indent="0">
              <a:buNone/>
              <a:defRPr sz="1100"/>
            </a:lvl4pPr>
            <a:lvl5pPr marL="2141880" indent="0">
              <a:buNone/>
              <a:defRPr sz="1100"/>
            </a:lvl5pPr>
            <a:lvl6pPr marL="2677349" indent="0">
              <a:buNone/>
              <a:defRPr sz="1100"/>
            </a:lvl6pPr>
            <a:lvl7pPr marL="3212821" indent="0">
              <a:buNone/>
              <a:defRPr sz="1100"/>
            </a:lvl7pPr>
            <a:lvl8pPr marL="3748292" indent="0">
              <a:buNone/>
              <a:defRPr sz="1100"/>
            </a:lvl8pPr>
            <a:lvl9pPr marL="42837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74520-0C79-4F57-96EC-FAA4A4E319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4870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7DCE3-09A4-471E-950C-D1AEF55836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372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60"/>
            <a:ext cx="267462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60"/>
            <a:ext cx="782574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D1C2-4339-44FA-AA7E-8D4893B078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42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218BC3-E6C5-497B-8E0A-1C8D084D4F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4038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7"/>
          <p:cNvSpPr/>
          <p:nvPr userDrawn="1"/>
        </p:nvSpPr>
        <p:spPr>
          <a:xfrm>
            <a:off x="309565" y="349250"/>
            <a:ext cx="1126807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44" tIns="42176" rIns="84344" bIns="42176" anchor="ctr"/>
          <a:lstStyle/>
          <a:p>
            <a:pPr algn="ctr" defTabSz="843346">
              <a:defRPr/>
            </a:pPr>
            <a:endParaRPr lang="zh-CN" alt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81910"/>
      </p:ext>
    </p:extLst>
  </p:cSld>
  <p:clrMapOvr>
    <a:masterClrMapping/>
  </p:clrMapOvr>
  <p:transition>
    <p:cut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49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0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6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2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83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B25F3-9509-45FF-9AFA-317FA279F1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647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21A7F-CD49-4336-949E-DAF5438E42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921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24"/>
            <a:ext cx="1010412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3549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09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6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1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774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29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484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839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4FDB1-0E10-4B75-8286-FFD3F6803B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971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15"/>
            <a:ext cx="525018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15"/>
            <a:ext cx="525018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4FA8E-053E-4397-83A7-6DB0382E46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306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2" y="1535113"/>
            <a:ext cx="5252244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493" indent="0">
              <a:buNone/>
              <a:defRPr sz="2400" b="1"/>
            </a:lvl2pPr>
            <a:lvl3pPr marL="1070982" indent="0">
              <a:buNone/>
              <a:defRPr sz="2100" b="1"/>
            </a:lvl3pPr>
            <a:lvl4pPr marL="1606475" indent="0">
              <a:buNone/>
              <a:defRPr sz="1900" b="1"/>
            </a:lvl4pPr>
            <a:lvl5pPr marL="2141966" indent="0">
              <a:buNone/>
              <a:defRPr sz="1900" b="1"/>
            </a:lvl5pPr>
            <a:lvl6pPr marL="2677457" indent="0">
              <a:buNone/>
              <a:defRPr sz="1900" b="1"/>
            </a:lvl6pPr>
            <a:lvl7pPr marL="3212950" indent="0">
              <a:buNone/>
              <a:defRPr sz="1900" b="1"/>
            </a:lvl7pPr>
            <a:lvl8pPr marL="3748441" indent="0">
              <a:buNone/>
              <a:defRPr sz="1900" b="1"/>
            </a:lvl8pPr>
            <a:lvl9pPr marL="4283931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2" y="2174875"/>
            <a:ext cx="5252244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4" y="1535113"/>
            <a:ext cx="5254308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493" indent="0">
              <a:buNone/>
              <a:defRPr sz="2400" b="1"/>
            </a:lvl2pPr>
            <a:lvl3pPr marL="1070982" indent="0">
              <a:buNone/>
              <a:defRPr sz="2100" b="1"/>
            </a:lvl3pPr>
            <a:lvl4pPr marL="1606475" indent="0">
              <a:buNone/>
              <a:defRPr sz="1900" b="1"/>
            </a:lvl4pPr>
            <a:lvl5pPr marL="2141966" indent="0">
              <a:buNone/>
              <a:defRPr sz="1900" b="1"/>
            </a:lvl5pPr>
            <a:lvl6pPr marL="2677457" indent="0">
              <a:buNone/>
              <a:defRPr sz="1900" b="1"/>
            </a:lvl6pPr>
            <a:lvl7pPr marL="3212950" indent="0">
              <a:buNone/>
              <a:defRPr sz="1900" b="1"/>
            </a:lvl7pPr>
            <a:lvl8pPr marL="3748441" indent="0">
              <a:buNone/>
              <a:defRPr sz="1900" b="1"/>
            </a:lvl8pPr>
            <a:lvl9pPr marL="4283931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4" y="2174875"/>
            <a:ext cx="5254308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41390-35A3-4547-BD93-01CA2EE584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039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6E9BF-0D00-46CC-A136-8F21D2546A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038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D0B322-71EE-40EF-80EC-669B4954CE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755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84" y="273050"/>
            <a:ext cx="3910807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74" y="273075"/>
            <a:ext cx="6645275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84" y="1435103"/>
            <a:ext cx="3910807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5493" indent="0">
              <a:buNone/>
              <a:defRPr sz="1400"/>
            </a:lvl2pPr>
            <a:lvl3pPr marL="1070982" indent="0">
              <a:buNone/>
              <a:defRPr sz="1100"/>
            </a:lvl3pPr>
            <a:lvl4pPr marL="1606475" indent="0">
              <a:buNone/>
              <a:defRPr sz="1100"/>
            </a:lvl4pPr>
            <a:lvl5pPr marL="2141966" indent="0">
              <a:buNone/>
              <a:defRPr sz="1100"/>
            </a:lvl5pPr>
            <a:lvl6pPr marL="2677457" indent="0">
              <a:buNone/>
              <a:defRPr sz="1100"/>
            </a:lvl6pPr>
            <a:lvl7pPr marL="3212950" indent="0">
              <a:buNone/>
              <a:defRPr sz="1100"/>
            </a:lvl7pPr>
            <a:lvl8pPr marL="3748441" indent="0">
              <a:buNone/>
              <a:defRPr sz="1100"/>
            </a:lvl8pPr>
            <a:lvl9pPr marL="428393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03DF6-8A3A-45BD-80D9-17747E639C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679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35493" indent="0">
              <a:buNone/>
              <a:defRPr sz="3300"/>
            </a:lvl2pPr>
            <a:lvl3pPr marL="1070982" indent="0">
              <a:buNone/>
              <a:defRPr sz="2800"/>
            </a:lvl3pPr>
            <a:lvl4pPr marL="1606475" indent="0">
              <a:buNone/>
              <a:defRPr sz="2400"/>
            </a:lvl4pPr>
            <a:lvl5pPr marL="2141966" indent="0">
              <a:buNone/>
              <a:defRPr sz="2400"/>
            </a:lvl5pPr>
            <a:lvl6pPr marL="2677457" indent="0">
              <a:buNone/>
              <a:defRPr sz="2400"/>
            </a:lvl6pPr>
            <a:lvl7pPr marL="3212950" indent="0">
              <a:buNone/>
              <a:defRPr sz="2400"/>
            </a:lvl7pPr>
            <a:lvl8pPr marL="3748441" indent="0">
              <a:buNone/>
              <a:defRPr sz="2400"/>
            </a:lvl8pPr>
            <a:lvl9pPr marL="4283931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5493" indent="0">
              <a:buNone/>
              <a:defRPr sz="1400"/>
            </a:lvl2pPr>
            <a:lvl3pPr marL="1070982" indent="0">
              <a:buNone/>
              <a:defRPr sz="1100"/>
            </a:lvl3pPr>
            <a:lvl4pPr marL="1606475" indent="0">
              <a:buNone/>
              <a:defRPr sz="1100"/>
            </a:lvl4pPr>
            <a:lvl5pPr marL="2141966" indent="0">
              <a:buNone/>
              <a:defRPr sz="1100"/>
            </a:lvl5pPr>
            <a:lvl6pPr marL="2677457" indent="0">
              <a:buNone/>
              <a:defRPr sz="1100"/>
            </a:lvl6pPr>
            <a:lvl7pPr marL="3212950" indent="0">
              <a:buNone/>
              <a:defRPr sz="1100"/>
            </a:lvl7pPr>
            <a:lvl8pPr marL="3748441" indent="0">
              <a:buNone/>
              <a:defRPr sz="1100"/>
            </a:lvl8pPr>
            <a:lvl9pPr marL="428393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74520-0C79-4F57-96EC-FAA4A4E319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25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9921B2-05C3-41AF-96EB-35DD656B40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15220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7DCE3-09A4-471E-950C-D1AEF55836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367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60"/>
            <a:ext cx="267462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60"/>
            <a:ext cx="782574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D1C2-4339-44FA-AA7E-8D4893B078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416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7"/>
          <p:cNvSpPr/>
          <p:nvPr userDrawn="1"/>
        </p:nvSpPr>
        <p:spPr>
          <a:xfrm>
            <a:off x="309565" y="349250"/>
            <a:ext cx="1126807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44" tIns="42176" rIns="84344" bIns="42176" anchor="ctr"/>
          <a:lstStyle/>
          <a:p>
            <a:pPr algn="ctr" defTabSz="843382">
              <a:defRPr/>
            </a:pPr>
            <a:endParaRPr lang="zh-CN" alt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07084"/>
      </p:ext>
    </p:extLst>
  </p:cSld>
  <p:clrMapOvr>
    <a:masterClrMapping/>
  </p:clrMapOvr>
  <p:transition>
    <p:cut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50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5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0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6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1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7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2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8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83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B25F3-9509-45FF-9AFA-317FA279F1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482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21A7F-CD49-4336-949E-DAF5438E42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223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25"/>
            <a:ext cx="1010412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3544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08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17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771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26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480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83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4FDB1-0E10-4B75-8286-FFD3F6803B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228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15"/>
            <a:ext cx="525018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15"/>
            <a:ext cx="525018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4FA8E-053E-4397-83A7-6DB0382E46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151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2" y="1535113"/>
            <a:ext cx="5252244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442" indent="0">
              <a:buNone/>
              <a:defRPr sz="2400" b="1"/>
            </a:lvl2pPr>
            <a:lvl3pPr marL="1070875" indent="0">
              <a:buNone/>
              <a:defRPr sz="2100" b="1"/>
            </a:lvl3pPr>
            <a:lvl4pPr marL="1606315" indent="0">
              <a:buNone/>
              <a:defRPr sz="1900" b="1"/>
            </a:lvl4pPr>
            <a:lvl5pPr marL="2141752" indent="0">
              <a:buNone/>
              <a:defRPr sz="1900" b="1"/>
            </a:lvl5pPr>
            <a:lvl6pPr marL="2677187" indent="0">
              <a:buNone/>
              <a:defRPr sz="1900" b="1"/>
            </a:lvl6pPr>
            <a:lvl7pPr marL="3212629" indent="0">
              <a:buNone/>
              <a:defRPr sz="1900" b="1"/>
            </a:lvl7pPr>
            <a:lvl8pPr marL="3748067" indent="0">
              <a:buNone/>
              <a:defRPr sz="1900" b="1"/>
            </a:lvl8pPr>
            <a:lvl9pPr marL="4283503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2" y="2174875"/>
            <a:ext cx="5252244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4" y="1535113"/>
            <a:ext cx="5254308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442" indent="0">
              <a:buNone/>
              <a:defRPr sz="2400" b="1"/>
            </a:lvl2pPr>
            <a:lvl3pPr marL="1070875" indent="0">
              <a:buNone/>
              <a:defRPr sz="2100" b="1"/>
            </a:lvl3pPr>
            <a:lvl4pPr marL="1606315" indent="0">
              <a:buNone/>
              <a:defRPr sz="1900" b="1"/>
            </a:lvl4pPr>
            <a:lvl5pPr marL="2141752" indent="0">
              <a:buNone/>
              <a:defRPr sz="1900" b="1"/>
            </a:lvl5pPr>
            <a:lvl6pPr marL="2677187" indent="0">
              <a:buNone/>
              <a:defRPr sz="1900" b="1"/>
            </a:lvl6pPr>
            <a:lvl7pPr marL="3212629" indent="0">
              <a:buNone/>
              <a:defRPr sz="1900" b="1"/>
            </a:lvl7pPr>
            <a:lvl8pPr marL="3748067" indent="0">
              <a:buNone/>
              <a:defRPr sz="1900" b="1"/>
            </a:lvl8pPr>
            <a:lvl9pPr marL="4283503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4" y="2174875"/>
            <a:ext cx="5254308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41390-35A3-4547-BD93-01CA2EE584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310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6E9BF-0D00-46CC-A136-8F21D2546A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958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D0B322-71EE-40EF-80EC-669B4954CE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44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93" y="273050"/>
            <a:ext cx="391080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78" y="273076"/>
            <a:ext cx="66452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93" y="1435103"/>
            <a:ext cx="391080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2" indent="0">
              <a:buNone/>
              <a:defRPr sz="1200"/>
            </a:lvl2pPr>
            <a:lvl3pPr marL="914211" indent="0">
              <a:buNone/>
              <a:defRPr sz="1000"/>
            </a:lvl3pPr>
            <a:lvl4pPr marL="1371311" indent="0">
              <a:buNone/>
              <a:defRPr sz="900"/>
            </a:lvl4pPr>
            <a:lvl5pPr marL="1828420" indent="0">
              <a:buNone/>
              <a:defRPr sz="900"/>
            </a:lvl5pPr>
            <a:lvl6pPr marL="2285520" indent="0">
              <a:buNone/>
              <a:defRPr sz="900"/>
            </a:lvl6pPr>
            <a:lvl7pPr marL="2742624" indent="0">
              <a:buNone/>
              <a:defRPr sz="900"/>
            </a:lvl7pPr>
            <a:lvl8pPr marL="3199728" indent="0">
              <a:buNone/>
              <a:defRPr sz="900"/>
            </a:lvl8pPr>
            <a:lvl9pPr marL="365683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7F575E-77AF-4257-AE91-8E79BD6CD8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90380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93" y="273050"/>
            <a:ext cx="3910807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78" y="273075"/>
            <a:ext cx="6645275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93" y="1435103"/>
            <a:ext cx="3910807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5442" indent="0">
              <a:buNone/>
              <a:defRPr sz="1400"/>
            </a:lvl2pPr>
            <a:lvl3pPr marL="1070875" indent="0">
              <a:buNone/>
              <a:defRPr sz="1100"/>
            </a:lvl3pPr>
            <a:lvl4pPr marL="1606315" indent="0">
              <a:buNone/>
              <a:defRPr sz="1100"/>
            </a:lvl4pPr>
            <a:lvl5pPr marL="2141752" indent="0">
              <a:buNone/>
              <a:defRPr sz="1100"/>
            </a:lvl5pPr>
            <a:lvl6pPr marL="2677187" indent="0">
              <a:buNone/>
              <a:defRPr sz="1100"/>
            </a:lvl6pPr>
            <a:lvl7pPr marL="3212629" indent="0">
              <a:buNone/>
              <a:defRPr sz="1100"/>
            </a:lvl7pPr>
            <a:lvl8pPr marL="3748067" indent="0">
              <a:buNone/>
              <a:defRPr sz="1100"/>
            </a:lvl8pPr>
            <a:lvl9pPr marL="428350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03DF6-8A3A-45BD-80D9-17747E639C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757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35442" indent="0">
              <a:buNone/>
              <a:defRPr sz="3300"/>
            </a:lvl2pPr>
            <a:lvl3pPr marL="1070875" indent="0">
              <a:buNone/>
              <a:defRPr sz="2800"/>
            </a:lvl3pPr>
            <a:lvl4pPr marL="1606315" indent="0">
              <a:buNone/>
              <a:defRPr sz="2400"/>
            </a:lvl4pPr>
            <a:lvl5pPr marL="2141752" indent="0">
              <a:buNone/>
              <a:defRPr sz="2400"/>
            </a:lvl5pPr>
            <a:lvl6pPr marL="2677187" indent="0">
              <a:buNone/>
              <a:defRPr sz="2400"/>
            </a:lvl6pPr>
            <a:lvl7pPr marL="3212629" indent="0">
              <a:buNone/>
              <a:defRPr sz="2400"/>
            </a:lvl7pPr>
            <a:lvl8pPr marL="3748067" indent="0">
              <a:buNone/>
              <a:defRPr sz="2400"/>
            </a:lvl8pPr>
            <a:lvl9pPr marL="4283503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5442" indent="0">
              <a:buNone/>
              <a:defRPr sz="1400"/>
            </a:lvl2pPr>
            <a:lvl3pPr marL="1070875" indent="0">
              <a:buNone/>
              <a:defRPr sz="1100"/>
            </a:lvl3pPr>
            <a:lvl4pPr marL="1606315" indent="0">
              <a:buNone/>
              <a:defRPr sz="1100"/>
            </a:lvl4pPr>
            <a:lvl5pPr marL="2141752" indent="0">
              <a:buNone/>
              <a:defRPr sz="1100"/>
            </a:lvl5pPr>
            <a:lvl6pPr marL="2677187" indent="0">
              <a:buNone/>
              <a:defRPr sz="1100"/>
            </a:lvl6pPr>
            <a:lvl7pPr marL="3212629" indent="0">
              <a:buNone/>
              <a:defRPr sz="1100"/>
            </a:lvl7pPr>
            <a:lvl8pPr marL="3748067" indent="0">
              <a:buNone/>
              <a:defRPr sz="1100"/>
            </a:lvl8pPr>
            <a:lvl9pPr marL="428350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74520-0C79-4F57-96EC-FAA4A4E319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264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7DCE3-09A4-471E-950C-D1AEF55836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760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60"/>
            <a:ext cx="267462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60"/>
            <a:ext cx="782574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D1C2-4339-44FA-AA7E-8D4893B078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379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7"/>
          <p:cNvSpPr/>
          <p:nvPr userDrawn="1"/>
        </p:nvSpPr>
        <p:spPr>
          <a:xfrm>
            <a:off x="309565" y="349250"/>
            <a:ext cx="1126807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44" tIns="42176" rIns="84344" bIns="42176" anchor="ctr"/>
          <a:lstStyle/>
          <a:p>
            <a:pPr algn="ctr" defTabSz="843295">
              <a:defRPr/>
            </a:pPr>
            <a:endParaRPr lang="zh-CN" alt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78966"/>
      </p:ext>
    </p:extLst>
  </p:cSld>
  <p:clrMapOvr>
    <a:masterClrMapping/>
  </p:clrMapOvr>
  <p:transition>
    <p:cut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49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0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6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2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83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B25F3-9509-45FF-9AFA-317FA279F1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275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21A7F-CD49-4336-949E-DAF5438E42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926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24"/>
            <a:ext cx="1010412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3549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09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6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1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774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29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484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839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4FDB1-0E10-4B75-8286-FFD3F6803B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466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15"/>
            <a:ext cx="525018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15"/>
            <a:ext cx="525018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4FA8E-053E-4397-83A7-6DB0382E46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020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2" y="1535113"/>
            <a:ext cx="5252244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493" indent="0">
              <a:buNone/>
              <a:defRPr sz="2400" b="1"/>
            </a:lvl2pPr>
            <a:lvl3pPr marL="1070982" indent="0">
              <a:buNone/>
              <a:defRPr sz="2100" b="1"/>
            </a:lvl3pPr>
            <a:lvl4pPr marL="1606475" indent="0">
              <a:buNone/>
              <a:defRPr sz="1900" b="1"/>
            </a:lvl4pPr>
            <a:lvl5pPr marL="2141966" indent="0">
              <a:buNone/>
              <a:defRPr sz="1900" b="1"/>
            </a:lvl5pPr>
            <a:lvl6pPr marL="2677457" indent="0">
              <a:buNone/>
              <a:defRPr sz="1900" b="1"/>
            </a:lvl6pPr>
            <a:lvl7pPr marL="3212950" indent="0">
              <a:buNone/>
              <a:defRPr sz="1900" b="1"/>
            </a:lvl7pPr>
            <a:lvl8pPr marL="3748441" indent="0">
              <a:buNone/>
              <a:defRPr sz="1900" b="1"/>
            </a:lvl8pPr>
            <a:lvl9pPr marL="4283931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2" y="2174875"/>
            <a:ext cx="5252244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4" y="1535113"/>
            <a:ext cx="5254308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5493" indent="0">
              <a:buNone/>
              <a:defRPr sz="2400" b="1"/>
            </a:lvl2pPr>
            <a:lvl3pPr marL="1070982" indent="0">
              <a:buNone/>
              <a:defRPr sz="2100" b="1"/>
            </a:lvl3pPr>
            <a:lvl4pPr marL="1606475" indent="0">
              <a:buNone/>
              <a:defRPr sz="1900" b="1"/>
            </a:lvl4pPr>
            <a:lvl5pPr marL="2141966" indent="0">
              <a:buNone/>
              <a:defRPr sz="1900" b="1"/>
            </a:lvl5pPr>
            <a:lvl6pPr marL="2677457" indent="0">
              <a:buNone/>
              <a:defRPr sz="1900" b="1"/>
            </a:lvl6pPr>
            <a:lvl7pPr marL="3212950" indent="0">
              <a:buNone/>
              <a:defRPr sz="1900" b="1"/>
            </a:lvl7pPr>
            <a:lvl8pPr marL="3748441" indent="0">
              <a:buNone/>
              <a:defRPr sz="1900" b="1"/>
            </a:lvl8pPr>
            <a:lvl9pPr marL="4283931" indent="0">
              <a:buNone/>
              <a:defRPr sz="1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4" y="2174875"/>
            <a:ext cx="5254308" cy="3951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41390-35A3-4547-BD93-01CA2EE584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36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2" indent="0">
              <a:buNone/>
              <a:defRPr sz="2800"/>
            </a:lvl2pPr>
            <a:lvl3pPr marL="914211" indent="0">
              <a:buNone/>
              <a:defRPr sz="2400"/>
            </a:lvl3pPr>
            <a:lvl4pPr marL="1371311" indent="0">
              <a:buNone/>
              <a:defRPr sz="2000"/>
            </a:lvl4pPr>
            <a:lvl5pPr marL="1828420" indent="0">
              <a:buNone/>
              <a:defRPr sz="2000"/>
            </a:lvl5pPr>
            <a:lvl6pPr marL="2285520" indent="0">
              <a:buNone/>
              <a:defRPr sz="2000"/>
            </a:lvl6pPr>
            <a:lvl7pPr marL="2742624" indent="0">
              <a:buNone/>
              <a:defRPr sz="2000"/>
            </a:lvl7pPr>
            <a:lvl8pPr marL="3199728" indent="0">
              <a:buNone/>
              <a:defRPr sz="2000"/>
            </a:lvl8pPr>
            <a:lvl9pPr marL="365683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2" indent="0">
              <a:buNone/>
              <a:defRPr sz="1200"/>
            </a:lvl2pPr>
            <a:lvl3pPr marL="914211" indent="0">
              <a:buNone/>
              <a:defRPr sz="1000"/>
            </a:lvl3pPr>
            <a:lvl4pPr marL="1371311" indent="0">
              <a:buNone/>
              <a:defRPr sz="900"/>
            </a:lvl4pPr>
            <a:lvl5pPr marL="1828420" indent="0">
              <a:buNone/>
              <a:defRPr sz="900"/>
            </a:lvl5pPr>
            <a:lvl6pPr marL="2285520" indent="0">
              <a:buNone/>
              <a:defRPr sz="900"/>
            </a:lvl6pPr>
            <a:lvl7pPr marL="2742624" indent="0">
              <a:buNone/>
              <a:defRPr sz="900"/>
            </a:lvl7pPr>
            <a:lvl8pPr marL="3199728" indent="0">
              <a:buNone/>
              <a:defRPr sz="900"/>
            </a:lvl8pPr>
            <a:lvl9pPr marL="365683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329E34-2611-4F9A-A8F9-44228076B8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11171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6E9BF-0D00-46CC-A136-8F21D2546A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213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D0B322-71EE-40EF-80EC-669B4954CE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477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84" y="273050"/>
            <a:ext cx="3910807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74" y="273075"/>
            <a:ext cx="6645275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84" y="1435103"/>
            <a:ext cx="3910807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5493" indent="0">
              <a:buNone/>
              <a:defRPr sz="1400"/>
            </a:lvl2pPr>
            <a:lvl3pPr marL="1070982" indent="0">
              <a:buNone/>
              <a:defRPr sz="1100"/>
            </a:lvl3pPr>
            <a:lvl4pPr marL="1606475" indent="0">
              <a:buNone/>
              <a:defRPr sz="1100"/>
            </a:lvl4pPr>
            <a:lvl5pPr marL="2141966" indent="0">
              <a:buNone/>
              <a:defRPr sz="1100"/>
            </a:lvl5pPr>
            <a:lvl6pPr marL="2677457" indent="0">
              <a:buNone/>
              <a:defRPr sz="1100"/>
            </a:lvl6pPr>
            <a:lvl7pPr marL="3212950" indent="0">
              <a:buNone/>
              <a:defRPr sz="1100"/>
            </a:lvl7pPr>
            <a:lvl8pPr marL="3748441" indent="0">
              <a:buNone/>
              <a:defRPr sz="1100"/>
            </a:lvl8pPr>
            <a:lvl9pPr marL="428393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03DF6-8A3A-45BD-80D9-17747E639C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304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35493" indent="0">
              <a:buNone/>
              <a:defRPr sz="3300"/>
            </a:lvl2pPr>
            <a:lvl3pPr marL="1070982" indent="0">
              <a:buNone/>
              <a:defRPr sz="2800"/>
            </a:lvl3pPr>
            <a:lvl4pPr marL="1606475" indent="0">
              <a:buNone/>
              <a:defRPr sz="2400"/>
            </a:lvl4pPr>
            <a:lvl5pPr marL="2141966" indent="0">
              <a:buNone/>
              <a:defRPr sz="2400"/>
            </a:lvl5pPr>
            <a:lvl6pPr marL="2677457" indent="0">
              <a:buNone/>
              <a:defRPr sz="2400"/>
            </a:lvl6pPr>
            <a:lvl7pPr marL="3212950" indent="0">
              <a:buNone/>
              <a:defRPr sz="2400"/>
            </a:lvl7pPr>
            <a:lvl8pPr marL="3748441" indent="0">
              <a:buNone/>
              <a:defRPr sz="2400"/>
            </a:lvl8pPr>
            <a:lvl9pPr marL="4283931" indent="0">
              <a:buNone/>
              <a:defRPr sz="24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5493" indent="0">
              <a:buNone/>
              <a:defRPr sz="1400"/>
            </a:lvl2pPr>
            <a:lvl3pPr marL="1070982" indent="0">
              <a:buNone/>
              <a:defRPr sz="1100"/>
            </a:lvl3pPr>
            <a:lvl4pPr marL="1606475" indent="0">
              <a:buNone/>
              <a:defRPr sz="1100"/>
            </a:lvl4pPr>
            <a:lvl5pPr marL="2141966" indent="0">
              <a:buNone/>
              <a:defRPr sz="1100"/>
            </a:lvl5pPr>
            <a:lvl6pPr marL="2677457" indent="0">
              <a:buNone/>
              <a:defRPr sz="1100"/>
            </a:lvl6pPr>
            <a:lvl7pPr marL="3212950" indent="0">
              <a:buNone/>
              <a:defRPr sz="1100"/>
            </a:lvl7pPr>
            <a:lvl8pPr marL="3748441" indent="0">
              <a:buNone/>
              <a:defRPr sz="1100"/>
            </a:lvl8pPr>
            <a:lvl9pPr marL="428393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74520-0C79-4F57-96EC-FAA4A4E319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714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37DCE3-09A4-471E-950C-D1AEF55836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497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60"/>
            <a:ext cx="267462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60"/>
            <a:ext cx="782574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2D1C2-4339-44FA-AA7E-8D4893B078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40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7"/>
          <p:cNvSpPr/>
          <p:nvPr userDrawn="1"/>
        </p:nvSpPr>
        <p:spPr>
          <a:xfrm>
            <a:off x="309565" y="349250"/>
            <a:ext cx="11268075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44" tIns="42176" rIns="84344" bIns="42176" anchor="ctr"/>
          <a:lstStyle/>
          <a:p>
            <a:pPr algn="ctr" defTabSz="843382">
              <a:defRPr/>
            </a:pPr>
            <a:endParaRPr lang="zh-CN" altLang="en-US" sz="1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27925"/>
      </p:ext>
    </p:extLst>
  </p:cSld>
  <p:clrMapOvr>
    <a:masterClrMapping/>
  </p:clrMapOvr>
  <p:transition>
    <p:cut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50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5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1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7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2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48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83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B25F3-9509-45FF-9AFA-317FA279F1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64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821A7F-CD49-4336-949E-DAF5438E42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255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25"/>
            <a:ext cx="1010412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3547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09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6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1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773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28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482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83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4FDB1-0E10-4B75-8286-FFD3F6803B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77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image" Target="../media/image2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image" Target="../media/image2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image" Target="../media/image2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"/>
            <a:ext cx="1188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20" rIns="91419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94360" y="6243638"/>
            <a:ext cx="27736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20" rIns="91419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1460" y="6248400"/>
            <a:ext cx="37642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20" rIns="91419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19160" y="6243638"/>
            <a:ext cx="27736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20" rIns="91419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fld id="{C9BA5F72-A438-4234-94EC-191728717BF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4360" y="990600"/>
            <a:ext cx="106984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20" rIns="91419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102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211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311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42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826" indent="-342826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793" indent="-2856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2759" indent="-22855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99864" indent="-22855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6969" indent="-22855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075" indent="-22855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179" indent="-22855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8284" indent="-22855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5383" indent="-22855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2" algn="l" defTabSz="914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1" algn="l" defTabSz="914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1" algn="l" defTabSz="914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0" algn="l" defTabSz="914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0" algn="l" defTabSz="914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24" algn="l" defTabSz="914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8" algn="l" defTabSz="914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33" algn="l" defTabSz="9142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365129"/>
            <a:ext cx="10252710" cy="1325563"/>
          </a:xfrm>
          <a:prstGeom prst="rect">
            <a:avLst/>
          </a:prstGeom>
        </p:spPr>
        <p:txBody>
          <a:bodyPr vert="horz" lIns="91429" tIns="45720" rIns="91429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1825625"/>
            <a:ext cx="10252710" cy="4351338"/>
          </a:xfrm>
          <a:prstGeom prst="rect">
            <a:avLst/>
          </a:prstGeom>
        </p:spPr>
        <p:txBody>
          <a:bodyPr vert="horz" lIns="91429" tIns="45720" rIns="91429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6356359"/>
            <a:ext cx="2674620" cy="365125"/>
          </a:xfrm>
          <a:prstGeom prst="rect">
            <a:avLst/>
          </a:prstGeom>
        </p:spPr>
        <p:txBody>
          <a:bodyPr vert="horz" lIns="91429" tIns="45720" rIns="91429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0146DD9-4EF2-4175-BA8A-3B0FCEF88B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3/14/2023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6356359"/>
            <a:ext cx="4011930" cy="365125"/>
          </a:xfrm>
          <a:prstGeom prst="rect">
            <a:avLst/>
          </a:prstGeom>
        </p:spPr>
        <p:txBody>
          <a:bodyPr vert="horz" lIns="91429" tIns="45720" rIns="91429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6356359"/>
            <a:ext cx="2674620" cy="365125"/>
          </a:xfrm>
          <a:prstGeom prst="rect">
            <a:avLst/>
          </a:prstGeom>
        </p:spPr>
        <p:txBody>
          <a:bodyPr vert="horz" lIns="91429" tIns="45720" rIns="91429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53519B2-D154-4310-8AD5-BFC260E342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42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30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5" indent="-228575" algn="l" defTabSz="9143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5" indent="-228575" algn="l" defTabSz="9143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4" indent="-228575" algn="l" defTabSz="9143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24" indent="-228575" algn="l" defTabSz="9143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74" indent="-228575" algn="l" defTabSz="9143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25" indent="-228575" algn="l" defTabSz="9143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75" indent="-228575" algn="l" defTabSz="9143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25" indent="-228575" algn="l" defTabSz="9143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73" indent="-228575" algn="l" defTabSz="9143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1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2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8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8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8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8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365129"/>
            <a:ext cx="10252710" cy="1325563"/>
          </a:xfrm>
          <a:prstGeom prst="rect">
            <a:avLst/>
          </a:prstGeom>
        </p:spPr>
        <p:txBody>
          <a:bodyPr vert="horz" lIns="91429" tIns="45720" rIns="91429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1825625"/>
            <a:ext cx="10252710" cy="4351338"/>
          </a:xfrm>
          <a:prstGeom prst="rect">
            <a:avLst/>
          </a:prstGeom>
        </p:spPr>
        <p:txBody>
          <a:bodyPr vert="horz" lIns="91429" tIns="45720" rIns="91429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6356359"/>
            <a:ext cx="2674620" cy="365125"/>
          </a:xfrm>
          <a:prstGeom prst="rect">
            <a:avLst/>
          </a:prstGeom>
        </p:spPr>
        <p:txBody>
          <a:bodyPr vert="horz" lIns="91429" tIns="45720" rIns="91429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0146DD9-4EF2-4175-BA8A-3B0FCEF88B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3/14/2023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6356359"/>
            <a:ext cx="4011930" cy="365125"/>
          </a:xfrm>
          <a:prstGeom prst="rect">
            <a:avLst/>
          </a:prstGeom>
        </p:spPr>
        <p:txBody>
          <a:bodyPr vert="horz" lIns="91429" tIns="45720" rIns="91429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6356359"/>
            <a:ext cx="2674620" cy="365125"/>
          </a:xfrm>
          <a:prstGeom prst="rect">
            <a:avLst/>
          </a:prstGeom>
        </p:spPr>
        <p:txBody>
          <a:bodyPr vert="horz" lIns="91429" tIns="45720" rIns="91429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53519B2-D154-4310-8AD5-BFC260E342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020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30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5" indent="-228575" algn="l" defTabSz="91430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5" indent="-228575" algn="l" defTabSz="9143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4" indent="-228575" algn="l" defTabSz="9143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24" indent="-228575" algn="l" defTabSz="9143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74" indent="-228575" algn="l" defTabSz="9143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25" indent="-228575" algn="l" defTabSz="9143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75" indent="-228575" algn="l" defTabSz="9143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25" indent="-228575" algn="l" defTabSz="9143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73" indent="-228575" algn="l" defTabSz="91430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1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2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8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8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8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8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94632" y="275167"/>
            <a:ext cx="1069796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099" tIns="53553" rIns="107099" bIns="535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4632" y="1600729"/>
            <a:ext cx="10697964" cy="452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099" tIns="53553" rIns="107099" bIns="535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632" y="6356639"/>
            <a:ext cx="2773164" cy="365125"/>
          </a:xfrm>
          <a:prstGeom prst="rect">
            <a:avLst/>
          </a:prstGeom>
        </p:spPr>
        <p:txBody>
          <a:bodyPr vert="horz" wrap="square" lIns="107099" tIns="53553" rIns="107099" bIns="53553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</a:defRPr>
            </a:lvl1pPr>
          </a:lstStyle>
          <a:p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732" y="6356639"/>
            <a:ext cx="3763764" cy="365125"/>
          </a:xfrm>
          <a:prstGeom prst="rect">
            <a:avLst/>
          </a:prstGeom>
        </p:spPr>
        <p:txBody>
          <a:bodyPr vert="horz" wrap="square" lIns="107099" tIns="53553" rIns="107099" bIns="53553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98989"/>
                </a:solidFill>
              </a:defRPr>
            </a:lvl1pPr>
          </a:lstStyle>
          <a:p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432" y="6356639"/>
            <a:ext cx="2773164" cy="365125"/>
          </a:xfrm>
          <a:prstGeom prst="rect">
            <a:avLst/>
          </a:prstGeom>
        </p:spPr>
        <p:txBody>
          <a:bodyPr vert="horz" wrap="square" lIns="107099" tIns="53553" rIns="107099" bIns="535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</a:defRPr>
            </a:lvl1pPr>
          </a:lstStyle>
          <a:p>
            <a:fld id="{6503AD72-8370-4F03-BF7B-6536303F261A}" type="slidenum">
              <a:rPr lang="en-US" smtClean="0">
                <a:latin typeface="Arial" pitchFamily="34" charset="0"/>
                <a:ea typeface="MS PGothic" pitchFamily="34" charset="-128"/>
              </a:rPr>
              <a:pPr/>
              <a:t>‹#›</a:t>
            </a:fld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46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5pPr>
      <a:lvl6pPr marL="535493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6pPr>
      <a:lvl7pPr marL="1070982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7pPr>
      <a:lvl8pPr marL="1606475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8pPr>
      <a:lvl9pPr marL="2141966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9pPr>
    </p:titleStyle>
    <p:bodyStyle>
      <a:lvl1pPr marL="400895" indent="-40089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69472" indent="-33451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38051" indent="-26683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3019" indent="-26683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9276" indent="-26683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45202" indent="-267747" algn="l" defTabSz="10709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480693" indent="-267747" algn="l" defTabSz="10709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16188" indent="-267747" algn="l" defTabSz="10709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51677" indent="-267747" algn="l" defTabSz="10709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5493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0982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6475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1966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7457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2950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8441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931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18872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20" rIns="91429" bIns="45720"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18872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20" rIns="91429" bIns="45720" rtlCol="0" anchor="ctr"/>
          <a:lstStyle/>
          <a:p>
            <a:pPr algn="ctr" eaLnBrk="0" hangingPunct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18872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20" rIns="91429" bIns="45720"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18872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20" rIns="91429" bIns="45720"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31279" y="4372168"/>
            <a:ext cx="8466264" cy="1143000"/>
          </a:xfrm>
          <a:prstGeom prst="rect">
            <a:avLst/>
          </a:prstGeom>
          <a:effectLst/>
        </p:spPr>
        <p:txBody>
          <a:bodyPr vert="horz" lIns="91429" tIns="45720" rIns="91429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0" y="732260"/>
            <a:ext cx="8321040" cy="3474720"/>
          </a:xfrm>
          <a:prstGeom prst="rect">
            <a:avLst/>
          </a:prstGeom>
        </p:spPr>
        <p:txBody>
          <a:bodyPr vert="horz" lIns="91429" tIns="45720" rIns="91429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23860" y="6172209"/>
            <a:ext cx="3268980" cy="365125"/>
          </a:xfrm>
          <a:prstGeom prst="rect">
            <a:avLst/>
          </a:prstGeom>
        </p:spPr>
        <p:txBody>
          <a:bodyPr vert="horz" lIns="91429" tIns="45720" rIns="91429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Arial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75" y="6172209"/>
            <a:ext cx="4358641" cy="365125"/>
          </a:xfrm>
          <a:prstGeom prst="rect">
            <a:avLst/>
          </a:prstGeom>
        </p:spPr>
        <p:txBody>
          <a:bodyPr vert="horz" lIns="91429" tIns="45720" rIns="91429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Arial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53000" y="6172209"/>
            <a:ext cx="2377440" cy="365125"/>
          </a:xfrm>
          <a:prstGeom prst="rect">
            <a:avLst/>
          </a:prstGeom>
        </p:spPr>
        <p:txBody>
          <a:bodyPr vert="horz" lIns="91429" tIns="45720" rIns="91429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hangingPunct="0"/>
            <a:fld id="{5953A7A9-8FDF-48F9-94F0-E6AF7EEADBFB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+mn-cs"/>
              </a:rPr>
              <a:pPr eaLnBrk="0" hangingPunct="0"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4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</p:sldLayoutIdLst>
  <p:timing>
    <p:tnLst>
      <p:par>
        <p:cTn id="1" dur="indefinite" restart="never" nodeType="tmRoot"/>
      </p:par>
    </p:tnLst>
  </p:timing>
  <p:txStyles>
    <p:titleStyle>
      <a:lvl1pPr marL="320006" indent="-320006" algn="r" defTabSz="914301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575" indent="-182859" algn="l" defTabSz="91430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581" indent="-182859" algn="l" defTabSz="91430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869" indent="-182859" algn="l" defTabSz="91430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159" indent="-182859" algn="l" defTabSz="91430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734" indent="-182859" algn="l" defTabSz="91430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025" indent="-182859" algn="l" defTabSz="91430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743" indent="-182859" algn="l" defTabSz="91430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5748" indent="-182859" algn="l" defTabSz="91430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466" indent="-182859" algn="l" defTabSz="914301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1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2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8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8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8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8" algn="l" defTabSz="91430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94619" y="275167"/>
            <a:ext cx="1069796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110" tIns="53555" rIns="107110" bIns="5355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4619" y="1600729"/>
            <a:ext cx="10697964" cy="452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110" tIns="53555" rIns="107110" bIns="535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619" y="6356621"/>
            <a:ext cx="2773164" cy="365125"/>
          </a:xfrm>
          <a:prstGeom prst="rect">
            <a:avLst/>
          </a:prstGeom>
        </p:spPr>
        <p:txBody>
          <a:bodyPr vert="horz" wrap="square" lIns="107110" tIns="53555" rIns="107110" bIns="53555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719" y="6356621"/>
            <a:ext cx="3763764" cy="365125"/>
          </a:xfrm>
          <a:prstGeom prst="rect">
            <a:avLst/>
          </a:prstGeom>
        </p:spPr>
        <p:txBody>
          <a:bodyPr vert="horz" wrap="square" lIns="107110" tIns="53555" rIns="107110" bIns="53555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419" y="6356621"/>
            <a:ext cx="2773164" cy="365125"/>
          </a:xfrm>
          <a:prstGeom prst="rect">
            <a:avLst/>
          </a:prstGeom>
        </p:spPr>
        <p:txBody>
          <a:bodyPr vert="horz" wrap="square" lIns="107110" tIns="53555" rIns="107110" bIns="5355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36AFB5D-BF22-4730-B0B4-5EC373823E18}" type="slidenum">
              <a:rPr lang="en-US">
                <a:latin typeface="Arial" pitchFamily="34" charset="0"/>
                <a:ea typeface="MS PGothic" pitchFamily="34" charset="-128"/>
                <a:cs typeface="+mn-cs"/>
              </a:rPr>
              <a:pPr>
                <a:defRPr/>
              </a:pPr>
              <a:t>‹#›</a:t>
            </a:fld>
            <a:endParaRPr lang="en-US"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5pPr>
      <a:lvl6pPr marL="535550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6pPr>
      <a:lvl7pPr marL="1071100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7pPr>
      <a:lvl8pPr marL="1606651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8pPr>
      <a:lvl9pPr marL="2142202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9pPr>
    </p:titleStyle>
    <p:bodyStyle>
      <a:lvl1pPr marL="400939" indent="-40093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69569" indent="-3345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38199" indent="-26685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3219" indent="-26685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9540" indent="-26685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45527" indent="-267775" algn="l" defTabSz="10711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481077" indent="-267775" algn="l" defTabSz="10711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16628" indent="-267775" algn="l" defTabSz="10711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52178" indent="-267775" algn="l" defTabSz="10711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11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5550" algn="l" defTabSz="10711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1100" algn="l" defTabSz="10711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6651" algn="l" defTabSz="10711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2202" algn="l" defTabSz="10711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7752" algn="l" defTabSz="10711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3302" algn="l" defTabSz="10711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8852" algn="l" defTabSz="10711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84403" algn="l" defTabSz="10711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94632" y="275167"/>
            <a:ext cx="1069796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099" tIns="53553" rIns="107099" bIns="535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4632" y="1600729"/>
            <a:ext cx="10697964" cy="452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099" tIns="53553" rIns="107099" bIns="535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632" y="6356639"/>
            <a:ext cx="2773164" cy="365125"/>
          </a:xfrm>
          <a:prstGeom prst="rect">
            <a:avLst/>
          </a:prstGeom>
        </p:spPr>
        <p:txBody>
          <a:bodyPr vert="horz" wrap="square" lIns="107099" tIns="53553" rIns="107099" bIns="53553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</a:defRPr>
            </a:lvl1pPr>
          </a:lstStyle>
          <a:p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732" y="6356639"/>
            <a:ext cx="3763764" cy="365125"/>
          </a:xfrm>
          <a:prstGeom prst="rect">
            <a:avLst/>
          </a:prstGeom>
        </p:spPr>
        <p:txBody>
          <a:bodyPr vert="horz" wrap="square" lIns="107099" tIns="53553" rIns="107099" bIns="53553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98989"/>
                </a:solidFill>
              </a:defRPr>
            </a:lvl1pPr>
          </a:lstStyle>
          <a:p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432" y="6356639"/>
            <a:ext cx="2773164" cy="365125"/>
          </a:xfrm>
          <a:prstGeom prst="rect">
            <a:avLst/>
          </a:prstGeom>
        </p:spPr>
        <p:txBody>
          <a:bodyPr vert="horz" wrap="square" lIns="107099" tIns="53553" rIns="107099" bIns="535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</a:defRPr>
            </a:lvl1pPr>
          </a:lstStyle>
          <a:p>
            <a:fld id="{6503AD72-8370-4F03-BF7B-6536303F261A}" type="slidenum">
              <a:rPr lang="en-US" smtClean="0">
                <a:latin typeface="Arial" pitchFamily="34" charset="0"/>
                <a:ea typeface="MS PGothic" pitchFamily="34" charset="-128"/>
              </a:rPr>
              <a:pPr/>
              <a:t>‹#›</a:t>
            </a:fld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628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5pPr>
      <a:lvl6pPr marL="535493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6pPr>
      <a:lvl7pPr marL="1070982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7pPr>
      <a:lvl8pPr marL="1606475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8pPr>
      <a:lvl9pPr marL="2141966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9pPr>
    </p:titleStyle>
    <p:bodyStyle>
      <a:lvl1pPr marL="400895" indent="-40089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69472" indent="-33451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38051" indent="-26683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3019" indent="-26683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9276" indent="-26683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45202" indent="-267747" algn="l" defTabSz="10709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480693" indent="-267747" algn="l" defTabSz="10709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16188" indent="-267747" algn="l" defTabSz="10709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51677" indent="-267747" algn="l" defTabSz="10709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5493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0982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6475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1966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7457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2950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8441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931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18872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18872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18872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18872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31279" y="4372168"/>
            <a:ext cx="8466264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0" y="732260"/>
            <a:ext cx="832104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23860" y="6172205"/>
            <a:ext cx="32689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Arial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2" y="6172205"/>
            <a:ext cx="43586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Arial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53000" y="6172205"/>
            <a:ext cx="2377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eaLnBrk="0" hangingPunct="0"/>
            <a:fld id="{5953A7A9-8FDF-48F9-94F0-E6AF7EEADBFB}" type="slidenum">
              <a:rPr lang="en-US" alt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cs typeface="+mn-cs"/>
              </a:rPr>
              <a:pPr eaLnBrk="0" hangingPunct="0"/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54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94632" y="275167"/>
            <a:ext cx="1069796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099" tIns="53553" rIns="107099" bIns="535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4632" y="1600729"/>
            <a:ext cx="10697964" cy="452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099" tIns="53553" rIns="107099" bIns="535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632" y="6356639"/>
            <a:ext cx="2773164" cy="365125"/>
          </a:xfrm>
          <a:prstGeom prst="rect">
            <a:avLst/>
          </a:prstGeom>
        </p:spPr>
        <p:txBody>
          <a:bodyPr vert="horz" wrap="square" lIns="107099" tIns="53553" rIns="107099" bIns="53553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</a:defRPr>
            </a:lvl1pPr>
          </a:lstStyle>
          <a:p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732" y="6356639"/>
            <a:ext cx="3763764" cy="365125"/>
          </a:xfrm>
          <a:prstGeom prst="rect">
            <a:avLst/>
          </a:prstGeom>
        </p:spPr>
        <p:txBody>
          <a:bodyPr vert="horz" wrap="square" lIns="107099" tIns="53553" rIns="107099" bIns="53553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98989"/>
                </a:solidFill>
              </a:defRPr>
            </a:lvl1pPr>
          </a:lstStyle>
          <a:p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432" y="6356639"/>
            <a:ext cx="2773164" cy="365125"/>
          </a:xfrm>
          <a:prstGeom prst="rect">
            <a:avLst/>
          </a:prstGeom>
        </p:spPr>
        <p:txBody>
          <a:bodyPr vert="horz" wrap="square" lIns="107099" tIns="53553" rIns="107099" bIns="535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</a:defRPr>
            </a:lvl1pPr>
          </a:lstStyle>
          <a:p>
            <a:fld id="{6503AD72-8370-4F03-BF7B-6536303F261A}" type="slidenum">
              <a:rPr lang="en-US" smtClean="0">
                <a:latin typeface="Arial" pitchFamily="34" charset="0"/>
                <a:ea typeface="MS PGothic" pitchFamily="34" charset="-128"/>
              </a:rPr>
              <a:pPr/>
              <a:t>‹#›</a:t>
            </a:fld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11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5pPr>
      <a:lvl6pPr marL="535493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6pPr>
      <a:lvl7pPr marL="1070982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7pPr>
      <a:lvl8pPr marL="1606475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8pPr>
      <a:lvl9pPr marL="2141966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9pPr>
    </p:titleStyle>
    <p:bodyStyle>
      <a:lvl1pPr marL="400895" indent="-40089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69472" indent="-33451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38051" indent="-26683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3019" indent="-26683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9276" indent="-26683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45202" indent="-267747" algn="l" defTabSz="10709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480693" indent="-267747" algn="l" defTabSz="10709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16188" indent="-267747" algn="l" defTabSz="10709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51677" indent="-267747" algn="l" defTabSz="10709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5493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0982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6475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1966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7457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2950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8441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931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94632" y="275167"/>
            <a:ext cx="1069796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089" tIns="53553" rIns="107089" bIns="535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4632" y="1600729"/>
            <a:ext cx="10697964" cy="452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089" tIns="53553" rIns="107089" bIns="535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632" y="6356640"/>
            <a:ext cx="2773164" cy="365125"/>
          </a:xfrm>
          <a:prstGeom prst="rect">
            <a:avLst/>
          </a:prstGeom>
        </p:spPr>
        <p:txBody>
          <a:bodyPr vert="horz" wrap="square" lIns="107089" tIns="53553" rIns="107089" bIns="53553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</a:defRPr>
            </a:lvl1pPr>
          </a:lstStyle>
          <a:p>
            <a:endParaRPr lang="en-US" smtClean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732" y="6356640"/>
            <a:ext cx="3763764" cy="365125"/>
          </a:xfrm>
          <a:prstGeom prst="rect">
            <a:avLst/>
          </a:prstGeom>
        </p:spPr>
        <p:txBody>
          <a:bodyPr vert="horz" wrap="square" lIns="107089" tIns="53553" rIns="107089" bIns="53553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98989"/>
                </a:solidFill>
              </a:defRPr>
            </a:lvl1pPr>
          </a:lstStyle>
          <a:p>
            <a:endParaRPr lang="en-US" smtClean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432" y="6356640"/>
            <a:ext cx="2773164" cy="365125"/>
          </a:xfrm>
          <a:prstGeom prst="rect">
            <a:avLst/>
          </a:prstGeom>
        </p:spPr>
        <p:txBody>
          <a:bodyPr vert="horz" wrap="square" lIns="107089" tIns="53553" rIns="107089" bIns="535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</a:defRPr>
            </a:lvl1pPr>
          </a:lstStyle>
          <a:p>
            <a:fld id="{6503AD72-8370-4F03-BF7B-6536303F261A}" type="slidenum">
              <a:rPr lang="en-US" smtClean="0">
                <a:latin typeface="Arial" pitchFamily="34" charset="0"/>
                <a:ea typeface="MS PGothic" pitchFamily="34" charset="-128"/>
                <a:cs typeface="+mn-cs"/>
              </a:rPr>
              <a:pPr/>
              <a:t>‹#›</a:t>
            </a:fld>
            <a:endParaRPr lang="en-US" smtClean="0"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9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5pPr>
      <a:lvl6pPr marL="535442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6pPr>
      <a:lvl7pPr marL="1070875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7pPr>
      <a:lvl8pPr marL="1606315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8pPr>
      <a:lvl9pPr marL="2141752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9pPr>
    </p:titleStyle>
    <p:bodyStyle>
      <a:lvl1pPr marL="400855" indent="-40085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69382" indent="-33447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37914" indent="-26680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2837" indent="-26680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9036" indent="-26680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44908" indent="-267719" algn="l" defTabSz="10708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480343" indent="-267719" algn="l" defTabSz="10708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15779" indent="-267719" algn="l" defTabSz="10708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51221" indent="-267719" algn="l" defTabSz="10708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08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5442" algn="l" defTabSz="10708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0875" algn="l" defTabSz="10708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6315" algn="l" defTabSz="10708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1752" algn="l" defTabSz="10708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7187" algn="l" defTabSz="10708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2629" algn="l" defTabSz="10708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8067" algn="l" defTabSz="10708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503" algn="l" defTabSz="10708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94632" y="275167"/>
            <a:ext cx="1069796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090" tIns="53553" rIns="107090" bIns="535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4632" y="1600729"/>
            <a:ext cx="10697964" cy="452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090" tIns="53553" rIns="107090" bIns="535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632" y="6356640"/>
            <a:ext cx="2773164" cy="365125"/>
          </a:xfrm>
          <a:prstGeom prst="rect">
            <a:avLst/>
          </a:prstGeom>
        </p:spPr>
        <p:txBody>
          <a:bodyPr vert="horz" wrap="square" lIns="107090" tIns="53553" rIns="107090" bIns="53553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</a:defRPr>
            </a:lvl1pPr>
          </a:lstStyle>
          <a:p>
            <a:endParaRPr lang="en-US" smtClean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732" y="6356640"/>
            <a:ext cx="3763764" cy="365125"/>
          </a:xfrm>
          <a:prstGeom prst="rect">
            <a:avLst/>
          </a:prstGeom>
        </p:spPr>
        <p:txBody>
          <a:bodyPr vert="horz" wrap="square" lIns="107090" tIns="53553" rIns="107090" bIns="53553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98989"/>
                </a:solidFill>
              </a:defRPr>
            </a:lvl1pPr>
          </a:lstStyle>
          <a:p>
            <a:endParaRPr lang="en-US" smtClean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432" y="6356640"/>
            <a:ext cx="2773164" cy="365125"/>
          </a:xfrm>
          <a:prstGeom prst="rect">
            <a:avLst/>
          </a:prstGeom>
        </p:spPr>
        <p:txBody>
          <a:bodyPr vert="horz" wrap="square" lIns="107090" tIns="53553" rIns="107090" bIns="535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</a:defRPr>
            </a:lvl1pPr>
          </a:lstStyle>
          <a:p>
            <a:fld id="{6503AD72-8370-4F03-BF7B-6536303F261A}" type="slidenum">
              <a:rPr lang="en-US" smtClean="0">
                <a:latin typeface="Arial" pitchFamily="34" charset="0"/>
                <a:ea typeface="MS PGothic" pitchFamily="34" charset="-128"/>
                <a:cs typeface="+mn-cs"/>
              </a:rPr>
              <a:pPr/>
              <a:t>‹#›</a:t>
            </a:fld>
            <a:endParaRPr lang="en-US" smtClean="0"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4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5pPr>
      <a:lvl6pPr marL="535447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6pPr>
      <a:lvl7pPr marL="1070886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7pPr>
      <a:lvl8pPr marL="1606331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8pPr>
      <a:lvl9pPr marL="2141774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9pPr>
    </p:titleStyle>
    <p:bodyStyle>
      <a:lvl1pPr marL="400859" indent="-40085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69391" indent="-33448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37928" indent="-26680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2855" indent="-26680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9060" indent="-26680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44937" indent="-267721" algn="l" defTabSz="10708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480378" indent="-267721" algn="l" defTabSz="10708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15820" indent="-267721" algn="l" defTabSz="10708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51267" indent="-267721" algn="l" defTabSz="107088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08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5447" algn="l" defTabSz="10708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0886" algn="l" defTabSz="10708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6331" algn="l" defTabSz="10708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1774" algn="l" defTabSz="10708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7214" algn="l" defTabSz="10708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2661" algn="l" defTabSz="10708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8105" algn="l" defTabSz="10708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546" algn="l" defTabSz="107088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94632" y="275167"/>
            <a:ext cx="1069796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092" tIns="53553" rIns="107092" bIns="535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4632" y="1600729"/>
            <a:ext cx="10697964" cy="452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092" tIns="53553" rIns="107092" bIns="535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632" y="6356640"/>
            <a:ext cx="2773164" cy="365125"/>
          </a:xfrm>
          <a:prstGeom prst="rect">
            <a:avLst/>
          </a:prstGeom>
        </p:spPr>
        <p:txBody>
          <a:bodyPr vert="horz" wrap="square" lIns="107092" tIns="53553" rIns="107092" bIns="53553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</a:defRPr>
            </a:lvl1pPr>
          </a:lstStyle>
          <a:p>
            <a:endParaRPr lang="en-US" smtClean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732" y="6356640"/>
            <a:ext cx="3763764" cy="365125"/>
          </a:xfrm>
          <a:prstGeom prst="rect">
            <a:avLst/>
          </a:prstGeom>
        </p:spPr>
        <p:txBody>
          <a:bodyPr vert="horz" wrap="square" lIns="107092" tIns="53553" rIns="107092" bIns="53553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98989"/>
                </a:solidFill>
              </a:defRPr>
            </a:lvl1pPr>
          </a:lstStyle>
          <a:p>
            <a:endParaRPr lang="en-US" smtClean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432" y="6356640"/>
            <a:ext cx="2773164" cy="365125"/>
          </a:xfrm>
          <a:prstGeom prst="rect">
            <a:avLst/>
          </a:prstGeom>
        </p:spPr>
        <p:txBody>
          <a:bodyPr vert="horz" wrap="square" lIns="107092" tIns="53553" rIns="107092" bIns="535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</a:defRPr>
            </a:lvl1pPr>
          </a:lstStyle>
          <a:p>
            <a:fld id="{6503AD72-8370-4F03-BF7B-6536303F261A}" type="slidenum">
              <a:rPr lang="en-US" smtClean="0">
                <a:latin typeface="Arial" pitchFamily="34" charset="0"/>
                <a:ea typeface="MS PGothic" pitchFamily="34" charset="-128"/>
                <a:cs typeface="+mn-cs"/>
              </a:rPr>
              <a:pPr/>
              <a:t>‹#›</a:t>
            </a:fld>
            <a:endParaRPr lang="en-US" smtClean="0"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548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5pPr>
      <a:lvl6pPr marL="535457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6pPr>
      <a:lvl7pPr marL="1070908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7pPr>
      <a:lvl8pPr marL="1606363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8pPr>
      <a:lvl9pPr marL="2141816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9pPr>
    </p:titleStyle>
    <p:bodyStyle>
      <a:lvl1pPr marL="400867" indent="-40086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69409" indent="-33448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37955" indent="-2668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2891" indent="-2668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9108" indent="-2668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44996" indent="-267727" algn="l" defTabSz="107090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480448" indent="-267727" algn="l" defTabSz="107090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15902" indent="-267727" algn="l" defTabSz="107090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51358" indent="-267727" algn="l" defTabSz="107090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090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5457" algn="l" defTabSz="107090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0908" algn="l" defTabSz="107090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6363" algn="l" defTabSz="107090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1816" algn="l" defTabSz="107090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7268" algn="l" defTabSz="107090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2725" algn="l" defTabSz="107090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8180" algn="l" defTabSz="107090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631" algn="l" defTabSz="107090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94632" y="275167"/>
            <a:ext cx="1069796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095" tIns="53553" rIns="107095" bIns="535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4632" y="1600729"/>
            <a:ext cx="10697964" cy="452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095" tIns="53553" rIns="107095" bIns="535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632" y="6356640"/>
            <a:ext cx="2773164" cy="365125"/>
          </a:xfrm>
          <a:prstGeom prst="rect">
            <a:avLst/>
          </a:prstGeom>
        </p:spPr>
        <p:txBody>
          <a:bodyPr vert="horz" wrap="square" lIns="107095" tIns="53553" rIns="107095" bIns="53553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</a:defRPr>
            </a:lvl1pPr>
          </a:lstStyle>
          <a:p>
            <a:endParaRPr lang="en-US" smtClean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732" y="6356640"/>
            <a:ext cx="3763764" cy="365125"/>
          </a:xfrm>
          <a:prstGeom prst="rect">
            <a:avLst/>
          </a:prstGeom>
        </p:spPr>
        <p:txBody>
          <a:bodyPr vert="horz" wrap="square" lIns="107095" tIns="53553" rIns="107095" bIns="53553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98989"/>
                </a:solidFill>
              </a:defRPr>
            </a:lvl1pPr>
          </a:lstStyle>
          <a:p>
            <a:endParaRPr lang="en-US" smtClean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432" y="6356640"/>
            <a:ext cx="2773164" cy="365125"/>
          </a:xfrm>
          <a:prstGeom prst="rect">
            <a:avLst/>
          </a:prstGeom>
        </p:spPr>
        <p:txBody>
          <a:bodyPr vert="horz" wrap="square" lIns="107095" tIns="53553" rIns="107095" bIns="535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</a:defRPr>
            </a:lvl1pPr>
          </a:lstStyle>
          <a:p>
            <a:fld id="{6503AD72-8370-4F03-BF7B-6536303F261A}" type="slidenum">
              <a:rPr lang="en-US" smtClean="0">
                <a:latin typeface="Arial" pitchFamily="34" charset="0"/>
                <a:ea typeface="MS PGothic" pitchFamily="34" charset="-128"/>
                <a:cs typeface="+mn-cs"/>
              </a:rPr>
              <a:pPr/>
              <a:t>‹#›</a:t>
            </a:fld>
            <a:endParaRPr lang="en-US" smtClean="0"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15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5pPr>
      <a:lvl6pPr marL="535472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6pPr>
      <a:lvl7pPr marL="1070940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7pPr>
      <a:lvl8pPr marL="1606411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8pPr>
      <a:lvl9pPr marL="2141880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9pPr>
    </p:titleStyle>
    <p:bodyStyle>
      <a:lvl1pPr marL="400879" indent="-40087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69436" indent="-33449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37996" indent="-26682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2946" indent="-26682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9180" indent="-26682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45085" indent="-267735" algn="l" defTabSz="107094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480553" indent="-267735" algn="l" defTabSz="107094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16025" indent="-267735" algn="l" defTabSz="107094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51494" indent="-267735" algn="l" defTabSz="107094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09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5472" algn="l" defTabSz="10709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0940" algn="l" defTabSz="10709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6411" algn="l" defTabSz="10709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1880" algn="l" defTabSz="10709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7349" algn="l" defTabSz="10709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2821" algn="l" defTabSz="10709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8292" algn="l" defTabSz="10709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760" algn="l" defTabSz="10709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94632" y="275167"/>
            <a:ext cx="1069796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099" tIns="53553" rIns="107099" bIns="535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4632" y="1600729"/>
            <a:ext cx="10697964" cy="452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099" tIns="53553" rIns="107099" bIns="535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632" y="6356639"/>
            <a:ext cx="2773164" cy="365125"/>
          </a:xfrm>
          <a:prstGeom prst="rect">
            <a:avLst/>
          </a:prstGeom>
        </p:spPr>
        <p:txBody>
          <a:bodyPr vert="horz" wrap="square" lIns="107099" tIns="53553" rIns="107099" bIns="53553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</a:defRPr>
            </a:lvl1pPr>
          </a:lstStyle>
          <a:p>
            <a:endParaRPr lang="en-US" smtClean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732" y="6356639"/>
            <a:ext cx="3763764" cy="365125"/>
          </a:xfrm>
          <a:prstGeom prst="rect">
            <a:avLst/>
          </a:prstGeom>
        </p:spPr>
        <p:txBody>
          <a:bodyPr vert="horz" wrap="square" lIns="107099" tIns="53553" rIns="107099" bIns="53553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98989"/>
                </a:solidFill>
              </a:defRPr>
            </a:lvl1pPr>
          </a:lstStyle>
          <a:p>
            <a:endParaRPr lang="en-US" smtClean="0"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432" y="6356639"/>
            <a:ext cx="2773164" cy="365125"/>
          </a:xfrm>
          <a:prstGeom prst="rect">
            <a:avLst/>
          </a:prstGeom>
        </p:spPr>
        <p:txBody>
          <a:bodyPr vert="horz" wrap="square" lIns="107099" tIns="53553" rIns="107099" bIns="535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</a:defRPr>
            </a:lvl1pPr>
          </a:lstStyle>
          <a:p>
            <a:fld id="{6503AD72-8370-4F03-BF7B-6536303F261A}" type="slidenum">
              <a:rPr lang="en-US" smtClean="0">
                <a:latin typeface="Arial" pitchFamily="34" charset="0"/>
                <a:ea typeface="MS PGothic" pitchFamily="34" charset="-128"/>
                <a:cs typeface="+mn-cs"/>
              </a:rPr>
              <a:pPr/>
              <a:t>‹#›</a:t>
            </a:fld>
            <a:endParaRPr lang="en-US" smtClean="0">
              <a:latin typeface="Arial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96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5pPr>
      <a:lvl6pPr marL="535493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6pPr>
      <a:lvl7pPr marL="1070982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7pPr>
      <a:lvl8pPr marL="1606475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8pPr>
      <a:lvl9pPr marL="2141966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9pPr>
    </p:titleStyle>
    <p:bodyStyle>
      <a:lvl1pPr marL="400895" indent="-40089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69472" indent="-33451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38051" indent="-26683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3019" indent="-26683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9276" indent="-26683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45202" indent="-267747" algn="l" defTabSz="10709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480693" indent="-267747" algn="l" defTabSz="10709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16188" indent="-267747" algn="l" defTabSz="10709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51677" indent="-267747" algn="l" defTabSz="10709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5493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0982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6475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1966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7457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2950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8441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931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94632" y="275167"/>
            <a:ext cx="1069796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089" tIns="53553" rIns="107089" bIns="535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4632" y="1600729"/>
            <a:ext cx="10697964" cy="452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089" tIns="53553" rIns="107089" bIns="535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632" y="6356640"/>
            <a:ext cx="2773164" cy="365125"/>
          </a:xfrm>
          <a:prstGeom prst="rect">
            <a:avLst/>
          </a:prstGeom>
        </p:spPr>
        <p:txBody>
          <a:bodyPr vert="horz" wrap="square" lIns="107089" tIns="53553" rIns="107089" bIns="53553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</a:defRPr>
            </a:lvl1pPr>
          </a:lstStyle>
          <a:p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732" y="6356640"/>
            <a:ext cx="3763764" cy="365125"/>
          </a:xfrm>
          <a:prstGeom prst="rect">
            <a:avLst/>
          </a:prstGeom>
        </p:spPr>
        <p:txBody>
          <a:bodyPr vert="horz" wrap="square" lIns="107089" tIns="53553" rIns="107089" bIns="53553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98989"/>
                </a:solidFill>
              </a:defRPr>
            </a:lvl1pPr>
          </a:lstStyle>
          <a:p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432" y="6356640"/>
            <a:ext cx="2773164" cy="365125"/>
          </a:xfrm>
          <a:prstGeom prst="rect">
            <a:avLst/>
          </a:prstGeom>
        </p:spPr>
        <p:txBody>
          <a:bodyPr vert="horz" wrap="square" lIns="107089" tIns="53553" rIns="107089" bIns="535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</a:defRPr>
            </a:lvl1pPr>
          </a:lstStyle>
          <a:p>
            <a:fld id="{6503AD72-8370-4F03-BF7B-6536303F261A}" type="slidenum">
              <a:rPr lang="en-US" smtClean="0">
                <a:latin typeface="Arial" pitchFamily="34" charset="0"/>
                <a:ea typeface="MS PGothic" pitchFamily="34" charset="-128"/>
              </a:rPr>
              <a:pPr/>
              <a:t>‹#›</a:t>
            </a:fld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111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5pPr>
      <a:lvl6pPr marL="535442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6pPr>
      <a:lvl7pPr marL="1070875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7pPr>
      <a:lvl8pPr marL="1606315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8pPr>
      <a:lvl9pPr marL="2141752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9pPr>
    </p:titleStyle>
    <p:bodyStyle>
      <a:lvl1pPr marL="400855" indent="-40085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69382" indent="-33447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37914" indent="-26680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2837" indent="-26680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9036" indent="-26680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44908" indent="-267719" algn="l" defTabSz="10708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480343" indent="-267719" algn="l" defTabSz="10708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15779" indent="-267719" algn="l" defTabSz="10708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51221" indent="-267719" algn="l" defTabSz="10708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08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5442" algn="l" defTabSz="10708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0875" algn="l" defTabSz="10708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6315" algn="l" defTabSz="10708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1752" algn="l" defTabSz="10708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7187" algn="l" defTabSz="10708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2629" algn="l" defTabSz="10708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8067" algn="l" defTabSz="10708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503" algn="l" defTabSz="107087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94632" y="275167"/>
            <a:ext cx="1069796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099" tIns="53553" rIns="107099" bIns="535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4632" y="1600729"/>
            <a:ext cx="10697964" cy="452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099" tIns="53553" rIns="107099" bIns="535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632" y="6356639"/>
            <a:ext cx="2773164" cy="365125"/>
          </a:xfrm>
          <a:prstGeom prst="rect">
            <a:avLst/>
          </a:prstGeom>
        </p:spPr>
        <p:txBody>
          <a:bodyPr vert="horz" wrap="square" lIns="107099" tIns="53553" rIns="107099" bIns="53553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</a:defRPr>
            </a:lvl1pPr>
          </a:lstStyle>
          <a:p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732" y="6356639"/>
            <a:ext cx="3763764" cy="365125"/>
          </a:xfrm>
          <a:prstGeom prst="rect">
            <a:avLst/>
          </a:prstGeom>
        </p:spPr>
        <p:txBody>
          <a:bodyPr vert="horz" wrap="square" lIns="107099" tIns="53553" rIns="107099" bIns="53553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98989"/>
                </a:solidFill>
              </a:defRPr>
            </a:lvl1pPr>
          </a:lstStyle>
          <a:p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432" y="6356639"/>
            <a:ext cx="2773164" cy="365125"/>
          </a:xfrm>
          <a:prstGeom prst="rect">
            <a:avLst/>
          </a:prstGeom>
        </p:spPr>
        <p:txBody>
          <a:bodyPr vert="horz" wrap="square" lIns="107099" tIns="53553" rIns="107099" bIns="535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</a:defRPr>
            </a:lvl1pPr>
          </a:lstStyle>
          <a:p>
            <a:fld id="{6503AD72-8370-4F03-BF7B-6536303F261A}" type="slidenum">
              <a:rPr lang="en-US" smtClean="0">
                <a:latin typeface="Arial" pitchFamily="34" charset="0"/>
                <a:ea typeface="MS PGothic" pitchFamily="34" charset="-128"/>
              </a:rPr>
              <a:pPr/>
              <a:t>‹#›</a:t>
            </a:fld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018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5pPr>
      <a:lvl6pPr marL="535493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6pPr>
      <a:lvl7pPr marL="1070982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7pPr>
      <a:lvl8pPr marL="1606475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8pPr>
      <a:lvl9pPr marL="2141966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9pPr>
    </p:titleStyle>
    <p:bodyStyle>
      <a:lvl1pPr marL="400895" indent="-40089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69472" indent="-33451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38051" indent="-26683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3019" indent="-26683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9276" indent="-26683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45202" indent="-267747" algn="l" defTabSz="10709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480693" indent="-267747" algn="l" defTabSz="10709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16188" indent="-267747" algn="l" defTabSz="10709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51677" indent="-267747" algn="l" defTabSz="10709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5493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0982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6475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1966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7457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2950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8441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931" algn="l" defTabSz="107098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94632" y="275167"/>
            <a:ext cx="1069796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095" tIns="53553" rIns="107095" bIns="535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4632" y="1600729"/>
            <a:ext cx="10697964" cy="452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095" tIns="53553" rIns="107095" bIns="535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632" y="6356640"/>
            <a:ext cx="2773164" cy="365125"/>
          </a:xfrm>
          <a:prstGeom prst="rect">
            <a:avLst/>
          </a:prstGeom>
        </p:spPr>
        <p:txBody>
          <a:bodyPr vert="horz" wrap="square" lIns="107095" tIns="53553" rIns="107095" bIns="53553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</a:defRPr>
            </a:lvl1pPr>
          </a:lstStyle>
          <a:p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732" y="6356640"/>
            <a:ext cx="3763764" cy="365125"/>
          </a:xfrm>
          <a:prstGeom prst="rect">
            <a:avLst/>
          </a:prstGeom>
        </p:spPr>
        <p:txBody>
          <a:bodyPr vert="horz" wrap="square" lIns="107095" tIns="53553" rIns="107095" bIns="53553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98989"/>
                </a:solidFill>
              </a:defRPr>
            </a:lvl1pPr>
          </a:lstStyle>
          <a:p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432" y="6356640"/>
            <a:ext cx="2773164" cy="365125"/>
          </a:xfrm>
          <a:prstGeom prst="rect">
            <a:avLst/>
          </a:prstGeom>
        </p:spPr>
        <p:txBody>
          <a:bodyPr vert="horz" wrap="square" lIns="107095" tIns="53553" rIns="107095" bIns="5355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</a:defRPr>
            </a:lvl1pPr>
          </a:lstStyle>
          <a:p>
            <a:fld id="{6503AD72-8370-4F03-BF7B-6536303F261A}" type="slidenum">
              <a:rPr lang="en-US" smtClean="0">
                <a:latin typeface="Arial" pitchFamily="34" charset="0"/>
                <a:ea typeface="MS PGothic" pitchFamily="34" charset="-128"/>
              </a:rPr>
              <a:pPr/>
              <a:t>‹#›</a:t>
            </a:fld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187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5pPr>
      <a:lvl6pPr marL="535472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6pPr>
      <a:lvl7pPr marL="1070940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7pPr>
      <a:lvl8pPr marL="1606411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8pPr>
      <a:lvl9pPr marL="2141880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9pPr>
    </p:titleStyle>
    <p:bodyStyle>
      <a:lvl1pPr marL="400879" indent="-40087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69436" indent="-334499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37996" indent="-26682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2946" indent="-26682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9180" indent="-26682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45085" indent="-267735" algn="l" defTabSz="107094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480553" indent="-267735" algn="l" defTabSz="107094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16025" indent="-267735" algn="l" defTabSz="107094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51494" indent="-267735" algn="l" defTabSz="107094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09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5472" algn="l" defTabSz="10709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0940" algn="l" defTabSz="10709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6411" algn="l" defTabSz="10709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1880" algn="l" defTabSz="10709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77349" algn="l" defTabSz="10709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2821" algn="l" defTabSz="10709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48292" algn="l" defTabSz="10709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760" algn="l" defTabSz="10709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22.png"/><Relationship Id="rId2" Type="http://schemas.openxmlformats.org/officeDocument/2006/relationships/audio" Target="../media/audio2.bin"/><Relationship Id="rId1" Type="http://schemas.openxmlformats.org/officeDocument/2006/relationships/audio" Target="../media/audio1.bin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audio" Target="../media/audio2.bin"/><Relationship Id="rId1" Type="http://schemas.openxmlformats.org/officeDocument/2006/relationships/audio" Target="../media/audio1.bin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22.png"/><Relationship Id="rId2" Type="http://schemas.openxmlformats.org/officeDocument/2006/relationships/audio" Target="../media/audio2.bin"/><Relationship Id="rId1" Type="http://schemas.openxmlformats.org/officeDocument/2006/relationships/audio" Target="../media/audio1.bin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137.xml"/><Relationship Id="rId7" Type="http://schemas.openxmlformats.org/officeDocument/2006/relationships/image" Target="../media/image43.jpeg"/><Relationship Id="rId2" Type="http://schemas.openxmlformats.org/officeDocument/2006/relationships/audio" Target="../media/audio2.bin"/><Relationship Id="rId1" Type="http://schemas.openxmlformats.org/officeDocument/2006/relationships/audio" Target="../media/audio1.bin"/><Relationship Id="rId6" Type="http://schemas.openxmlformats.org/officeDocument/2006/relationships/image" Target="../media/image42.jpeg"/><Relationship Id="rId5" Type="http://schemas.openxmlformats.org/officeDocument/2006/relationships/image" Target="../media/image15.png"/><Relationship Id="rId10" Type="http://schemas.openxmlformats.org/officeDocument/2006/relationships/image" Target="../media/image46.jpeg"/><Relationship Id="rId4" Type="http://schemas.openxmlformats.org/officeDocument/2006/relationships/image" Target="../media/image21.png"/><Relationship Id="rId9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Maroc" TargetMode="External"/><Relationship Id="rId13" Type="http://schemas.openxmlformats.org/officeDocument/2006/relationships/hyperlink" Target="https://vi.wikipedia.org/wiki/Tanzania" TargetMode="External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hyperlink" Target="https://vi.wikipedia.org/wiki/Ch%C3%A2u_Phi" TargetMode="External"/><Relationship Id="rId21" Type="http://schemas.openxmlformats.org/officeDocument/2006/relationships/image" Target="../media/image54.png"/><Relationship Id="rId7" Type="http://schemas.openxmlformats.org/officeDocument/2006/relationships/hyperlink" Target="https://vi.wikipedia.org/wiki/Alg%C3%A9rie" TargetMode="External"/><Relationship Id="rId12" Type="http://schemas.openxmlformats.org/officeDocument/2006/relationships/hyperlink" Target="https://vi.wikipedia.org/wiki/Libya" TargetMode="External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4.jpe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C%E1%BB%99ng_h%C3%B2a_Nam_Phi" TargetMode="External"/><Relationship Id="rId11" Type="http://schemas.openxmlformats.org/officeDocument/2006/relationships/hyperlink" Target="https://vi.wikipedia.org/wiki/Sudan" TargetMode="External"/><Relationship Id="rId24" Type="http://schemas.openxmlformats.org/officeDocument/2006/relationships/image" Target="../media/image57.png"/><Relationship Id="rId5" Type="http://schemas.openxmlformats.org/officeDocument/2006/relationships/hyperlink" Target="https://vi.wikipedia.org/wiki/Nigeria" TargetMode="External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10" Type="http://schemas.openxmlformats.org/officeDocument/2006/relationships/hyperlink" Target="https://vi.wikipedia.org/wiki/Angola" TargetMode="External"/><Relationship Id="rId19" Type="http://schemas.openxmlformats.org/officeDocument/2006/relationships/image" Target="../media/image52.png"/><Relationship Id="rId4" Type="http://schemas.openxmlformats.org/officeDocument/2006/relationships/hyperlink" Target="https://vi.wikipedia.org/wiki/Ai_C%E1%BA%ADp" TargetMode="External"/><Relationship Id="rId9" Type="http://schemas.openxmlformats.org/officeDocument/2006/relationships/hyperlink" Target="https://vi.wikipedia.org/wiki/Ethiopia" TargetMode="External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2" Type="http://schemas.openxmlformats.org/officeDocument/2006/relationships/audio" Target="../media/audio2.bin"/><Relationship Id="rId1" Type="http://schemas.openxmlformats.org/officeDocument/2006/relationships/audio" Target="../media/audio1.bin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21.png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slideLayout" Target="../slideLayouts/slideLayout175.xml"/><Relationship Id="rId7" Type="http://schemas.openxmlformats.org/officeDocument/2006/relationships/image" Target="../media/image70.jpeg"/><Relationship Id="rId2" Type="http://schemas.openxmlformats.org/officeDocument/2006/relationships/audio" Target="../media/audio2.bin"/><Relationship Id="rId1" Type="http://schemas.openxmlformats.org/officeDocument/2006/relationships/audio" Target="../media/audio1.bin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73.jpeg"/><Relationship Id="rId2" Type="http://schemas.openxmlformats.org/officeDocument/2006/relationships/audio" Target="../media/audio2.bin"/><Relationship Id="rId1" Type="http://schemas.openxmlformats.org/officeDocument/2006/relationships/audio" Target="../media/audio1.bin"/><Relationship Id="rId6" Type="http://schemas.openxmlformats.org/officeDocument/2006/relationships/image" Target="../media/image72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1.xml"/><Relationship Id="rId2" Type="http://schemas.openxmlformats.org/officeDocument/2006/relationships/audio" Target="../media/audio2.bin"/><Relationship Id="rId1" Type="http://schemas.openxmlformats.org/officeDocument/2006/relationships/audio" Target="../media/audio1.bin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1.xml"/><Relationship Id="rId4" Type="http://schemas.openxmlformats.org/officeDocument/2006/relationships/image" Target="../media/image8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1.xml"/><Relationship Id="rId4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1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981203" y="1219200"/>
            <a:ext cx="7772400" cy="3200400"/>
          </a:xfrm>
          <a:prstGeom prst="cloud">
            <a:avLst/>
          </a:prstGeom>
          <a:noFill/>
          <a:ln w="57150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6000" dirty="0" err="1">
                <a:solidFill>
                  <a:srgbClr val="C00000"/>
                </a:solidFill>
              </a:rPr>
              <a:t>Khởi</a:t>
            </a:r>
            <a:r>
              <a:rPr lang="en-US" sz="6000" dirty="0">
                <a:solidFill>
                  <a:srgbClr val="C00000"/>
                </a:solidFill>
              </a:rPr>
              <a:t> </a:t>
            </a:r>
            <a:r>
              <a:rPr lang="en-US" sz="6000" dirty="0" err="1">
                <a:solidFill>
                  <a:srgbClr val="C00000"/>
                </a:solidFill>
              </a:rPr>
              <a:t>động</a:t>
            </a:r>
            <a:endParaRPr lang="en-US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0836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533400" y="457200"/>
            <a:ext cx="10896600" cy="6006208"/>
            <a:chOff x="0" y="-78"/>
            <a:chExt cx="5760" cy="4419"/>
          </a:xfrm>
        </p:grpSpPr>
        <p:pic>
          <p:nvPicPr>
            <p:cNvPr id="9219" name="Picture 45" descr="phanbodancuCP"/>
            <p:cNvPicPr>
              <a:picLocks noChangeAspect="1" noChangeArrowheads="1"/>
            </p:cNvPicPr>
            <p:nvPr/>
          </p:nvPicPr>
          <p:blipFill>
            <a:blip r:embed="rId2">
              <a:lum bright="-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58"/>
            <a:stretch>
              <a:fillRect/>
            </a:stretch>
          </p:blipFill>
          <p:spPr bwMode="auto">
            <a:xfrm>
              <a:off x="0" y="-78"/>
              <a:ext cx="5760" cy="4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0" name="Text Box 46"/>
            <p:cNvSpPr txBox="1">
              <a:spLocks noChangeArrowheads="1"/>
            </p:cNvSpPr>
            <p:nvPr/>
          </p:nvSpPr>
          <p:spPr bwMode="auto">
            <a:xfrm>
              <a:off x="471" y="3956"/>
              <a:ext cx="4925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>
                  <a:solidFill>
                    <a:srgbClr val="FF0000"/>
                  </a:solidFill>
                  <a:latin typeface="VNI-Times" pitchFamily="2" charset="0"/>
                </a:rPr>
                <a:t>Löôïc ñoà phaân boá daân cö vaø ñoâ thò chaâu Phi</a:t>
              </a:r>
              <a:r>
                <a:rPr lang="en-US" sz="2800">
                  <a:solidFill>
                    <a:srgbClr val="FF0000"/>
                  </a:solidFill>
                  <a:latin typeface="VNI-Times" pitchFamily="2" charset="0"/>
                </a:rPr>
                <a:t> </a:t>
              </a:r>
            </a:p>
          </p:txBody>
        </p:sp>
        <p:sp>
          <p:nvSpPr>
            <p:cNvPr id="9221" name="Text Box 47"/>
            <p:cNvSpPr txBox="1">
              <a:spLocks noChangeArrowheads="1"/>
            </p:cNvSpPr>
            <p:nvPr/>
          </p:nvSpPr>
          <p:spPr bwMode="auto">
            <a:xfrm>
              <a:off x="1164" y="719"/>
              <a:ext cx="2028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0000"/>
                  </a:solidFill>
                  <a:latin typeface="VNI-Times" pitchFamily="2" charset="0"/>
                </a:rPr>
                <a:t>Sa maïc Xa-ha-ra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>
            <a:spLocks noChangeArrowheads="1"/>
          </p:cNvSpPr>
          <p:nvPr/>
        </p:nvSpPr>
        <p:spPr bwMode="auto">
          <a:xfrm>
            <a:off x="1075697" y="990600"/>
            <a:ext cx="10067925" cy="4936302"/>
          </a:xfrm>
          <a:prstGeom prst="roundRect">
            <a:avLst>
              <a:gd name="adj" fmla="val 47583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lIns="74978" tIns="37490" rIns="74978" bIns="37490">
            <a:spAutoFit/>
          </a:bodyPr>
          <a:lstStyle/>
          <a:p>
            <a:r>
              <a:rPr lang="vi-VN" sz="3600" b="1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en-US" sz="3600" b="1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vi-VN" sz="3200" b="1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Mật độ dân số thấp nhưng phân bố không đều.</a:t>
            </a:r>
          </a:p>
          <a:p>
            <a:r>
              <a:rPr lang="vi-VN" sz="3200" b="1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- Dân cư châu Phi thường tập trung ở các vùng ven biển và trong các thung lũng sông. </a:t>
            </a:r>
          </a:p>
          <a:p>
            <a:r>
              <a:rPr lang="vi-VN" sz="3200" b="1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+</a:t>
            </a:r>
            <a:r>
              <a:rPr lang="vi-VN" sz="3200" b="1" dirty="0">
                <a:solidFill>
                  <a:schemeClr val="accent4">
                    <a:lumMod val="10000"/>
                  </a:schemeClr>
                </a:solidFill>
                <a:latin typeface="Calibri" pitchFamily="34" charset="0"/>
                <a:cs typeface="Calibri" pitchFamily="34" charset="0"/>
              </a:rPr>
              <a:t>  Vì nơi đây thuận lợi cho đời sống và sản xuất. Còn vùng hoang mạc nóng và khô hầu như không có người ở.</a:t>
            </a:r>
          </a:p>
        </p:txBody>
      </p:sp>
      <p:pic>
        <p:nvPicPr>
          <p:cNvPr id="2765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678" y="5715000"/>
            <a:ext cx="1325958" cy="141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4553"/>
            <a:ext cx="92352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8615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inh n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285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54" name="Picture 38" descr="a (3)"/>
          <p:cNvPicPr>
            <a:picLocks noChangeAspect="1" noChangeArrowheads="1"/>
          </p:cNvPicPr>
          <p:nvPr/>
        </p:nvPicPr>
        <p:blipFill>
          <a:blip r:embed="rId4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"/>
            <a:ext cx="5105408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2057408" y="1066802"/>
            <a:ext cx="7467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20" rIns="91419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vi-VN"/>
          </a:p>
        </p:txBody>
      </p:sp>
      <p:pic>
        <p:nvPicPr>
          <p:cNvPr id="192514" name="Picture 2" descr="Hợp tuyển Thơ văn: BÀI THƠ TUYỆT VỜI CỦA MỘT EM BÉ NGƯỜI CHÂU P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604"/>
            <a:ext cx="5257801" cy="408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16" name="Picture 4" descr="Người phụ nữ mắn đẻ nhất châu Phi: Sinh 44 con trong 18 năm - Tin mới Thế  giớ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86791"/>
            <a:ext cx="5381624" cy="267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9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9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295400" y="1612159"/>
            <a:ext cx="8977313" cy="378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094" tIns="53553" rIns="107094" bIns="53553">
            <a:spAutoFit/>
          </a:bodyPr>
          <a:lstStyle>
            <a:lvl1pPr>
              <a:defRPr sz="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4000" b="1" dirty="0">
                <a:solidFill>
                  <a:srgbClr val="FF0000"/>
                </a:solidFill>
                <a:latin typeface="+mn-lt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Đa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dân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cư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Châu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Phi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thuộc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chủng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tộc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?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Họ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đặc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ngoại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? </a:t>
            </a:r>
          </a:p>
          <a:p>
            <a:pPr eaLnBrk="0" hangingPunct="0"/>
            <a:endParaRPr lang="en-US" sz="4000" b="1" dirty="0">
              <a:solidFill>
                <a:srgbClr val="000000"/>
              </a:solidFill>
              <a:latin typeface="+mn-lt"/>
            </a:endParaRPr>
          </a:p>
          <a:p>
            <a:pPr eaLnBrk="0" hangingPunct="0"/>
            <a:r>
              <a:rPr lang="en-US" sz="4000" b="1" dirty="0">
                <a:solidFill>
                  <a:srgbClr val="000000"/>
                </a:solidFill>
                <a:latin typeface="+mn-lt"/>
              </a:rPr>
              <a:t>+ </a:t>
            </a:r>
            <a:r>
              <a:rPr lang="en-US" sz="4000" b="1" dirty="0" err="1">
                <a:solidFill>
                  <a:srgbClr val="000000"/>
                </a:solidFill>
                <a:latin typeface="+mn-lt"/>
              </a:rPr>
              <a:t>Hơn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 2/3 </a:t>
            </a:r>
            <a:r>
              <a:rPr lang="en-US" sz="4000" b="1" dirty="0" err="1">
                <a:solidFill>
                  <a:srgbClr val="000000"/>
                </a:solidFill>
                <a:latin typeface="+mn-lt"/>
              </a:rPr>
              <a:t>dân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</a:rPr>
              <a:t>Châu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 phi </a:t>
            </a:r>
            <a:r>
              <a:rPr lang="en-US" sz="4000" b="1" dirty="0" err="1">
                <a:solidFill>
                  <a:srgbClr val="000000"/>
                </a:solidFill>
                <a:latin typeface="+mn-lt"/>
              </a:rPr>
              <a:t>là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</a:rPr>
              <a:t>người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 da </a:t>
            </a:r>
            <a:r>
              <a:rPr lang="en-US" sz="4000" b="1" dirty="0" err="1">
                <a:solidFill>
                  <a:srgbClr val="000000"/>
                </a:solidFill>
                <a:latin typeface="+mn-lt"/>
              </a:rPr>
              <a:t>đen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 (da </a:t>
            </a:r>
            <a:r>
              <a:rPr lang="en-US" sz="4000" b="1" dirty="0" err="1">
                <a:solidFill>
                  <a:srgbClr val="000000"/>
                </a:solidFill>
                <a:latin typeface="+mn-lt"/>
              </a:rPr>
              <a:t>đen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+mn-lt"/>
              </a:rPr>
              <a:t>tóc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n-lt"/>
              </a:rPr>
              <a:t>xoăn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)</a:t>
            </a:r>
          </a:p>
          <a:p>
            <a:pPr eaLnBrk="0" hangingPunct="0"/>
            <a:endParaRPr lang="vi-VN" sz="3900" b="1" dirty="0">
              <a:solidFill>
                <a:prstClr val="black"/>
              </a:solidFill>
              <a:ea typeface="MS PGothic" pitchFamily="34" charset="-128"/>
              <a:cs typeface="+mn-cs"/>
            </a:endParaRPr>
          </a:p>
        </p:txBody>
      </p:sp>
      <p:pic>
        <p:nvPicPr>
          <p:cNvPr id="3277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766" y="5029200"/>
            <a:ext cx="1231774" cy="127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owchart: Alternate Process 1"/>
          <p:cNvSpPr/>
          <p:nvPr/>
        </p:nvSpPr>
        <p:spPr>
          <a:xfrm>
            <a:off x="609600" y="990600"/>
            <a:ext cx="10591800" cy="5029200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978" tIns="37490" rIns="74978" bIns="37490" anchor="ctr"/>
          <a:lstStyle/>
          <a:p>
            <a:pPr algn="ctr"/>
            <a:endParaRPr lang="en-US" smtClean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32777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3" y="124354"/>
            <a:ext cx="957064" cy="107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8438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8FE1142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F8FE9AF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246" y="-482863"/>
            <a:ext cx="78680" cy="10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7B611157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7B61C67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41" y="-642937"/>
            <a:ext cx="78681" cy="10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06" name="Text Box 34"/>
          <p:cNvSpPr txBox="1">
            <a:spLocks noChangeArrowheads="1"/>
          </p:cNvSpPr>
          <p:nvPr/>
        </p:nvSpPr>
        <p:spPr bwMode="auto">
          <a:xfrm>
            <a:off x="1035982" y="2514600"/>
            <a:ext cx="9348788" cy="2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098" tIns="53553" rIns="107098" bIns="53553">
            <a:spAutoFit/>
          </a:bodyPr>
          <a:lstStyle>
            <a:lvl1pPr>
              <a:defRPr sz="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148" indent="-457148">
              <a:spcBef>
                <a:spcPts val="600"/>
              </a:spcBef>
              <a:buFontTx/>
              <a:buChar char="-"/>
            </a:pPr>
            <a:r>
              <a:rPr lang="en-US" altLang="vi-VN" sz="4000" b="1" dirty="0" err="1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Chủ</a:t>
            </a:r>
            <a:r>
              <a:rPr lang="en-US" altLang="vi-VN" sz="4000" b="1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yếu</a:t>
            </a:r>
            <a:r>
              <a:rPr lang="en-US" altLang="vi-VN" sz="4000" b="1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là</a:t>
            </a:r>
            <a:r>
              <a:rPr lang="en-US" altLang="vi-VN" sz="4000" b="1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chủng</a:t>
            </a:r>
            <a:r>
              <a:rPr lang="en-US" altLang="vi-VN" sz="4000" b="1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tộc</a:t>
            </a:r>
            <a:r>
              <a:rPr lang="en-US" altLang="vi-VN" sz="4000" b="1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 da </a:t>
            </a:r>
            <a:r>
              <a:rPr lang="en-US" altLang="vi-VN" sz="4000" b="1" dirty="0" err="1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đen</a:t>
            </a:r>
            <a:endParaRPr lang="en-US" altLang="vi-VN" sz="4000" b="1" dirty="0">
              <a:solidFill>
                <a:srgbClr val="000000"/>
              </a:solidFill>
              <a:latin typeface="+mn-lt"/>
              <a:ea typeface="MS PGothic" pitchFamily="34" charset="-128"/>
              <a:cs typeface="+mn-cs"/>
            </a:endParaRPr>
          </a:p>
          <a:p>
            <a:pPr marL="457148" indent="-457148">
              <a:spcBef>
                <a:spcPts val="600"/>
              </a:spcBef>
              <a:buFontTx/>
              <a:buChar char="-"/>
            </a:pPr>
            <a:r>
              <a:rPr lang="en-US" altLang="vi-VN" sz="4000" b="1" dirty="0" err="1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Phân</a:t>
            </a:r>
            <a:r>
              <a:rPr lang="en-US" altLang="vi-VN" sz="4000" b="1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bố</a:t>
            </a:r>
            <a:r>
              <a:rPr lang="en-US" altLang="vi-VN" sz="4000" b="1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không</a:t>
            </a:r>
            <a:r>
              <a:rPr lang="en-US" altLang="vi-VN" sz="4000" b="1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đều</a:t>
            </a:r>
            <a:endParaRPr lang="en-US" altLang="vi-VN" sz="4000" b="1" dirty="0">
              <a:solidFill>
                <a:srgbClr val="000000"/>
              </a:solidFill>
              <a:latin typeface="+mn-lt"/>
              <a:ea typeface="MS PGothic" pitchFamily="34" charset="-128"/>
              <a:cs typeface="+mn-cs"/>
            </a:endParaRPr>
          </a:p>
          <a:p>
            <a:pPr marL="457148" indent="-457148">
              <a:spcBef>
                <a:spcPts val="600"/>
              </a:spcBef>
              <a:buFontTx/>
              <a:buChar char="-"/>
            </a:pPr>
            <a:r>
              <a:rPr lang="en-US" altLang="vi-VN" sz="4000" b="1" dirty="0" err="1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Tăng</a:t>
            </a:r>
            <a:r>
              <a:rPr lang="en-US" altLang="vi-VN" sz="4000" b="1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nhanh</a:t>
            </a:r>
            <a:r>
              <a:rPr lang="en-US" altLang="vi-VN" sz="4000" b="1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nhất</a:t>
            </a:r>
            <a:r>
              <a:rPr lang="en-US" altLang="vi-VN" sz="4000" b="1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thế</a:t>
            </a:r>
            <a:r>
              <a:rPr lang="en-US" altLang="vi-VN" sz="4000" b="1" dirty="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 </a:t>
            </a:r>
            <a:r>
              <a:rPr lang="en-US" altLang="vi-VN" sz="4000" b="1" dirty="0" err="1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rPr>
              <a:t>giới</a:t>
            </a:r>
            <a:endParaRPr lang="vi-VN" altLang="vi-VN" sz="4000" b="1" dirty="0">
              <a:solidFill>
                <a:srgbClr val="000000"/>
              </a:solidFill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45063" name="Text Box 40"/>
          <p:cNvSpPr txBox="1">
            <a:spLocks noChangeArrowheads="1"/>
          </p:cNvSpPr>
          <p:nvPr/>
        </p:nvSpPr>
        <p:spPr bwMode="auto">
          <a:xfrm>
            <a:off x="806154" y="1169460"/>
            <a:ext cx="10089158" cy="80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098" tIns="53553" rIns="107098" bIns="53553">
            <a:spAutoFit/>
          </a:bodyPr>
          <a:lstStyle>
            <a:lvl1pPr>
              <a:defRPr sz="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300" b="1" dirty="0">
                <a:solidFill>
                  <a:srgbClr val="0000FF"/>
                </a:solidFill>
                <a:latin typeface="Arial" pitchFamily="34" charset="0"/>
                <a:ea typeface="MS PGothic" pitchFamily="34" charset="-128"/>
                <a:cs typeface="+mn-cs"/>
              </a:rPr>
              <a:t>    </a:t>
            </a:r>
            <a:r>
              <a:rPr lang="en-US" altLang="vi-VN" sz="4400" b="1" dirty="0" err="1">
                <a:solidFill>
                  <a:srgbClr val="C00000"/>
                </a:solidFill>
                <a:ea typeface="MS PGothic" pitchFamily="34" charset="-128"/>
                <a:cs typeface="+mn-cs"/>
              </a:rPr>
              <a:t>Kết</a:t>
            </a:r>
            <a:r>
              <a:rPr lang="en-US" altLang="vi-VN" sz="4400" b="1" dirty="0">
                <a:solidFill>
                  <a:srgbClr val="C00000"/>
                </a:solidFill>
                <a:ea typeface="MS PGothic" pitchFamily="34" charset="-128"/>
                <a:cs typeface="+mn-cs"/>
              </a:rPr>
              <a:t> </a:t>
            </a:r>
            <a:r>
              <a:rPr lang="en-US" altLang="vi-VN" sz="4400" b="1" dirty="0" err="1">
                <a:solidFill>
                  <a:srgbClr val="C00000"/>
                </a:solidFill>
                <a:ea typeface="MS PGothic" pitchFamily="34" charset="-128"/>
                <a:cs typeface="+mn-cs"/>
              </a:rPr>
              <a:t>luận</a:t>
            </a:r>
            <a:r>
              <a:rPr lang="en-US" altLang="vi-VN" sz="4400" b="1" dirty="0">
                <a:solidFill>
                  <a:srgbClr val="C00000"/>
                </a:solidFill>
                <a:ea typeface="MS PGothic" pitchFamily="34" charset="-128"/>
                <a:cs typeface="+mn-cs"/>
              </a:rPr>
              <a:t> : </a:t>
            </a:r>
            <a:r>
              <a:rPr lang="en-US" altLang="vi-VN" sz="4400" b="1" dirty="0" err="1">
                <a:solidFill>
                  <a:srgbClr val="C00000"/>
                </a:solidFill>
                <a:ea typeface="MS PGothic" pitchFamily="34" charset="-128"/>
                <a:cs typeface="+mn-cs"/>
              </a:rPr>
              <a:t>Dân</a:t>
            </a:r>
            <a:r>
              <a:rPr lang="en-US" altLang="vi-VN" sz="4400" b="1" dirty="0">
                <a:solidFill>
                  <a:srgbClr val="C00000"/>
                </a:solidFill>
                <a:ea typeface="MS PGothic" pitchFamily="34" charset="-128"/>
                <a:cs typeface="+mn-cs"/>
              </a:rPr>
              <a:t> </a:t>
            </a:r>
            <a:r>
              <a:rPr lang="en-US" altLang="vi-VN" sz="4400" b="1" dirty="0" err="1">
                <a:solidFill>
                  <a:srgbClr val="C00000"/>
                </a:solidFill>
                <a:ea typeface="MS PGothic" pitchFamily="34" charset="-128"/>
                <a:cs typeface="+mn-cs"/>
              </a:rPr>
              <a:t>cư</a:t>
            </a:r>
            <a:r>
              <a:rPr lang="en-US" altLang="vi-VN" sz="4400" b="1" dirty="0">
                <a:solidFill>
                  <a:srgbClr val="C00000"/>
                </a:solidFill>
                <a:ea typeface="MS PGothic" pitchFamily="34" charset="-128"/>
                <a:cs typeface="+mn-cs"/>
              </a:rPr>
              <a:t> </a:t>
            </a:r>
            <a:r>
              <a:rPr lang="en-US" altLang="vi-VN" sz="4400" b="1" dirty="0" err="1">
                <a:solidFill>
                  <a:srgbClr val="C00000"/>
                </a:solidFill>
                <a:ea typeface="MS PGothic" pitchFamily="34" charset="-128"/>
                <a:cs typeface="+mn-cs"/>
              </a:rPr>
              <a:t>Châu</a:t>
            </a:r>
            <a:r>
              <a:rPr lang="en-US" altLang="vi-VN" sz="4400" b="1" dirty="0">
                <a:solidFill>
                  <a:srgbClr val="C00000"/>
                </a:solidFill>
                <a:ea typeface="MS PGothic" pitchFamily="34" charset="-128"/>
                <a:cs typeface="+mn-cs"/>
              </a:rPr>
              <a:t> Phi</a:t>
            </a:r>
            <a:endParaRPr lang="vi-VN" altLang="vi-VN" sz="4400" b="1" dirty="0">
              <a:solidFill>
                <a:srgbClr val="C00000"/>
              </a:solidFill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45065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153460"/>
            <a:ext cx="1117006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1748" y="654039"/>
            <a:ext cx="10675324" cy="5594361"/>
          </a:xfrm>
          <a:prstGeom prst="rect">
            <a:avLst/>
          </a:prstGeom>
          <a:noFill/>
          <a:ln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978" tIns="37490" rIns="74978" bIns="37490" anchor="ctr"/>
          <a:lstStyle/>
          <a:p>
            <a:pPr algn="ctr"/>
            <a:endParaRPr lang="en-US" smtClean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45067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923" y="-25421"/>
            <a:ext cx="1340299" cy="135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 bwMode="auto">
          <a:xfrm>
            <a:off x="9886674" y="5022057"/>
            <a:ext cx="1302742" cy="122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081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870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973856" y="990608"/>
            <a:ext cx="8977313" cy="80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088" tIns="53553" rIns="107088" bIns="53553">
            <a:spAutoFit/>
          </a:bodyPr>
          <a:lstStyle>
            <a:lvl1pPr>
              <a:defRPr sz="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4400" b="1" dirty="0">
                <a:solidFill>
                  <a:srgbClr val="FF0000"/>
                </a:solidFill>
                <a:ea typeface="MS PGothic" pitchFamily="34" charset="-128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ea typeface="MS PGothic" pitchFamily="34" charset="-128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ea typeface="MS PGothic" pitchFamily="34" charset="-128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MS PGothic" pitchFamily="34" charset="-128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ea typeface="MS PGothic" pitchFamily="34" charset="-128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MS PGothic" pitchFamily="34" charset="-128"/>
              </a:rPr>
              <a:t>kinh</a:t>
            </a:r>
            <a:r>
              <a:rPr lang="en-US" sz="4400" b="1" dirty="0">
                <a:solidFill>
                  <a:srgbClr val="FF0000"/>
                </a:solidFill>
                <a:ea typeface="MS PGothic" pitchFamily="34" charset="-128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MS PGothic" pitchFamily="34" charset="-128"/>
              </a:rPr>
              <a:t>tế</a:t>
            </a:r>
            <a:endParaRPr lang="en-US" sz="4400" b="1" dirty="0">
              <a:solidFill>
                <a:srgbClr val="FF0000"/>
              </a:solidFill>
              <a:ea typeface="MS PGothic" pitchFamily="34" charset="-128"/>
            </a:endParaRPr>
          </a:p>
        </p:txBody>
      </p:sp>
      <p:pic>
        <p:nvPicPr>
          <p:cNvPr id="3277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761" y="5143525"/>
            <a:ext cx="1417540" cy="143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owchart: Alternate Process 1"/>
          <p:cNvSpPr/>
          <p:nvPr/>
        </p:nvSpPr>
        <p:spPr>
          <a:xfrm>
            <a:off x="285056" y="698500"/>
            <a:ext cx="11391900" cy="5524500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978" tIns="37490" rIns="74978" bIns="37490" anchor="ctr"/>
          <a:lstStyle/>
          <a:p>
            <a:pPr algn="ctr"/>
            <a:endParaRPr lang="en-US" smtClean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32777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3" y="124354"/>
            <a:ext cx="957064" cy="107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oogle Shape;3175;p65"/>
          <p:cNvGrpSpPr>
            <a:grpSpLocks/>
          </p:cNvGrpSpPr>
          <p:nvPr/>
        </p:nvGrpSpPr>
        <p:grpSpPr bwMode="auto">
          <a:xfrm>
            <a:off x="3276600" y="2470478"/>
            <a:ext cx="4672268" cy="2972409"/>
            <a:chOff x="555510" y="3399212"/>
            <a:chExt cx="861620" cy="832245"/>
          </a:xfrm>
          <a:solidFill>
            <a:schemeClr val="accent6"/>
          </a:solidFill>
        </p:grpSpPr>
        <p:sp>
          <p:nvSpPr>
            <p:cNvPr id="7" name="Google Shape;3176;p65"/>
            <p:cNvSpPr>
              <a:spLocks/>
            </p:cNvSpPr>
            <p:nvPr/>
          </p:nvSpPr>
          <p:spPr bwMode="auto">
            <a:xfrm>
              <a:off x="691024" y="3399212"/>
              <a:ext cx="726106" cy="826504"/>
            </a:xfrm>
            <a:custGeom>
              <a:avLst/>
              <a:gdLst>
                <a:gd name="T0" fmla="*/ 2147483646 w 23261"/>
                <a:gd name="T1" fmla="*/ 2147483646 h 23527"/>
                <a:gd name="T2" fmla="*/ 2147483646 w 23261"/>
                <a:gd name="T3" fmla="*/ 2147483646 h 23527"/>
                <a:gd name="T4" fmla="*/ 2147483646 w 23261"/>
                <a:gd name="T5" fmla="*/ 2147483646 h 23527"/>
                <a:gd name="T6" fmla="*/ 2147483646 w 23261"/>
                <a:gd name="T7" fmla="*/ 2147483646 h 23527"/>
                <a:gd name="T8" fmla="*/ 2147483646 w 23261"/>
                <a:gd name="T9" fmla="*/ 2147483646 h 23527"/>
                <a:gd name="T10" fmla="*/ 2147483646 w 23261"/>
                <a:gd name="T11" fmla="*/ 2147483646 h 23527"/>
                <a:gd name="T12" fmla="*/ 2147483646 w 23261"/>
                <a:gd name="T13" fmla="*/ 2147483646 h 23527"/>
                <a:gd name="T14" fmla="*/ 2147483646 w 23261"/>
                <a:gd name="T15" fmla="*/ 2147483646 h 23527"/>
                <a:gd name="T16" fmla="*/ 2147483646 w 23261"/>
                <a:gd name="T17" fmla="*/ 2147483646 h 235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en-US" sz="4800" dirty="0">
                <a:ea typeface="ＭＳ Ｐゴシック" pitchFamily="34" charset="-128"/>
              </a:endParaRPr>
            </a:p>
            <a:p>
              <a:pPr algn="ctr" eaLnBrk="1" hangingPunct="1">
                <a:defRPr/>
              </a:pPr>
              <a:r>
                <a:rPr lang="en-US" sz="4800" b="1" dirty="0" err="1">
                  <a:latin typeface="+mn-lt"/>
                  <a:ea typeface="ＭＳ Ｐゴシック" pitchFamily="34" charset="-128"/>
                </a:rPr>
                <a:t>Thảo</a:t>
              </a:r>
              <a:r>
                <a:rPr lang="en-US" sz="4800" b="1" dirty="0">
                  <a:latin typeface="+mn-lt"/>
                  <a:ea typeface="ＭＳ Ｐゴシック" pitchFamily="34" charset="-128"/>
                </a:rPr>
                <a:t> </a:t>
              </a:r>
              <a:r>
                <a:rPr lang="en-US" sz="4800" b="1" dirty="0" err="1">
                  <a:latin typeface="+mn-lt"/>
                  <a:ea typeface="ＭＳ Ｐゴシック" pitchFamily="34" charset="-128"/>
                </a:rPr>
                <a:t>luận</a:t>
              </a:r>
              <a:r>
                <a:rPr lang="en-US" sz="4800" b="1" dirty="0">
                  <a:latin typeface="+mn-lt"/>
                  <a:ea typeface="ＭＳ Ｐゴシック" pitchFamily="34" charset="-128"/>
                </a:rPr>
                <a:t> </a:t>
              </a:r>
              <a:r>
                <a:rPr lang="en-US" sz="4800" b="1" dirty="0" err="1">
                  <a:latin typeface="+mn-lt"/>
                  <a:ea typeface="ＭＳ Ｐゴシック" pitchFamily="34" charset="-128"/>
                </a:rPr>
                <a:t>nhóm</a:t>
              </a:r>
              <a:r>
                <a:rPr lang="en-US" sz="4800" b="1" dirty="0">
                  <a:latin typeface="+mn-lt"/>
                  <a:ea typeface="ＭＳ Ｐゴシック" pitchFamily="34" charset="-128"/>
                </a:rPr>
                <a:t> 4</a:t>
              </a:r>
            </a:p>
          </p:txBody>
        </p:sp>
        <p:sp>
          <p:nvSpPr>
            <p:cNvPr id="8" name="Google Shape;3177;p65"/>
            <p:cNvSpPr>
              <a:spLocks/>
            </p:cNvSpPr>
            <p:nvPr/>
          </p:nvSpPr>
          <p:spPr bwMode="auto">
            <a:xfrm>
              <a:off x="555510" y="3404953"/>
              <a:ext cx="817159" cy="826504"/>
            </a:xfrm>
            <a:custGeom>
              <a:avLst/>
              <a:gdLst>
                <a:gd name="T0" fmla="*/ 2147483646 w 23261"/>
                <a:gd name="T1" fmla="*/ 2147483646 h 23527"/>
                <a:gd name="T2" fmla="*/ 2147483646 w 23261"/>
                <a:gd name="T3" fmla="*/ 2147483646 h 23527"/>
                <a:gd name="T4" fmla="*/ 2147483646 w 23261"/>
                <a:gd name="T5" fmla="*/ 2147483646 h 23527"/>
                <a:gd name="T6" fmla="*/ 2147483646 w 23261"/>
                <a:gd name="T7" fmla="*/ 2147483646 h 23527"/>
                <a:gd name="T8" fmla="*/ 2147483646 w 23261"/>
                <a:gd name="T9" fmla="*/ 2147483646 h 23527"/>
                <a:gd name="T10" fmla="*/ 2147483646 w 23261"/>
                <a:gd name="T11" fmla="*/ 2147483646 h 23527"/>
                <a:gd name="T12" fmla="*/ 2147483646 w 23261"/>
                <a:gd name="T13" fmla="*/ 2147483646 h 23527"/>
                <a:gd name="T14" fmla="*/ 2147483646 w 23261"/>
                <a:gd name="T15" fmla="*/ 2147483646 h 23527"/>
                <a:gd name="T16" fmla="*/ 2147483646 w 23261"/>
                <a:gd name="T17" fmla="*/ 2147483646 h 235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261" h="23527" extrusionOk="0">
                  <a:moveTo>
                    <a:pt x="5056" y="1442"/>
                  </a:moveTo>
                  <a:cubicBezTo>
                    <a:pt x="2395" y="3046"/>
                    <a:pt x="316" y="7189"/>
                    <a:pt x="29" y="10375"/>
                  </a:cubicBezTo>
                  <a:cubicBezTo>
                    <a:pt x="-258" y="13561"/>
                    <a:pt x="1624" y="18390"/>
                    <a:pt x="3332" y="20558"/>
                  </a:cubicBezTo>
                  <a:cubicBezTo>
                    <a:pt x="5040" y="22726"/>
                    <a:pt x="8003" y="23075"/>
                    <a:pt x="10277" y="23381"/>
                  </a:cubicBezTo>
                  <a:cubicBezTo>
                    <a:pt x="12551" y="23687"/>
                    <a:pt x="14957" y="23581"/>
                    <a:pt x="16977" y="22396"/>
                  </a:cubicBezTo>
                  <a:cubicBezTo>
                    <a:pt x="18997" y="21211"/>
                    <a:pt x="21462" y="18533"/>
                    <a:pt x="22398" y="16272"/>
                  </a:cubicBezTo>
                  <a:cubicBezTo>
                    <a:pt x="23334" y="14011"/>
                    <a:pt x="23663" y="11419"/>
                    <a:pt x="22595" y="8832"/>
                  </a:cubicBezTo>
                  <a:cubicBezTo>
                    <a:pt x="21528" y="6245"/>
                    <a:pt x="18916" y="1984"/>
                    <a:pt x="15993" y="752"/>
                  </a:cubicBezTo>
                  <a:cubicBezTo>
                    <a:pt x="13070" y="-480"/>
                    <a:pt x="7717" y="-162"/>
                    <a:pt x="5056" y="14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27521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8FE1142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F8FE9AF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246" y="-482863"/>
            <a:ext cx="78680" cy="10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7B611157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7B61C67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41" y="-642937"/>
            <a:ext cx="78681" cy="10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6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0217" y="350573"/>
            <a:ext cx="11265495" cy="6159500"/>
          </a:xfrm>
          <a:prstGeom prst="rect">
            <a:avLst/>
          </a:prstGeom>
          <a:noFill/>
          <a:ln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978" tIns="37490" rIns="74978" bIns="37490" anchor="ctr"/>
          <a:lstStyle/>
          <a:p>
            <a:pPr algn="ctr"/>
            <a:endParaRPr lang="en-US" smtClean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45067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995" y="5867400"/>
            <a:ext cx="838222" cy="84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135" y="1068591"/>
            <a:ext cx="10984791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Kinh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tế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châu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Phi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đặc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khác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so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châu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Á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châu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Âu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?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8455" y="2438400"/>
            <a:ext cx="10612604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n-lt"/>
              </a:rPr>
              <a:t>Cho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biết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kinh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tế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</a:rPr>
              <a:t>châu</a:t>
            </a:r>
            <a:r>
              <a:rPr lang="en-US" sz="3200" b="1" dirty="0">
                <a:solidFill>
                  <a:schemeClr val="bg1"/>
                </a:solidFill>
                <a:latin typeface="+mn-lt"/>
              </a:rPr>
              <a:t> Phi 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662" y="3863649"/>
            <a:ext cx="885614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alt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Wingdings"/>
              </a:rPr>
              <a:t>Đời sống ng­­ười dân Châu Phi như thế nào? Vì sao?</a:t>
            </a:r>
            <a:endParaRPr lang="en-US" altLang="en-US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  <a:sym typeface="Wingding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455" y="5282625"/>
            <a:ext cx="7565917" cy="58477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+mn-lt"/>
                <a:ea typeface="MS PGothic" pitchFamily="34" charset="-128"/>
                <a:cs typeface="Calibri" pitchFamily="34" charset="0"/>
              </a:rPr>
              <a:t>Nêu</a:t>
            </a:r>
            <a:r>
              <a:rPr lang="en-US" sz="3200" b="1" dirty="0">
                <a:solidFill>
                  <a:schemeClr val="bg1"/>
                </a:solidFill>
                <a:latin typeface="+mn-lt"/>
                <a:ea typeface="MS PGothic" pitchFamily="34" charset="-128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  <a:ea typeface="MS PGothic" pitchFamily="34" charset="-128"/>
                <a:cs typeface="Calibri" pitchFamily="34" charset="0"/>
              </a:rPr>
              <a:t>tên</a:t>
            </a:r>
            <a:r>
              <a:rPr lang="en-US" sz="3200" b="1" dirty="0">
                <a:solidFill>
                  <a:schemeClr val="bg1"/>
                </a:solidFill>
                <a:latin typeface="+mn-lt"/>
                <a:ea typeface="MS PGothic" pitchFamily="34" charset="-128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  <a:ea typeface="MS PGothic" pitchFamily="34" charset="-128"/>
                <a:cs typeface="Calibri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+mn-lt"/>
                <a:ea typeface="MS PGothic" pitchFamily="34" charset="-128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  <a:ea typeface="MS PGothic" pitchFamily="34" charset="-128"/>
                <a:cs typeface="Calibri" pitchFamily="34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+mn-lt"/>
                <a:ea typeface="MS PGothic" pitchFamily="34" charset="-128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  <a:ea typeface="MS PGothic" pitchFamily="34" charset="-128"/>
                <a:cs typeface="Calibri" pitchFamily="34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+mn-lt"/>
                <a:ea typeface="MS PGothic" pitchFamily="34" charset="-128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  <a:ea typeface="MS PGothic" pitchFamily="34" charset="-128"/>
                <a:cs typeface="Calibri" pitchFamily="34" charset="0"/>
              </a:rPr>
              <a:t>nền</a:t>
            </a:r>
            <a:r>
              <a:rPr lang="en-US" sz="3200" b="1" dirty="0">
                <a:solidFill>
                  <a:schemeClr val="bg1"/>
                </a:solidFill>
                <a:latin typeface="+mn-lt"/>
                <a:ea typeface="MS PGothic" pitchFamily="34" charset="-128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  <a:ea typeface="MS PGothic" pitchFamily="34" charset="-128"/>
                <a:cs typeface="Calibri" pitchFamily="34" charset="0"/>
              </a:rPr>
              <a:t>kinh</a:t>
            </a:r>
            <a:r>
              <a:rPr lang="en-US" sz="3200" b="1" dirty="0">
                <a:solidFill>
                  <a:schemeClr val="bg1"/>
                </a:solidFill>
                <a:latin typeface="+mn-lt"/>
                <a:ea typeface="MS PGothic" pitchFamily="34" charset="-128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  <a:ea typeface="MS PGothic" pitchFamily="34" charset="-128"/>
                <a:cs typeface="Calibri" pitchFamily="34" charset="0"/>
              </a:rPr>
              <a:t>tế</a:t>
            </a:r>
            <a:r>
              <a:rPr lang="en-US" sz="3200" b="1" dirty="0">
                <a:solidFill>
                  <a:schemeClr val="bg1"/>
                </a:solidFill>
                <a:latin typeface="+mn-lt"/>
                <a:ea typeface="MS PGothic" pitchFamily="34" charset="-128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  <a:ea typeface="MS PGothic" pitchFamily="34" charset="-128"/>
                <a:cs typeface="Calibri" pitchFamily="34" charset="0"/>
              </a:rPr>
              <a:t>phát</a:t>
            </a:r>
            <a:r>
              <a:rPr lang="en-US" sz="3200" b="1" dirty="0">
                <a:solidFill>
                  <a:schemeClr val="bg1"/>
                </a:solidFill>
                <a:latin typeface="+mn-lt"/>
                <a:ea typeface="MS PGothic" pitchFamily="34" charset="-128"/>
                <a:cs typeface="Calibri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+mn-lt"/>
                <a:ea typeface="MS PGothic" pitchFamily="34" charset="-128"/>
                <a:cs typeface="Calibri" pitchFamily="34" charset="0"/>
              </a:rPr>
              <a:t>triển</a:t>
            </a:r>
            <a:r>
              <a:rPr lang="en-US" sz="3200" b="1" dirty="0">
                <a:solidFill>
                  <a:schemeClr val="bg1"/>
                </a:solidFill>
                <a:latin typeface="+mn-lt"/>
                <a:ea typeface="MS PGothic" pitchFamily="34" charset="-128"/>
                <a:cs typeface="Calibri" pitchFamily="34" charset="0"/>
              </a:rPr>
              <a:t>.</a:t>
            </a:r>
            <a:endParaRPr lang="en-US" sz="3200" b="1" i="1" dirty="0">
              <a:solidFill>
                <a:schemeClr val="bg1"/>
              </a:solidFill>
              <a:latin typeface="+mn-lt"/>
              <a:ea typeface="MS PGothic" pitchFamily="34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518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_Trim con cao ca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-533400"/>
            <a:ext cx="9067800" cy="662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4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323147" y="1357418"/>
            <a:ext cx="9477371" cy="323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094" tIns="53553" rIns="107094" bIns="53553">
            <a:spAutoFit/>
          </a:bodyPr>
          <a:lstStyle>
            <a:lvl1pPr>
              <a:defRPr sz="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sz="4000" b="1" dirty="0">
              <a:latin typeface="Calibri"/>
            </a:endParaRPr>
          </a:p>
          <a:p>
            <a:r>
              <a:rPr lang="en-US" sz="4000" b="1" dirty="0">
                <a:latin typeface="Calibri"/>
              </a:rPr>
              <a:t>+ </a:t>
            </a:r>
            <a:r>
              <a:rPr lang="en-US" sz="4000" b="1" dirty="0" err="1">
                <a:latin typeface="Calibri"/>
              </a:rPr>
              <a:t>Kinh</a:t>
            </a:r>
            <a:r>
              <a:rPr lang="en-US" sz="4000" b="1" dirty="0">
                <a:latin typeface="Calibri"/>
              </a:rPr>
              <a:t> </a:t>
            </a:r>
            <a:r>
              <a:rPr lang="en-US" sz="4000" b="1" dirty="0" err="1">
                <a:latin typeface="Calibri"/>
              </a:rPr>
              <a:t>tế</a:t>
            </a:r>
            <a:r>
              <a:rPr lang="en-US" sz="4000" b="1" dirty="0">
                <a:latin typeface="Calibri"/>
              </a:rPr>
              <a:t> </a:t>
            </a:r>
            <a:r>
              <a:rPr lang="en-US" sz="4000" b="1" dirty="0" err="1">
                <a:latin typeface="Calibri"/>
              </a:rPr>
              <a:t>của</a:t>
            </a:r>
            <a:r>
              <a:rPr lang="en-US" sz="4000" b="1" dirty="0">
                <a:latin typeface="Calibri"/>
              </a:rPr>
              <a:t> </a:t>
            </a:r>
            <a:r>
              <a:rPr lang="en-US" sz="4000" b="1" dirty="0" err="1">
                <a:latin typeface="Calibri"/>
              </a:rPr>
              <a:t>Châu</a:t>
            </a:r>
            <a:r>
              <a:rPr lang="en-US" sz="4000" b="1" dirty="0">
                <a:latin typeface="Calibri"/>
              </a:rPr>
              <a:t> Phi </a:t>
            </a:r>
            <a:r>
              <a:rPr lang="en-US" sz="4000" b="1" dirty="0" err="1">
                <a:latin typeface="Calibri"/>
              </a:rPr>
              <a:t>chậm</a:t>
            </a:r>
            <a:r>
              <a:rPr lang="en-US" sz="4000" b="1" dirty="0">
                <a:latin typeface="Calibri"/>
              </a:rPr>
              <a:t> </a:t>
            </a:r>
            <a:r>
              <a:rPr lang="en-US" sz="4000" b="1" dirty="0" err="1">
                <a:latin typeface="Calibri"/>
              </a:rPr>
              <a:t>phát</a:t>
            </a:r>
            <a:r>
              <a:rPr lang="en-US" sz="4000" b="1" dirty="0">
                <a:latin typeface="Calibri"/>
              </a:rPr>
              <a:t> </a:t>
            </a:r>
            <a:r>
              <a:rPr lang="en-US" sz="4000" b="1" dirty="0" err="1">
                <a:latin typeface="Calibri"/>
              </a:rPr>
              <a:t>triển</a:t>
            </a:r>
            <a:r>
              <a:rPr lang="en-US" sz="4000" b="1" dirty="0">
                <a:latin typeface="Calibri"/>
              </a:rPr>
              <a:t> so </a:t>
            </a:r>
            <a:r>
              <a:rPr lang="en-US" sz="4000" b="1" dirty="0" err="1">
                <a:latin typeface="Calibri"/>
              </a:rPr>
              <a:t>với</a:t>
            </a:r>
            <a:r>
              <a:rPr lang="en-US" sz="4000" b="1" dirty="0">
                <a:latin typeface="Calibri"/>
              </a:rPr>
              <a:t> </a:t>
            </a:r>
            <a:r>
              <a:rPr lang="en-US" sz="4000" b="1" dirty="0" err="1">
                <a:latin typeface="Calibri"/>
              </a:rPr>
              <a:t>Châu</a:t>
            </a:r>
            <a:r>
              <a:rPr lang="en-US" sz="4000" b="1" dirty="0">
                <a:latin typeface="Calibri"/>
              </a:rPr>
              <a:t> </a:t>
            </a:r>
            <a:r>
              <a:rPr lang="en-US" sz="4000" b="1" dirty="0" err="1">
                <a:latin typeface="Calibri"/>
              </a:rPr>
              <a:t>Âu</a:t>
            </a:r>
            <a:r>
              <a:rPr lang="en-US" sz="4000" b="1" dirty="0">
                <a:latin typeface="Calibri"/>
              </a:rPr>
              <a:t> </a:t>
            </a:r>
            <a:r>
              <a:rPr lang="en-US" sz="4000" b="1" dirty="0" err="1">
                <a:latin typeface="Calibri"/>
              </a:rPr>
              <a:t>và</a:t>
            </a:r>
            <a:r>
              <a:rPr lang="en-US" sz="4000" b="1" dirty="0">
                <a:latin typeface="Calibri"/>
              </a:rPr>
              <a:t> </a:t>
            </a:r>
            <a:r>
              <a:rPr lang="en-US" sz="4000" b="1" dirty="0" err="1">
                <a:latin typeface="Calibri"/>
              </a:rPr>
              <a:t>Châu</a:t>
            </a:r>
            <a:r>
              <a:rPr lang="en-US" sz="4000" b="1" dirty="0">
                <a:latin typeface="Calibri"/>
              </a:rPr>
              <a:t> Á.</a:t>
            </a:r>
          </a:p>
          <a:p>
            <a:pPr eaLnBrk="0" hangingPunct="0"/>
            <a:endParaRPr lang="en-US" sz="4000" b="1" dirty="0">
              <a:solidFill>
                <a:srgbClr val="000000"/>
              </a:solidFill>
              <a:latin typeface="Calibri"/>
            </a:endParaRPr>
          </a:p>
          <a:p>
            <a:pPr eaLnBrk="0" hangingPunct="0"/>
            <a:endParaRPr lang="vi-VN" sz="3900" b="1" dirty="0">
              <a:solidFill>
                <a:prstClr val="black"/>
              </a:solidFill>
              <a:ea typeface="MS PGothic" pitchFamily="34" charset="-128"/>
            </a:endParaRPr>
          </a:p>
        </p:txBody>
      </p:sp>
      <p:pic>
        <p:nvPicPr>
          <p:cNvPr id="3277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756" y="5143525"/>
            <a:ext cx="1417540" cy="143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owchart: Alternate Process 1"/>
          <p:cNvSpPr/>
          <p:nvPr/>
        </p:nvSpPr>
        <p:spPr>
          <a:xfrm>
            <a:off x="285056" y="698500"/>
            <a:ext cx="11391900" cy="5524500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978" tIns="37490" rIns="74978" bIns="37490" anchor="ctr"/>
          <a:lstStyle/>
          <a:p>
            <a:pPr algn="ctr"/>
            <a:endParaRPr lang="en-US" smtClean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32777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3" y="124354"/>
            <a:ext cx="957064" cy="107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5797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323147" y="1357422"/>
            <a:ext cx="9477371" cy="378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094" tIns="53553" rIns="107094" bIns="53553">
            <a:spAutoFit/>
          </a:bodyPr>
          <a:lstStyle>
            <a:lvl1pPr>
              <a:defRPr sz="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kinh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tế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dân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châu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Phi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trung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n-lt"/>
              </a:rPr>
              <a:t>yếu</a:t>
            </a:r>
            <a:r>
              <a:rPr lang="en-US" sz="4000" b="1" dirty="0">
                <a:solidFill>
                  <a:srgbClr val="FF0000"/>
                </a:solidFill>
                <a:latin typeface="+mn-lt"/>
              </a:rPr>
              <a:t> .</a:t>
            </a:r>
          </a:p>
          <a:p>
            <a:pPr eaLnBrk="0" hangingPunct="0"/>
            <a:endParaRPr lang="en-US" sz="4000" b="1" dirty="0">
              <a:solidFill>
                <a:srgbClr val="000000"/>
              </a:solidFill>
              <a:latin typeface="Calibri"/>
            </a:endParaRPr>
          </a:p>
          <a:p>
            <a:pPr eaLnBrk="0" hangingPunct="0"/>
            <a:r>
              <a:rPr lang="en-US" sz="4000" b="1" dirty="0">
                <a:solidFill>
                  <a:srgbClr val="000000"/>
                </a:solidFill>
                <a:latin typeface="Calibri"/>
              </a:rPr>
              <a:t>+ </a:t>
            </a:r>
            <a:r>
              <a:rPr lang="en-US" sz="4000" b="1" dirty="0" err="1">
                <a:solidFill>
                  <a:srgbClr val="000000"/>
                </a:solidFill>
                <a:latin typeface="Calibri"/>
              </a:rPr>
              <a:t>Trồng</a:t>
            </a:r>
            <a:r>
              <a:rPr lang="en-US" sz="40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/>
              </a:rPr>
              <a:t>cây</a:t>
            </a:r>
            <a:r>
              <a:rPr lang="en-US" sz="40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/>
              </a:rPr>
              <a:t>công</a:t>
            </a:r>
            <a:r>
              <a:rPr lang="en-US" sz="40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/>
              </a:rPr>
              <a:t>nghiệp</a:t>
            </a:r>
            <a:r>
              <a:rPr lang="en-US" sz="40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/>
              </a:rPr>
              <a:t>nhiệt</a:t>
            </a:r>
            <a:r>
              <a:rPr lang="en-US" sz="40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/>
              </a:rPr>
              <a:t>đới</a:t>
            </a:r>
            <a:endParaRPr lang="en-US" sz="4000" b="1" dirty="0">
              <a:solidFill>
                <a:srgbClr val="000000"/>
              </a:solidFill>
              <a:latin typeface="Calibri"/>
            </a:endParaRPr>
          </a:p>
          <a:p>
            <a:pPr eaLnBrk="0" hangingPunct="0"/>
            <a:r>
              <a:rPr lang="en-US" sz="4000" b="1" dirty="0">
                <a:solidFill>
                  <a:srgbClr val="000000"/>
                </a:solidFill>
                <a:latin typeface="Calibri"/>
              </a:rPr>
              <a:t>+ </a:t>
            </a:r>
            <a:r>
              <a:rPr lang="en-US" sz="4000" b="1" dirty="0" err="1">
                <a:solidFill>
                  <a:srgbClr val="000000"/>
                </a:solidFill>
                <a:latin typeface="Calibri"/>
              </a:rPr>
              <a:t>Khai</a:t>
            </a:r>
            <a:r>
              <a:rPr lang="en-US" sz="40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/>
              </a:rPr>
              <a:t>thác</a:t>
            </a:r>
            <a:r>
              <a:rPr lang="en-US" sz="40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/>
              </a:rPr>
              <a:t>khoáng</a:t>
            </a:r>
            <a:r>
              <a:rPr lang="en-US" sz="40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/>
              </a:rPr>
              <a:t>sản</a:t>
            </a:r>
            <a:r>
              <a:rPr lang="en-US" sz="4000" b="1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 eaLnBrk="0" hangingPunct="0"/>
            <a:endParaRPr lang="vi-VN" sz="3900" b="1" dirty="0">
              <a:solidFill>
                <a:prstClr val="black"/>
              </a:solidFill>
              <a:ea typeface="MS PGothic" pitchFamily="34" charset="-128"/>
            </a:endParaRPr>
          </a:p>
        </p:txBody>
      </p:sp>
      <p:pic>
        <p:nvPicPr>
          <p:cNvPr id="3277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756" y="5143525"/>
            <a:ext cx="1417540" cy="143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owchart: Alternate Process 1"/>
          <p:cNvSpPr/>
          <p:nvPr/>
        </p:nvSpPr>
        <p:spPr>
          <a:xfrm>
            <a:off x="285056" y="698500"/>
            <a:ext cx="11391900" cy="5524500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978" tIns="37490" rIns="74978" bIns="37490" anchor="ctr"/>
          <a:lstStyle/>
          <a:p>
            <a:pPr algn="ctr"/>
            <a:endParaRPr lang="en-US" smtClean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32777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3" y="124354"/>
            <a:ext cx="957064" cy="107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2624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7927" y="395553"/>
            <a:ext cx="11082338" cy="622300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978" tIns="37490" rIns="74978" bIns="37490" anchor="ctr"/>
          <a:lstStyle/>
          <a:p>
            <a:pPr algn="ctr" eaLnBrk="1" hangingPunct="1">
              <a:defRPr/>
            </a:pPr>
            <a:endParaRPr lang="en-US" sz="44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1547814" y="1714500"/>
            <a:ext cx="9126933" cy="3586428"/>
          </a:xfrm>
          <a:prstGeom prst="flowChartAlternateProcess">
            <a:avLst/>
          </a:prstGeom>
          <a:noFill/>
          <a:ln w="5715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978" tIns="37490" rIns="74978" bIns="37490"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4100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1" b="67838"/>
          <a:stretch>
            <a:fillRect/>
          </a:stretch>
        </p:blipFill>
        <p:spPr bwMode="auto">
          <a:xfrm>
            <a:off x="12" y="-60854"/>
            <a:ext cx="1176338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 bwMode="auto">
          <a:xfrm>
            <a:off x="9231446" y="4168511"/>
            <a:ext cx="1065411" cy="73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4381">
            <a:off x="10421943" y="148167"/>
            <a:ext cx="762298" cy="121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958546" y="1797490"/>
            <a:ext cx="8110538" cy="367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978" tIns="37490" rIns="74978" bIns="37490"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l"/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hãy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nêu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vị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trí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địa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lý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châu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Phi ?</a:t>
            </a:r>
            <a:endParaRPr lang="en-US" sz="3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3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Châu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Phi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nằm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ở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phía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nam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Châu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Âu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phía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tây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nam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châu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Á.có</a:t>
            </a:r>
            <a:r>
              <a:rPr lang="en-US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đường</a:t>
            </a:r>
            <a:r>
              <a:rPr lang="en-US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xích</a:t>
            </a:r>
            <a:r>
              <a:rPr lang="en-US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đạo</a:t>
            </a:r>
            <a:r>
              <a:rPr lang="en-US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đi</a:t>
            </a:r>
            <a:r>
              <a:rPr lang="en-US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ngang</a:t>
            </a:r>
            <a:r>
              <a:rPr lang="en-US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qua </a:t>
            </a:r>
            <a:r>
              <a:rPr lang="en-US" sz="3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giữa</a:t>
            </a:r>
            <a:r>
              <a:rPr lang="en-US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châu</a:t>
            </a:r>
            <a:r>
              <a:rPr lang="en-US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lục</a:t>
            </a:r>
            <a:endParaRPr lang="en-US" sz="3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altLang="x-none" sz="2600" b="1" dirty="0">
                <a:solidFill>
                  <a:schemeClr val="accent2">
                    <a:lumMod val="50000"/>
                  </a:schemeClr>
                </a:solidFill>
                <a:latin typeface="Times New Roman" charset="0"/>
              </a:rPr>
              <a:t> </a:t>
            </a:r>
            <a:endParaRPr lang="en-US" altLang="x-none" sz="2600" b="1" dirty="0">
              <a:solidFill>
                <a:schemeClr val="accent2">
                  <a:lumMod val="50000"/>
                </a:schemeClr>
              </a:solidFill>
              <a:latin typeface="Calibri" charset="0"/>
            </a:endParaRPr>
          </a:p>
        </p:txBody>
      </p:sp>
      <p:pic>
        <p:nvPicPr>
          <p:cNvPr id="4105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883" y="1805806"/>
            <a:ext cx="55205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147" y="5778500"/>
            <a:ext cx="107830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071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imtuthap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9" y="457200"/>
            <a:ext cx="8229601" cy="500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9723" y="5498959"/>
            <a:ext cx="4396374" cy="646331"/>
          </a:xfrm>
          <a:prstGeom prst="rect">
            <a:avLst/>
          </a:prstGeom>
          <a:noFill/>
        </p:spPr>
        <p:txBody>
          <a:bodyPr wrap="none" lIns="91429" tIns="45720" rIns="91429" bIns="45720" rtlCol="0">
            <a:spAutoFit/>
          </a:bodyPr>
          <a:lstStyle/>
          <a:p>
            <a:r>
              <a:rPr lang="en-US" sz="3600" b="1" dirty="0" err="1">
                <a:latin typeface="+mn-lt"/>
              </a:rPr>
              <a:t>Làm</a:t>
            </a:r>
            <a:r>
              <a:rPr lang="en-US" sz="3600" b="1" dirty="0">
                <a:latin typeface="+mn-lt"/>
              </a:rPr>
              <a:t> </a:t>
            </a:r>
            <a:r>
              <a:rPr lang="en-US" sz="3600" b="1" dirty="0" err="1">
                <a:latin typeface="+mn-lt"/>
              </a:rPr>
              <a:t>đất</a:t>
            </a:r>
            <a:r>
              <a:rPr lang="en-US" sz="3600" b="1" dirty="0">
                <a:latin typeface="+mn-lt"/>
              </a:rPr>
              <a:t> ở U –</a:t>
            </a:r>
            <a:r>
              <a:rPr lang="en-US" sz="3600" b="1" dirty="0" err="1">
                <a:latin typeface="+mn-lt"/>
              </a:rPr>
              <a:t>gan</a:t>
            </a:r>
            <a:r>
              <a:rPr lang="en-US" sz="3600" b="1" dirty="0">
                <a:latin typeface="+mn-lt"/>
              </a:rPr>
              <a:t> - </a:t>
            </a:r>
            <a:r>
              <a:rPr lang="en-US" sz="3600" b="1" dirty="0" err="1">
                <a:latin typeface="+mn-lt"/>
              </a:rPr>
              <a:t>đa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031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797" name="Picture 13" descr="a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" y="228600"/>
            <a:ext cx="591150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" descr="caca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8" y="228600"/>
            <a:ext cx="5486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farmer_africa_L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9" y="4191023"/>
            <a:ext cx="5562600" cy="2547937"/>
          </a:xfrm>
          <a:prstGeom prst="rect">
            <a:avLst/>
          </a:prstGeom>
          <a:noFill/>
          <a:ln w="57150">
            <a:solidFill>
              <a:srgbClr val="53FF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cott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308" y="4197285"/>
            <a:ext cx="4893502" cy="2924175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30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inh n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7" descr="coff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9677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941627" y="1013175"/>
            <a:ext cx="4183574" cy="6580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29" tIns="45720" rIns="91429" bIns="4572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Khai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thác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vàng</a:t>
            </a:r>
            <a:endParaRPr lang="en-US" sz="3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hevron 6"/>
          <p:cNvSpPr/>
          <p:nvPr/>
        </p:nvSpPr>
        <p:spPr>
          <a:xfrm>
            <a:off x="5912340" y="827819"/>
            <a:ext cx="790884" cy="1017017"/>
          </a:xfrm>
          <a:prstGeom prst="chevron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20" rIns="91429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C000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 rot="10800000">
            <a:off x="5219825" y="4323439"/>
            <a:ext cx="692515" cy="973395"/>
          </a:xfrm>
          <a:prstGeom prst="chevron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20" rIns="91429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464" y="4548533"/>
            <a:ext cx="4711578" cy="5298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91429" tIns="45720" rIns="91429" bIns="4572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          </a:t>
            </a:r>
            <a:r>
              <a:rPr lang="en-US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Mỏ</a:t>
            </a:r>
            <a:r>
              <a:rPr lang="en-US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kim</a:t>
            </a:r>
            <a:r>
              <a:rPr lang="en-US" sz="28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cương</a:t>
            </a:r>
            <a:endParaRPr lang="en-US" sz="28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Striped Right Arrow 10"/>
          <p:cNvSpPr/>
          <p:nvPr/>
        </p:nvSpPr>
        <p:spPr>
          <a:xfrm>
            <a:off x="168198" y="5690848"/>
            <a:ext cx="911911" cy="715297"/>
          </a:xfrm>
          <a:prstGeom prst="stripedRightArrow">
            <a:avLst/>
          </a:prstGeom>
          <a:solidFill>
            <a:srgbClr val="FB35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20" rIns="91429" bIns="4572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lowchart: Preparation 11"/>
          <p:cNvSpPr/>
          <p:nvPr/>
        </p:nvSpPr>
        <p:spPr>
          <a:xfrm>
            <a:off x="1105957" y="5296834"/>
            <a:ext cx="4214527" cy="1503325"/>
          </a:xfrm>
          <a:prstGeom prst="flowChartPreparat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20" rIns="91429" bIns="45720" rtlCol="0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Khoáng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trữ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lớn</a:t>
            </a:r>
            <a:endParaRPr lang="en-US" sz="2800" b="1" dirty="0">
              <a:solidFill>
                <a:prstClr val="black">
                  <a:lumMod val="95000"/>
                  <a:lumOff val="5000"/>
                </a:prstClr>
              </a:solidFill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26" y="381001"/>
            <a:ext cx="5332869" cy="394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mo kim cuong lon nhat t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274" y="3810000"/>
            <a:ext cx="5336858" cy="2954338"/>
          </a:xfrm>
          <a:prstGeom prst="rect">
            <a:avLst/>
          </a:prstGeom>
          <a:noFill/>
          <a:ln w="57150">
            <a:solidFill>
              <a:srgbClr val="53FF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06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5FBD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5FBD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1" grpId="1" animBg="1"/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eparation 3"/>
          <p:cNvSpPr/>
          <p:nvPr/>
        </p:nvSpPr>
        <p:spPr>
          <a:xfrm>
            <a:off x="32912" y="4591063"/>
            <a:ext cx="5138981" cy="1323047"/>
          </a:xfrm>
          <a:prstGeom prst="flowChartPreparat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20" rIns="91429" bIns="45720" rtlCol="0" anchor="ctr"/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Tài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nguyên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phong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phú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5" name="Picture 6" descr="texaco_oil_field_donkey_wells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304800"/>
            <a:ext cx="4625975" cy="3733800"/>
          </a:xfrm>
          <a:prstGeom prst="rect">
            <a:avLst/>
          </a:prstGeom>
          <a:noFill/>
          <a:ln w="57150">
            <a:solidFill>
              <a:srgbClr val="53FF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iner_safrica_cp_820268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5" y="304800"/>
            <a:ext cx="6019800" cy="5715000"/>
          </a:xfrm>
          <a:prstGeom prst="rect">
            <a:avLst/>
          </a:prstGeom>
          <a:noFill/>
          <a:ln w="57150">
            <a:solidFill>
              <a:srgbClr val="53FF1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62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5FBD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85800" y="500294"/>
            <a:ext cx="10439400" cy="1802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094" tIns="53553" rIns="107094" bIns="53553">
            <a:spAutoFit/>
          </a:bodyPr>
          <a:lstStyle>
            <a:lvl1pPr>
              <a:defRPr sz="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Đời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sống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dân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/>
              </a:rPr>
              <a:t>Châu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 Phi.</a:t>
            </a:r>
          </a:p>
          <a:p>
            <a:pPr eaLnBrk="0" hangingPunct="0"/>
            <a:r>
              <a:rPr lang="en-US" sz="3600" b="1" dirty="0">
                <a:solidFill>
                  <a:srgbClr val="000000"/>
                </a:solidFill>
                <a:latin typeface="Calibri"/>
              </a:rPr>
              <a:t>+ </a:t>
            </a:r>
            <a:r>
              <a:rPr lang="en-US" sz="3600" b="1" dirty="0" err="1">
                <a:solidFill>
                  <a:srgbClr val="000000"/>
                </a:solidFill>
                <a:latin typeface="Calibri"/>
              </a:rPr>
              <a:t>Thiếu</a:t>
            </a:r>
            <a:r>
              <a:rPr lang="en-US" sz="36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</a:rPr>
              <a:t>ăn</a:t>
            </a:r>
            <a:r>
              <a:rPr lang="en-US" sz="3600" b="1" dirty="0">
                <a:solidFill>
                  <a:srgbClr val="000000"/>
                </a:solidFill>
                <a:latin typeface="Calibri"/>
              </a:rPr>
              <a:t> , </a:t>
            </a:r>
            <a:r>
              <a:rPr lang="en-US" sz="3600" b="1" dirty="0" err="1">
                <a:solidFill>
                  <a:srgbClr val="000000"/>
                </a:solidFill>
                <a:latin typeface="Calibri"/>
              </a:rPr>
              <a:t>thiếu</a:t>
            </a:r>
            <a:r>
              <a:rPr lang="en-US" sz="36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</a:rPr>
              <a:t>mặc</a:t>
            </a:r>
            <a:r>
              <a:rPr lang="en-US" sz="3600" b="1" dirty="0">
                <a:solidFill>
                  <a:srgbClr val="000000"/>
                </a:solidFill>
                <a:latin typeface="Calibri"/>
              </a:rPr>
              <a:t> , </a:t>
            </a:r>
            <a:r>
              <a:rPr lang="en-US" sz="3600" b="1" dirty="0" err="1">
                <a:solidFill>
                  <a:srgbClr val="000000"/>
                </a:solidFill>
                <a:latin typeface="Calibri"/>
              </a:rPr>
              <a:t>dịch</a:t>
            </a:r>
            <a:r>
              <a:rPr lang="en-US" sz="36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</a:rPr>
              <a:t>bệnh</a:t>
            </a:r>
            <a:r>
              <a:rPr lang="en-US" sz="36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</a:rPr>
              <a:t>nguy</a:t>
            </a:r>
            <a:r>
              <a:rPr lang="en-US" sz="36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</a:rPr>
              <a:t>hiểm</a:t>
            </a:r>
            <a:r>
              <a:rPr lang="en-US" sz="36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</a:rPr>
              <a:t>còn</a:t>
            </a:r>
            <a:r>
              <a:rPr lang="en-US" sz="36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</a:rPr>
              <a:t>xảy</a:t>
            </a:r>
            <a:r>
              <a:rPr lang="en-US" sz="36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/>
              </a:rPr>
              <a:t>ra</a:t>
            </a:r>
            <a:r>
              <a:rPr lang="en-US" sz="3600" b="1" dirty="0">
                <a:solidFill>
                  <a:srgbClr val="000000"/>
                </a:solidFill>
                <a:latin typeface="Calibri"/>
              </a:rPr>
              <a:t> ở </a:t>
            </a:r>
            <a:r>
              <a:rPr lang="en-US" sz="3600" b="1" dirty="0" err="1">
                <a:solidFill>
                  <a:srgbClr val="000000"/>
                </a:solidFill>
                <a:latin typeface="Calibri"/>
              </a:rPr>
              <a:t>nhiều</a:t>
            </a:r>
            <a:r>
              <a:rPr lang="en-US" sz="36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Calibri"/>
              </a:rPr>
              <a:t>nơi</a:t>
            </a:r>
            <a:r>
              <a:rPr lang="en-US" sz="3600" b="1" dirty="0" smtClean="0">
                <a:solidFill>
                  <a:srgbClr val="000000"/>
                </a:solidFill>
                <a:latin typeface="Calibri"/>
              </a:rPr>
              <a:t>.</a:t>
            </a:r>
            <a:endParaRPr lang="en-US" sz="36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Flowchart: Alternate Process 1"/>
          <p:cNvSpPr/>
          <p:nvPr/>
        </p:nvSpPr>
        <p:spPr>
          <a:xfrm>
            <a:off x="285056" y="304800"/>
            <a:ext cx="11391900" cy="5918200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978" tIns="37490" rIns="74978" bIns="37490" anchor="ctr"/>
          <a:lstStyle/>
          <a:p>
            <a:pPr algn="ctr"/>
            <a:endParaRPr lang="en-US" smtClean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32777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0" y="124355"/>
            <a:ext cx="669029" cy="75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childrenofthevillag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54625"/>
            <a:ext cx="3677344" cy="3825578"/>
          </a:xfrm>
          <a:prstGeom prst="rect">
            <a:avLst/>
          </a:prstGeom>
          <a:noFill/>
          <a:ln w="57150">
            <a:solidFill>
              <a:srgbClr val="65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kenyans-stare-hunger-in-the-fac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2" y="2368195"/>
            <a:ext cx="3809998" cy="3825578"/>
          </a:xfrm>
          <a:prstGeom prst="rect">
            <a:avLst/>
          </a:prstGeom>
          <a:noFill/>
          <a:ln w="57150">
            <a:solidFill>
              <a:srgbClr val="65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9569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ịch Ebola: Nhiều ngôi làng ở châu Phi dường như bị xóa sổ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84" y="152417"/>
            <a:ext cx="4788999" cy="495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ong khi đó, theo số liệu ngày 19/11 từ WHO, số người tử vong do đại dịch Ebola đã tăng lên 5.420 người và 14.413 trường hợp nhiễm bệnh tại 8 quốc gia. Đây được coi là dịch Ebola nghiêm trọng nhất trong 4 thập kỷ qu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904" y="2971800"/>
            <a:ext cx="65389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ấu hiệu nhận biết sớm và cách để tránh lây nhiễm Ebo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891" y="152400"/>
            <a:ext cx="656291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81000" y="5391716"/>
            <a:ext cx="4211639" cy="1107996"/>
          </a:xfrm>
          <a:prstGeom prst="rect">
            <a:avLst/>
          </a:prstGeom>
          <a:solidFill>
            <a:srgbClr val="F79646"/>
          </a:solidFill>
          <a:ln>
            <a:noFill/>
          </a:ln>
        </p:spPr>
        <p:txBody>
          <a:bodyPr lIns="0" tIns="0" rIns="0" bIns="0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Times" pitchFamily="34" charset="0"/>
              </a:rPr>
              <a:t>Dịch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Times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Times" pitchFamily="34" charset="0"/>
              </a:rPr>
              <a:t>bệnh</a:t>
            </a:r>
            <a:r>
              <a:rPr kumimoji="0" lang="en-US" alt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Times" pitchFamily="34" charset="0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Times" pitchFamily="34" charset="0"/>
              </a:rPr>
              <a:t>ebola</a:t>
            </a:r>
            <a:r>
              <a:rPr kumimoji="0" lang="en-US" alt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Times" pitchFamily="34" charset="0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Times" pitchFamily="34" charset="0"/>
              </a:rPr>
              <a:t>tại</a:t>
            </a:r>
            <a:r>
              <a:rPr kumimoji="0" lang="en-US" alt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Times" pitchFamily="34" charset="0"/>
              </a:rPr>
              <a:t> </a:t>
            </a:r>
            <a:r>
              <a:rPr kumimoji="0" lang="en-US" alt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Times" pitchFamily="34" charset="0"/>
              </a:rPr>
              <a:t>Châu</a:t>
            </a:r>
            <a:r>
              <a:rPr kumimoji="0" lang="en-US" alt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Times" pitchFamily="34" charset="0"/>
              </a:rPr>
              <a:t> Phi </a:t>
            </a:r>
            <a:r>
              <a:rPr kumimoji="0" lang="en-US" altLang="en-US" sz="36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Times" pitchFamily="34" charset="0"/>
              </a:rPr>
              <a:t>năm</a:t>
            </a:r>
            <a:r>
              <a:rPr kumimoji="0" lang="en-US" altLang="en-US" sz="3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Times" pitchFamily="34" charset="0"/>
              </a:rPr>
              <a:t> 2014 </a:t>
            </a:r>
            <a:endParaRPr kumimoji="0" lang="en-US" alt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Time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28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8FE1142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F8FE9AF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246" y="-482863"/>
            <a:ext cx="78680" cy="10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7B611157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7B61C67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41" y="-642937"/>
            <a:ext cx="78681" cy="10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40"/>
          <p:cNvSpPr txBox="1">
            <a:spLocks noChangeArrowheads="1"/>
          </p:cNvSpPr>
          <p:nvPr/>
        </p:nvSpPr>
        <p:spPr bwMode="auto">
          <a:xfrm>
            <a:off x="918374" y="800394"/>
            <a:ext cx="10089158" cy="570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098" tIns="53553" rIns="107098" bIns="53553">
            <a:spAutoFit/>
          </a:bodyPr>
          <a:lstStyle>
            <a:lvl1pPr>
              <a:defRPr sz="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2" indent="0"/>
            <a:endParaRPr lang="en-US" sz="4000" b="1" dirty="0">
              <a:solidFill>
                <a:prstClr val="black"/>
              </a:solidFill>
              <a:latin typeface="Calibri"/>
            </a:endParaRPr>
          </a:p>
          <a:p>
            <a:pPr marL="0" lvl="2" indent="0"/>
            <a:r>
              <a:rPr lang="en-US" sz="4000" b="1" dirty="0">
                <a:solidFill>
                  <a:prstClr val="black"/>
                </a:solidFill>
                <a:latin typeface="Calibri"/>
              </a:rPr>
              <a:t>+ </a:t>
            </a:r>
            <a:r>
              <a:rPr lang="en-US" sz="4000" b="1" dirty="0" err="1">
                <a:solidFill>
                  <a:srgbClr val="C00000"/>
                </a:solidFill>
                <a:latin typeface="+mn-lt"/>
              </a:rPr>
              <a:t>Nguyên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</a:rPr>
              <a:t>nhân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</a:rPr>
              <a:t>cuộc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</a:rPr>
              <a:t>sống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</a:rPr>
              <a:t>khó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</a:rPr>
              <a:t>khăn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</a:rPr>
              <a:t>ấy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?</a:t>
            </a:r>
          </a:p>
          <a:p>
            <a:endParaRPr lang="en-US" sz="4000" b="1" dirty="0">
              <a:solidFill>
                <a:prstClr val="black"/>
              </a:solidFill>
              <a:latin typeface="+mn-lt"/>
            </a:endParaRPr>
          </a:p>
          <a:p>
            <a:pPr marL="0" lvl="2"/>
            <a:r>
              <a:rPr lang="en-US" sz="40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4000" b="1" dirty="0">
                <a:latin typeface="+mn-lt"/>
              </a:rPr>
              <a:t>+ </a:t>
            </a:r>
            <a:r>
              <a:rPr lang="en-US" sz="4000" b="1" dirty="0" err="1">
                <a:latin typeface="+mn-lt"/>
              </a:rPr>
              <a:t>Nguyên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nhân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của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cuộc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sống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khó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khăn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ấy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là</a:t>
            </a:r>
            <a:r>
              <a:rPr lang="en-US" sz="4000" b="1" dirty="0">
                <a:latin typeface="+mn-lt"/>
              </a:rPr>
              <a:t>:</a:t>
            </a:r>
          </a:p>
          <a:p>
            <a:pPr marL="0" lvl="2"/>
            <a:r>
              <a:rPr lang="en-US" sz="4000" b="1" dirty="0">
                <a:latin typeface="+mn-lt"/>
              </a:rPr>
              <a:t>* </a:t>
            </a:r>
            <a:r>
              <a:rPr lang="en-US" sz="4000" b="1" dirty="0" err="1">
                <a:latin typeface="+mn-lt"/>
              </a:rPr>
              <a:t>Kinh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tế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chậm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phát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triển</a:t>
            </a:r>
            <a:r>
              <a:rPr lang="en-US" sz="4000" b="1" dirty="0">
                <a:latin typeface="+mn-lt"/>
              </a:rPr>
              <a:t>, </a:t>
            </a:r>
            <a:r>
              <a:rPr lang="en-US" sz="4000" b="1" dirty="0" err="1">
                <a:latin typeface="+mn-lt"/>
              </a:rPr>
              <a:t>ít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chú</a:t>
            </a:r>
            <a:r>
              <a:rPr lang="en-US" sz="4000" b="1" dirty="0">
                <a:latin typeface="+mn-lt"/>
              </a:rPr>
              <a:t> ý </a:t>
            </a:r>
            <a:r>
              <a:rPr lang="en-US" sz="4000" b="1" dirty="0" err="1">
                <a:latin typeface="+mn-lt"/>
              </a:rPr>
              <a:t>đến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trồng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cây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lương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thực</a:t>
            </a:r>
            <a:r>
              <a:rPr lang="en-US" sz="4000" b="1" dirty="0">
                <a:latin typeface="+mn-lt"/>
              </a:rPr>
              <a:t>. </a:t>
            </a:r>
          </a:p>
          <a:p>
            <a:pPr marL="0" lvl="2"/>
            <a:r>
              <a:rPr lang="en-US" sz="4000" b="1" dirty="0">
                <a:latin typeface="+mn-lt"/>
              </a:rPr>
              <a:t> * </a:t>
            </a:r>
            <a:r>
              <a:rPr lang="en-US" sz="4000" b="1" dirty="0" err="1">
                <a:latin typeface="+mn-lt"/>
              </a:rPr>
              <a:t>Dân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số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tăng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nhanh</a:t>
            </a:r>
            <a:r>
              <a:rPr lang="en-US" sz="4000" b="1" dirty="0">
                <a:latin typeface="+mn-lt"/>
              </a:rPr>
              <a:t>.</a:t>
            </a:r>
          </a:p>
          <a:p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5065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87" y="-59944"/>
            <a:ext cx="1117006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0217" y="350573"/>
            <a:ext cx="11265495" cy="6159500"/>
          </a:xfrm>
          <a:prstGeom prst="rect">
            <a:avLst/>
          </a:prstGeom>
          <a:noFill/>
          <a:ln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978" tIns="37490" rIns="74978" bIns="37490" anchor="ctr"/>
          <a:lstStyle/>
          <a:p>
            <a:pPr algn="ctr"/>
            <a:endParaRPr lang="en-US" smtClean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45067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923" y="-25421"/>
            <a:ext cx="1340299" cy="135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8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 bwMode="auto">
          <a:xfrm>
            <a:off x="10131727" y="5226866"/>
            <a:ext cx="1302742" cy="122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213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0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0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0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0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0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0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8FE1142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F8FE9AF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246" y="-482863"/>
            <a:ext cx="78680" cy="10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7B611157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7B61C67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41" y="-642937"/>
            <a:ext cx="78681" cy="10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87" y="-59944"/>
            <a:ext cx="1117006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2" name="Picture 4" descr="Quang Linh Vlog bội thu trên mảnh đất cằn cỗi ở châu Phi - 2sa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45134"/>
            <a:ext cx="3844046" cy="351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4" name="Picture 6" descr="Chàng trai Việt và hành trình thiện nguyện ở trời Ph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6" y="3962400"/>
            <a:ext cx="5110223" cy="268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6" name="Picture 8" descr="Lính Việt Nam ở châu Phi - kỳ 1: Nữ thiếu tá Việt đầu tiên ở Nam Sud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45038"/>
            <a:ext cx="5215646" cy="269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8" name="Picture 10" descr="Mang nền nông nghiệp Việt Nam đến châu Phi - Báo Thái Bình điện tử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697" y="104623"/>
            <a:ext cx="3294481" cy="38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20" name="Picture 12" descr="Người dân châu Phi và điều kỳ diệu đến từ Việt Na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04800"/>
            <a:ext cx="3581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751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159807"/>
              </p:ext>
            </p:extLst>
          </p:nvPr>
        </p:nvGraphicFramePr>
        <p:xfrm>
          <a:off x="152412" y="-34411"/>
          <a:ext cx="10828338" cy="6626541"/>
        </p:xfrm>
        <a:graphic>
          <a:graphicData uri="http://schemas.openxmlformats.org/drawingml/2006/table">
            <a:tbl>
              <a:tblPr/>
              <a:tblGrid>
                <a:gridCol w="1892049">
                  <a:extLst>
                    <a:ext uri="{9D8B030D-6E8A-4147-A177-3AD203B41FA5}">
                      <a16:colId xmlns="" xmlns:a16="http://schemas.microsoft.com/office/drawing/2014/main" val="2724806979"/>
                    </a:ext>
                  </a:extLst>
                </a:gridCol>
                <a:gridCol w="2832350">
                  <a:extLst>
                    <a:ext uri="{9D8B030D-6E8A-4147-A177-3AD203B41FA5}">
                      <a16:colId xmlns="" xmlns:a16="http://schemas.microsoft.com/office/drawing/2014/main" val="1041868857"/>
                    </a:ext>
                  </a:extLst>
                </a:gridCol>
                <a:gridCol w="3062108">
                  <a:extLst>
                    <a:ext uri="{9D8B030D-6E8A-4147-A177-3AD203B41FA5}">
                      <a16:colId xmlns="" xmlns:a16="http://schemas.microsoft.com/office/drawing/2014/main" val="4125085559"/>
                    </a:ext>
                  </a:extLst>
                </a:gridCol>
                <a:gridCol w="3041831">
                  <a:extLst>
                    <a:ext uri="{9D8B030D-6E8A-4147-A177-3AD203B41FA5}">
                      <a16:colId xmlns="" xmlns:a16="http://schemas.microsoft.com/office/drawing/2014/main" val="2417337146"/>
                    </a:ext>
                  </a:extLst>
                </a:gridCol>
              </a:tblGrid>
              <a:tr h="983256"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Xếp hạng</a:t>
                      </a:r>
                      <a:br>
                        <a:rPr lang="vi-VN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</a:br>
                      <a:r>
                        <a:rPr lang="vi-VN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vùng</a:t>
                      </a:r>
                      <a:endParaRPr lang="vi-VN" sz="3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Quốc gia</a:t>
                      </a:r>
                      <a:endParaRPr lang="vi-VN" sz="3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GDP (PPP)</a:t>
                      </a:r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</a:br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Tỷ </a:t>
                      </a:r>
                      <a:r>
                        <a:rPr lang="vi-VN" sz="3200" u="none" strike="noStrike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đô la quốc tế</a:t>
                      </a:r>
                      <a:endParaRPr lang="vi-VN" sz="3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Năm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98631672"/>
                  </a:ext>
                </a:extLst>
              </a:tr>
              <a:tr h="495576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—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i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hlinkClick r:id="rId3" tooltip="Châu Phi"/>
                        </a:rPr>
                        <a:t>Châu Phi</a:t>
                      </a:r>
                      <a:endParaRPr lang="vi-VN" sz="3200" b="1" u="non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vi-VN" sz="3200" b="1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6.906,222</a:t>
                      </a:r>
                      <a:endParaRPr lang="vi-VN" sz="3200" dirty="0">
                        <a:solidFill>
                          <a:schemeClr val="accent4">
                            <a:lumMod val="1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2018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4330553"/>
                  </a:ext>
                </a:extLst>
              </a:tr>
              <a:tr h="495576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u="non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hlinkClick r:id="rId4" tooltip="Ai Cập"/>
                        </a:rPr>
                        <a:t>Ai Cập</a:t>
                      </a:r>
                      <a:endParaRPr lang="vi-VN" sz="3200" b="1" u="non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1.292,745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2018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4370882"/>
                  </a:ext>
                </a:extLst>
              </a:tr>
              <a:tr h="495576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u="non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hlinkClick r:id="rId5" tooltip="Nigeria"/>
                        </a:rPr>
                        <a:t>Nigeria</a:t>
                      </a:r>
                      <a:endParaRPr lang="vi-VN" sz="3200" b="1" u="non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1.168,399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2018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7868563"/>
                  </a:ext>
                </a:extLst>
              </a:tr>
              <a:tr h="495576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u="non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hlinkClick r:id="rId6" tooltip="Cộng hòa Nam Phi"/>
                        </a:rPr>
                        <a:t>Nam Phi</a:t>
                      </a:r>
                      <a:endParaRPr lang="vi-VN" sz="3200" b="1" u="non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794,706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2018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66880319"/>
                  </a:ext>
                </a:extLst>
              </a:tr>
              <a:tr h="495576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u="non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hlinkClick r:id="rId7" tooltip="Algérie"/>
                        </a:rPr>
                        <a:t>Algeria</a:t>
                      </a:r>
                      <a:endParaRPr lang="vi-VN" sz="3200" b="1" u="non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666,960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2018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32176536"/>
                  </a:ext>
                </a:extLst>
              </a:tr>
              <a:tr h="495576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u="non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hlinkClick r:id="rId8" tooltip="Maroc"/>
                        </a:rPr>
                        <a:t>Maroc</a:t>
                      </a:r>
                      <a:endParaRPr lang="vi-VN" sz="3200" b="1" u="non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314,742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2018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10905556"/>
                  </a:ext>
                </a:extLst>
              </a:tr>
              <a:tr h="495576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u="non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hlinkClick r:id="rId9" tooltip="Ethiopia"/>
                        </a:rPr>
                        <a:t>Ethiopia</a:t>
                      </a:r>
                      <a:endParaRPr lang="vi-VN" sz="3200" b="1" u="non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222,258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2018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38564539"/>
                  </a:ext>
                </a:extLst>
              </a:tr>
              <a:tr h="687525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u="non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hlinkClick r:id="rId10" tooltip="Angola"/>
                        </a:rPr>
                        <a:t>Angola</a:t>
                      </a:r>
                      <a:endParaRPr lang="vi-VN" sz="3200" b="1" u="non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198,821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2018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62158859"/>
                  </a:ext>
                </a:extLst>
              </a:tr>
              <a:tr h="495576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u="non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hlinkClick r:id="rId11" tooltip="Sudan"/>
                        </a:rPr>
                        <a:t>Sudan</a:t>
                      </a:r>
                      <a:endParaRPr lang="vi-VN" sz="3200" b="1" u="non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198,356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2018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2324860"/>
                  </a:ext>
                </a:extLst>
              </a:tr>
              <a:tr h="495576">
                <a:tc>
                  <a:txBody>
                    <a:bodyPr/>
                    <a:lstStyle/>
                    <a:p>
                      <a:pPr algn="ctr"/>
                      <a:r>
                        <a:rPr lang="vi-VN" sz="320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u="non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hlinkClick r:id="rId12" tooltip="Libya"/>
                        </a:rPr>
                        <a:t>Libya</a:t>
                      </a:r>
                      <a:endParaRPr lang="vi-VN" sz="3200" b="1" u="non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187,842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2010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3515098"/>
                  </a:ext>
                </a:extLst>
              </a:tr>
              <a:tr h="495576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u="none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vi-VN" sz="3200" b="1" u="none" strike="noStrike" dirty="0">
                          <a:solidFill>
                            <a:srgbClr val="FF0000"/>
                          </a:solidFill>
                          <a:effectLst/>
                          <a:latin typeface="+mj-lt"/>
                          <a:hlinkClick r:id="rId13" tooltip="Tanzania"/>
                        </a:rPr>
                        <a:t>Tanzania</a:t>
                      </a:r>
                      <a:endParaRPr lang="vi-VN" sz="3200" b="1" u="none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176,465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chemeClr val="accent4">
                              <a:lumMod val="10000"/>
                            </a:schemeClr>
                          </a:solidFill>
                          <a:effectLst/>
                          <a:latin typeface="+mj-lt"/>
                        </a:rPr>
                        <a:t>2018</a:t>
                      </a:r>
                    </a:p>
                  </a:txBody>
                  <a:tcPr marL="3948" marR="3948" marT="3948" marB="3948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4368065"/>
                  </a:ext>
                </a:extLst>
              </a:tr>
            </a:tbl>
          </a:graphicData>
        </a:graphic>
      </p:graphicFrame>
      <p:pic>
        <p:nvPicPr>
          <p:cNvPr id="2104" name="Picture 56" descr="https://upload.wikimedia.org/wikipedia/commons/thumb/f/fe/Flag_of_Egypt.svg/23px-Flag_of_Egypt.svg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95" y="973146"/>
            <a:ext cx="2190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5" name="Picture 57" descr="https://upload.wikimedia.org/wikipedia/commons/thumb/7/79/Flag_of_Nigeria.svg/23px-Flag_of_Nigeria.svg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95" y="973138"/>
            <a:ext cx="21907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6" name="Picture 58" descr="https://upload.wikimedia.org/wikipedia/commons/thumb/a/af/Flag_of_South_Africa.svg/23px-Flag_of_South_Africa.svg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95" y="973146"/>
            <a:ext cx="2190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7" name="Picture 59" descr="https://upload.wikimedia.org/wikipedia/commons/thumb/7/77/Flag_of_Algeria.svg/23px-Flag_of_Algeria.svg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95" y="973146"/>
            <a:ext cx="2190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8" name="Picture 60" descr="https://upload.wikimedia.org/wikipedia/commons/thumb/2/2c/Flag_of_Morocco.svg/23px-Flag_of_Morocco.svg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95" y="973146"/>
            <a:ext cx="2190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" name="Picture 61" descr="https://upload.wikimedia.org/wikipedia/commons/thumb/7/71/Flag_of_Ethiopia.svg/23px-Flag_of_Ethiopia.svg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95" y="973138"/>
            <a:ext cx="21907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0" name="Picture 62" descr="https://upload.wikimedia.org/wikipedia/commons/thumb/9/9d/Flag_of_Angola.svg/23px-Flag_of_Angola.svg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95" y="973146"/>
            <a:ext cx="2190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1" name="Picture 63" descr="https://upload.wikimedia.org/wikipedia/commons/thumb/0/01/Flag_of_Sudan.svg/23px-Flag_of_Sudan.svg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95" y="973138"/>
            <a:ext cx="21907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2" name="Picture 64" descr="https://upload.wikimedia.org/wikipedia/commons/thumb/0/05/Flag_of_Libya.svg/23px-Flag_of_Libya.svg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95" y="973138"/>
            <a:ext cx="219075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3" name="Picture 65" descr="https://upload.wikimedia.org/wikipedia/commons/thumb/3/38/Flag_of_Tanzania.svg/23px-Flag_of_Tanzania.svg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95" y="973146"/>
            <a:ext cx="2190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4" name="Picture 66" descr="https://upload.wikimedia.org/wikipedia/commons/thumb/4/49/Flag_of_Kenya.svg/23px-Flag_of_Kenya.svg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95" y="973146"/>
            <a:ext cx="2190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5" name="Picture 67" descr="https://upload.wikimedia.org/wikipedia/commons/thumb/1/19/Flag_of_Ghana.svg/23px-Flag_of_Ghana.svg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95" y="973146"/>
            <a:ext cx="2190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6" name="Picture 68" descr="https://upload.wikimedia.org/wikipedia/commons/thumb/c/ce/Flag_of_Tunisia.svg/23px-Flag_of_Tunisia.svg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32" y="2057425"/>
            <a:ext cx="2190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7" name="Picture 69" descr="https://upload.wikimedia.org/wikipedia/commons/thumb/f/fe/Flag_of_C%C3%B4te_d%27Ivoire.svg/23px-Flag_of_C%C3%B4te_d%27Ivoire.svg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32" y="1524025"/>
            <a:ext cx="2190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788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7927" y="395553"/>
            <a:ext cx="11082338" cy="622300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978" tIns="37490" rIns="74978" bIns="37490" anchor="ctr"/>
          <a:lstStyle/>
          <a:p>
            <a:pPr algn="ctr" eaLnBrk="1" hangingPunct="1">
              <a:defRPr/>
            </a:pPr>
            <a:endParaRPr lang="en-US" sz="44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1547814" y="990600"/>
            <a:ext cx="9126933" cy="4787900"/>
          </a:xfrm>
          <a:prstGeom prst="flowChartAlternateProcess">
            <a:avLst/>
          </a:prstGeom>
          <a:noFill/>
          <a:ln w="5715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978" tIns="37490" rIns="74978" bIns="37490"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4100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1" b="67838"/>
          <a:stretch>
            <a:fillRect/>
          </a:stretch>
        </p:blipFill>
        <p:spPr bwMode="auto">
          <a:xfrm>
            <a:off x="12" y="-60854"/>
            <a:ext cx="1176338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 bwMode="auto">
          <a:xfrm>
            <a:off x="9372622" y="5036417"/>
            <a:ext cx="1065411" cy="73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4381">
            <a:off x="10421943" y="148167"/>
            <a:ext cx="762298" cy="121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05631" y="1260740"/>
            <a:ext cx="8110538" cy="423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978" tIns="37490" rIns="74978" bIns="37490"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hãy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nêu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đặc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điểm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khí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hậu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châu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Phi 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? 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Vì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sao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?</a:t>
            </a:r>
            <a:endParaRPr lang="en-US" sz="36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3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Châu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Phi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khí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hậu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nóng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khô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bậc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nhất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thế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giới.vì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nằm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vành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đai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nhiệt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đới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không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biển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ăn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sâu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vào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đất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liền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altLang="x-none" sz="2600" b="1" dirty="0">
                <a:solidFill>
                  <a:schemeClr val="accent2">
                    <a:lumMod val="50000"/>
                  </a:schemeClr>
                </a:solidFill>
                <a:latin typeface="Times New Roman" charset="0"/>
              </a:rPr>
              <a:t> </a:t>
            </a:r>
            <a:endParaRPr lang="en-US" altLang="x-none" sz="2600" b="1" dirty="0">
              <a:solidFill>
                <a:schemeClr val="accent2">
                  <a:lumMod val="50000"/>
                </a:schemeClr>
              </a:solidFill>
              <a:latin typeface="Calibri" charset="0"/>
            </a:endParaRPr>
          </a:p>
        </p:txBody>
      </p:sp>
      <p:pic>
        <p:nvPicPr>
          <p:cNvPr id="4105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316" y="1115275"/>
            <a:ext cx="55205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147" y="5778500"/>
            <a:ext cx="107830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66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>
            <a:spLocks noChangeArrowheads="1"/>
          </p:cNvSpPr>
          <p:nvPr/>
        </p:nvSpPr>
        <p:spPr bwMode="auto">
          <a:xfrm>
            <a:off x="1752600" y="2209806"/>
            <a:ext cx="8667750" cy="943517"/>
          </a:xfrm>
          <a:prstGeom prst="roundRect">
            <a:avLst>
              <a:gd name="adj" fmla="val 47583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74980" tIns="37490" rIns="74980" bIns="37490">
            <a:spAutoFit/>
          </a:bodyPr>
          <a:lstStyle/>
          <a:p>
            <a:pPr>
              <a:lnSpc>
                <a:spcPct val="90000"/>
              </a:lnSpc>
              <a:spcBef>
                <a:spcPts val="820"/>
              </a:spcBef>
              <a:buFont typeface="Arial" pitchFamily="34" charset="0"/>
              <a:buChar char="•"/>
              <a:defRPr/>
            </a:pPr>
            <a:r>
              <a:rPr lang="en-US" sz="4400" b="1" dirty="0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Nước</a:t>
            </a:r>
            <a:r>
              <a:rPr lang="en-US" sz="4400" b="1" dirty="0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có</a:t>
            </a:r>
            <a:r>
              <a:rPr lang="en-US" sz="4400" b="1" dirty="0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nền</a:t>
            </a:r>
            <a:r>
              <a:rPr lang="en-US" sz="4400" b="1" dirty="0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kinh</a:t>
            </a:r>
            <a:r>
              <a:rPr lang="en-US" sz="4400" b="1" dirty="0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tế</a:t>
            </a:r>
            <a:r>
              <a:rPr lang="en-US" sz="4400" b="1" dirty="0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phát</a:t>
            </a:r>
            <a:r>
              <a:rPr lang="en-US" sz="4400" b="1" dirty="0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triển</a:t>
            </a:r>
            <a:r>
              <a:rPr lang="en-US" sz="4400" b="1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.</a:t>
            </a:r>
            <a:endParaRPr lang="en-US" sz="4400" b="1" i="1" dirty="0">
              <a:solidFill>
                <a:prstClr val="black"/>
              </a:solidFill>
              <a:latin typeface="Calibri" pitchFamily="34" charset="0"/>
              <a:ea typeface="MS PGothic" pitchFamily="34" charset="-128"/>
              <a:cs typeface="Calibri" pitchFamily="34" charset="0"/>
            </a:endParaRPr>
          </a:p>
        </p:txBody>
      </p:sp>
      <p:pic>
        <p:nvPicPr>
          <p:cNvPr id="14343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1" y="5715000"/>
            <a:ext cx="1325958" cy="141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2" y="14553"/>
            <a:ext cx="92352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7485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8FE1142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F8FE9AF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246" y="-482863"/>
            <a:ext cx="78680" cy="10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7B611157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7B61C676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41" y="-642937"/>
            <a:ext cx="78681" cy="10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87" y="-59944"/>
            <a:ext cx="609590" cy="55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2" name="Picture 2" descr="https://toplist.vn/images/800px/nigeria-1289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81" y="22186"/>
            <a:ext cx="4843920" cy="40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304800" y="4781629"/>
            <a:ext cx="2133600" cy="638336"/>
          </a:xfrm>
          <a:prstGeom prst="roundRect">
            <a:avLst>
              <a:gd name="adj" fmla="val 47583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lIns="74980" tIns="37490" rIns="74980" bIns="37490">
            <a:spAutoFit/>
          </a:bodyPr>
          <a:lstStyle/>
          <a:p>
            <a:pPr>
              <a:lnSpc>
                <a:spcPct val="90000"/>
              </a:lnSpc>
              <a:spcBef>
                <a:spcPts val="820"/>
              </a:spcBef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  Nam Phi </a:t>
            </a:r>
            <a:endParaRPr lang="en-US" sz="2800" b="1" dirty="0">
              <a:solidFill>
                <a:prstClr val="black"/>
              </a:solidFill>
              <a:latin typeface="Calibri" pitchFamily="34" charset="0"/>
              <a:ea typeface="MS PGothic" pitchFamily="34" charset="-128"/>
              <a:cs typeface="Calibri" pitchFamily="34" charset="0"/>
            </a:endParaRPr>
          </a:p>
        </p:txBody>
      </p:sp>
      <p:pic>
        <p:nvPicPr>
          <p:cNvPr id="128004" name="Picture 4" descr="Ai Cậ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130140" cy="339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6" name="Picture 6" descr="https://toplist.vn/images/800px/algeria-67225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6128"/>
            <a:ext cx="6934200" cy="259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7955373" y="3703537"/>
            <a:ext cx="1219200" cy="562041"/>
          </a:xfrm>
          <a:prstGeom prst="roundRect">
            <a:avLst>
              <a:gd name="adj" fmla="val 47583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lIns="74980" tIns="37490" rIns="74980" bIns="37490">
            <a:spAutoFit/>
          </a:bodyPr>
          <a:lstStyle/>
          <a:p>
            <a:pPr>
              <a:lnSpc>
                <a:spcPct val="90000"/>
              </a:lnSpc>
              <a:spcBef>
                <a:spcPts val="820"/>
              </a:spcBef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Ai </a:t>
            </a:r>
            <a:r>
              <a:rPr lang="en-US" sz="2400" b="1" dirty="0" err="1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cập</a:t>
            </a:r>
            <a:r>
              <a:rPr lang="en-US" sz="2400" b="1" dirty="0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</a:t>
            </a:r>
            <a:endParaRPr lang="en-US" sz="2400" b="1" dirty="0">
              <a:solidFill>
                <a:prstClr val="black"/>
              </a:solidFill>
              <a:latin typeface="Calibri" pitchFamily="34" charset="0"/>
              <a:ea typeface="MS PGothic" pitchFamily="34" charset="-128"/>
              <a:cs typeface="Calibri" pitchFamily="34" charset="0"/>
            </a:endParaRP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78970">
            <a:off x="1113243" y="4469012"/>
            <a:ext cx="516719" cy="11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57451">
            <a:off x="8171276" y="3523523"/>
            <a:ext cx="497013" cy="11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>
            <a:spLocks noChangeArrowheads="1"/>
          </p:cNvSpPr>
          <p:nvPr/>
        </p:nvSpPr>
        <p:spPr bwMode="auto">
          <a:xfrm>
            <a:off x="1962860" y="5735256"/>
            <a:ext cx="2133600" cy="638336"/>
          </a:xfrm>
          <a:prstGeom prst="roundRect">
            <a:avLst>
              <a:gd name="adj" fmla="val 47583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lIns="74980" tIns="37490" rIns="74980" bIns="37490">
            <a:spAutoFit/>
          </a:bodyPr>
          <a:lstStyle/>
          <a:p>
            <a:pPr>
              <a:lnSpc>
                <a:spcPct val="90000"/>
              </a:lnSpc>
              <a:spcBef>
                <a:spcPts val="820"/>
              </a:spcBef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  An- </a:t>
            </a:r>
            <a:r>
              <a:rPr lang="en-US" sz="2800" b="1" dirty="0" err="1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giê</a:t>
            </a:r>
            <a:r>
              <a:rPr lang="en-US" sz="2800" b="1" dirty="0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- </a:t>
            </a:r>
            <a:r>
              <a:rPr lang="en-US" sz="2800" b="1" dirty="0" err="1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Calibri" pitchFamily="34" charset="0"/>
              </a:rPr>
              <a:t>ri</a:t>
            </a:r>
            <a:endParaRPr lang="en-US" sz="2800" b="1" dirty="0">
              <a:solidFill>
                <a:prstClr val="black"/>
              </a:solidFill>
              <a:latin typeface="Calibri" pitchFamily="34" charset="0"/>
              <a:ea typeface="MS PGothic" pitchFamily="34" charset="-128"/>
              <a:cs typeface="Calibri" pitchFamily="34" charset="0"/>
            </a:endParaRPr>
          </a:p>
        </p:txBody>
      </p:sp>
      <p:pic>
        <p:nvPicPr>
          <p:cNvPr id="1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23414" flipH="1">
            <a:off x="4044206" y="5714309"/>
            <a:ext cx="820222" cy="16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295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11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990615" y="182108"/>
            <a:ext cx="8977313" cy="80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088" tIns="53553" rIns="107088" bIns="53553">
            <a:spAutoFit/>
          </a:bodyPr>
          <a:lstStyle>
            <a:lvl1pPr>
              <a:defRPr sz="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4400" b="1" dirty="0">
                <a:solidFill>
                  <a:srgbClr val="C00000"/>
                </a:solidFill>
                <a:ea typeface="MS PGothic" pitchFamily="34" charset="-128"/>
              </a:rPr>
              <a:t>5. Ai </a:t>
            </a:r>
            <a:r>
              <a:rPr lang="en-US" sz="4400" b="1" dirty="0" err="1">
                <a:solidFill>
                  <a:srgbClr val="C00000"/>
                </a:solidFill>
                <a:ea typeface="MS PGothic" pitchFamily="34" charset="-128"/>
              </a:rPr>
              <a:t>Cập</a:t>
            </a:r>
            <a:endParaRPr lang="en-US" sz="4400" b="1" dirty="0">
              <a:solidFill>
                <a:srgbClr val="C00000"/>
              </a:solidFill>
              <a:ea typeface="MS PGothic" pitchFamily="34" charset="-128"/>
            </a:endParaRPr>
          </a:p>
        </p:txBody>
      </p:sp>
      <p:pic>
        <p:nvPicPr>
          <p:cNvPr id="3277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675" y="5462715"/>
            <a:ext cx="1417540" cy="143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owchart: Alternate Process 1"/>
          <p:cNvSpPr/>
          <p:nvPr/>
        </p:nvSpPr>
        <p:spPr>
          <a:xfrm>
            <a:off x="285056" y="124355"/>
            <a:ext cx="11391900" cy="6581246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978" tIns="37490" rIns="74978" bIns="37490" anchor="ctr"/>
          <a:lstStyle/>
          <a:p>
            <a:pPr algn="ctr"/>
            <a:endParaRPr lang="en-US" smtClean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32777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0" y="124363"/>
            <a:ext cx="745230" cy="83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78" y="932161"/>
            <a:ext cx="7101822" cy="55448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77215" y="1905003"/>
            <a:ext cx="3576291" cy="2631490"/>
          </a:xfrm>
          <a:prstGeom prst="rect">
            <a:avLst/>
          </a:prstGeom>
        </p:spPr>
        <p:txBody>
          <a:bodyPr wrap="square" lIns="91429" tIns="45720" rIns="91429" bIns="4572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+mn-lt"/>
              </a:rPr>
              <a:t>+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</a:rPr>
              <a:t>Quan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</a:rPr>
              <a:t>sát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</a:rPr>
              <a:t>lược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</a:rPr>
              <a:t>đồ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</a:rPr>
              <a:t>,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</a:rPr>
              <a:t>cho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</a:rPr>
              <a:t>biết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</a:rPr>
              <a:t>vị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</a:rPr>
              <a:t>trí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</a:rPr>
              <a:t>của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</a:rPr>
              <a:t>đất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</a:rPr>
              <a:t>nước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</a:rPr>
              <a:t> Ai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</a:rPr>
              <a:t>Cập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+mn-lt"/>
              </a:rPr>
              <a:t>+ Ai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</a:rPr>
              <a:t>Cập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</a:rPr>
              <a:t>có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</a:rPr>
              <a:t>dòng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</a:rPr>
              <a:t>sông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</a:rPr>
              <a:t>nào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+mn-lt"/>
              </a:rPr>
              <a:t>chảy</a:t>
            </a:r>
            <a:r>
              <a:rPr lang="en-US" altLang="en-US" sz="3200" b="1" dirty="0">
                <a:solidFill>
                  <a:prstClr val="black"/>
                </a:solidFill>
                <a:latin typeface="+mn-lt"/>
              </a:rPr>
              <a:t> qua?</a:t>
            </a:r>
          </a:p>
        </p:txBody>
      </p:sp>
    </p:spTree>
    <p:extLst>
      <p:ext uri="{BB962C8B-B14F-4D97-AF65-F5344CB8AC3E}">
        <p14:creationId xmlns:p14="http://schemas.microsoft.com/office/powerpoint/2010/main" val="23572689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8FE1142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F8FE9AF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246" y="-482863"/>
            <a:ext cx="78680" cy="10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7B611157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7B61C67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41" y="-642937"/>
            <a:ext cx="78681" cy="10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40"/>
          <p:cNvSpPr txBox="1">
            <a:spLocks noChangeArrowheads="1"/>
          </p:cNvSpPr>
          <p:nvPr/>
        </p:nvSpPr>
        <p:spPr bwMode="auto">
          <a:xfrm>
            <a:off x="892331" y="507666"/>
            <a:ext cx="10089158" cy="257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098" tIns="53553" rIns="107098" bIns="53553">
            <a:spAutoFit/>
          </a:bodyPr>
          <a:lstStyle>
            <a:lvl1pPr>
              <a:defRPr sz="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2" indent="0"/>
            <a:r>
              <a:rPr lang="en-US" sz="4000" b="1" dirty="0" smtClean="0">
                <a:solidFill>
                  <a:prstClr val="black"/>
                </a:solidFill>
                <a:latin typeface="Calibri"/>
              </a:rPr>
              <a:t>+ </a:t>
            </a:r>
            <a:r>
              <a:rPr lang="en-US" sz="4000" b="1" dirty="0" smtClean="0">
                <a:solidFill>
                  <a:srgbClr val="C00000"/>
                </a:solidFill>
                <a:latin typeface="Calibri"/>
              </a:rPr>
              <a:t>Ai </a:t>
            </a:r>
            <a:r>
              <a:rPr lang="en-US" sz="4000" b="1" dirty="0" err="1" smtClean="0">
                <a:solidFill>
                  <a:srgbClr val="C00000"/>
                </a:solidFill>
                <a:latin typeface="Calibri"/>
              </a:rPr>
              <a:t>Cập</a:t>
            </a:r>
            <a:r>
              <a:rPr lang="en-US" sz="40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/>
              </a:rPr>
              <a:t>nằm</a:t>
            </a:r>
            <a:r>
              <a:rPr lang="en-US" sz="4000" b="1" dirty="0" smtClean="0">
                <a:solidFill>
                  <a:srgbClr val="C00000"/>
                </a:solidFill>
                <a:latin typeface="Calibri"/>
              </a:rPr>
              <a:t> ở </a:t>
            </a:r>
            <a:r>
              <a:rPr lang="en-US" sz="4000" b="1" dirty="0" err="1" smtClean="0">
                <a:solidFill>
                  <a:srgbClr val="C00000"/>
                </a:solidFill>
                <a:latin typeface="Calibri"/>
              </a:rPr>
              <a:t>Bắc</a:t>
            </a:r>
            <a:r>
              <a:rPr lang="en-US" sz="4000" b="1" dirty="0" smtClean="0">
                <a:solidFill>
                  <a:srgbClr val="C00000"/>
                </a:solidFill>
                <a:latin typeface="Calibri"/>
              </a:rPr>
              <a:t> Phi, </a:t>
            </a:r>
            <a:r>
              <a:rPr lang="en-US" sz="4000" b="1" dirty="0" err="1" smtClean="0">
                <a:solidFill>
                  <a:srgbClr val="C00000"/>
                </a:solidFill>
                <a:latin typeface="Calibri"/>
              </a:rPr>
              <a:t>là</a:t>
            </a:r>
            <a:r>
              <a:rPr lang="en-US" sz="40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/>
              </a:rPr>
              <a:t>cầu</a:t>
            </a:r>
            <a:r>
              <a:rPr lang="en-US" sz="40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/>
              </a:rPr>
              <a:t>nối</a:t>
            </a:r>
            <a:r>
              <a:rPr lang="en-US" sz="40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/>
              </a:rPr>
              <a:t>giữa</a:t>
            </a:r>
            <a:r>
              <a:rPr lang="en-US" sz="40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/>
              </a:rPr>
              <a:t>Châu</a:t>
            </a:r>
            <a:r>
              <a:rPr lang="en-US" sz="4000" b="1" dirty="0" smtClean="0">
                <a:solidFill>
                  <a:srgbClr val="C00000"/>
                </a:solidFill>
                <a:latin typeface="Calibri"/>
              </a:rPr>
              <a:t> Phi </a:t>
            </a:r>
            <a:r>
              <a:rPr lang="en-US" sz="4000" b="1" dirty="0" err="1" smtClean="0">
                <a:solidFill>
                  <a:srgbClr val="C00000"/>
                </a:solidFill>
                <a:latin typeface="Calibri"/>
              </a:rPr>
              <a:t>và</a:t>
            </a:r>
            <a:r>
              <a:rPr lang="en-US" sz="40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/>
              </a:rPr>
              <a:t>Châu</a:t>
            </a:r>
            <a:r>
              <a:rPr lang="en-US" sz="4000" b="1" dirty="0" smtClean="0">
                <a:solidFill>
                  <a:srgbClr val="C00000"/>
                </a:solidFill>
                <a:latin typeface="Calibri"/>
              </a:rPr>
              <a:t> Á </a:t>
            </a:r>
            <a:r>
              <a:rPr lang="en-US" sz="4000" b="1" dirty="0" err="1" smtClean="0">
                <a:solidFill>
                  <a:srgbClr val="C00000"/>
                </a:solidFill>
                <a:latin typeface="Calibri"/>
              </a:rPr>
              <a:t>bởi</a:t>
            </a:r>
            <a:r>
              <a:rPr lang="en-US" sz="40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/>
              </a:rPr>
              <a:t>kênh</a:t>
            </a:r>
            <a:r>
              <a:rPr lang="en-US" sz="4000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/>
              </a:rPr>
              <a:t>đào</a:t>
            </a:r>
            <a:r>
              <a:rPr lang="en-US" sz="40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/>
              </a:rPr>
              <a:t>Xuy</a:t>
            </a:r>
            <a:r>
              <a:rPr lang="en-US" sz="4000" b="1" dirty="0" smtClean="0">
                <a:solidFill>
                  <a:srgbClr val="C00000"/>
                </a:solidFill>
                <a:latin typeface="Calibri"/>
              </a:rPr>
              <a:t> – ê </a:t>
            </a:r>
            <a:r>
              <a:rPr lang="en-US" sz="4000" b="1" dirty="0" err="1" smtClean="0">
                <a:solidFill>
                  <a:srgbClr val="C00000"/>
                </a:solidFill>
                <a:latin typeface="Calibri"/>
              </a:rPr>
              <a:t>nổi</a:t>
            </a:r>
            <a:r>
              <a:rPr lang="en-US" sz="40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libri"/>
              </a:rPr>
              <a:t>tiếng</a:t>
            </a:r>
            <a:r>
              <a:rPr lang="en-US" sz="4000" b="1" dirty="0" smtClean="0">
                <a:solidFill>
                  <a:srgbClr val="C00000"/>
                </a:solidFill>
                <a:latin typeface="Calibri"/>
              </a:rPr>
              <a:t>.</a:t>
            </a:r>
            <a:endParaRPr lang="en-US" sz="4000" b="1" dirty="0">
              <a:solidFill>
                <a:srgbClr val="C00000"/>
              </a:solidFill>
              <a:latin typeface="Calibri"/>
            </a:endParaRPr>
          </a:p>
          <a:p>
            <a:endParaRPr lang="en-US" sz="4000" b="1" dirty="0">
              <a:solidFill>
                <a:prstClr val="black"/>
              </a:solidFill>
              <a:latin typeface="Calibri"/>
            </a:endParaRPr>
          </a:p>
          <a:p>
            <a:pPr marL="0" lvl="2"/>
            <a:r>
              <a:rPr lang="en-US" sz="4000" b="1" dirty="0">
                <a:solidFill>
                  <a:prstClr val="black"/>
                </a:solidFill>
                <a:latin typeface="Calibri"/>
              </a:rPr>
              <a:t> 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5065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87" y="-59944"/>
            <a:ext cx="1117006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0217" y="350573"/>
            <a:ext cx="11265495" cy="6159500"/>
          </a:xfrm>
          <a:prstGeom prst="rect">
            <a:avLst/>
          </a:prstGeom>
          <a:noFill/>
          <a:ln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978" tIns="37490" rIns="74978" bIns="37490" anchor="ctr"/>
          <a:lstStyle/>
          <a:p>
            <a:pPr algn="ctr"/>
            <a:endParaRPr lang="en-US" smtClean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45067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923" y="-25421"/>
            <a:ext cx="1340299" cy="135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kenh dao xu 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390" y="1896257"/>
            <a:ext cx="5502068" cy="382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18"/>
          <p:cNvSpPr/>
          <p:nvPr/>
        </p:nvSpPr>
        <p:spPr>
          <a:xfrm>
            <a:off x="4078602" y="5819661"/>
            <a:ext cx="3617598" cy="599147"/>
          </a:xfrm>
          <a:custGeom>
            <a:avLst/>
            <a:gdLst/>
            <a:ahLst/>
            <a:cxnLst/>
            <a:rect l="l" t="t" r="r" b="b"/>
            <a:pathLst>
              <a:path w="8077277" h="4309631">
                <a:moveTo>
                  <a:pt x="0" y="16510"/>
                </a:moveTo>
                <a:cubicBezTo>
                  <a:pt x="0" y="16510"/>
                  <a:pt x="2540" y="345440"/>
                  <a:pt x="2540" y="1000571"/>
                </a:cubicBezTo>
                <a:cubicBezTo>
                  <a:pt x="2540" y="2314127"/>
                  <a:pt x="7620" y="3128531"/>
                  <a:pt x="7620" y="3388881"/>
                </a:cubicBezTo>
                <a:cubicBezTo>
                  <a:pt x="7620" y="3583191"/>
                  <a:pt x="16510" y="3981971"/>
                  <a:pt x="21590" y="4173741"/>
                </a:cubicBezTo>
                <a:lnTo>
                  <a:pt x="130810" y="4288041"/>
                </a:lnTo>
                <a:cubicBezTo>
                  <a:pt x="275590" y="4295661"/>
                  <a:pt x="543560" y="4309631"/>
                  <a:pt x="793750" y="4309631"/>
                </a:cubicBezTo>
                <a:lnTo>
                  <a:pt x="8077277" y="4309631"/>
                </a:lnTo>
                <a:lnTo>
                  <a:pt x="8077277" y="821079"/>
                </a:lnTo>
                <a:cubicBezTo>
                  <a:pt x="8077277" y="323850"/>
                  <a:pt x="8068387" y="46990"/>
                  <a:pt x="8068387" y="46990"/>
                </a:cubicBezTo>
                <a:cubicBezTo>
                  <a:pt x="7913446" y="26670"/>
                  <a:pt x="7757237" y="16510"/>
                  <a:pt x="7599756" y="17780"/>
                </a:cubicBezTo>
                <a:cubicBezTo>
                  <a:pt x="7326706" y="17780"/>
                  <a:pt x="944880" y="22860"/>
                  <a:pt x="694690" y="13970"/>
                </a:cubicBezTo>
                <a:cubicBezTo>
                  <a:pt x="360680" y="0"/>
                  <a:pt x="0" y="16510"/>
                  <a:pt x="0" y="1651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sz="3600" b="1" dirty="0" err="1" smtClean="0">
                <a:latin typeface="Calibri" pitchFamily="34" charset="0"/>
                <a:cs typeface="Calibri" pitchFamily="34" charset="0"/>
              </a:rPr>
              <a:t>Kênh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latin typeface="Calibri" pitchFamily="34" charset="0"/>
                <a:cs typeface="Calibri" pitchFamily="34" charset="0"/>
              </a:rPr>
              <a:t>đào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latin typeface="Calibri" pitchFamily="34" charset="0"/>
                <a:cs typeface="Calibri" pitchFamily="34" charset="0"/>
              </a:rPr>
              <a:t>Xuy</a:t>
            </a:r>
            <a:r>
              <a:rPr lang="en-US" sz="3600" b="1" dirty="0" smtClean="0">
                <a:latin typeface="Calibri" pitchFamily="34" charset="0"/>
                <a:cs typeface="Calibri" pitchFamily="34" charset="0"/>
              </a:rPr>
              <a:t> -ê 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5" descr="Downloa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896252"/>
            <a:ext cx="4648199" cy="374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28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8FE1142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F8FE9AF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246" y="-482863"/>
            <a:ext cx="78680" cy="10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7B611157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7B61C67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41" y="-642937"/>
            <a:ext cx="78681" cy="10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40"/>
          <p:cNvSpPr txBox="1">
            <a:spLocks noChangeArrowheads="1"/>
          </p:cNvSpPr>
          <p:nvPr/>
        </p:nvSpPr>
        <p:spPr bwMode="auto">
          <a:xfrm>
            <a:off x="892331" y="507669"/>
            <a:ext cx="10089158" cy="232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098" tIns="53553" rIns="107098" bIns="53553">
            <a:spAutoFit/>
          </a:bodyPr>
          <a:lstStyle>
            <a:lvl1pPr>
              <a:defRPr sz="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2" indent="0"/>
            <a:r>
              <a:rPr lang="en-US" sz="4000" b="1" dirty="0" smtClean="0">
                <a:solidFill>
                  <a:prstClr val="black"/>
                </a:solidFill>
                <a:latin typeface="Calibri"/>
              </a:rPr>
              <a:t>+ 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Ai </a:t>
            </a:r>
            <a:r>
              <a:rPr lang="en-US" sz="3200" b="1" dirty="0" err="1" smtClean="0">
                <a:solidFill>
                  <a:srgbClr val="C00000"/>
                </a:solidFill>
                <a:latin typeface="Calibri"/>
              </a:rPr>
              <a:t>Cập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/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/>
              </a:rPr>
              <a:t>dòng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/>
              </a:rPr>
              <a:t>sông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 Nin </a:t>
            </a:r>
            <a:r>
              <a:rPr lang="en-US" sz="3200" b="1" dirty="0" err="1" smtClean="0">
                <a:solidFill>
                  <a:srgbClr val="C00000"/>
                </a:solidFill>
                <a:latin typeface="Calibri"/>
              </a:rPr>
              <a:t>chảy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/>
              </a:rPr>
              <a:t>qua.Với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/>
              </a:rPr>
              <a:t>chiều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/>
              </a:rPr>
              <a:t>dài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/>
              </a:rPr>
              <a:t>lên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/>
              </a:rPr>
              <a:t>tới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 6.650km , </a:t>
            </a:r>
            <a:r>
              <a:rPr lang="en-US" sz="3200" b="1" dirty="0" err="1" smtClean="0">
                <a:solidFill>
                  <a:srgbClr val="C00000"/>
                </a:solidFill>
                <a:latin typeface="Calibri"/>
              </a:rPr>
              <a:t>sông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 Nin ở </a:t>
            </a:r>
            <a:r>
              <a:rPr lang="en-US" sz="3200" b="1" dirty="0" err="1" smtClean="0">
                <a:solidFill>
                  <a:srgbClr val="C00000"/>
                </a:solidFill>
                <a:latin typeface="Calibri"/>
              </a:rPr>
              <a:t>Châu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 Phi </a:t>
            </a:r>
            <a:r>
              <a:rPr lang="en-US" sz="3200" b="1" dirty="0" err="1" smtClean="0">
                <a:solidFill>
                  <a:srgbClr val="C00000"/>
                </a:solidFill>
                <a:latin typeface="Calibri"/>
              </a:rPr>
              <a:t>là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/>
              </a:rPr>
              <a:t>sông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/>
              </a:rPr>
              <a:t>dài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/>
              </a:rPr>
              <a:t>nhất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/>
              </a:rPr>
              <a:t>thế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/>
              </a:rPr>
              <a:t>giới</a:t>
            </a:r>
            <a:r>
              <a:rPr lang="en-US" sz="3200" b="1" dirty="0" smtClean="0">
                <a:solidFill>
                  <a:srgbClr val="C00000"/>
                </a:solidFill>
                <a:latin typeface="Calibri"/>
              </a:rPr>
              <a:t>.</a:t>
            </a:r>
            <a:endParaRPr lang="en-US" sz="3200" b="1" dirty="0">
              <a:solidFill>
                <a:srgbClr val="C00000"/>
              </a:solidFill>
              <a:latin typeface="Calibri"/>
            </a:endParaRPr>
          </a:p>
          <a:p>
            <a:endParaRPr lang="en-US" sz="3200" b="1" dirty="0">
              <a:solidFill>
                <a:prstClr val="black"/>
              </a:solidFill>
              <a:latin typeface="Calibri"/>
            </a:endParaRPr>
          </a:p>
          <a:p>
            <a:pPr marL="0" lvl="2"/>
            <a:r>
              <a:rPr lang="en-US" sz="4000" b="1" dirty="0">
                <a:solidFill>
                  <a:prstClr val="black"/>
                </a:solidFill>
                <a:latin typeface="Calibri"/>
              </a:rPr>
              <a:t> 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5065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86" y="-59944"/>
            <a:ext cx="761989" cy="69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0217" y="350573"/>
            <a:ext cx="11265495" cy="6159500"/>
          </a:xfrm>
          <a:prstGeom prst="rect">
            <a:avLst/>
          </a:prstGeom>
          <a:noFill/>
          <a:ln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978" tIns="37490" rIns="74978" bIns="37490" anchor="ctr"/>
          <a:lstStyle/>
          <a:p>
            <a:pPr algn="ctr"/>
            <a:endParaRPr lang="en-US" smtClean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45067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770" y="5724590"/>
            <a:ext cx="1030736" cy="104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18"/>
          <p:cNvSpPr/>
          <p:nvPr/>
        </p:nvSpPr>
        <p:spPr>
          <a:xfrm>
            <a:off x="4078602" y="5819661"/>
            <a:ext cx="3617598" cy="599147"/>
          </a:xfrm>
          <a:custGeom>
            <a:avLst/>
            <a:gdLst/>
            <a:ahLst/>
            <a:cxnLst/>
            <a:rect l="l" t="t" r="r" b="b"/>
            <a:pathLst>
              <a:path w="8077277" h="4309631">
                <a:moveTo>
                  <a:pt x="0" y="16510"/>
                </a:moveTo>
                <a:cubicBezTo>
                  <a:pt x="0" y="16510"/>
                  <a:pt x="2540" y="345440"/>
                  <a:pt x="2540" y="1000571"/>
                </a:cubicBezTo>
                <a:cubicBezTo>
                  <a:pt x="2540" y="2314127"/>
                  <a:pt x="7620" y="3128531"/>
                  <a:pt x="7620" y="3388881"/>
                </a:cubicBezTo>
                <a:cubicBezTo>
                  <a:pt x="7620" y="3583191"/>
                  <a:pt x="16510" y="3981971"/>
                  <a:pt x="21590" y="4173741"/>
                </a:cubicBezTo>
                <a:lnTo>
                  <a:pt x="130810" y="4288041"/>
                </a:lnTo>
                <a:cubicBezTo>
                  <a:pt x="275590" y="4295661"/>
                  <a:pt x="543560" y="4309631"/>
                  <a:pt x="793750" y="4309631"/>
                </a:cubicBezTo>
                <a:lnTo>
                  <a:pt x="8077277" y="4309631"/>
                </a:lnTo>
                <a:lnTo>
                  <a:pt x="8077277" y="821079"/>
                </a:lnTo>
                <a:cubicBezTo>
                  <a:pt x="8077277" y="323850"/>
                  <a:pt x="8068387" y="46990"/>
                  <a:pt x="8068387" y="46990"/>
                </a:cubicBezTo>
                <a:cubicBezTo>
                  <a:pt x="7913446" y="26670"/>
                  <a:pt x="7757237" y="16510"/>
                  <a:pt x="7599756" y="17780"/>
                </a:cubicBezTo>
                <a:cubicBezTo>
                  <a:pt x="7326706" y="17780"/>
                  <a:pt x="944880" y="22860"/>
                  <a:pt x="694690" y="13970"/>
                </a:cubicBezTo>
                <a:cubicBezTo>
                  <a:pt x="360680" y="0"/>
                  <a:pt x="0" y="16510"/>
                  <a:pt x="0" y="1651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en-US" sz="36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Sông</a:t>
            </a:r>
            <a:r>
              <a:rPr lang="en-US" sz="36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Nin </a:t>
            </a:r>
            <a:endParaRPr lang="en-US" sz="36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6" descr="nilefromabovenarrowangle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1905001"/>
            <a:ext cx="4572000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song%20ni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3" y="1980295"/>
            <a:ext cx="4643438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158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51" name="Picture 19" descr="800px-Vallee_fertile_du_Nil_a_Loux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5294"/>
            <a:ext cx="9448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2" y="-292100"/>
            <a:ext cx="92352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033" y="6202625"/>
            <a:ext cx="914399" cy="97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1219200" y="4480064"/>
            <a:ext cx="9906000" cy="2138809"/>
          </a:xfrm>
          <a:prstGeom prst="roundRect">
            <a:avLst>
              <a:gd name="adj" fmla="val 47583"/>
            </a:avLst>
          </a:prstGeom>
          <a:solidFill>
            <a:srgbClr val="F79646">
              <a:lumMod val="60000"/>
              <a:lumOff val="40000"/>
            </a:srgbClr>
          </a:solidFill>
          <a:ln>
            <a:noFill/>
          </a:ln>
        </p:spPr>
        <p:txBody>
          <a:bodyPr wrap="square" lIns="74980" tIns="37490" rIns="74980" bIns="37490">
            <a:spAutoFit/>
          </a:bodyPr>
          <a:lstStyle/>
          <a:p>
            <a:pPr marL="0" marR="0" lvl="0" indent="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- </a:t>
            </a:r>
            <a:r>
              <a:rPr kumimoji="0" lang="vi-VN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Dòng sông Nin là nguồn cung cấp nước quan trọng cho đời sống và sản xuất người dân, vừa bồi đắp nên đồng bằng châu thổ màu mỡ.</a:t>
            </a:r>
          </a:p>
          <a:p>
            <a:pPr marL="0" marR="0" lvl="0" indent="361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- Là nơi sinh ra nền văn minh sông Nin rực rỡ thời cổ đại.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0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08807" y="1628775"/>
            <a:ext cx="5250180" cy="2185988"/>
          </a:xfrm>
        </p:spPr>
        <p:txBody>
          <a:bodyPr/>
          <a:lstStyle/>
          <a:p>
            <a:pPr eaLnBrk="1" hangingPunct="1"/>
            <a:endParaRPr lang="vi-VN" altLang="en-US" sz="2400" smtClean="0"/>
          </a:p>
        </p:txBody>
      </p:sp>
      <p:pic>
        <p:nvPicPr>
          <p:cNvPr id="30732" name="Picture 12" descr="du-lich-ai-cap-du-thuyen-5-tren-song-nile-toi-cairo-8211-aswan-luxors-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034178"/>
            <a:ext cx="5943600" cy="2997200"/>
          </a:xfrm>
        </p:spPr>
      </p:pic>
      <p:pic>
        <p:nvPicPr>
          <p:cNvPr id="30726" name="Picture 6" descr="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32"/>
            <a:ext cx="6036469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10890390-Te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469" y="3860800"/>
            <a:ext cx="5850731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 descr="img1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139"/>
            <a:ext cx="59436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-17154" y="-47298"/>
            <a:ext cx="11904359" cy="112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altLang="en-US" sz="3600">
                <a:solidFill>
                  <a:prstClr val="black"/>
                </a:solidFill>
                <a:latin typeface="VNI-Times" pitchFamily="2" charset="0"/>
                <a:cs typeface="+mn-cs"/>
              </a:rPr>
              <a:t>  </a:t>
            </a:r>
            <a:r>
              <a:rPr lang="vi-VN" altLang="en-US" sz="2800" b="1" smtClean="0">
                <a:solidFill>
                  <a:srgbClr val="000099"/>
                </a:solidFill>
                <a:latin typeface="Arial" charset="0"/>
                <a:cs typeface="+mn-cs"/>
              </a:rPr>
              <a:t>Ai Cập nổi tiếng với những công trình kiến trúc cổ nào? Em biết gì về những công trình kiến trúc đó? </a:t>
            </a:r>
            <a:endParaRPr lang="en-US" altLang="en-US" sz="2800" b="1">
              <a:solidFill>
                <a:srgbClr val="000099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338004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inh nen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5" descr="ALEXANDRI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8FE1142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F8FE9AF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246" y="-482863"/>
            <a:ext cx="78680" cy="10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7B611157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7B61C67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141" y="-642937"/>
            <a:ext cx="78681" cy="10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40"/>
          <p:cNvSpPr txBox="1">
            <a:spLocks noChangeArrowheads="1"/>
          </p:cNvSpPr>
          <p:nvPr/>
        </p:nvSpPr>
        <p:spPr bwMode="auto">
          <a:xfrm>
            <a:off x="457765" y="448056"/>
            <a:ext cx="10089158" cy="537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098" tIns="53553" rIns="107098" bIns="53553">
            <a:spAutoFit/>
          </a:bodyPr>
          <a:lstStyle>
            <a:lvl1pPr>
              <a:defRPr sz="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2" indent="0"/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Xin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chào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cô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hôm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nay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tôi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sẽ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hướng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dân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viên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du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lịch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cùng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theo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chân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tôi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chúng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ngược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thời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gian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tìm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hiểu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đất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nước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Ai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Cập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 marL="0" lvl="2" indent="0"/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Ai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Cập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quốc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gia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nằm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ở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Bắc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Phi,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cầu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nối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giữa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Châu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Phi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Châu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Á.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Calibri"/>
              </a:rPr>
              <a:t>tròn.Dân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Calibri"/>
              </a:rPr>
              <a:t>cư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Calibri"/>
              </a:rPr>
              <a:t>sinh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Calibri"/>
              </a:rPr>
              <a:t>sống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Calibri"/>
              </a:rPr>
              <a:t>chủ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Calibri"/>
              </a:rPr>
              <a:t>yếu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2 </a:t>
            </a:r>
            <a:r>
              <a:rPr lang="en-US" sz="18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Calibri"/>
              </a:rPr>
              <a:t>bờ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Calibri"/>
              </a:rPr>
              <a:t>sông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NIN, </a:t>
            </a:r>
            <a:r>
              <a:rPr lang="en-US" sz="1800" b="1" dirty="0" err="1">
                <a:solidFill>
                  <a:prstClr val="black"/>
                </a:solidFill>
                <a:latin typeface="Calibri"/>
              </a:rPr>
              <a:t>bồi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Calibri"/>
              </a:rPr>
              <a:t>đắp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Calibri"/>
              </a:rPr>
              <a:t>lên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Calibri"/>
              </a:rPr>
              <a:t>đồng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Calibri"/>
              </a:rPr>
              <a:t>bằng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Calibri"/>
              </a:rPr>
              <a:t>màu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Calibri"/>
              </a:rPr>
              <a:t>mỡ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Ai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cập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lịch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sử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phát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triển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xem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lâu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đời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nhất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trên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thế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giới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khoảng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7000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năm.Đánh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dấu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sự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Phát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triển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sớm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nhất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tượng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hình,chữ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văn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hóa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tôn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giáo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thời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cổ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đại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tiền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đề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cho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việc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nghiên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cứu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văn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hóa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thời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kì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cổ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đại.Cư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dân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Ai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cập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họ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rất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giỏi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toán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học,Nghĩ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ra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phép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đếm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đến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10,họ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rất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giỏi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hình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,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tính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pi = 3,14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tính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chu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vi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diện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tích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hình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tròn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ngày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nay ,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dựa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quy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luật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vì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sao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,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chuyển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động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ánh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sáng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ngày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đêm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tính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 1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năm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12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tháng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, 1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ngày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24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giờ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….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Họ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còn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rất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phát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triển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thiên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văn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lịch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pháp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, y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Đến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với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 Ai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Cập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nổi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bật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nhất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quần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thể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Kim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Tự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Tháp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tượng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nhân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sư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xây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dựng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cách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khoảng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4600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năm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coi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kì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quan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cổ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đại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nhất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7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kì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quan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trên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thế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giới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Đây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nơi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chôn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cất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vị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vua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pharaoong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nữ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hoàng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qua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đời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vua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Ai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cập.Khi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qua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đời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vị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vua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chôn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cất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cùng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với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gia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đình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rất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nhiều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cải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ướp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thành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xác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ướp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bằng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cách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quấn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nhiều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lớp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vải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bọc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lại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cho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những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chiếc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mô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hình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tượng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.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Điều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mà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chưa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thể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giải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thích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xây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dựng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kim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tự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tháp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đến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trăm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triệu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viên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đá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khối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lượng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hàng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tấn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tấn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Với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kích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thước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lớn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mà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chưa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sự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phát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triển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máy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móc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hiện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đại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mà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vẫn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thể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xây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dựng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lên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kim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tự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tháp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thành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từng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lớp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hình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chóp.Chính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điều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đó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đã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lên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đất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nước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ai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cập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phát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triển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bậc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nhất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ngành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du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lịch.Nền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văn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minh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ai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cập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cổ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đại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đã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đẻ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lại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cho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nhân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loại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nhiều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thành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tựu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to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lớn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liên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quan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trực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tiếp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đến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sự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phát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triển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nền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văn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minh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thế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giới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.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92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43000"/>
            <a:ext cx="7010400" cy="51772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60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7927" y="395553"/>
            <a:ext cx="11082338" cy="622300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978" tIns="37490" rIns="74978" bIns="37490" anchor="ctr"/>
          <a:lstStyle/>
          <a:p>
            <a:pPr algn="ctr">
              <a:defRPr/>
            </a:pPr>
            <a:endParaRPr lang="en-US" sz="44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1547814" y="990600"/>
            <a:ext cx="9126933" cy="4787900"/>
          </a:xfrm>
          <a:prstGeom prst="flowChartAlternateProcess">
            <a:avLst/>
          </a:prstGeom>
          <a:noFill/>
          <a:ln w="5715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978" tIns="37490" rIns="74978" bIns="3749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4100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1" b="67838"/>
          <a:stretch>
            <a:fillRect/>
          </a:stretch>
        </p:blipFill>
        <p:spPr bwMode="auto">
          <a:xfrm>
            <a:off x="12" y="-60854"/>
            <a:ext cx="1176338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 bwMode="auto">
          <a:xfrm>
            <a:off x="9372622" y="5036417"/>
            <a:ext cx="1065411" cy="73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4381">
            <a:off x="10421943" y="148167"/>
            <a:ext cx="762298" cy="121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05631" y="1260740"/>
            <a:ext cx="8110538" cy="31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978" tIns="37490" rIns="74978" bIns="37490"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Châu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phi 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địa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hình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như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thế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nào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?</a:t>
            </a:r>
            <a:endParaRPr lang="en-US" sz="36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3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Châu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Phi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địa</a:t>
            </a:r>
            <a:r>
              <a:rPr lang="en-US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hình</a:t>
            </a:r>
            <a:r>
              <a:rPr lang="en-US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cao</a:t>
            </a:r>
            <a:r>
              <a:rPr lang="en-US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đại</a:t>
            </a:r>
            <a:r>
              <a:rPr lang="en-US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bộ</a:t>
            </a:r>
            <a:r>
              <a:rPr lang="en-US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phận</a:t>
            </a:r>
            <a:r>
              <a:rPr lang="en-US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lãnh</a:t>
            </a:r>
            <a:r>
              <a:rPr lang="en-US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thổ</a:t>
            </a:r>
            <a:r>
              <a:rPr lang="en-US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hoang</a:t>
            </a:r>
            <a:r>
              <a:rPr lang="en-US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mạc</a:t>
            </a:r>
            <a:r>
              <a:rPr lang="en-US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xa</a:t>
            </a:r>
            <a:r>
              <a:rPr lang="en-US" sz="36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van.</a:t>
            </a:r>
            <a:endParaRPr lang="en-US" sz="3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altLang="x-none" sz="2600" b="1" dirty="0">
                <a:solidFill>
                  <a:srgbClr val="A01DD5">
                    <a:lumMod val="50000"/>
                  </a:srgbClr>
                </a:solidFill>
                <a:latin typeface="Times New Roman" charset="0"/>
              </a:rPr>
              <a:t> </a:t>
            </a:r>
            <a:endParaRPr lang="en-US" altLang="x-none" sz="2600" b="1" dirty="0">
              <a:solidFill>
                <a:srgbClr val="A01DD5">
                  <a:lumMod val="50000"/>
                </a:srgbClr>
              </a:solidFill>
              <a:latin typeface="Calibri" charset="0"/>
            </a:endParaRPr>
          </a:p>
        </p:txBody>
      </p:sp>
      <p:pic>
        <p:nvPicPr>
          <p:cNvPr id="4105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316" y="1115275"/>
            <a:ext cx="55205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147" y="5778500"/>
            <a:ext cx="107830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460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Sông Nin là gì 17 - Leafdesign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" y="152400"/>
            <a:ext cx="533785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48" name="Picture 4" descr="Nền văn minh sông Nile và những phát minh để lại cho nhân loạ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0825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50" name="Picture 6" descr="Sông Nile: đặc điểm, phụ lưu, tầm quan trọng, hệ động thực vật | Khí tượng  mạ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" y="3596833"/>
            <a:ext cx="5337858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52" name="Picture 8" descr="Chính xác, 'món quà của sông Nile' là biệt danh của Ai Cập - VnExpr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970" y="3629628"/>
            <a:ext cx="586740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26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Chữ tượng hình của người Ai Cập cổ đ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4953000" cy="601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588" name="Picture 4" descr="Top 10 sự thật đáng kinh ngạc về Ai Cập cổ đạ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33027"/>
            <a:ext cx="5913438" cy="578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82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0" name="Picture 4" descr="Văn minh thế giới: Toán Ai Cập cổ đ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685800"/>
            <a:ext cx="4953001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22" name="Picture 6" descr="Thiên văn học Ai Cập cổ đại - Reference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85800"/>
            <a:ext cx="5638800" cy="49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82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Kim tự tháp Ai Cập mọc bên dòng sông “ma” - Báo Người lao độ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" y="228600"/>
            <a:ext cx="6177988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972" name="Picture 4" descr="Giả thuyết mới &quot;bật mí&quot; bí ẩn xây kim tự tháp Ai Cậ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137" y="228599"/>
            <a:ext cx="5533663" cy="396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974" name="Picture 6" descr="Di tích suýt bị nhấn chìm dưới sông Ni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1"/>
            <a:ext cx="6201137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976" name="Picture 8" descr="Bí mật dòng họ vua T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137" y="4191000"/>
            <a:ext cx="553366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30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8" name="Picture 6" descr="Người Ai Cập chế tác quan tài xác ướp tinh xảo như thế nào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86868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89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dia.truyenhinhdulich.vn/upload/news/12_2021/2_09101528122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101"/>
            <a:ext cx="4267199" cy="683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ai thác là gì? (cập nhật 202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5101"/>
            <a:ext cx="3505200" cy="683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ám phá Kim tự tháp Giza Ai Cập - Giờ mở cửa, lưu ý và mẹ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101"/>
            <a:ext cx="4114800" cy="683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98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Hình Chữ nhật 28"/>
          <p:cNvSpPr>
            <a:spLocks noChangeArrowheads="1"/>
          </p:cNvSpPr>
          <p:nvPr/>
        </p:nvSpPr>
        <p:spPr bwMode="auto">
          <a:xfrm>
            <a:off x="609600" y="228603"/>
            <a:ext cx="68599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20" rIns="91419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</a:rPr>
              <a:t>Kết luận về Ai Cập</a:t>
            </a:r>
          </a:p>
        </p:txBody>
      </p:sp>
      <p:sp>
        <p:nvSpPr>
          <p:cNvPr id="38915" name="Hình Chữ nhật 6"/>
          <p:cNvSpPr>
            <a:spLocks noChangeArrowheads="1"/>
          </p:cNvSpPr>
          <p:nvPr/>
        </p:nvSpPr>
        <p:spPr bwMode="auto">
          <a:xfrm>
            <a:off x="533400" y="914403"/>
            <a:ext cx="10896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20" rIns="91419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Ai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Cập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nằm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ở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Bắc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phi,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cầu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nối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giữa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châu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Phi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và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châu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Á,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kênh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đào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Xuy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-ê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nổi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tiếng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8916" name="Hình Chữ nhật 7"/>
          <p:cNvSpPr>
            <a:spLocks noChangeArrowheads="1"/>
          </p:cNvSpPr>
          <p:nvPr/>
        </p:nvSpPr>
        <p:spPr bwMode="auto">
          <a:xfrm>
            <a:off x="457200" y="3115632"/>
            <a:ext cx="111937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20" rIns="91419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800" b="1" dirty="0">
                <a:solidFill>
                  <a:srgbClr val="6600FF"/>
                </a:solidFill>
                <a:latin typeface="Arial" panose="020B0604020202020204" pitchFamily="34" charset="0"/>
              </a:rPr>
              <a:t>Ai </a:t>
            </a:r>
            <a:r>
              <a:rPr lang="en-US" sz="48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Cập</a:t>
            </a:r>
            <a:r>
              <a:rPr lang="en-US" sz="48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6600FF"/>
                </a:solidFill>
                <a:latin typeface="Arial" panose="020B0604020202020204" pitchFamily="34" charset="0"/>
              </a:rPr>
              <a:t>dòng</a:t>
            </a:r>
            <a:r>
              <a:rPr lang="en-US" sz="48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sông</a:t>
            </a:r>
            <a:r>
              <a:rPr lang="en-US" sz="4800" b="1" dirty="0">
                <a:solidFill>
                  <a:srgbClr val="6600FF"/>
                </a:solidFill>
                <a:latin typeface="Arial" panose="020B0604020202020204" pitchFamily="34" charset="0"/>
              </a:rPr>
              <a:t> Nin </a:t>
            </a:r>
            <a:r>
              <a:rPr lang="en-US" sz="48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chảy</a:t>
            </a:r>
            <a:r>
              <a:rPr lang="en-US" sz="4800" b="1" dirty="0">
                <a:solidFill>
                  <a:srgbClr val="6600FF"/>
                </a:solidFill>
                <a:latin typeface="Arial" panose="020B0604020202020204" pitchFamily="34" charset="0"/>
              </a:rPr>
              <a:t> qua.</a:t>
            </a:r>
          </a:p>
        </p:txBody>
      </p:sp>
      <p:sp>
        <p:nvSpPr>
          <p:cNvPr id="38917" name="Hình Chữ nhật 8"/>
          <p:cNvSpPr>
            <a:spLocks noChangeArrowheads="1"/>
          </p:cNvSpPr>
          <p:nvPr/>
        </p:nvSpPr>
        <p:spPr bwMode="auto">
          <a:xfrm>
            <a:off x="396240" y="3772921"/>
            <a:ext cx="11490960" cy="312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20" rIns="91419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800" b="1" dirty="0" err="1">
                <a:solidFill>
                  <a:srgbClr val="003300"/>
                </a:solidFill>
                <a:latin typeface="Arial" panose="020B0604020202020204" pitchFamily="34" charset="0"/>
              </a:rPr>
              <a:t>Những</a:t>
            </a:r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3300"/>
                </a:solidFill>
                <a:latin typeface="Arial" panose="020B0604020202020204" pitchFamily="34" charset="0"/>
              </a:rPr>
              <a:t>công</a:t>
            </a:r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3300"/>
                </a:solidFill>
                <a:latin typeface="Arial" panose="020B0604020202020204" pitchFamily="34" charset="0"/>
              </a:rPr>
              <a:t>trình</a:t>
            </a:r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3300"/>
                </a:solidFill>
                <a:latin typeface="Arial" panose="020B0604020202020204" pitchFamily="34" charset="0"/>
              </a:rPr>
              <a:t>kiến</a:t>
            </a:r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3300"/>
                </a:solidFill>
                <a:latin typeface="Arial" panose="020B0604020202020204" pitchFamily="34" charset="0"/>
              </a:rPr>
              <a:t>trúc</a:t>
            </a:r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en-US" sz="4800" b="1" dirty="0" err="1">
                <a:solidFill>
                  <a:srgbClr val="003300"/>
                </a:solidFill>
                <a:latin typeface="Arial" panose="020B0604020202020204" pitchFamily="34" charset="0"/>
              </a:rPr>
              <a:t>nổi</a:t>
            </a:r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3300"/>
                </a:solidFill>
                <a:latin typeface="Arial" panose="020B0604020202020204" pitchFamily="34" charset="0"/>
              </a:rPr>
              <a:t>tiếng</a:t>
            </a:r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3300"/>
                </a:solidFill>
                <a:latin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</a:rPr>
              <a:t> Ai </a:t>
            </a:r>
            <a:r>
              <a:rPr lang="en-US" sz="4800" b="1" dirty="0" err="1">
                <a:solidFill>
                  <a:srgbClr val="003300"/>
                </a:solidFill>
                <a:latin typeface="Arial" panose="020B0604020202020204" pitchFamily="34" charset="0"/>
              </a:rPr>
              <a:t>Cập</a:t>
            </a:r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3300"/>
                </a:solidFill>
                <a:latin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</a:rPr>
              <a:t> Kim </a:t>
            </a:r>
            <a:r>
              <a:rPr lang="en-US" sz="4800" b="1" dirty="0" err="1">
                <a:solidFill>
                  <a:srgbClr val="003300"/>
                </a:solidFill>
                <a:latin typeface="Arial" panose="020B0604020202020204" pitchFamily="34" charset="0"/>
              </a:rPr>
              <a:t>tự</a:t>
            </a:r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3300"/>
                </a:solidFill>
                <a:latin typeface="Arial" panose="020B0604020202020204" pitchFamily="34" charset="0"/>
              </a:rPr>
              <a:t>tháp</a:t>
            </a:r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3300"/>
                </a:solidFill>
                <a:latin typeface="Arial" panose="020B0604020202020204" pitchFamily="34" charset="0"/>
              </a:rPr>
              <a:t>tượng</a:t>
            </a:r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3300"/>
                </a:solidFill>
                <a:latin typeface="Arial" panose="020B0604020202020204" pitchFamily="34" charset="0"/>
              </a:rPr>
              <a:t>nhân</a:t>
            </a:r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3300"/>
                </a:solidFill>
                <a:latin typeface="Arial" panose="020B0604020202020204" pitchFamily="34" charset="0"/>
              </a:rPr>
              <a:t>sư</a:t>
            </a:r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3300"/>
                </a:solidFill>
                <a:latin typeface="Arial" panose="020B0604020202020204" pitchFamily="34" charset="0"/>
              </a:rPr>
              <a:t>hải</a:t>
            </a:r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3300"/>
                </a:solidFill>
                <a:latin typeface="Arial" panose="020B0604020202020204" pitchFamily="34" charset="0"/>
              </a:rPr>
              <a:t>đăng</a:t>
            </a:r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3300"/>
                </a:solidFill>
                <a:latin typeface="Arial" panose="020B0604020202020204" pitchFamily="34" charset="0"/>
              </a:rPr>
              <a:t>Alecxandria</a:t>
            </a:r>
            <a:r>
              <a:rPr lang="en-US" sz="4800" b="1" dirty="0">
                <a:solidFill>
                  <a:srgbClr val="003300"/>
                </a:solidFill>
                <a:latin typeface="Arial" panose="020B0604020202020204" pitchFamily="34" charset="0"/>
              </a:rPr>
              <a:t>...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719" name="WordArt 23"/>
          <p:cNvSpPr>
            <a:spLocks noChangeArrowheads="1" noChangeShapeType="1" noTextEdit="1"/>
          </p:cNvSpPr>
          <p:nvPr/>
        </p:nvSpPr>
        <p:spPr bwMode="auto">
          <a:xfrm>
            <a:off x="1600207" y="304800"/>
            <a:ext cx="6324600" cy="762000"/>
          </a:xfrm>
          <a:prstGeom prst="rect">
            <a:avLst/>
          </a:prstGeom>
        </p:spPr>
        <p:txBody>
          <a:bodyPr wrap="none" lIns="91419" tIns="45720" rIns="91419" bIns="45720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800000"/>
              </a:extrusionClr>
              <a:contourClr>
                <a:srgbClr val="800000"/>
              </a:contourClr>
            </a:sp3d>
          </a:bodyPr>
          <a:lstStyle/>
          <a:p>
            <a:pPr algn="ctr"/>
            <a:r>
              <a:rPr lang="vi-VN" sz="3600" kern="10" dirty="0">
                <a:ln w="9525">
                  <a:round/>
                  <a:headEnd/>
                  <a:tailEnd/>
                </a:ln>
                <a:solidFill>
                  <a:srgbClr val="800000"/>
                </a:solidFill>
              </a:rPr>
              <a:t>Trò chơi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828804" y="3048000"/>
            <a:ext cx="8305800" cy="3067050"/>
            <a:chOff x="132" y="1824"/>
            <a:chExt cx="5232" cy="1932"/>
          </a:xfrm>
        </p:grpSpPr>
        <p:sp>
          <p:nvSpPr>
            <p:cNvPr id="39961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192" y="1824"/>
              <a:ext cx="4800" cy="1932"/>
            </a:xfrm>
            <a:prstGeom prst="rect">
              <a:avLst/>
            </a:prstGeom>
          </p:spPr>
          <p:txBody>
            <a:bodyPr wrap="none" fromWordArt="1">
              <a:prstTxWarp prst="textWave2">
                <a:avLst>
                  <a:gd name="adj1" fmla="val 13005"/>
                  <a:gd name="adj2" fmla="val 0"/>
                </a:avLst>
              </a:prstTxWarp>
              <a:scene3d>
                <a:camera prst="legacyObliqueTopRight"/>
                <a:lightRig rig="legacyFlat3" dir="b"/>
              </a:scene3d>
              <a:sp3d extrusionH="430200" prstMaterial="legacyMatte">
                <a:extrusionClr>
                  <a:schemeClr val="accent1"/>
                </a:extrusionClr>
                <a:contourClr>
                  <a:schemeClr val="accent1"/>
                </a:contourClr>
              </a:sp3d>
            </a:bodyPr>
            <a:lstStyle/>
            <a:p>
              <a:pPr algn="ctr"/>
              <a:r>
                <a:rPr lang="vi-VN" sz="3600" kern="10">
                  <a:ln w="9525">
                    <a:round/>
                    <a:headEnd/>
                    <a:tailEnd/>
                  </a:ln>
                  <a:solidFill>
                    <a:schemeClr val="accent1"/>
                  </a:solidFill>
                </a:rPr>
                <a:t>Rung chuoâng vaøng</a:t>
              </a:r>
            </a:p>
          </p:txBody>
        </p:sp>
        <p:sp>
          <p:nvSpPr>
            <p:cNvPr id="39962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132" y="1968"/>
              <a:ext cx="5232" cy="1776"/>
            </a:xfrm>
            <a:prstGeom prst="rect">
              <a:avLst/>
            </a:prstGeom>
          </p:spPr>
          <p:txBody>
            <a:bodyPr wrap="none" fromWordArt="1">
              <a:prstTxWarp prst="textWave2">
                <a:avLst>
                  <a:gd name="adj1" fmla="val 13005"/>
                  <a:gd name="adj2" fmla="val 0"/>
                </a:avLst>
              </a:prstTxWarp>
            </a:bodyPr>
            <a:lstStyle/>
            <a:p>
              <a:pPr algn="ctr"/>
              <a:r>
                <a:rPr lang="vi-VN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C3E59"/>
                  </a:solidFill>
                  <a:effectLst>
                    <a:outerShdw dist="107763" dir="18900000" algn="ctr" rotWithShape="0">
                      <a:srgbClr val="868686">
                        <a:alpha val="50000"/>
                      </a:srgbClr>
                    </a:outerShdw>
                  </a:effectLst>
                  <a:cs typeface="Times New Roman" panose="02020603050405020304" pitchFamily="18" charset="0"/>
                </a:rPr>
                <a:t>Rung chuôngvàng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 rot="-2500507">
            <a:off x="3086134" y="1828800"/>
            <a:ext cx="1795463" cy="1676400"/>
            <a:chOff x="1200" y="1104"/>
            <a:chExt cx="1584" cy="1536"/>
          </a:xfrm>
        </p:grpSpPr>
        <p:grpSp>
          <p:nvGrpSpPr>
            <p:cNvPr id="39955" name="Group 28"/>
            <p:cNvGrpSpPr>
              <a:grpSpLocks/>
            </p:cNvGrpSpPr>
            <p:nvPr/>
          </p:nvGrpSpPr>
          <p:grpSpPr bwMode="auto">
            <a:xfrm rot="1545882">
              <a:off x="1200" y="1104"/>
              <a:ext cx="1584" cy="1536"/>
              <a:chOff x="1956" y="1536"/>
              <a:chExt cx="1584" cy="1536"/>
            </a:xfrm>
          </p:grpSpPr>
          <p:sp>
            <p:nvSpPr>
              <p:cNvPr id="39958" name="Freeform 29"/>
              <p:cNvSpPr>
                <a:spLocks/>
              </p:cNvSpPr>
              <p:nvPr/>
            </p:nvSpPr>
            <p:spPr bwMode="auto">
              <a:xfrm>
                <a:off x="2028" y="1536"/>
                <a:ext cx="1416" cy="1116"/>
              </a:xfrm>
              <a:custGeom>
                <a:avLst/>
                <a:gdLst>
                  <a:gd name="T0" fmla="*/ 0 w 1416"/>
                  <a:gd name="T1" fmla="*/ 633 h 1482"/>
                  <a:gd name="T2" fmla="*/ 264 w 1416"/>
                  <a:gd name="T3" fmla="*/ 513 h 1482"/>
                  <a:gd name="T4" fmla="*/ 432 w 1416"/>
                  <a:gd name="T5" fmla="*/ 79 h 1482"/>
                  <a:gd name="T6" fmla="*/ 1032 w 1416"/>
                  <a:gd name="T7" fmla="*/ 75 h 1482"/>
                  <a:gd name="T8" fmla="*/ 1212 w 1416"/>
                  <a:gd name="T9" fmla="*/ 525 h 1482"/>
                  <a:gd name="T10" fmla="*/ 1416 w 1416"/>
                  <a:gd name="T11" fmla="*/ 633 h 14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16"/>
                  <a:gd name="T19" fmla="*/ 0 h 1482"/>
                  <a:gd name="T20" fmla="*/ 1416 w 1416"/>
                  <a:gd name="T21" fmla="*/ 1482 h 148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16" h="1482">
                    <a:moveTo>
                      <a:pt x="0" y="1482"/>
                    </a:moveTo>
                    <a:cubicBezTo>
                      <a:pt x="44" y="1437"/>
                      <a:pt x="192" y="1418"/>
                      <a:pt x="264" y="1202"/>
                    </a:cubicBezTo>
                    <a:cubicBezTo>
                      <a:pt x="336" y="986"/>
                      <a:pt x="304" y="357"/>
                      <a:pt x="432" y="186"/>
                    </a:cubicBezTo>
                    <a:cubicBezTo>
                      <a:pt x="560" y="15"/>
                      <a:pt x="902" y="0"/>
                      <a:pt x="1032" y="174"/>
                    </a:cubicBezTo>
                    <a:cubicBezTo>
                      <a:pt x="1162" y="348"/>
                      <a:pt x="1148" y="1012"/>
                      <a:pt x="1212" y="1230"/>
                    </a:cubicBezTo>
                    <a:cubicBezTo>
                      <a:pt x="1276" y="1448"/>
                      <a:pt x="1374" y="1430"/>
                      <a:pt x="1416" y="1482"/>
                    </a:cubicBezTo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100000">
                    <a:srgbClr val="C0E40A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endParaRPr lang="vi-VN">
                  <a:latin typeface="Arial" panose="020B0604020202020204" pitchFamily="34" charset="0"/>
                </a:endParaRPr>
              </a:p>
            </p:txBody>
          </p:sp>
          <p:sp>
            <p:nvSpPr>
              <p:cNvPr id="39959" name="Oval 30"/>
              <p:cNvSpPr>
                <a:spLocks noChangeArrowheads="1"/>
              </p:cNvSpPr>
              <p:nvPr/>
            </p:nvSpPr>
            <p:spPr bwMode="auto">
              <a:xfrm>
                <a:off x="1956" y="2496"/>
                <a:ext cx="1584" cy="576"/>
              </a:xfrm>
              <a:prstGeom prst="ellipse">
                <a:avLst/>
              </a:prstGeom>
              <a:gradFill rotWithShape="1">
                <a:gsLst>
                  <a:gs pos="0">
                    <a:srgbClr val="F6F967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endParaRPr lang="vi-VN">
                  <a:latin typeface="Arial" panose="020B0604020202020204" pitchFamily="34" charset="0"/>
                </a:endParaRPr>
              </a:p>
            </p:txBody>
          </p:sp>
          <p:sp>
            <p:nvSpPr>
              <p:cNvPr id="39960" name="Oval 31"/>
              <p:cNvSpPr>
                <a:spLocks noChangeArrowheads="1"/>
              </p:cNvSpPr>
              <p:nvPr/>
            </p:nvSpPr>
            <p:spPr bwMode="auto">
              <a:xfrm>
                <a:off x="1968" y="2556"/>
                <a:ext cx="1536" cy="480"/>
              </a:xfrm>
              <a:prstGeom prst="ellipse">
                <a:avLst/>
              </a:prstGeom>
              <a:gradFill rotWithShape="1">
                <a:gsLst>
                  <a:gs pos="0">
                    <a:schemeClr val="tx2"/>
                  </a:gs>
                  <a:gs pos="100000">
                    <a:srgbClr val="DEF85E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BAC808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endParaRPr lang="vi-VN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9956" name="Oval 32"/>
            <p:cNvSpPr>
              <a:spLocks noChangeArrowheads="1"/>
            </p:cNvSpPr>
            <p:nvPr/>
          </p:nvSpPr>
          <p:spPr bwMode="auto">
            <a:xfrm>
              <a:off x="1632" y="2208"/>
              <a:ext cx="240" cy="24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vi-VN">
                <a:latin typeface="Arial" panose="020B0604020202020204" pitchFamily="34" charset="0"/>
              </a:endParaRPr>
            </a:p>
          </p:txBody>
        </p:sp>
        <p:sp>
          <p:nvSpPr>
            <p:cNvPr id="39957" name="Line 33"/>
            <p:cNvSpPr>
              <a:spLocks noChangeShapeType="1"/>
            </p:cNvSpPr>
            <p:nvPr/>
          </p:nvSpPr>
          <p:spPr bwMode="auto">
            <a:xfrm flipV="1">
              <a:off x="1824" y="2112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 rot="-2500507">
            <a:off x="4876834" y="1676400"/>
            <a:ext cx="1566863" cy="1676400"/>
            <a:chOff x="1200" y="1104"/>
            <a:chExt cx="1584" cy="1536"/>
          </a:xfrm>
        </p:grpSpPr>
        <p:grpSp>
          <p:nvGrpSpPr>
            <p:cNvPr id="39949" name="Group 35"/>
            <p:cNvGrpSpPr>
              <a:grpSpLocks/>
            </p:cNvGrpSpPr>
            <p:nvPr/>
          </p:nvGrpSpPr>
          <p:grpSpPr bwMode="auto">
            <a:xfrm rot="1545882">
              <a:off x="1200" y="1104"/>
              <a:ext cx="1584" cy="1536"/>
              <a:chOff x="1956" y="1536"/>
              <a:chExt cx="1584" cy="1536"/>
            </a:xfrm>
          </p:grpSpPr>
          <p:sp>
            <p:nvSpPr>
              <p:cNvPr id="39952" name="Freeform 36"/>
              <p:cNvSpPr>
                <a:spLocks/>
              </p:cNvSpPr>
              <p:nvPr/>
            </p:nvSpPr>
            <p:spPr bwMode="auto">
              <a:xfrm>
                <a:off x="2028" y="1536"/>
                <a:ext cx="1416" cy="1116"/>
              </a:xfrm>
              <a:custGeom>
                <a:avLst/>
                <a:gdLst>
                  <a:gd name="T0" fmla="*/ 0 w 1416"/>
                  <a:gd name="T1" fmla="*/ 633 h 1482"/>
                  <a:gd name="T2" fmla="*/ 264 w 1416"/>
                  <a:gd name="T3" fmla="*/ 513 h 1482"/>
                  <a:gd name="T4" fmla="*/ 432 w 1416"/>
                  <a:gd name="T5" fmla="*/ 79 h 1482"/>
                  <a:gd name="T6" fmla="*/ 1032 w 1416"/>
                  <a:gd name="T7" fmla="*/ 75 h 1482"/>
                  <a:gd name="T8" fmla="*/ 1212 w 1416"/>
                  <a:gd name="T9" fmla="*/ 525 h 1482"/>
                  <a:gd name="T10" fmla="*/ 1416 w 1416"/>
                  <a:gd name="T11" fmla="*/ 633 h 14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16"/>
                  <a:gd name="T19" fmla="*/ 0 h 1482"/>
                  <a:gd name="T20" fmla="*/ 1416 w 1416"/>
                  <a:gd name="T21" fmla="*/ 1482 h 148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16" h="1482">
                    <a:moveTo>
                      <a:pt x="0" y="1482"/>
                    </a:moveTo>
                    <a:cubicBezTo>
                      <a:pt x="44" y="1437"/>
                      <a:pt x="192" y="1418"/>
                      <a:pt x="264" y="1202"/>
                    </a:cubicBezTo>
                    <a:cubicBezTo>
                      <a:pt x="336" y="986"/>
                      <a:pt x="304" y="357"/>
                      <a:pt x="432" y="186"/>
                    </a:cubicBezTo>
                    <a:cubicBezTo>
                      <a:pt x="560" y="15"/>
                      <a:pt x="902" y="0"/>
                      <a:pt x="1032" y="174"/>
                    </a:cubicBezTo>
                    <a:cubicBezTo>
                      <a:pt x="1162" y="348"/>
                      <a:pt x="1148" y="1012"/>
                      <a:pt x="1212" y="1230"/>
                    </a:cubicBezTo>
                    <a:cubicBezTo>
                      <a:pt x="1276" y="1448"/>
                      <a:pt x="1374" y="1430"/>
                      <a:pt x="1416" y="1482"/>
                    </a:cubicBezTo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100000">
                    <a:srgbClr val="C0E40A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endParaRPr lang="vi-VN">
                  <a:latin typeface="Arial" panose="020B0604020202020204" pitchFamily="34" charset="0"/>
                </a:endParaRPr>
              </a:p>
            </p:txBody>
          </p:sp>
          <p:sp>
            <p:nvSpPr>
              <p:cNvPr id="39953" name="Oval 37"/>
              <p:cNvSpPr>
                <a:spLocks noChangeArrowheads="1"/>
              </p:cNvSpPr>
              <p:nvPr/>
            </p:nvSpPr>
            <p:spPr bwMode="auto">
              <a:xfrm>
                <a:off x="1956" y="2496"/>
                <a:ext cx="1584" cy="576"/>
              </a:xfrm>
              <a:prstGeom prst="ellipse">
                <a:avLst/>
              </a:prstGeom>
              <a:gradFill rotWithShape="1">
                <a:gsLst>
                  <a:gs pos="0">
                    <a:srgbClr val="F6F967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endParaRPr lang="vi-VN">
                  <a:latin typeface="Arial" panose="020B0604020202020204" pitchFamily="34" charset="0"/>
                </a:endParaRPr>
              </a:p>
            </p:txBody>
          </p:sp>
          <p:sp>
            <p:nvSpPr>
              <p:cNvPr id="39954" name="Oval 38"/>
              <p:cNvSpPr>
                <a:spLocks noChangeArrowheads="1"/>
              </p:cNvSpPr>
              <p:nvPr/>
            </p:nvSpPr>
            <p:spPr bwMode="auto">
              <a:xfrm>
                <a:off x="1968" y="2556"/>
                <a:ext cx="1536" cy="480"/>
              </a:xfrm>
              <a:prstGeom prst="ellipse">
                <a:avLst/>
              </a:prstGeom>
              <a:gradFill rotWithShape="1">
                <a:gsLst>
                  <a:gs pos="0">
                    <a:schemeClr val="tx2"/>
                  </a:gs>
                  <a:gs pos="100000">
                    <a:srgbClr val="DEF85E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BAC808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endParaRPr lang="vi-VN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9950" name="Oval 39"/>
            <p:cNvSpPr>
              <a:spLocks noChangeArrowheads="1"/>
            </p:cNvSpPr>
            <p:nvPr/>
          </p:nvSpPr>
          <p:spPr bwMode="auto">
            <a:xfrm>
              <a:off x="1632" y="2208"/>
              <a:ext cx="240" cy="24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vi-VN">
                <a:latin typeface="Arial" panose="020B0604020202020204" pitchFamily="34" charset="0"/>
              </a:endParaRPr>
            </a:p>
          </p:txBody>
        </p:sp>
        <p:sp>
          <p:nvSpPr>
            <p:cNvPr id="39951" name="Line 40"/>
            <p:cNvSpPr>
              <a:spLocks noChangeShapeType="1"/>
            </p:cNvSpPr>
            <p:nvPr/>
          </p:nvSpPr>
          <p:spPr bwMode="auto">
            <a:xfrm flipV="1">
              <a:off x="1824" y="2112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7" name="Group 41"/>
          <p:cNvGrpSpPr>
            <a:grpSpLocks/>
          </p:cNvGrpSpPr>
          <p:nvPr/>
        </p:nvGrpSpPr>
        <p:grpSpPr bwMode="auto">
          <a:xfrm rot="-2500507">
            <a:off x="6592892" y="1619250"/>
            <a:ext cx="1262062" cy="1371600"/>
            <a:chOff x="1200" y="1104"/>
            <a:chExt cx="1584" cy="1536"/>
          </a:xfrm>
        </p:grpSpPr>
        <p:grpSp>
          <p:nvGrpSpPr>
            <p:cNvPr id="39943" name="Group 42"/>
            <p:cNvGrpSpPr>
              <a:grpSpLocks/>
            </p:cNvGrpSpPr>
            <p:nvPr/>
          </p:nvGrpSpPr>
          <p:grpSpPr bwMode="auto">
            <a:xfrm rot="1545882">
              <a:off x="1200" y="1104"/>
              <a:ext cx="1584" cy="1536"/>
              <a:chOff x="1956" y="1536"/>
              <a:chExt cx="1584" cy="1536"/>
            </a:xfrm>
          </p:grpSpPr>
          <p:sp>
            <p:nvSpPr>
              <p:cNvPr id="39946" name="Freeform 43"/>
              <p:cNvSpPr>
                <a:spLocks/>
              </p:cNvSpPr>
              <p:nvPr/>
            </p:nvSpPr>
            <p:spPr bwMode="auto">
              <a:xfrm>
                <a:off x="2028" y="1536"/>
                <a:ext cx="1416" cy="1116"/>
              </a:xfrm>
              <a:custGeom>
                <a:avLst/>
                <a:gdLst>
                  <a:gd name="T0" fmla="*/ 0 w 1416"/>
                  <a:gd name="T1" fmla="*/ 633 h 1482"/>
                  <a:gd name="T2" fmla="*/ 264 w 1416"/>
                  <a:gd name="T3" fmla="*/ 513 h 1482"/>
                  <a:gd name="T4" fmla="*/ 432 w 1416"/>
                  <a:gd name="T5" fmla="*/ 79 h 1482"/>
                  <a:gd name="T6" fmla="*/ 1032 w 1416"/>
                  <a:gd name="T7" fmla="*/ 75 h 1482"/>
                  <a:gd name="T8" fmla="*/ 1212 w 1416"/>
                  <a:gd name="T9" fmla="*/ 525 h 1482"/>
                  <a:gd name="T10" fmla="*/ 1416 w 1416"/>
                  <a:gd name="T11" fmla="*/ 633 h 14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16"/>
                  <a:gd name="T19" fmla="*/ 0 h 1482"/>
                  <a:gd name="T20" fmla="*/ 1416 w 1416"/>
                  <a:gd name="T21" fmla="*/ 1482 h 148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16" h="1482">
                    <a:moveTo>
                      <a:pt x="0" y="1482"/>
                    </a:moveTo>
                    <a:cubicBezTo>
                      <a:pt x="44" y="1437"/>
                      <a:pt x="192" y="1418"/>
                      <a:pt x="264" y="1202"/>
                    </a:cubicBezTo>
                    <a:cubicBezTo>
                      <a:pt x="336" y="986"/>
                      <a:pt x="304" y="357"/>
                      <a:pt x="432" y="186"/>
                    </a:cubicBezTo>
                    <a:cubicBezTo>
                      <a:pt x="560" y="15"/>
                      <a:pt x="902" y="0"/>
                      <a:pt x="1032" y="174"/>
                    </a:cubicBezTo>
                    <a:cubicBezTo>
                      <a:pt x="1162" y="348"/>
                      <a:pt x="1148" y="1012"/>
                      <a:pt x="1212" y="1230"/>
                    </a:cubicBezTo>
                    <a:cubicBezTo>
                      <a:pt x="1276" y="1448"/>
                      <a:pt x="1374" y="1430"/>
                      <a:pt x="1416" y="1482"/>
                    </a:cubicBezTo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100000">
                    <a:srgbClr val="C0E40A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endParaRPr lang="vi-VN">
                  <a:latin typeface="Arial" panose="020B0604020202020204" pitchFamily="34" charset="0"/>
                </a:endParaRPr>
              </a:p>
            </p:txBody>
          </p:sp>
          <p:sp>
            <p:nvSpPr>
              <p:cNvPr id="39947" name="Oval 44"/>
              <p:cNvSpPr>
                <a:spLocks noChangeArrowheads="1"/>
              </p:cNvSpPr>
              <p:nvPr/>
            </p:nvSpPr>
            <p:spPr bwMode="auto">
              <a:xfrm>
                <a:off x="1956" y="2496"/>
                <a:ext cx="1584" cy="576"/>
              </a:xfrm>
              <a:prstGeom prst="ellipse">
                <a:avLst/>
              </a:prstGeom>
              <a:gradFill rotWithShape="1">
                <a:gsLst>
                  <a:gs pos="0">
                    <a:srgbClr val="F6F967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endParaRPr lang="vi-VN">
                  <a:latin typeface="Arial" panose="020B0604020202020204" pitchFamily="34" charset="0"/>
                </a:endParaRPr>
              </a:p>
            </p:txBody>
          </p:sp>
          <p:sp>
            <p:nvSpPr>
              <p:cNvPr id="39948" name="Oval 45"/>
              <p:cNvSpPr>
                <a:spLocks noChangeArrowheads="1"/>
              </p:cNvSpPr>
              <p:nvPr/>
            </p:nvSpPr>
            <p:spPr bwMode="auto">
              <a:xfrm>
                <a:off x="1968" y="2556"/>
                <a:ext cx="1536" cy="480"/>
              </a:xfrm>
              <a:prstGeom prst="ellipse">
                <a:avLst/>
              </a:prstGeom>
              <a:gradFill rotWithShape="1">
                <a:gsLst>
                  <a:gs pos="0">
                    <a:schemeClr val="tx2"/>
                  </a:gs>
                  <a:gs pos="100000">
                    <a:srgbClr val="DEF85E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BAC808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endParaRPr lang="vi-VN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9944" name="Oval 46"/>
            <p:cNvSpPr>
              <a:spLocks noChangeArrowheads="1"/>
            </p:cNvSpPr>
            <p:nvPr/>
          </p:nvSpPr>
          <p:spPr bwMode="auto">
            <a:xfrm>
              <a:off x="1632" y="2208"/>
              <a:ext cx="240" cy="24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vi-VN">
                <a:latin typeface="Arial" panose="020B0604020202020204" pitchFamily="34" charset="0"/>
              </a:endParaRPr>
            </a:p>
          </p:txBody>
        </p:sp>
        <p:sp>
          <p:nvSpPr>
            <p:cNvPr id="39945" name="Line 47"/>
            <p:cNvSpPr>
              <a:spLocks noChangeShapeType="1"/>
            </p:cNvSpPr>
            <p:nvPr/>
          </p:nvSpPr>
          <p:spPr bwMode="auto">
            <a:xfrm flipV="1">
              <a:off x="1824" y="2112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6697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59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C 0.03698 -0.07847 0.09236 -0.12778 0.15417 -0.12778 C 0.2158 -0.12778 0.27118 -0.07847 0.30833 2.22222E-6 C 0.27118 0.07824 0.2158 0.12778 0.15417 0.12778 C 0.09236 0.12778 0.03698 0.07824 0 2.22222E-6 Z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6697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s Logo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719" grpId="0" animBg="1"/>
      <p:bldP spid="669719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3"/>
          <p:cNvSpPr txBox="1">
            <a:spLocks noChangeArrowheads="1"/>
          </p:cNvSpPr>
          <p:nvPr/>
        </p:nvSpPr>
        <p:spPr bwMode="auto">
          <a:xfrm>
            <a:off x="4038610" y="87006"/>
            <a:ext cx="5638799" cy="850452"/>
          </a:xfrm>
          <a:prstGeom prst="rect">
            <a:avLst/>
          </a:prstGeom>
          <a:solidFill>
            <a:srgbClr val="FC3E59"/>
          </a:solidFill>
          <a:ln w="9525" algn="ctr">
            <a:solidFill>
              <a:srgbClr val="7BA6F3"/>
            </a:solidFill>
            <a:miter lim="800000"/>
            <a:headEnd/>
            <a:tailEnd/>
          </a:ln>
        </p:spPr>
        <p:txBody>
          <a:bodyPr wrap="square" lIns="91419" tIns="45720" rIns="91419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1" dirty="0" err="1">
                <a:latin typeface="Arial" panose="020B0604020202020204" pitchFamily="34" charset="0"/>
              </a:rPr>
              <a:t>Châu</a:t>
            </a:r>
            <a:r>
              <a:rPr lang="en-US" sz="4800" b="1" dirty="0">
                <a:latin typeface="Arial" panose="020B0604020202020204" pitchFamily="34" charset="0"/>
              </a:rPr>
              <a:t> Phi</a:t>
            </a:r>
          </a:p>
        </p:txBody>
      </p:sp>
      <p:sp>
        <p:nvSpPr>
          <p:cNvPr id="670749" name="Rectangle 29"/>
          <p:cNvSpPr>
            <a:spLocks noRot="1" noChangeArrowheads="1"/>
          </p:cNvSpPr>
          <p:nvPr/>
        </p:nvSpPr>
        <p:spPr bwMode="auto">
          <a:xfrm>
            <a:off x="914401" y="1123950"/>
            <a:ext cx="9906000" cy="762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1419" tIns="45720" rIns="91419" bIns="45720"/>
          <a:lstStyle/>
          <a:p>
            <a:pPr marL="342826" indent="-342826" eaLnBrk="0" hangingPunct="0"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3300"/>
                </a:solidFill>
                <a:latin typeface="Arial" pitchFamily="34" charset="0"/>
              </a:rPr>
              <a:t>* </a:t>
            </a:r>
            <a:r>
              <a:rPr lang="en-US" sz="4800" b="1" dirty="0" err="1">
                <a:solidFill>
                  <a:srgbClr val="003300"/>
                </a:solidFill>
                <a:latin typeface="Arial" pitchFamily="34" charset="0"/>
              </a:rPr>
              <a:t>Dân</a:t>
            </a:r>
            <a:r>
              <a:rPr lang="en-US" sz="4800" b="1" dirty="0">
                <a:solidFill>
                  <a:srgbClr val="003300"/>
                </a:solidFill>
                <a:latin typeface="Arial" pitchFamily="34" charset="0"/>
              </a:rPr>
              <a:t> </a:t>
            </a:r>
            <a:r>
              <a:rPr lang="en-US" sz="4800" b="1" dirty="0" err="1">
                <a:solidFill>
                  <a:srgbClr val="003300"/>
                </a:solidFill>
                <a:latin typeface="Arial" pitchFamily="34" charset="0"/>
              </a:rPr>
              <a:t>cư</a:t>
            </a:r>
            <a:r>
              <a:rPr lang="en-US" sz="4800" b="1" dirty="0">
                <a:solidFill>
                  <a:srgbClr val="003300"/>
                </a:solidFill>
                <a:latin typeface="Arial" pitchFamily="34" charset="0"/>
              </a:rPr>
              <a:t> </a:t>
            </a:r>
            <a:r>
              <a:rPr lang="en-US" sz="4800" b="1" dirty="0" err="1">
                <a:solidFill>
                  <a:srgbClr val="003300"/>
                </a:solidFill>
                <a:latin typeface="Arial" pitchFamily="34" charset="0"/>
              </a:rPr>
              <a:t>chủ</a:t>
            </a:r>
            <a:r>
              <a:rPr lang="en-US" sz="4800" b="1" dirty="0">
                <a:solidFill>
                  <a:srgbClr val="003300"/>
                </a:solidFill>
                <a:latin typeface="Arial" pitchFamily="34" charset="0"/>
              </a:rPr>
              <a:t> </a:t>
            </a:r>
            <a:r>
              <a:rPr lang="en-US" sz="4800" b="1" dirty="0" err="1">
                <a:solidFill>
                  <a:srgbClr val="003300"/>
                </a:solidFill>
                <a:latin typeface="Arial" pitchFamily="34" charset="0"/>
              </a:rPr>
              <a:t>yếu</a:t>
            </a:r>
            <a:r>
              <a:rPr lang="en-US" sz="4800" b="1" dirty="0">
                <a:solidFill>
                  <a:srgbClr val="003300"/>
                </a:solidFill>
                <a:latin typeface="Arial" pitchFamily="34" charset="0"/>
              </a:rPr>
              <a:t> </a:t>
            </a:r>
            <a:r>
              <a:rPr lang="en-US" sz="4800" b="1" dirty="0" err="1">
                <a:solidFill>
                  <a:srgbClr val="003300"/>
                </a:solidFill>
                <a:latin typeface="Arial" pitchFamily="34" charset="0"/>
              </a:rPr>
              <a:t>là</a:t>
            </a:r>
            <a:r>
              <a:rPr lang="en-US" sz="4800" b="1" dirty="0">
                <a:solidFill>
                  <a:srgbClr val="003300"/>
                </a:solidFill>
                <a:latin typeface="Arial" pitchFamily="34" charset="0"/>
              </a:rPr>
              <a:t> </a:t>
            </a:r>
            <a:r>
              <a:rPr lang="en-US" sz="4800" b="1" dirty="0" err="1">
                <a:solidFill>
                  <a:srgbClr val="003300"/>
                </a:solidFill>
                <a:latin typeface="Arial" pitchFamily="34" charset="0"/>
              </a:rPr>
              <a:t>người</a:t>
            </a:r>
            <a:r>
              <a:rPr lang="en-US" sz="4800" b="1" dirty="0">
                <a:solidFill>
                  <a:srgbClr val="003300"/>
                </a:solidFill>
                <a:latin typeface="Arial" pitchFamily="34" charset="0"/>
              </a:rPr>
              <a:t>: </a:t>
            </a:r>
            <a:endParaRPr lang="en-US" sz="4800" b="1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670769" name="AutoShape 49"/>
          <p:cNvSpPr>
            <a:spLocks noChangeArrowheads="1"/>
          </p:cNvSpPr>
          <p:nvPr/>
        </p:nvSpPr>
        <p:spPr bwMode="auto">
          <a:xfrm>
            <a:off x="1219204" y="1981200"/>
            <a:ext cx="2590800" cy="2133600"/>
          </a:xfrm>
          <a:prstGeom prst="irregularSeal1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19" tIns="45720" rIns="91419" bIns="45720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800" b="1" dirty="0">
                <a:solidFill>
                  <a:srgbClr val="800000"/>
                </a:solidFill>
                <a:latin typeface="Arial" panose="020B0604020202020204" pitchFamily="34" charset="0"/>
              </a:rPr>
              <a:t>A, Da </a:t>
            </a:r>
            <a:r>
              <a:rPr lang="en-US" sz="4800" b="1" dirty="0" err="1">
                <a:solidFill>
                  <a:srgbClr val="800000"/>
                </a:solidFill>
                <a:latin typeface="Arial" panose="020B0604020202020204" pitchFamily="34" charset="0"/>
              </a:rPr>
              <a:t>trắng</a:t>
            </a:r>
            <a:endParaRPr lang="en-US" sz="4800" b="1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670772" name="AutoShape 52"/>
          <p:cNvSpPr>
            <a:spLocks noChangeArrowheads="1"/>
          </p:cNvSpPr>
          <p:nvPr/>
        </p:nvSpPr>
        <p:spPr bwMode="auto">
          <a:xfrm>
            <a:off x="2762251" y="3657600"/>
            <a:ext cx="5086350" cy="2667000"/>
          </a:xfrm>
          <a:prstGeom prst="irregularSeal1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19" tIns="45720" rIns="91419" bIns="45720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800" b="1" dirty="0">
                <a:latin typeface="Arial" panose="020B0604020202020204" pitchFamily="34" charset="0"/>
              </a:rPr>
              <a:t>B, Da </a:t>
            </a:r>
            <a:r>
              <a:rPr lang="en-US" sz="4800" b="1" dirty="0" err="1">
                <a:latin typeface="Arial" panose="020B0604020202020204" pitchFamily="34" charset="0"/>
              </a:rPr>
              <a:t>đen</a:t>
            </a:r>
            <a:endParaRPr lang="en-US" sz="4800" b="1" dirty="0">
              <a:latin typeface="Arial" panose="020B0604020202020204" pitchFamily="34" charset="0"/>
            </a:endParaRPr>
          </a:p>
        </p:txBody>
      </p:sp>
      <p:sp>
        <p:nvSpPr>
          <p:cNvPr id="670774" name="AutoShape 54"/>
          <p:cNvSpPr>
            <a:spLocks noChangeArrowheads="1"/>
          </p:cNvSpPr>
          <p:nvPr/>
        </p:nvSpPr>
        <p:spPr bwMode="auto">
          <a:xfrm>
            <a:off x="6553212" y="1981200"/>
            <a:ext cx="4572000" cy="2362200"/>
          </a:xfrm>
          <a:prstGeom prst="irregularSeal1">
            <a:avLst/>
          </a:prstGeom>
          <a:solidFill>
            <a:srgbClr val="FDD74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19" tIns="45720" rIns="91419" bIns="45720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800" b="1" dirty="0">
                <a:solidFill>
                  <a:schemeClr val="folHlink"/>
                </a:solidFill>
                <a:latin typeface="Arial" panose="020B0604020202020204" pitchFamily="34" charset="0"/>
              </a:rPr>
              <a:t>C, Da </a:t>
            </a:r>
            <a:r>
              <a:rPr lang="en-US" sz="4800" b="1" dirty="0" err="1">
                <a:solidFill>
                  <a:schemeClr val="folHlink"/>
                </a:solidFill>
                <a:latin typeface="Arial" panose="020B0604020202020204" pitchFamily="34" charset="0"/>
              </a:rPr>
              <a:t>vàng</a:t>
            </a:r>
            <a:endParaRPr lang="en-US" sz="4800" b="1" dirty="0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0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0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0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0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0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7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7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7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707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0769" grpId="0" animBg="1"/>
      <p:bldP spid="670772" grpId="0" animBg="1"/>
      <p:bldP spid="670772" grpId="1" animBg="1"/>
      <p:bldP spid="67077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533402" y="228629"/>
            <a:ext cx="10744200" cy="1607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20" rIns="91419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*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Hoạt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động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kinh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tế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chủ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yếu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 ở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Châu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 Phi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</a:p>
        </p:txBody>
      </p:sp>
      <p:sp>
        <p:nvSpPr>
          <p:cNvPr id="676873" name="AutoShape 9"/>
          <p:cNvSpPr>
            <a:spLocks noChangeArrowheads="1"/>
          </p:cNvSpPr>
          <p:nvPr/>
        </p:nvSpPr>
        <p:spPr bwMode="auto">
          <a:xfrm>
            <a:off x="353962" y="1317188"/>
            <a:ext cx="7391400" cy="3733800"/>
          </a:xfrm>
          <a:prstGeom prst="wedgeEllipseCallout">
            <a:avLst>
              <a:gd name="adj1" fmla="val -44838"/>
              <a:gd name="adj2" fmla="val 65079"/>
            </a:avLst>
          </a:prstGeom>
          <a:solidFill>
            <a:srgbClr val="00C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91419" tIns="45720" rIns="91419" bIns="45720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800" b="1" dirty="0">
                <a:solidFill>
                  <a:schemeClr val="accent2"/>
                </a:solidFill>
                <a:latin typeface="Arial" panose="020B0604020202020204" pitchFamily="34" charset="0"/>
              </a:rPr>
              <a:t>A, </a:t>
            </a:r>
            <a:r>
              <a:rPr lang="en-US" sz="48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Trồng</a:t>
            </a:r>
            <a:r>
              <a:rPr lang="en-US" sz="4800" b="1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cây</a:t>
            </a:r>
            <a:r>
              <a:rPr lang="en-US" sz="4800" b="1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công</a:t>
            </a:r>
            <a:r>
              <a:rPr lang="en-US" sz="4800" b="1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nghiệp</a:t>
            </a:r>
            <a:r>
              <a:rPr lang="en-US" sz="4800" b="1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nhiệt</a:t>
            </a:r>
            <a:r>
              <a:rPr lang="en-US" sz="4800" b="1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đới</a:t>
            </a:r>
            <a:r>
              <a:rPr lang="en-US" sz="4800" b="1" dirty="0">
                <a:solidFill>
                  <a:schemeClr val="accent2"/>
                </a:solidFill>
                <a:latin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khai</a:t>
            </a:r>
            <a:r>
              <a:rPr lang="en-US" sz="4800" b="1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thác</a:t>
            </a:r>
            <a:r>
              <a:rPr lang="en-US" sz="4800" b="1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khoán</a:t>
            </a:r>
            <a:r>
              <a:rPr lang="en-US" sz="4800" b="1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2"/>
                </a:solidFill>
                <a:latin typeface="Arial" panose="020B0604020202020204" pitchFamily="34" charset="0"/>
              </a:rPr>
              <a:t>sản</a:t>
            </a:r>
            <a:r>
              <a:rPr lang="en-US" sz="4800" b="1" dirty="0">
                <a:solidFill>
                  <a:schemeClr val="accent2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676874" name="AutoShape 10"/>
          <p:cNvSpPr>
            <a:spLocks noChangeArrowheads="1"/>
          </p:cNvSpPr>
          <p:nvPr/>
        </p:nvSpPr>
        <p:spPr bwMode="auto">
          <a:xfrm>
            <a:off x="6477002" y="4601496"/>
            <a:ext cx="5410200" cy="2133600"/>
          </a:xfrm>
          <a:prstGeom prst="wedgeEllipseCallout">
            <a:avLst>
              <a:gd name="adj1" fmla="val -28829"/>
              <a:gd name="adj2" fmla="val -7596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91419" tIns="45720" rIns="91419" bIns="45720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800" b="1" dirty="0">
                <a:solidFill>
                  <a:srgbClr val="800000"/>
                </a:solidFill>
                <a:latin typeface="Arial" panose="020B0604020202020204" pitchFamily="34" charset="0"/>
              </a:rPr>
              <a:t>B, </a:t>
            </a:r>
            <a:r>
              <a:rPr lang="en-US" sz="4800" b="1" dirty="0" err="1">
                <a:solidFill>
                  <a:srgbClr val="800000"/>
                </a:solidFill>
                <a:latin typeface="Arial" panose="020B0604020202020204" pitchFamily="34" charset="0"/>
              </a:rPr>
              <a:t>Sản</a:t>
            </a:r>
            <a:r>
              <a:rPr lang="en-US" sz="48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800000"/>
                </a:solidFill>
                <a:latin typeface="Arial" panose="020B0604020202020204" pitchFamily="34" charset="0"/>
              </a:rPr>
              <a:t>xuất</a:t>
            </a:r>
            <a:r>
              <a:rPr lang="en-US" sz="48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800000"/>
                </a:solidFill>
                <a:latin typeface="Arial" panose="020B0604020202020204" pitchFamily="34" charset="0"/>
              </a:rPr>
              <a:t>công</a:t>
            </a:r>
            <a:r>
              <a:rPr lang="en-US" sz="4800" b="1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800000"/>
                </a:solidFill>
                <a:latin typeface="Arial" panose="020B0604020202020204" pitchFamily="34" charset="0"/>
              </a:rPr>
              <a:t>nghiệp</a:t>
            </a:r>
            <a:endParaRPr lang="en-US" sz="4800" b="1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sp>
        <p:nvSpPr>
          <p:cNvPr id="676875" name="AutoShape 11"/>
          <p:cNvSpPr>
            <a:spLocks noChangeArrowheads="1"/>
          </p:cNvSpPr>
          <p:nvPr/>
        </p:nvSpPr>
        <p:spPr bwMode="auto">
          <a:xfrm>
            <a:off x="7772403" y="1371600"/>
            <a:ext cx="4114800" cy="2895600"/>
          </a:xfrm>
          <a:prstGeom prst="wedgeEllipseCallout">
            <a:avLst>
              <a:gd name="adj1" fmla="val -6782"/>
              <a:gd name="adj2" fmla="val 78394"/>
            </a:avLst>
          </a:prstGeom>
          <a:solidFill>
            <a:srgbClr val="FF4747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91419" tIns="45720" rIns="91419" bIns="45720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</a:rPr>
              <a:t>C,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</a:rPr>
              <a:t>Sản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</a:rPr>
              <a:t>xuất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</a:rPr>
              <a:t>nông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</a:rPr>
              <a:t>nghiệp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68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6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76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76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768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67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768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73" grpId="0" animBg="1"/>
      <p:bldP spid="676873" grpId="1" animBg="1"/>
      <p:bldP spid="676874" grpId="0" animBg="1"/>
      <p:bldP spid="67687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7927" y="395553"/>
            <a:ext cx="11082338" cy="622300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978" tIns="37490" rIns="74978" bIns="37490" anchor="ctr"/>
          <a:lstStyle/>
          <a:p>
            <a:pPr algn="ctr" eaLnBrk="1" hangingPunct="1">
              <a:defRPr/>
            </a:pPr>
            <a:endParaRPr lang="en-US" sz="44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1547814" y="1371600"/>
            <a:ext cx="9126933" cy="4406900"/>
          </a:xfrm>
          <a:prstGeom prst="flowChartAlternateProcess">
            <a:avLst/>
          </a:prstGeom>
          <a:noFill/>
          <a:ln w="5715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978" tIns="37490" rIns="74978" bIns="37490"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4100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1" b="67838"/>
          <a:stretch>
            <a:fillRect/>
          </a:stretch>
        </p:blipFill>
        <p:spPr bwMode="auto">
          <a:xfrm>
            <a:off x="12" y="-60854"/>
            <a:ext cx="1176338" cy="13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 bwMode="auto">
          <a:xfrm>
            <a:off x="9609359" y="5047901"/>
            <a:ext cx="1065411" cy="73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4381">
            <a:off x="10421943" y="148167"/>
            <a:ext cx="762298" cy="121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059147" y="1922917"/>
            <a:ext cx="8110538" cy="324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4978" tIns="37490" rIns="74978" bIns="37490">
            <a:spAutoFit/>
          </a:bodyPr>
          <a:lstStyle>
            <a:lvl1pPr algn="ctr" eaLnBrk="0" hangingPunct="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algn="ctr" eaLnBrk="0" hangingPunct="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algn="ctr" eaLnBrk="0" hangingPunct="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algn="ctr" eaLnBrk="0" hangingPunct="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algn="ctr" eaLnBrk="0" hangingPunct="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hãy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nêu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những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hiểu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biết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về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hoang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mạc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Xa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-ha-</a:t>
            </a:r>
            <a:r>
              <a:rPr 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</a:t>
            </a:r>
            <a:r>
              <a:rPr 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  <a:p>
            <a:endParaRPr lang="en-US" sz="3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Hoang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mạc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Xa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-ha-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ra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nằm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ở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Bắc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Phi,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hoang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mạc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lớn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nhất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thế</a:t>
            </a:r>
            <a:r>
              <a:rPr lang="en-US" sz="3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giới</a:t>
            </a:r>
            <a:endParaRPr lang="en-US" sz="36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altLang="x-none" sz="2600" b="1" dirty="0">
                <a:solidFill>
                  <a:schemeClr val="accent2">
                    <a:lumMod val="50000"/>
                  </a:schemeClr>
                </a:solidFill>
                <a:latin typeface="Times New Roman" charset="0"/>
              </a:rPr>
              <a:t> </a:t>
            </a:r>
            <a:endParaRPr lang="en-US" altLang="x-none" sz="2600" b="1" dirty="0">
              <a:solidFill>
                <a:schemeClr val="accent2">
                  <a:lumMod val="50000"/>
                </a:schemeClr>
              </a:solidFill>
              <a:latin typeface="Calibri" charset="0"/>
            </a:endParaRPr>
          </a:p>
        </p:txBody>
      </p:sp>
      <p:pic>
        <p:nvPicPr>
          <p:cNvPr id="4105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916" y="1260765"/>
            <a:ext cx="552053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147" y="5778500"/>
            <a:ext cx="107830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655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1066799" y="304844"/>
            <a:ext cx="9144000" cy="1607069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79216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91419" tIns="45720" rIns="91419" bIns="4572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*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Đất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nước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 Ai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Cập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nằm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vị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trí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nào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 ở </a:t>
            </a:r>
            <a:r>
              <a:rPr lang="en-US" sz="4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Châu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</a:rPr>
              <a:t> Phi?</a:t>
            </a:r>
          </a:p>
        </p:txBody>
      </p:sp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2057399" y="2265365"/>
            <a:ext cx="4267201" cy="830997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20" rIns="91419" bIns="4572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sz="4800" dirty="0">
                <a:latin typeface="Arial" panose="020B0604020202020204" pitchFamily="34" charset="0"/>
              </a:rPr>
              <a:t>  Nam Phi</a:t>
            </a:r>
          </a:p>
        </p:txBody>
      </p:sp>
      <p:sp>
        <p:nvSpPr>
          <p:cNvPr id="113671" name="Text Box 7"/>
          <p:cNvSpPr txBox="1">
            <a:spLocks noChangeArrowheads="1"/>
          </p:cNvSpPr>
          <p:nvPr/>
        </p:nvSpPr>
        <p:spPr bwMode="auto">
          <a:xfrm>
            <a:off x="2057404" y="3483401"/>
            <a:ext cx="4311650" cy="850452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20" rIns="91419" bIns="45720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dirty="0">
                <a:latin typeface="Arial" panose="020B0604020202020204" pitchFamily="34" charset="0"/>
              </a:rPr>
              <a:t>B. </a:t>
            </a:r>
            <a:r>
              <a:rPr lang="en-US" sz="4800" dirty="0" err="1">
                <a:latin typeface="Arial" panose="020B0604020202020204" pitchFamily="34" charset="0"/>
              </a:rPr>
              <a:t>Bắc</a:t>
            </a:r>
            <a:r>
              <a:rPr lang="en-US" sz="4800" dirty="0">
                <a:latin typeface="Arial" panose="020B0604020202020204" pitchFamily="34" charset="0"/>
              </a:rPr>
              <a:t> Phi</a:t>
            </a:r>
          </a:p>
        </p:txBody>
      </p:sp>
      <p:sp>
        <p:nvSpPr>
          <p:cNvPr id="43013" name="Text Box 8"/>
          <p:cNvSpPr txBox="1">
            <a:spLocks noChangeArrowheads="1"/>
          </p:cNvSpPr>
          <p:nvPr/>
        </p:nvSpPr>
        <p:spPr bwMode="auto">
          <a:xfrm>
            <a:off x="2047886" y="4676778"/>
            <a:ext cx="4276724" cy="830997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20" rIns="91419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>
                <a:latin typeface="Arial" panose="020B0604020202020204" pitchFamily="34" charset="0"/>
              </a:rPr>
              <a:t>C.Trung Phi</a:t>
            </a:r>
          </a:p>
        </p:txBody>
      </p:sp>
      <p:pic>
        <p:nvPicPr>
          <p:cNvPr id="113706" name="Picture 42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7" y="5791200"/>
            <a:ext cx="304801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712" name="Picture 48" descr="Rabit 250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4" y="3898900"/>
            <a:ext cx="2895601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3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3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3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91" fill="hold"/>
                                        <p:tgtEl>
                                          <p:spTgt spid="1137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706"/>
                </p:tgtEl>
              </p:cMediaNode>
            </p:audio>
          </p:childTnLst>
        </p:cTn>
      </p:par>
    </p:tnLst>
    <p:bldLst>
      <p:bldP spid="11367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8"/>
          <p:cNvSpPr txBox="1">
            <a:spLocks noChangeArrowheads="1"/>
          </p:cNvSpPr>
          <p:nvPr/>
        </p:nvSpPr>
        <p:spPr bwMode="auto">
          <a:xfrm>
            <a:off x="457204" y="38138"/>
            <a:ext cx="11049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20" rIns="91419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1" dirty="0">
                <a:solidFill>
                  <a:srgbClr val="000000"/>
                </a:solidFill>
              </a:rPr>
              <a:t>* </a:t>
            </a:r>
            <a:r>
              <a:rPr lang="en-US" sz="4800" b="1" dirty="0" err="1">
                <a:solidFill>
                  <a:srgbClr val="000000"/>
                </a:solidFill>
              </a:rPr>
              <a:t>Đất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nước</a:t>
            </a:r>
            <a:r>
              <a:rPr lang="en-US" sz="4800" b="1" dirty="0">
                <a:solidFill>
                  <a:srgbClr val="000000"/>
                </a:solidFill>
              </a:rPr>
              <a:t> Ai </a:t>
            </a:r>
            <a:r>
              <a:rPr lang="en-US" sz="4800" b="1" dirty="0" err="1">
                <a:solidFill>
                  <a:srgbClr val="000000"/>
                </a:solidFill>
              </a:rPr>
              <a:t>Cập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là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nơi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có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công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trình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kiến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trúc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cổ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nổi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tiếng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nào</a:t>
            </a:r>
            <a:r>
              <a:rPr lang="en-US" sz="48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674832" name="AutoShape 16"/>
          <p:cNvSpPr>
            <a:spLocks noChangeArrowheads="1"/>
          </p:cNvSpPr>
          <p:nvPr/>
        </p:nvSpPr>
        <p:spPr bwMode="auto">
          <a:xfrm>
            <a:off x="4533904" y="1924050"/>
            <a:ext cx="2895601" cy="3810000"/>
          </a:xfrm>
          <a:prstGeom prst="can">
            <a:avLst>
              <a:gd name="adj" fmla="val 32895"/>
            </a:avLst>
          </a:prstGeom>
          <a:solidFill>
            <a:srgbClr val="FF6161"/>
          </a:solidFill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lIns="91419" tIns="45720" rIns="91419" bIns="45720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800" b="1" dirty="0">
                <a:solidFill>
                  <a:srgbClr val="000000"/>
                </a:solidFill>
              </a:rPr>
              <a:t>B, Kim </a:t>
            </a:r>
          </a:p>
          <a:p>
            <a:pPr algn="ctr"/>
            <a:r>
              <a:rPr lang="en-US" sz="4800" b="1" dirty="0" err="1">
                <a:solidFill>
                  <a:srgbClr val="000000"/>
                </a:solidFill>
              </a:rPr>
              <a:t>Tự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Tháp</a:t>
            </a:r>
            <a:endParaRPr lang="en-US" sz="4800" b="1" dirty="0">
              <a:solidFill>
                <a:srgbClr val="000000"/>
              </a:solidFill>
            </a:endParaRPr>
          </a:p>
        </p:txBody>
      </p:sp>
      <p:sp>
        <p:nvSpPr>
          <p:cNvPr id="674833" name="AutoShape 17"/>
          <p:cNvSpPr>
            <a:spLocks noChangeArrowheads="1"/>
          </p:cNvSpPr>
          <p:nvPr/>
        </p:nvSpPr>
        <p:spPr bwMode="auto">
          <a:xfrm>
            <a:off x="457204" y="1828800"/>
            <a:ext cx="2590800" cy="3810000"/>
          </a:xfrm>
          <a:prstGeom prst="can">
            <a:avLst>
              <a:gd name="adj" fmla="val 36765"/>
            </a:avLst>
          </a:prstGeom>
          <a:solidFill>
            <a:srgbClr val="FF6161"/>
          </a:solidFill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lIns="91419" tIns="45720" rIns="91419" bIns="45720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800" b="1" dirty="0">
                <a:solidFill>
                  <a:srgbClr val="000000"/>
                </a:solidFill>
              </a:rPr>
              <a:t>A, </a:t>
            </a:r>
            <a:r>
              <a:rPr lang="en-US" sz="4800" b="1" dirty="0" err="1">
                <a:solidFill>
                  <a:srgbClr val="000000"/>
                </a:solidFill>
              </a:rPr>
              <a:t>Đền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0000"/>
                </a:solidFill>
              </a:rPr>
              <a:t>Ăng</a:t>
            </a:r>
            <a:r>
              <a:rPr lang="en-US" sz="4800" b="1" dirty="0">
                <a:solidFill>
                  <a:srgbClr val="000000"/>
                </a:solidFill>
              </a:rPr>
              <a:t>-co</a:t>
            </a:r>
          </a:p>
          <a:p>
            <a:pPr algn="ctr"/>
            <a:endParaRPr lang="en-US" sz="4800" b="1" dirty="0">
              <a:solidFill>
                <a:srgbClr val="000000"/>
              </a:solidFill>
            </a:endParaRPr>
          </a:p>
        </p:txBody>
      </p:sp>
      <p:sp>
        <p:nvSpPr>
          <p:cNvPr id="674834" name="AutoShape 18"/>
          <p:cNvSpPr>
            <a:spLocks noChangeArrowheads="1"/>
          </p:cNvSpPr>
          <p:nvPr/>
        </p:nvSpPr>
        <p:spPr bwMode="auto">
          <a:xfrm>
            <a:off x="8305803" y="1924050"/>
            <a:ext cx="2895601" cy="3810000"/>
          </a:xfrm>
          <a:prstGeom prst="can">
            <a:avLst>
              <a:gd name="adj" fmla="val 32895"/>
            </a:avLst>
          </a:prstGeom>
          <a:solidFill>
            <a:srgbClr val="FF6161"/>
          </a:solidFill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lIns="91419" tIns="45720" rIns="91419" bIns="45720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800" b="1" dirty="0">
                <a:solidFill>
                  <a:srgbClr val="000000"/>
                </a:solidFill>
              </a:rPr>
              <a:t>C, </a:t>
            </a:r>
            <a:r>
              <a:rPr lang="en-US" sz="4800" b="1" dirty="0" err="1">
                <a:solidFill>
                  <a:srgbClr val="000000"/>
                </a:solidFill>
              </a:rPr>
              <a:t>Vạn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lí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0000"/>
                </a:solidFill>
              </a:rPr>
              <a:t>Trường</a:t>
            </a:r>
            <a:endParaRPr lang="en-US" sz="4800" b="1" dirty="0">
              <a:solidFill>
                <a:srgbClr val="000000"/>
              </a:solidFill>
            </a:endParaRPr>
          </a:p>
          <a:p>
            <a:pPr algn="ctr"/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thành</a:t>
            </a:r>
            <a:endParaRPr lang="en-US" sz="4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4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4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74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4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48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48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4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500"/>
                                        <p:tgtEl>
                                          <p:spTgt spid="6748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500"/>
                                        <p:tgtEl>
                                          <p:spTgt spid="6748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500"/>
                                        <p:tgtEl>
                                          <p:spTgt spid="6748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832" grpId="0" animBg="1"/>
      <p:bldP spid="674832" grpId="1" animBg="1"/>
      <p:bldP spid="674833" grpId="0" animBg="1"/>
      <p:bldP spid="67483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5"/>
          <p:cNvSpPr txBox="1">
            <a:spLocks noChangeArrowheads="1"/>
          </p:cNvSpPr>
          <p:nvPr/>
        </p:nvSpPr>
        <p:spPr bwMode="auto">
          <a:xfrm>
            <a:off x="5772154" y="2330449"/>
            <a:ext cx="249258" cy="72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20" rIns="91419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sz="4000">
              <a:latin typeface="Arial" panose="020B0604020202020204" pitchFamily="3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2226" y="228502"/>
            <a:ext cx="11486453" cy="6407460"/>
            <a:chOff x="153" y="1038"/>
            <a:chExt cx="5199" cy="4455"/>
          </a:xfrm>
        </p:grpSpPr>
        <p:sp>
          <p:nvSpPr>
            <p:cNvPr id="45060" name="Text Box 7"/>
            <p:cNvSpPr txBox="1">
              <a:spLocks noChangeArrowheads="1"/>
            </p:cNvSpPr>
            <p:nvPr/>
          </p:nvSpPr>
          <p:spPr bwMode="auto">
            <a:xfrm>
              <a:off x="153" y="1245"/>
              <a:ext cx="5199" cy="4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sz="3600" b="1" dirty="0">
                  <a:latin typeface="Arial" panose="020B0604020202020204" pitchFamily="34" charset="0"/>
                </a:rPr>
                <a:t>	</a:t>
              </a:r>
              <a:r>
                <a:rPr lang="vi-VN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Dân cư châu Phi chủ yếu là người da đen.Các nước châu Phi mới chỉ tập trung trồng cây công nghiệp nhiệt đới, khai thác khoáng sản để xuất khẩu.</a:t>
              </a:r>
            </a:p>
            <a:p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      Ai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Cập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nằm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ở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Bắc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Phi,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nổi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tiếng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về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các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công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trình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kiến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trúc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cổ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và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sản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xuất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bông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.</a:t>
              </a:r>
            </a:p>
            <a:p>
              <a:r>
                <a:rPr lang="en-US" sz="3500" b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vi-VN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Dân cư châu Phi chủ yếu là người da đen.Các nước châu Phi mới chỉ tập trung trồng cây công nghiệp nhiệt đới, khai thác khoáng sản để xuất khẩu.</a:t>
              </a:r>
            </a:p>
            <a:p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      Ai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Cập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nằm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ở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Bắc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Phi,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nổi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tiếng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về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các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công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trình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kiến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trúc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cổ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và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sản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xuất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 </a:t>
              </a:r>
              <a:r>
                <a:rPr lang="en-US" sz="3500" b="1" i="1" dirty="0" err="1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bông</a:t>
              </a:r>
              <a:r>
                <a:rPr lang="en-US" sz="3500" b="1" i="1" dirty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</a:rPr>
                <a:t>.</a:t>
              </a:r>
            </a:p>
            <a:p>
              <a:pPr eaLnBrk="1" hangingPunct="1"/>
              <a:endParaRPr lang="en-US" sz="4000" b="1" i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061" name="WordArt 8"/>
            <p:cNvSpPr>
              <a:spLocks noChangeArrowheads="1" noChangeShapeType="1" noTextEdit="1"/>
            </p:cNvSpPr>
            <p:nvPr/>
          </p:nvSpPr>
          <p:spPr bwMode="auto">
            <a:xfrm>
              <a:off x="204" y="1038"/>
              <a:ext cx="918" cy="20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4000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chemeClr val="accent2"/>
                  </a:solidFill>
                  <a:latin typeface="Arial" panose="020B0604020202020204" pitchFamily="34" charset="0"/>
                </a:rPr>
                <a:t>Bài học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Line 3"/>
          <p:cNvSpPr>
            <a:spLocks noChangeShapeType="1"/>
          </p:cNvSpPr>
          <p:nvPr/>
        </p:nvSpPr>
        <p:spPr bwMode="auto">
          <a:xfrm flipV="1">
            <a:off x="4381531" y="533399"/>
            <a:ext cx="661319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9" tIns="45720" rIns="91419" bIns="45720" anchor="ctr"/>
          <a:lstStyle/>
          <a:p>
            <a:endParaRPr lang="vi-VN" sz="2800" b="1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6083" name="Line 4"/>
          <p:cNvSpPr>
            <a:spLocks noChangeShapeType="1"/>
          </p:cNvSpPr>
          <p:nvPr/>
        </p:nvSpPr>
        <p:spPr bwMode="auto">
          <a:xfrm>
            <a:off x="4381501" y="1295399"/>
            <a:ext cx="755794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19" tIns="45720" rIns="91419" bIns="45720" anchor="ctr"/>
          <a:lstStyle/>
          <a:p>
            <a:endParaRPr lang="vi-VN" sz="2800" b="1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6085" name="Text Box 6"/>
          <p:cNvSpPr txBox="1">
            <a:spLocks noChangeArrowheads="1"/>
          </p:cNvSpPr>
          <p:nvPr/>
        </p:nvSpPr>
        <p:spPr bwMode="gray">
          <a:xfrm>
            <a:off x="762000" y="609600"/>
            <a:ext cx="10439400" cy="512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20" rIns="91419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*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Tìm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hiểu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xem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vì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sao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ở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châu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Phi,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ngoài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người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da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đen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còn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có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người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da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trắng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và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người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lai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giữa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hai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màu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da.</a:t>
            </a:r>
          </a:p>
          <a:p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*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Xem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trước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bài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châu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Mĩ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Vị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trí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châu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Mĩ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trên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quả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địa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cầu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hoặc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trên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bản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đồ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tự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nhiên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thế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giới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Sưu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tầm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những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thông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tin (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bài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viết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tranh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ảnh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)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về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vùng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rừng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 A-ma-</a:t>
            </a:r>
            <a:r>
              <a:rPr lang="en-US" sz="4000" b="1" dirty="0" err="1">
                <a:solidFill>
                  <a:schemeClr val="accent4">
                    <a:lumMod val="10000"/>
                  </a:schemeClr>
                </a:solidFill>
              </a:rPr>
              <a:t>zôn</a:t>
            </a:r>
            <a:r>
              <a:rPr lang="en-US" sz="4000" b="1" dirty="0">
                <a:solidFill>
                  <a:schemeClr val="accent4">
                    <a:lumMod val="1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10004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7" y="152400"/>
            <a:ext cx="11201401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13" y="1371600"/>
            <a:ext cx="10599936" cy="1143000"/>
          </a:xfrm>
        </p:spPr>
        <p:txBody>
          <a:bodyPr/>
          <a:lstStyle/>
          <a:p>
            <a:pPr eaLnBrk="1" hangingPunct="1"/>
            <a:r>
              <a:rPr lang="en-US" b="1" dirty="0" err="1" smtClean="0">
                <a:solidFill>
                  <a:schemeClr val="bg1"/>
                </a:solidFill>
                <a:cs typeface="Calibri" pitchFamily="34" charset="0"/>
              </a:rPr>
              <a:t>Địa</a:t>
            </a:r>
            <a:r>
              <a:rPr lang="en-US" b="1" dirty="0" smtClean="0">
                <a:solidFill>
                  <a:schemeClr val="bg1"/>
                </a:solidFill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cs typeface="Calibri" pitchFamily="34" charset="0"/>
              </a:rPr>
              <a:t>lí</a:t>
            </a:r>
            <a:endParaRPr lang="en-US" b="1" dirty="0" smtClean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632" y="2362243"/>
            <a:ext cx="10697964" cy="914399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700" dirty="0"/>
              <a:t>                   </a:t>
            </a:r>
            <a:r>
              <a:rPr lang="en-US" sz="4700" b="1" dirty="0">
                <a:solidFill>
                  <a:srgbClr val="FFC000"/>
                </a:solidFill>
                <a:cs typeface="Calibri" pitchFamily="34" charset="0"/>
              </a:rPr>
              <a:t>CHÂU PHI ( TIẾP THEO ) </a:t>
            </a:r>
          </a:p>
        </p:txBody>
      </p:sp>
      <p:grpSp>
        <p:nvGrpSpPr>
          <p:cNvPr id="21508" name="Group 4"/>
          <p:cNvGrpSpPr>
            <a:grpSpLocks/>
          </p:cNvGrpSpPr>
          <p:nvPr/>
        </p:nvGrpSpPr>
        <p:grpSpPr bwMode="auto">
          <a:xfrm>
            <a:off x="619158" y="5616370"/>
            <a:ext cx="2047873" cy="1211206"/>
            <a:chOff x="837161" y="2980095"/>
            <a:chExt cx="3793183" cy="3091576"/>
          </a:xfrm>
        </p:grpSpPr>
        <p:pic>
          <p:nvPicPr>
            <p:cNvPr id="21512" name="图片 30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9591">
              <a:off x="837161" y="3453406"/>
              <a:ext cx="3624442" cy="2618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74381">
              <a:off x="3532699" y="2980095"/>
              <a:ext cx="1097645" cy="1633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0" y="6699250"/>
            <a:ext cx="11887200" cy="1587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978" tIns="37490" rIns="74978" bIns="37490" anchor="ctr"/>
          <a:lstStyle/>
          <a:p>
            <a:pPr algn="ctr"/>
            <a:endParaRPr lang="en-US" smtClean="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726521" y="558105"/>
            <a:ext cx="1059993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090" tIns="53553" rIns="107090" bIns="5355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535550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1071100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1606651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2142202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b="1" dirty="0" err="1" smtClean="0">
                <a:solidFill>
                  <a:schemeClr val="bg1"/>
                </a:solidFill>
                <a:cs typeface="Calibri" pitchFamily="34" charset="0"/>
              </a:rPr>
              <a:t>Thứ</a:t>
            </a:r>
            <a:r>
              <a:rPr lang="en-US" b="1" dirty="0" smtClean="0">
                <a:solidFill>
                  <a:schemeClr val="bg1"/>
                </a:solidFill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cs typeface="Calibri" pitchFamily="34" charset="0"/>
              </a:rPr>
              <a:t>tư</a:t>
            </a:r>
            <a:r>
              <a:rPr lang="en-US" b="1" dirty="0" smtClean="0">
                <a:solidFill>
                  <a:schemeClr val="bg1"/>
                </a:solidFill>
                <a:cs typeface="Calibri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cs typeface="Calibri" pitchFamily="34" charset="0"/>
              </a:rPr>
              <a:t>ngày</a:t>
            </a:r>
            <a:r>
              <a:rPr lang="en-US" b="1" dirty="0" smtClean="0">
                <a:solidFill>
                  <a:schemeClr val="bg1"/>
                </a:solidFill>
                <a:cs typeface="Calibri" pitchFamily="34" charset="0"/>
              </a:rPr>
              <a:t> 15 </a:t>
            </a:r>
            <a:r>
              <a:rPr lang="en-US" b="1" dirty="0" err="1" smtClean="0">
                <a:solidFill>
                  <a:schemeClr val="bg1"/>
                </a:solidFill>
                <a:cs typeface="Calibri" pitchFamily="34" charset="0"/>
              </a:rPr>
              <a:t>tháng</a:t>
            </a:r>
            <a:r>
              <a:rPr lang="en-US" b="1" dirty="0" smtClean="0">
                <a:solidFill>
                  <a:schemeClr val="bg1"/>
                </a:solidFill>
                <a:cs typeface="Calibri" pitchFamily="34" charset="0"/>
              </a:rPr>
              <a:t> 3 </a:t>
            </a:r>
            <a:r>
              <a:rPr lang="en-US" b="1" dirty="0" err="1" smtClean="0">
                <a:solidFill>
                  <a:schemeClr val="bg1"/>
                </a:solidFill>
                <a:cs typeface="Calibri" pitchFamily="34" charset="0"/>
              </a:rPr>
              <a:t>năm</a:t>
            </a:r>
            <a:r>
              <a:rPr lang="en-US" b="1" dirty="0" smtClean="0">
                <a:solidFill>
                  <a:schemeClr val="bg1"/>
                </a:solidFill>
                <a:cs typeface="Calibri" pitchFamily="34" charset="0"/>
              </a:rPr>
              <a:t> 2023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3" y="3276600"/>
            <a:ext cx="8305800" cy="2012308"/>
          </a:xfrm>
          <a:prstGeom prst="rect">
            <a:avLst/>
          </a:prstGeom>
          <a:noFill/>
        </p:spPr>
        <p:txBody>
          <a:bodyPr wrap="square" lIns="91420" tIns="45720" rIns="91420" bIns="45720" rtlCol="0">
            <a:spAutoFit/>
          </a:bodyPr>
          <a:lstStyle/>
          <a:p>
            <a:pPr lvl="0">
              <a:spcBef>
                <a:spcPct val="20000"/>
              </a:spcBef>
              <a:buClr>
                <a:srgbClr val="66C5F4"/>
              </a:buClr>
              <a:buSzPct val="60000"/>
            </a:pPr>
            <a:r>
              <a:rPr 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Calibri" pitchFamily="34" charset="0"/>
              </a:rPr>
              <a:t>1. </a:t>
            </a:r>
            <a:r>
              <a:rPr lang="en-US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Calibri" pitchFamily="34" charset="0"/>
              </a:rPr>
              <a:t>Dân</a:t>
            </a:r>
            <a:r>
              <a:rPr 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Calibri" pitchFamily="34" charset="0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Calibri" pitchFamily="34" charset="0"/>
              </a:rPr>
              <a:t>cư</a:t>
            </a:r>
            <a:endParaRPr lang="en-US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  <a:cs typeface="Calibri" pitchFamily="34" charset="0"/>
            </a:endParaRPr>
          </a:p>
          <a:p>
            <a:pPr lvl="0">
              <a:spcBef>
                <a:spcPct val="20000"/>
              </a:spcBef>
              <a:buClr>
                <a:srgbClr val="66C5F4"/>
              </a:buClr>
              <a:buSzPct val="60000"/>
            </a:pPr>
            <a:r>
              <a:rPr 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Calibri" pitchFamily="34" charset="0"/>
              </a:rPr>
              <a:t>2. </a:t>
            </a:r>
            <a:r>
              <a:rPr lang="en-US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Calibri" pitchFamily="34" charset="0"/>
              </a:rPr>
              <a:t>Hoạt</a:t>
            </a:r>
            <a:r>
              <a:rPr 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Calibri" pitchFamily="34" charset="0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Calibri" pitchFamily="34" charset="0"/>
              </a:rPr>
              <a:t>động</a:t>
            </a:r>
            <a:r>
              <a:rPr 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Calibri" pitchFamily="34" charset="0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Calibri" pitchFamily="34" charset="0"/>
              </a:rPr>
              <a:t>kinh</a:t>
            </a:r>
            <a:r>
              <a:rPr 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Calibri" pitchFamily="34" charset="0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Calibri" pitchFamily="34" charset="0"/>
              </a:rPr>
              <a:t>tế</a:t>
            </a:r>
            <a:endParaRPr lang="en-US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  <a:cs typeface="Calibri" pitchFamily="34" charset="0"/>
            </a:endParaRPr>
          </a:p>
          <a:p>
            <a:pPr lvl="0">
              <a:spcBef>
                <a:spcPct val="20000"/>
              </a:spcBef>
              <a:buClr>
                <a:srgbClr val="66C5F4"/>
              </a:buClr>
              <a:buSzPct val="60000"/>
            </a:pPr>
            <a:r>
              <a:rPr lang="en-US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Calibri" pitchFamily="34" charset="0"/>
              </a:rPr>
              <a:t>3. Ai </a:t>
            </a:r>
            <a:r>
              <a:rPr lang="en-US" sz="36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cs typeface="Calibri" pitchFamily="34" charset="0"/>
              </a:rPr>
              <a:t>Cập</a:t>
            </a:r>
            <a:endParaRPr lang="en-US" sz="36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0707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762000" y="1374018"/>
            <a:ext cx="10439400" cy="213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088" tIns="53553" rIns="107088" bIns="53553">
            <a:spAutoFit/>
          </a:bodyPr>
          <a:lstStyle>
            <a:lvl1pPr>
              <a:defRPr sz="4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3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Char char="»"/>
              <a:defRPr sz="2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4400" b="1" dirty="0">
                <a:solidFill>
                  <a:srgbClr val="FF0000"/>
                </a:solidFill>
                <a:ea typeface="MS PGothic" pitchFamily="34" charset="-128"/>
                <a:cs typeface="+mn-cs"/>
              </a:rPr>
              <a:t>1. </a:t>
            </a:r>
            <a:r>
              <a:rPr lang="vi-VN" sz="4400" b="1" dirty="0">
                <a:solidFill>
                  <a:srgbClr val="FF0000"/>
                </a:solidFill>
                <a:ea typeface="MS PGothic" pitchFamily="34" charset="-128"/>
                <a:cs typeface="+mn-cs"/>
              </a:rPr>
              <a:t>Dân cư châu phi</a:t>
            </a:r>
            <a:endParaRPr lang="en-US" sz="4400" b="1" dirty="0">
              <a:solidFill>
                <a:srgbClr val="FF0000"/>
              </a:solidFill>
              <a:ea typeface="MS PGothic" pitchFamily="34" charset="-128"/>
              <a:cs typeface="+mn-cs"/>
            </a:endParaRPr>
          </a:p>
          <a:p>
            <a:pPr eaLnBrk="0" hangingPunct="0"/>
            <a:r>
              <a:rPr lang="en-US" sz="4400" b="1" dirty="0">
                <a:solidFill>
                  <a:prstClr val="black"/>
                </a:solidFill>
                <a:ea typeface="MS PGothic" pitchFamily="34" charset="-128"/>
                <a:cs typeface="+mn-cs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ea typeface="MS PGothic" pitchFamily="34" charset="-128"/>
                <a:cs typeface="+mn-cs"/>
              </a:rPr>
              <a:t>Hãy</a:t>
            </a:r>
            <a:r>
              <a:rPr lang="en-US" sz="4400" b="1" dirty="0">
                <a:solidFill>
                  <a:prstClr val="black"/>
                </a:solidFill>
                <a:ea typeface="MS PGothic" pitchFamily="34" charset="-128"/>
                <a:cs typeface="+mn-cs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ea typeface="MS PGothic" pitchFamily="34" charset="-128"/>
                <a:cs typeface="+mn-cs"/>
              </a:rPr>
              <a:t>quan</a:t>
            </a:r>
            <a:r>
              <a:rPr lang="en-US" sz="4400" b="1" dirty="0">
                <a:solidFill>
                  <a:prstClr val="black"/>
                </a:solidFill>
                <a:ea typeface="MS PGothic" pitchFamily="34" charset="-128"/>
                <a:cs typeface="+mn-cs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ea typeface="MS PGothic" pitchFamily="34" charset="-128"/>
                <a:cs typeface="+mn-cs"/>
              </a:rPr>
              <a:t>sát</a:t>
            </a:r>
            <a:r>
              <a:rPr lang="en-US" sz="4400" b="1" dirty="0">
                <a:solidFill>
                  <a:prstClr val="black"/>
                </a:solidFill>
                <a:ea typeface="MS PGothic" pitchFamily="34" charset="-128"/>
                <a:cs typeface="+mn-cs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ea typeface="MS PGothic" pitchFamily="34" charset="-128"/>
                <a:cs typeface="+mn-cs"/>
              </a:rPr>
              <a:t>và</a:t>
            </a:r>
            <a:r>
              <a:rPr lang="en-US" sz="4400" b="1" dirty="0">
                <a:solidFill>
                  <a:prstClr val="black"/>
                </a:solidFill>
                <a:ea typeface="MS PGothic" pitchFamily="34" charset="-128"/>
                <a:cs typeface="+mn-cs"/>
              </a:rPr>
              <a:t> so </a:t>
            </a:r>
            <a:r>
              <a:rPr lang="en-US" sz="4400" b="1" dirty="0" err="1">
                <a:solidFill>
                  <a:prstClr val="black"/>
                </a:solidFill>
                <a:ea typeface="MS PGothic" pitchFamily="34" charset="-128"/>
                <a:cs typeface="+mn-cs"/>
              </a:rPr>
              <a:t>sánh</a:t>
            </a:r>
            <a:r>
              <a:rPr lang="en-US" sz="4400" b="1" dirty="0">
                <a:solidFill>
                  <a:prstClr val="black"/>
                </a:solidFill>
                <a:ea typeface="MS PGothic" pitchFamily="34" charset="-128"/>
                <a:cs typeface="+mn-cs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ea typeface="MS PGothic" pitchFamily="34" charset="-128"/>
                <a:cs typeface="+mn-cs"/>
              </a:rPr>
              <a:t>dân</a:t>
            </a:r>
            <a:r>
              <a:rPr lang="en-US" sz="4400" b="1" dirty="0">
                <a:solidFill>
                  <a:prstClr val="black"/>
                </a:solidFill>
                <a:ea typeface="MS PGothic" pitchFamily="34" charset="-128"/>
                <a:cs typeface="+mn-cs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ea typeface="MS PGothic" pitchFamily="34" charset="-128"/>
                <a:cs typeface="+mn-cs"/>
              </a:rPr>
              <a:t>số</a:t>
            </a:r>
            <a:r>
              <a:rPr lang="en-US" sz="4400" b="1" dirty="0">
                <a:solidFill>
                  <a:prstClr val="black"/>
                </a:solidFill>
                <a:ea typeface="MS PGothic" pitchFamily="34" charset="-128"/>
                <a:cs typeface="+mn-cs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ea typeface="MS PGothic" pitchFamily="34" charset="-128"/>
                <a:cs typeface="+mn-cs"/>
              </a:rPr>
              <a:t>Châu</a:t>
            </a:r>
            <a:r>
              <a:rPr lang="en-US" sz="4400" b="1" dirty="0">
                <a:solidFill>
                  <a:prstClr val="black"/>
                </a:solidFill>
                <a:ea typeface="MS PGothic" pitchFamily="34" charset="-128"/>
                <a:cs typeface="+mn-cs"/>
              </a:rPr>
              <a:t> Phi </a:t>
            </a:r>
            <a:r>
              <a:rPr lang="en-US" sz="4400" b="1" dirty="0" err="1">
                <a:solidFill>
                  <a:prstClr val="black"/>
                </a:solidFill>
                <a:ea typeface="MS PGothic" pitchFamily="34" charset="-128"/>
                <a:cs typeface="+mn-cs"/>
              </a:rPr>
              <a:t>với</a:t>
            </a:r>
            <a:r>
              <a:rPr lang="en-US" sz="4400" b="1" dirty="0">
                <a:solidFill>
                  <a:prstClr val="black"/>
                </a:solidFill>
                <a:ea typeface="MS PGothic" pitchFamily="34" charset="-128"/>
                <a:cs typeface="+mn-cs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ea typeface="MS PGothic" pitchFamily="34" charset="-128"/>
                <a:cs typeface="+mn-cs"/>
              </a:rPr>
              <a:t>các</a:t>
            </a:r>
            <a:r>
              <a:rPr lang="en-US" sz="4400" b="1" dirty="0">
                <a:solidFill>
                  <a:prstClr val="black"/>
                </a:solidFill>
                <a:ea typeface="MS PGothic" pitchFamily="34" charset="-128"/>
                <a:cs typeface="+mn-cs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ea typeface="MS PGothic" pitchFamily="34" charset="-128"/>
                <a:cs typeface="+mn-cs"/>
              </a:rPr>
              <a:t>Châu</a:t>
            </a:r>
            <a:r>
              <a:rPr lang="en-US" sz="4400" b="1" dirty="0">
                <a:solidFill>
                  <a:prstClr val="black"/>
                </a:solidFill>
                <a:ea typeface="MS PGothic" pitchFamily="34" charset="-128"/>
                <a:cs typeface="+mn-cs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ea typeface="MS PGothic" pitchFamily="34" charset="-128"/>
                <a:cs typeface="+mn-cs"/>
              </a:rPr>
              <a:t>lục</a:t>
            </a:r>
            <a:r>
              <a:rPr lang="en-US" sz="4400" b="1" dirty="0">
                <a:solidFill>
                  <a:prstClr val="black"/>
                </a:solidFill>
                <a:ea typeface="MS PGothic" pitchFamily="34" charset="-128"/>
                <a:cs typeface="+mn-cs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ea typeface="MS PGothic" pitchFamily="34" charset="-128"/>
                <a:cs typeface="+mn-cs"/>
              </a:rPr>
              <a:t>khác</a:t>
            </a:r>
            <a:r>
              <a:rPr lang="en-US" sz="4400" b="1" dirty="0">
                <a:solidFill>
                  <a:prstClr val="black"/>
                </a:solidFill>
                <a:ea typeface="MS PGothic" pitchFamily="34" charset="-128"/>
                <a:cs typeface="+mn-cs"/>
              </a:rPr>
              <a:t> ? </a:t>
            </a:r>
            <a:endParaRPr lang="vi-VN" sz="4400" b="1" dirty="0">
              <a:solidFill>
                <a:prstClr val="black"/>
              </a:solidFill>
              <a:ea typeface="MS PGothic" pitchFamily="34" charset="-128"/>
              <a:cs typeface="+mn-cs"/>
            </a:endParaRPr>
          </a:p>
        </p:txBody>
      </p:sp>
      <p:pic>
        <p:nvPicPr>
          <p:cNvPr id="3277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521" y="4876800"/>
            <a:ext cx="1190943" cy="120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owchart: Alternate Process 1"/>
          <p:cNvSpPr/>
          <p:nvPr/>
        </p:nvSpPr>
        <p:spPr>
          <a:xfrm>
            <a:off x="495304" y="1199886"/>
            <a:ext cx="10477495" cy="4658675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978" tIns="37490" rIns="74978" bIns="37490" anchor="ctr"/>
          <a:lstStyle/>
          <a:p>
            <a:pPr algn="ctr"/>
            <a:endParaRPr lang="en-US" smtClean="0">
              <a:solidFill>
                <a:srgbClr val="FFFFFF"/>
              </a:solidFill>
              <a:ea typeface="MS PGothic" pitchFamily="34" charset="-128"/>
            </a:endParaRPr>
          </a:p>
        </p:txBody>
      </p:sp>
      <p:pic>
        <p:nvPicPr>
          <p:cNvPr id="32777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3" y="124354"/>
            <a:ext cx="957064" cy="107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5249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88" name="Group 4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367772072"/>
              </p:ext>
            </p:extLst>
          </p:nvPr>
        </p:nvGraphicFramePr>
        <p:xfrm>
          <a:off x="206375" y="908721"/>
          <a:ext cx="11447460" cy="5665034"/>
        </p:xfrm>
        <a:graphic>
          <a:graphicData uri="http://schemas.openxmlformats.org/drawingml/2006/table">
            <a:tbl>
              <a:tblPr/>
              <a:tblGrid>
                <a:gridCol w="40631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047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795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641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Châu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lục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18872" marR="118872" marT="45716" marB="45716" anchor="ctr" horzOverflow="overflow">
                    <a:lnL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66CC"/>
                        </a:gs>
                        <a:gs pos="50000">
                          <a:schemeClr val="bg1"/>
                        </a:gs>
                        <a:gs pos="100000">
                          <a:srgbClr val="FF66C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Diện tích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(triệu km</a:t>
                      </a:r>
                      <a:r>
                        <a:rPr kumimoji="0" lang="en-US" sz="2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marL="118872" marR="118872" marT="45716" marB="45716" anchor="ctr" horzOverflow="overflow">
                    <a:lnL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66CC"/>
                        </a:gs>
                        <a:gs pos="50000">
                          <a:schemeClr val="bg1"/>
                        </a:gs>
                        <a:gs pos="100000">
                          <a:srgbClr val="FF66C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Dân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số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năm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2004 (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triệu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người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marL="118872" marR="118872" marT="45716" marB="45716" anchor="ctr" horzOverflow="overflow">
                    <a:lnL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66CC"/>
                        </a:gs>
                        <a:gs pos="50000">
                          <a:schemeClr val="bg1"/>
                        </a:gs>
                        <a:gs pos="100000">
                          <a:srgbClr val="FF66CC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0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Châu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 Á</a:t>
                      </a:r>
                    </a:p>
                  </a:txBody>
                  <a:tcPr marL="118872" marR="118872" marT="45716" marB="45716" anchor="ctr" horzOverflow="overflow">
                    <a:lnL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ED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44</a:t>
                      </a:r>
                    </a:p>
                  </a:txBody>
                  <a:tcPr marL="118872" marR="118872" marT="45716" marB="45716" anchor="ctr" horzOverflow="overflow">
                    <a:lnL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ED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4054 </a:t>
                      </a:r>
                      <a:r>
                        <a:rPr kumimoji="0" lang="en-US" sz="2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(1)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18872" marR="118872" marT="45716" marB="45716" anchor="ctr" horzOverflow="overflow">
                    <a:lnL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ED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32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Châu Mĩ</a:t>
                      </a:r>
                    </a:p>
                  </a:txBody>
                  <a:tcPr marL="118872" marR="118872" marT="45716" marB="45716" anchor="ctr" horzOverflow="overflow">
                    <a:lnL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42</a:t>
                      </a:r>
                    </a:p>
                  </a:txBody>
                  <a:tcPr marL="118872" marR="118872" marT="45716" marB="45716" anchor="ctr" horzOverflow="overflow">
                    <a:lnL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941</a:t>
                      </a:r>
                    </a:p>
                  </a:txBody>
                  <a:tcPr marL="118872" marR="118872" marT="45716" marB="45716" anchor="ctr" horzOverflow="overflow">
                    <a:lnL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32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Châu Phi</a:t>
                      </a:r>
                    </a:p>
                  </a:txBody>
                  <a:tcPr marL="118872" marR="118872" marT="45716" marB="45716" anchor="ctr" horzOverflow="overflow">
                    <a:lnL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30</a:t>
                      </a:r>
                    </a:p>
                  </a:txBody>
                  <a:tcPr marL="118872" marR="118872" marT="45716" marB="45716" anchor="ctr" horzOverflow="overflow">
                    <a:lnL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973</a:t>
                      </a:r>
                    </a:p>
                  </a:txBody>
                  <a:tcPr marL="118872" marR="118872" marT="45716" marB="45716" anchor="ctr" horzOverflow="overflow">
                    <a:lnL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32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Châu Âu</a:t>
                      </a:r>
                    </a:p>
                  </a:txBody>
                  <a:tcPr marL="118872" marR="118872" marT="45716" marB="45716" anchor="ctr" horzOverflow="overflow">
                    <a:lnL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marL="118872" marR="118872" marT="45716" marB="45716" anchor="ctr" horzOverflow="overflow">
                    <a:lnL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732 </a:t>
                      </a:r>
                      <a:r>
                        <a:rPr kumimoji="0" lang="en-US" sz="2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(2)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18872" marR="118872" marT="45716" marB="45716" anchor="ctr" horzOverflow="overflow">
                    <a:lnL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32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Châu Đại Dương</a:t>
                      </a:r>
                    </a:p>
                  </a:txBody>
                  <a:tcPr marL="118872" marR="118872" marT="45716" marB="45716" anchor="ctr" horzOverflow="overflow">
                    <a:lnL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ED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marL="118872" marR="118872" marT="45716" marB="45716" anchor="ctr" horzOverflow="overflow">
                    <a:lnL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ED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34,3</a:t>
                      </a:r>
                    </a:p>
                  </a:txBody>
                  <a:tcPr marL="118872" marR="118872" marT="45716" marB="45716" anchor="ctr" horzOverflow="overflow">
                    <a:lnL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1ED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32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Châu Nam Cực</a:t>
                      </a:r>
                    </a:p>
                  </a:txBody>
                  <a:tcPr marL="118872" marR="118872" marT="45716" marB="45716" anchor="ctr" horzOverflow="overflow">
                    <a:lnL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14</a:t>
                      </a:r>
                    </a:p>
                  </a:txBody>
                  <a:tcPr marL="118872" marR="118872" marT="45716" marB="45716" anchor="ctr" horzOverflow="overflow">
                    <a:lnL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18872" marR="118872" marT="45716" marB="45716" anchor="ctr" horzOverflow="overflow">
                    <a:lnL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303976">
                <a:tc gridSpan="3"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Both"/>
                        <a:tabLst/>
                      </a:pP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</a:rPr>
                        <a:t>Không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</a:rPr>
                        <a:t>kể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</a:rPr>
                        <a:t>dân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</a:rPr>
                        <a:t>số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</a:rPr>
                        <a:t>Liên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</a:rPr>
                        <a:t> bang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</a:rPr>
                        <a:t>Nga</a:t>
                      </a:r>
                      <a:endParaRPr kumimoji="0" lang="en-US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Both"/>
                        <a:tabLst/>
                      </a:pP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</a:rPr>
                        <a:t>Kể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</a:rPr>
                        <a:t>cả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</a:rPr>
                        <a:t>dân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</a:rPr>
                        <a:t>số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</a:rPr>
                        <a:t>Liên</a:t>
                      </a: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</a:rPr>
                        <a:t> bang </a:t>
                      </a:r>
                      <a:r>
                        <a:rPr kumimoji="0" 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</a:rPr>
                        <a:t>Nga</a:t>
                      </a:r>
                      <a:endParaRPr kumimoji="0" lang="en-US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18872" marR="118872" marT="45716" marB="45716" anchor="ctr" horzOverflow="overflow">
                    <a:lnL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0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0278" name="Text Box 45"/>
          <p:cNvSpPr txBox="1">
            <a:spLocks noChangeArrowheads="1"/>
          </p:cNvSpPr>
          <p:nvPr/>
        </p:nvSpPr>
        <p:spPr bwMode="auto">
          <a:xfrm>
            <a:off x="0" y="283516"/>
            <a:ext cx="1188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20" rIns="91429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99"/>
                </a:solidFill>
                <a:cs typeface="Arial" charset="0"/>
              </a:rPr>
              <a:t>   BẢNG SỐ LIỆU VỀ DIỆN TÍCH VÀ DÂN SỐ CÁC CHÂU LỤC</a:t>
            </a:r>
          </a:p>
        </p:txBody>
      </p:sp>
    </p:spTree>
    <p:extLst>
      <p:ext uri="{BB962C8B-B14F-4D97-AF65-F5344CB8AC3E}">
        <p14:creationId xmlns:p14="http://schemas.microsoft.com/office/powerpoint/2010/main" val="109647151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G_Diagram_004">
  <a:themeElements>
    <a:clrScheme name="TG_Diagram_004 7">
      <a:dk1>
        <a:srgbClr val="003B76"/>
      </a:dk1>
      <a:lt1>
        <a:srgbClr val="FFFFFF"/>
      </a:lt1>
      <a:dk2>
        <a:srgbClr val="003399"/>
      </a:dk2>
      <a:lt2>
        <a:srgbClr val="C0C0C0"/>
      </a:lt2>
      <a:accent1>
        <a:srgbClr val="FCC704"/>
      </a:accent1>
      <a:accent2>
        <a:srgbClr val="A01DD5"/>
      </a:accent2>
      <a:accent3>
        <a:srgbClr val="AAADCA"/>
      </a:accent3>
      <a:accent4>
        <a:srgbClr val="DADADA"/>
      </a:accent4>
      <a:accent5>
        <a:srgbClr val="FDE0AA"/>
      </a:accent5>
      <a:accent6>
        <a:srgbClr val="9119C1"/>
      </a:accent6>
      <a:hlink>
        <a:srgbClr val="66C5F4"/>
      </a:hlink>
      <a:folHlink>
        <a:srgbClr val="009999"/>
      </a:folHlink>
    </a:clrScheme>
    <a:fontScheme name="TG_Diagram_004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G_Diagram_004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G_Diagram_004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G_Diagram_004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G_Diagram_004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G_Diagram_004 5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G_Diagram_004 6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126CD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G_Diagram_004 7">
        <a:dk1>
          <a:srgbClr val="003B76"/>
        </a:dk1>
        <a:lt1>
          <a:srgbClr val="FFFFFF"/>
        </a:lt1>
        <a:dk2>
          <a:srgbClr val="003399"/>
        </a:dk2>
        <a:lt2>
          <a:srgbClr val="C0C0C0"/>
        </a:lt2>
        <a:accent1>
          <a:srgbClr val="FCC704"/>
        </a:accent1>
        <a:accent2>
          <a:srgbClr val="A01DD5"/>
        </a:accent2>
        <a:accent3>
          <a:srgbClr val="AAADCA"/>
        </a:accent3>
        <a:accent4>
          <a:srgbClr val="DADADA"/>
        </a:accent4>
        <a:accent5>
          <a:srgbClr val="FDE0AA"/>
        </a:accent5>
        <a:accent6>
          <a:srgbClr val="9119C1"/>
        </a:accent6>
        <a:hlink>
          <a:srgbClr val="66C5F4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TG_Diagram_004</Template>
  <TotalTime>3258</TotalTime>
  <Words>1935</Words>
  <Application>Microsoft Office PowerPoint</Application>
  <PresentationFormat>Custom</PresentationFormat>
  <Paragraphs>228</Paragraphs>
  <Slides>53</Slides>
  <Notes>11</Notes>
  <HiddenSlides>0</HiddenSlides>
  <MMClips>18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53</vt:i4>
      </vt:variant>
    </vt:vector>
  </HeadingPairs>
  <TitlesOfParts>
    <vt:vector size="82" baseType="lpstr">
      <vt:lpstr>Arial</vt:lpstr>
      <vt:lpstr>Trebuchet MS</vt:lpstr>
      <vt:lpstr>Times New Roman</vt:lpstr>
      <vt:lpstr>Calibri</vt:lpstr>
      <vt:lpstr>宋体</vt:lpstr>
      <vt:lpstr>ＭＳ Ｐゴシック</vt:lpstr>
      <vt:lpstr>Calibri Light</vt:lpstr>
      <vt:lpstr>VNI-Times</vt:lpstr>
      <vt:lpstr>Verdana</vt:lpstr>
      <vt:lpstr>Georgia</vt:lpstr>
      <vt:lpstr>Times</vt:lpstr>
      <vt:lpstr>Wingdings</vt:lpstr>
      <vt:lpstr>TG_Diagram_004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Slipstream</vt:lpstr>
      <vt:lpstr>11_Office Theme</vt:lpstr>
      <vt:lpstr>12_Office Theme</vt:lpstr>
      <vt:lpstr>1_Slipstream</vt:lpstr>
      <vt:lpstr>13_Office Theme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Địa lí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164A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Anh Tuấn</cp:lastModifiedBy>
  <cp:revision>302</cp:revision>
  <dcterms:created xsi:type="dcterms:W3CDTF">2008-01-18T01:52:50Z</dcterms:created>
  <dcterms:modified xsi:type="dcterms:W3CDTF">2023-03-15T07:08:16Z</dcterms:modified>
</cp:coreProperties>
</file>