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media/image20.svg" ContentType="image/svg+xml"/>
  <Override PartName="/ppt/media/image22.svg" ContentType="image/svg+xml"/>
  <Override PartName="/ppt/media/image24.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dẫn</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bấm</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trò</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chơi</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Bấm</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số</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câu</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hỏi</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câu</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hỏi</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trả</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lời</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xong</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thì</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bấm</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xe</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trâu</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để</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về</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Hết</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câu</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bấm</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mặt</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phía</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góc</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6" Type="http://schemas.openxmlformats.org/officeDocument/2006/relationships/notesSlide" Target="../notesSlides/notesSlide1.xml"/><Relationship Id="rId15" Type="http://schemas.openxmlformats.org/officeDocument/2006/relationships/slideLayout" Target="../slideLayouts/slideLayout7.xml"/><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microsoft.com/office/2007/relationships/hdphoto" Target="../media/image12.wdp"/><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16.sv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9" Type="http://schemas.openxmlformats.org/officeDocument/2006/relationships/notesSlide" Target="../notesSlides/notesSlide9.xml"/><Relationship Id="rId18" Type="http://schemas.openxmlformats.org/officeDocument/2006/relationships/slideLayout" Target="../slideLayouts/slideLayout12.xml"/><Relationship Id="rId17" Type="http://schemas.openxmlformats.org/officeDocument/2006/relationships/image" Target="../media/image40.png"/><Relationship Id="rId16" Type="http://schemas.openxmlformats.org/officeDocument/2006/relationships/image" Target="../media/image36.png"/><Relationship Id="rId15" Type="http://schemas.microsoft.com/office/2007/relationships/hdphoto" Target="../media/image26.wdp"/><Relationship Id="rId14" Type="http://schemas.openxmlformats.org/officeDocument/2006/relationships/image" Target="../media/image25.png"/><Relationship Id="rId13" Type="http://schemas.openxmlformats.org/officeDocument/2006/relationships/image" Target="../media/image14.png"/><Relationship Id="rId12" Type="http://schemas.openxmlformats.org/officeDocument/2006/relationships/image" Target="../media/image13.png"/><Relationship Id="rId11" Type="http://schemas.microsoft.com/office/2007/relationships/hdphoto" Target="../media/image12.wdp"/><Relationship Id="rId10" Type="http://schemas.openxmlformats.org/officeDocument/2006/relationships/image" Target="../media/image11.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6.wdp"/><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8" Type="http://schemas.openxmlformats.org/officeDocument/2006/relationships/notesSlide" Target="../notesSlides/notesSlide10.xml"/><Relationship Id="rId17" Type="http://schemas.openxmlformats.org/officeDocument/2006/relationships/slideLayout" Target="../slideLayouts/slideLayout7.xml"/><Relationship Id="rId16" Type="http://schemas.openxmlformats.org/officeDocument/2006/relationships/image" Target="../media/image42.png"/><Relationship Id="rId15" Type="http://schemas.openxmlformats.org/officeDocument/2006/relationships/image" Target="../media/image36.png"/><Relationship Id="rId14" Type="http://schemas.microsoft.com/office/2007/relationships/hdphoto" Target="../media/image26.wdp"/><Relationship Id="rId13" Type="http://schemas.openxmlformats.org/officeDocument/2006/relationships/image" Target="../media/image25.png"/><Relationship Id="rId12" Type="http://schemas.openxmlformats.org/officeDocument/2006/relationships/image" Target="../media/image14.png"/><Relationship Id="rId11" Type="http://schemas.openxmlformats.org/officeDocument/2006/relationships/image" Target="../media/image13.png"/><Relationship Id="rId10" Type="http://schemas.microsoft.com/office/2007/relationships/hdphoto" Target="../media/image12.wdp"/><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microsoft.com/office/2007/relationships/hdphoto" Target="../media/image46.wdp"/><Relationship Id="rId8" Type="http://schemas.openxmlformats.org/officeDocument/2006/relationships/image" Target="../media/image45.png"/><Relationship Id="rId7" Type="http://schemas.microsoft.com/office/2007/relationships/hdphoto" Target="../media/image44.wdp"/><Relationship Id="rId6" Type="http://schemas.openxmlformats.org/officeDocument/2006/relationships/image" Target="../media/image43.png"/><Relationship Id="rId5" Type="http://schemas.openxmlformats.org/officeDocument/2006/relationships/image" Target="../media/image33.png"/><Relationship Id="rId4" Type="http://schemas.openxmlformats.org/officeDocument/2006/relationships/image" Target="../media/image11.png"/><Relationship Id="rId3" Type="http://schemas.openxmlformats.org/officeDocument/2006/relationships/image" Target="../media/image13.png"/><Relationship Id="rId2" Type="http://schemas.microsoft.com/office/2007/relationships/hdphoto" Target="../media/image12.wdp"/><Relationship Id="rId15" Type="http://schemas.openxmlformats.org/officeDocument/2006/relationships/slideLayout" Target="../slideLayouts/slideLayout7.xml"/><Relationship Id="rId14" Type="http://schemas.openxmlformats.org/officeDocument/2006/relationships/image" Target="../media/image51.png"/><Relationship Id="rId13" Type="http://schemas.openxmlformats.org/officeDocument/2006/relationships/image" Target="../media/image50.png"/><Relationship Id="rId12" Type="http://schemas.openxmlformats.org/officeDocument/2006/relationships/image" Target="../media/image49.png"/><Relationship Id="rId11" Type="http://schemas.microsoft.com/office/2007/relationships/hdphoto" Target="../media/image48.wdp"/><Relationship Id="rId10" Type="http://schemas.openxmlformats.org/officeDocument/2006/relationships/image" Target="../media/image47.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hdphoto" Target="../media/image12.wdp"/><Relationship Id="rId15" Type="http://schemas.openxmlformats.org/officeDocument/2006/relationships/slideLayout" Target="../slideLayouts/slideLayout7.xml"/><Relationship Id="rId14" Type="http://schemas.openxmlformats.org/officeDocument/2006/relationships/image" Target="../media/image52.png"/><Relationship Id="rId13" Type="http://schemas.openxmlformats.org/officeDocument/2006/relationships/image" Target="../media/image14.png"/><Relationship Id="rId12" Type="http://schemas.openxmlformats.org/officeDocument/2006/relationships/image" Target="../media/image36.png"/><Relationship Id="rId11" Type="http://schemas.microsoft.com/office/2007/relationships/hdphoto" Target="../media/image26.wdp"/><Relationship Id="rId10" Type="http://schemas.openxmlformats.org/officeDocument/2006/relationships/image" Target="../media/image25.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19.png"/><Relationship Id="rId7" Type="http://schemas.openxmlformats.org/officeDocument/2006/relationships/image" Target="../media/image36.png"/><Relationship Id="rId6" Type="http://schemas.microsoft.com/office/2007/relationships/hdphoto" Target="../media/image26.wdp"/><Relationship Id="rId5" Type="http://schemas.openxmlformats.org/officeDocument/2006/relationships/image" Target="../media/image25.png"/><Relationship Id="rId4" Type="http://schemas.microsoft.com/office/2007/relationships/hdphoto" Target="../media/image56.wdp"/><Relationship Id="rId3" Type="http://schemas.openxmlformats.org/officeDocument/2006/relationships/image" Target="../media/image55.png"/><Relationship Id="rId2" Type="http://schemas.openxmlformats.org/officeDocument/2006/relationships/image" Target="../media/image54.png"/><Relationship Id="rId11" Type="http://schemas.openxmlformats.org/officeDocument/2006/relationships/slideLayout" Target="../slideLayouts/slideLayout7.xml"/><Relationship Id="rId10" Type="http://schemas.openxmlformats.org/officeDocument/2006/relationships/audio" Target="../media/audio2.wav"/><Relationship Id="rId1" Type="http://schemas.openxmlformats.org/officeDocument/2006/relationships/image" Target="../media/image53.png"/></Relationships>
</file>

<file path=ppt/slides/_rels/slide18.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hdphoto" Target="../media/image12.wdp"/><Relationship Id="rId19" Type="http://schemas.openxmlformats.org/officeDocument/2006/relationships/slideLayout" Target="../slideLayouts/slideLayout7.xml"/><Relationship Id="rId18" Type="http://schemas.openxmlformats.org/officeDocument/2006/relationships/image" Target="../media/image62.png"/><Relationship Id="rId17" Type="http://schemas.openxmlformats.org/officeDocument/2006/relationships/image" Target="../media/image14.png"/><Relationship Id="rId16" Type="http://schemas.microsoft.com/office/2007/relationships/hdphoto" Target="../media/image61.wdp"/><Relationship Id="rId15" Type="http://schemas.openxmlformats.org/officeDocument/2006/relationships/image" Target="../media/image60.png"/><Relationship Id="rId14" Type="http://schemas.microsoft.com/office/2007/relationships/hdphoto" Target="../media/image59.wdp"/><Relationship Id="rId13" Type="http://schemas.openxmlformats.org/officeDocument/2006/relationships/image" Target="../media/image58.png"/><Relationship Id="rId12" Type="http://schemas.openxmlformats.org/officeDocument/2006/relationships/image" Target="../media/image36.png"/><Relationship Id="rId11" Type="http://schemas.microsoft.com/office/2007/relationships/hdphoto" Target="../media/image26.wdp"/><Relationship Id="rId10" Type="http://schemas.openxmlformats.org/officeDocument/2006/relationships/image" Target="../media/image25.png"/><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microsoft.com/office/2007/relationships/hdphoto" Target="../media/image12.wdp"/><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7.png"/><Relationship Id="rId3" Type="http://schemas.openxmlformats.org/officeDocument/2006/relationships/image" Target="../media/image5.png"/><Relationship Id="rId21" Type="http://schemas.openxmlformats.org/officeDocument/2006/relationships/notesSlide" Target="../notesSlides/notesSlide2.xml"/><Relationship Id="rId20" Type="http://schemas.openxmlformats.org/officeDocument/2006/relationships/slideLayout" Target="../slideLayouts/slideLayout7.xml"/><Relationship Id="rId2" Type="http://schemas.microsoft.com/office/2007/relationships/hdphoto" Target="../media/image4.wdp"/><Relationship Id="rId19" Type="http://schemas.openxmlformats.org/officeDocument/2006/relationships/audio" Target="../media/audio1.wav"/><Relationship Id="rId18" Type="http://schemas.openxmlformats.org/officeDocument/2006/relationships/image" Target="../media/image20.svg"/><Relationship Id="rId17" Type="http://schemas.openxmlformats.org/officeDocument/2006/relationships/image" Target="../media/image19.png"/><Relationship Id="rId16" Type="http://schemas.openxmlformats.org/officeDocument/2006/relationships/slide" Target="slide5.xml"/><Relationship Id="rId15" Type="http://schemas.openxmlformats.org/officeDocument/2006/relationships/slide" Target="slide4.xml"/><Relationship Id="rId14" Type="http://schemas.openxmlformats.org/officeDocument/2006/relationships/slide" Target="slide3.xml"/><Relationship Id="rId13" Type="http://schemas.openxmlformats.org/officeDocument/2006/relationships/slide" Target="slide2.xml"/><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slide" Target="slide6.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3.png"/><Relationship Id="rId7" Type="http://schemas.microsoft.com/office/2007/relationships/hdphoto" Target="../media/image66.wdp"/><Relationship Id="rId6" Type="http://schemas.openxmlformats.org/officeDocument/2006/relationships/image" Target="../media/image65.png"/><Relationship Id="rId5" Type="http://schemas.openxmlformats.org/officeDocument/2006/relationships/image" Target="../media/image25.png"/><Relationship Id="rId4" Type="http://schemas.microsoft.com/office/2007/relationships/hdphoto" Target="../media/image26.wdp"/><Relationship Id="rId3" Type="http://schemas.openxmlformats.org/officeDocument/2006/relationships/image" Target="../media/image36.png"/><Relationship Id="rId2" Type="http://schemas.openxmlformats.org/officeDocument/2006/relationships/image" Target="../media/image54.png"/><Relationship Id="rId10" Type="http://schemas.openxmlformats.org/officeDocument/2006/relationships/notesSlide" Target="../notesSlides/notesSlide11.xml"/><Relationship Id="rId1" Type="http://schemas.openxmlformats.org/officeDocument/2006/relationships/image" Target="../media/image64.png"/></Relationships>
</file>

<file path=ppt/slides/_rels/slide21.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hdphoto" Target="../media/image12.wdp"/><Relationship Id="rId14" Type="http://schemas.openxmlformats.org/officeDocument/2006/relationships/slideLayout" Target="../slideLayouts/slideLayout7.xml"/><Relationship Id="rId13" Type="http://schemas.openxmlformats.org/officeDocument/2006/relationships/image" Target="../media/image14.png"/><Relationship Id="rId12" Type="http://schemas.openxmlformats.org/officeDocument/2006/relationships/image" Target="../media/image36.png"/><Relationship Id="rId11" Type="http://schemas.microsoft.com/office/2007/relationships/hdphoto" Target="../media/image26.wdp"/><Relationship Id="rId10" Type="http://schemas.openxmlformats.org/officeDocument/2006/relationships/image" Target="../media/image25.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hdphoto" Target="../media/image12.wdp"/><Relationship Id="rId16" Type="http://schemas.openxmlformats.org/officeDocument/2006/relationships/slideLayout" Target="../slideLayouts/slideLayout7.xml"/><Relationship Id="rId15" Type="http://schemas.openxmlformats.org/officeDocument/2006/relationships/image" Target="../media/image69.png"/><Relationship Id="rId14" Type="http://schemas.microsoft.com/office/2007/relationships/hdphoto" Target="../media/image68.wdp"/><Relationship Id="rId13" Type="http://schemas.openxmlformats.org/officeDocument/2006/relationships/image" Target="../media/image67.png"/><Relationship Id="rId12" Type="http://schemas.openxmlformats.org/officeDocument/2006/relationships/image" Target="../media/image36.png"/><Relationship Id="rId11" Type="http://schemas.microsoft.com/office/2007/relationships/hdphoto" Target="../media/image26.wdp"/><Relationship Id="rId10" Type="http://schemas.openxmlformats.org/officeDocument/2006/relationships/image" Target="../media/image25.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11.png"/><Relationship Id="rId7" Type="http://schemas.openxmlformats.org/officeDocument/2006/relationships/image" Target="../media/image13.png"/><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image12.wdp"/><Relationship Id="rId3" Type="http://schemas.openxmlformats.org/officeDocument/2006/relationships/image" Target="../media/image30.png"/><Relationship Id="rId2" Type="http://schemas.microsoft.com/office/2007/relationships/hdphoto" Target="../media/image29.wdp"/><Relationship Id="rId15" Type="http://schemas.openxmlformats.org/officeDocument/2006/relationships/slideLayout" Target="../slideLayouts/slideLayout7.xml"/><Relationship Id="rId14" Type="http://schemas.openxmlformats.org/officeDocument/2006/relationships/image" Target="../media/image36.png"/><Relationship Id="rId13" Type="http://schemas.microsoft.com/office/2007/relationships/hdphoto" Target="../media/image26.wdp"/><Relationship Id="rId12" Type="http://schemas.openxmlformats.org/officeDocument/2006/relationships/image" Target="../media/image25.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9.png"/><Relationship Id="rId15" Type="http://schemas.openxmlformats.org/officeDocument/2006/relationships/notesSlide" Target="../notesSlides/notesSlide14.xml"/><Relationship Id="rId14" Type="http://schemas.openxmlformats.org/officeDocument/2006/relationships/slideLayout" Target="../slideLayouts/slideLayout12.xml"/><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slide" Target="slide6.xml"/><Relationship Id="rId10" Type="http://schemas.openxmlformats.org/officeDocument/2006/relationships/image" Target="../media/image7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svg"/><Relationship Id="rId3" Type="http://schemas.openxmlformats.org/officeDocument/2006/relationships/image" Target="../media/image23.png"/><Relationship Id="rId25" Type="http://schemas.openxmlformats.org/officeDocument/2006/relationships/notesSlide" Target="../notesSlides/notesSlide3.xml"/><Relationship Id="rId24" Type="http://schemas.openxmlformats.org/officeDocument/2006/relationships/slideLayout" Target="../slideLayouts/slideLayout7.xml"/><Relationship Id="rId23" Type="http://schemas.openxmlformats.org/officeDocument/2006/relationships/image" Target="../media/image27.png"/><Relationship Id="rId22" Type="http://schemas.microsoft.com/office/2007/relationships/media" Target="../media/media1.mp3"/><Relationship Id="rId21" Type="http://schemas.openxmlformats.org/officeDocument/2006/relationships/audio" Target="../media/media1.mp3"/><Relationship Id="rId20" Type="http://schemas.microsoft.com/office/2007/relationships/hdphoto" Target="../media/image26.wdp"/><Relationship Id="rId2" Type="http://schemas.openxmlformats.org/officeDocument/2006/relationships/image" Target="../media/image22.svg"/><Relationship Id="rId19" Type="http://schemas.openxmlformats.org/officeDocument/2006/relationships/image" Target="../media/image25.png"/><Relationship Id="rId18" Type="http://schemas.openxmlformats.org/officeDocument/2006/relationships/image" Target="../media/image17.png"/><Relationship Id="rId17" Type="http://schemas.openxmlformats.org/officeDocument/2006/relationships/slide" Target="slide1.xml"/><Relationship Id="rId16" Type="http://schemas.openxmlformats.org/officeDocument/2006/relationships/image" Target="../media/image14.png"/><Relationship Id="rId15" Type="http://schemas.openxmlformats.org/officeDocument/2006/relationships/image" Target="../media/image13.png"/><Relationship Id="rId14" Type="http://schemas.microsoft.com/office/2007/relationships/hdphoto" Target="../media/image12.wdp"/><Relationship Id="rId13" Type="http://schemas.openxmlformats.org/officeDocument/2006/relationships/image" Target="../media/image11.png"/><Relationship Id="rId12" Type="http://schemas.openxmlformats.org/officeDocument/2006/relationships/image" Target="../media/image9.png"/><Relationship Id="rId11" Type="http://schemas.openxmlformats.org/officeDocument/2006/relationships/image" Target="../media/image16.svg"/><Relationship Id="rId10" Type="http://schemas.openxmlformats.org/officeDocument/2006/relationships/image" Target="../media/image7.png"/><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svg"/><Relationship Id="rId3" Type="http://schemas.openxmlformats.org/officeDocument/2006/relationships/image" Target="../media/image23.png"/><Relationship Id="rId25" Type="http://schemas.openxmlformats.org/officeDocument/2006/relationships/notesSlide" Target="../notesSlides/notesSlide4.xml"/><Relationship Id="rId24" Type="http://schemas.openxmlformats.org/officeDocument/2006/relationships/slideLayout" Target="../slideLayouts/slideLayout7.xml"/><Relationship Id="rId23" Type="http://schemas.openxmlformats.org/officeDocument/2006/relationships/image" Target="../media/image17.png"/><Relationship Id="rId22" Type="http://schemas.openxmlformats.org/officeDocument/2006/relationships/slide" Target="slide1.xml"/><Relationship Id="rId21" Type="http://schemas.openxmlformats.org/officeDocument/2006/relationships/image" Target="../media/image27.png"/><Relationship Id="rId20" Type="http://schemas.microsoft.com/office/2007/relationships/media" Target="../media/media1.mp3"/><Relationship Id="rId2" Type="http://schemas.openxmlformats.org/officeDocument/2006/relationships/image" Target="../media/image22.svg"/><Relationship Id="rId19" Type="http://schemas.openxmlformats.org/officeDocument/2006/relationships/audio" Target="../media/media1.mp3"/><Relationship Id="rId18" Type="http://schemas.microsoft.com/office/2007/relationships/hdphoto" Target="../media/image26.wdp"/><Relationship Id="rId17" Type="http://schemas.openxmlformats.org/officeDocument/2006/relationships/image" Target="../media/image25.png"/><Relationship Id="rId16" Type="http://schemas.openxmlformats.org/officeDocument/2006/relationships/image" Target="../media/image14.png"/><Relationship Id="rId15" Type="http://schemas.openxmlformats.org/officeDocument/2006/relationships/image" Target="../media/image13.png"/><Relationship Id="rId14" Type="http://schemas.microsoft.com/office/2007/relationships/hdphoto" Target="../media/image12.wdp"/><Relationship Id="rId13" Type="http://schemas.openxmlformats.org/officeDocument/2006/relationships/image" Target="../media/image11.png"/><Relationship Id="rId12" Type="http://schemas.openxmlformats.org/officeDocument/2006/relationships/image" Target="../media/image9.png"/><Relationship Id="rId11" Type="http://schemas.openxmlformats.org/officeDocument/2006/relationships/image" Target="../media/image16.svg"/><Relationship Id="rId10" Type="http://schemas.openxmlformats.org/officeDocument/2006/relationships/image" Target="../media/image7.pn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svg"/><Relationship Id="rId3" Type="http://schemas.openxmlformats.org/officeDocument/2006/relationships/image" Target="../media/image23.png"/><Relationship Id="rId25" Type="http://schemas.openxmlformats.org/officeDocument/2006/relationships/notesSlide" Target="../notesSlides/notesSlide5.xml"/><Relationship Id="rId24" Type="http://schemas.openxmlformats.org/officeDocument/2006/relationships/slideLayout" Target="../slideLayouts/slideLayout7.xml"/><Relationship Id="rId23" Type="http://schemas.openxmlformats.org/officeDocument/2006/relationships/image" Target="../media/image17.png"/><Relationship Id="rId22" Type="http://schemas.openxmlformats.org/officeDocument/2006/relationships/slide" Target="slide1.xml"/><Relationship Id="rId21" Type="http://schemas.openxmlformats.org/officeDocument/2006/relationships/image" Target="../media/image27.png"/><Relationship Id="rId20" Type="http://schemas.microsoft.com/office/2007/relationships/media" Target="../media/media1.mp3"/><Relationship Id="rId2" Type="http://schemas.openxmlformats.org/officeDocument/2006/relationships/image" Target="../media/image22.svg"/><Relationship Id="rId19" Type="http://schemas.openxmlformats.org/officeDocument/2006/relationships/audio" Target="../media/media1.mp3"/><Relationship Id="rId18" Type="http://schemas.microsoft.com/office/2007/relationships/hdphoto" Target="../media/image26.wdp"/><Relationship Id="rId17" Type="http://schemas.openxmlformats.org/officeDocument/2006/relationships/image" Target="../media/image25.png"/><Relationship Id="rId16" Type="http://schemas.openxmlformats.org/officeDocument/2006/relationships/image" Target="../media/image14.png"/><Relationship Id="rId15" Type="http://schemas.openxmlformats.org/officeDocument/2006/relationships/image" Target="../media/image13.png"/><Relationship Id="rId14" Type="http://schemas.microsoft.com/office/2007/relationships/hdphoto" Target="../media/image12.wdp"/><Relationship Id="rId13" Type="http://schemas.openxmlformats.org/officeDocument/2006/relationships/image" Target="../media/image11.png"/><Relationship Id="rId12" Type="http://schemas.openxmlformats.org/officeDocument/2006/relationships/image" Target="../media/image9.png"/><Relationship Id="rId11" Type="http://schemas.openxmlformats.org/officeDocument/2006/relationships/image" Target="../media/image16.svg"/><Relationship Id="rId10" Type="http://schemas.openxmlformats.org/officeDocument/2006/relationships/image" Target="../media/image7.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svg"/><Relationship Id="rId3" Type="http://schemas.openxmlformats.org/officeDocument/2006/relationships/image" Target="../media/image23.png"/><Relationship Id="rId25" Type="http://schemas.openxmlformats.org/officeDocument/2006/relationships/notesSlide" Target="../notesSlides/notesSlide6.xml"/><Relationship Id="rId24" Type="http://schemas.openxmlformats.org/officeDocument/2006/relationships/slideLayout" Target="../slideLayouts/slideLayout7.xml"/><Relationship Id="rId23" Type="http://schemas.openxmlformats.org/officeDocument/2006/relationships/image" Target="../media/image17.png"/><Relationship Id="rId22" Type="http://schemas.openxmlformats.org/officeDocument/2006/relationships/slide" Target="slide1.xml"/><Relationship Id="rId21" Type="http://schemas.openxmlformats.org/officeDocument/2006/relationships/image" Target="../media/image27.png"/><Relationship Id="rId20" Type="http://schemas.microsoft.com/office/2007/relationships/media" Target="../media/media1.mp3"/><Relationship Id="rId2" Type="http://schemas.openxmlformats.org/officeDocument/2006/relationships/image" Target="../media/image22.svg"/><Relationship Id="rId19" Type="http://schemas.openxmlformats.org/officeDocument/2006/relationships/audio" Target="../media/media1.mp3"/><Relationship Id="rId18" Type="http://schemas.microsoft.com/office/2007/relationships/hdphoto" Target="../media/image26.wdp"/><Relationship Id="rId17" Type="http://schemas.openxmlformats.org/officeDocument/2006/relationships/image" Target="../media/image25.png"/><Relationship Id="rId16" Type="http://schemas.openxmlformats.org/officeDocument/2006/relationships/image" Target="../media/image14.png"/><Relationship Id="rId15" Type="http://schemas.openxmlformats.org/officeDocument/2006/relationships/image" Target="../media/image13.png"/><Relationship Id="rId14" Type="http://schemas.microsoft.com/office/2007/relationships/hdphoto" Target="../media/image12.wdp"/><Relationship Id="rId13" Type="http://schemas.openxmlformats.org/officeDocument/2006/relationships/image" Target="../media/image11.png"/><Relationship Id="rId12" Type="http://schemas.openxmlformats.org/officeDocument/2006/relationships/image" Target="../media/image9.png"/><Relationship Id="rId11" Type="http://schemas.openxmlformats.org/officeDocument/2006/relationships/image" Target="../media/image16.svg"/><Relationship Id="rId10" Type="http://schemas.openxmlformats.org/officeDocument/2006/relationships/image" Target="../media/image7.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11.png"/><Relationship Id="rId7" Type="http://schemas.openxmlformats.org/officeDocument/2006/relationships/image" Target="../media/image13.png"/><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image12.wdp"/><Relationship Id="rId3" Type="http://schemas.openxmlformats.org/officeDocument/2006/relationships/image" Target="../media/image30.png"/><Relationship Id="rId2" Type="http://schemas.microsoft.com/office/2007/relationships/hdphoto" Target="../media/image29.wdp"/><Relationship Id="rId15" Type="http://schemas.openxmlformats.org/officeDocument/2006/relationships/slideLayout" Target="../slideLayouts/slideLayout7.xml"/><Relationship Id="rId14" Type="http://schemas.openxmlformats.org/officeDocument/2006/relationships/image" Target="../media/image36.png"/><Relationship Id="rId13" Type="http://schemas.microsoft.com/office/2007/relationships/hdphoto" Target="../media/image26.wdp"/><Relationship Id="rId12" Type="http://schemas.openxmlformats.org/officeDocument/2006/relationships/image" Target="../media/image25.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9.png"/><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image" Target="../media/image37.png"/><Relationship Id="rId16" Type="http://schemas.openxmlformats.org/officeDocument/2006/relationships/image" Target="../media/image14.png"/><Relationship Id="rId15" Type="http://schemas.openxmlformats.org/officeDocument/2006/relationships/image" Target="../media/image36.png"/><Relationship Id="rId14" Type="http://schemas.openxmlformats.org/officeDocument/2006/relationships/image" Target="../media/image13.png"/><Relationship Id="rId13" Type="http://schemas.microsoft.com/office/2007/relationships/hdphoto" Target="../media/image26.wdp"/><Relationship Id="rId12" Type="http://schemas.openxmlformats.org/officeDocument/2006/relationships/image" Target="../media/image25.png"/><Relationship Id="rId11" Type="http://schemas.microsoft.com/office/2007/relationships/hdphoto" Target="../media/image12.wdp"/><Relationship Id="rId10" Type="http://schemas.openxmlformats.org/officeDocument/2006/relationships/image" Target="../media/image11.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16.sv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hdphoto" Target="../media/image4.wdp"/><Relationship Id="rId23" Type="http://schemas.openxmlformats.org/officeDocument/2006/relationships/notesSlide" Target="../notesSlides/notesSlide8.xml"/><Relationship Id="rId22" Type="http://schemas.openxmlformats.org/officeDocument/2006/relationships/slideLayout" Target="../slideLayouts/slideLayout12.xml"/><Relationship Id="rId21" Type="http://schemas.openxmlformats.org/officeDocument/2006/relationships/image" Target="../media/image27.png"/><Relationship Id="rId20" Type="http://schemas.microsoft.com/office/2007/relationships/media" Target="../media/media1.mp3"/><Relationship Id="rId2" Type="http://schemas.openxmlformats.org/officeDocument/2006/relationships/image" Target="../media/image3.png"/><Relationship Id="rId19" Type="http://schemas.openxmlformats.org/officeDocument/2006/relationships/audio" Target="../media/media1.mp3"/><Relationship Id="rId18" Type="http://schemas.microsoft.com/office/2007/relationships/hdphoto" Target="../media/image39.wdp"/><Relationship Id="rId17" Type="http://schemas.openxmlformats.org/officeDocument/2006/relationships/image" Target="../media/image38.png"/><Relationship Id="rId16" Type="http://schemas.openxmlformats.org/officeDocument/2006/relationships/image" Target="../media/image14.png"/><Relationship Id="rId15" Type="http://schemas.openxmlformats.org/officeDocument/2006/relationships/image" Target="../media/image36.png"/><Relationship Id="rId14" Type="http://schemas.openxmlformats.org/officeDocument/2006/relationships/image" Target="../media/image13.png"/><Relationship Id="rId13" Type="http://schemas.microsoft.com/office/2007/relationships/hdphoto" Target="../media/image26.wdp"/><Relationship Id="rId12" Type="http://schemas.openxmlformats.org/officeDocument/2006/relationships/image" Target="../media/image25.png"/><Relationship Id="rId11" Type="http://schemas.microsoft.com/office/2007/relationships/hdphoto" Target="../media/image12.wdp"/><Relationship Id="rId10"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p:cNvPicPr>
            <a:picLocks noChangeAspect="1"/>
          </p:cNvPicPr>
          <p:nvPr/>
        </p:nvPicPr>
        <p:blipFill>
          <a:blip r:embed="rId4">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9506" y="3967827"/>
            <a:ext cx="1002731" cy="567980"/>
          </a:xfrm>
          <a:prstGeom prst="rect">
            <a:avLst/>
          </a:prstGeom>
        </p:spPr>
      </p:pic>
      <p:pic>
        <p:nvPicPr>
          <p:cNvPr id="28" name="图形 2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67471" y="3385843"/>
            <a:ext cx="670529" cy="379810"/>
          </a:xfrm>
          <a:prstGeom prst="rect">
            <a:avLst/>
          </a:prstGeom>
        </p:spPr>
      </p:pic>
      <p:pic>
        <p:nvPicPr>
          <p:cNvPr id="33" name="图片 32"/>
          <p:cNvPicPr>
            <a:picLocks noChangeAspect="1"/>
          </p:cNvPicPr>
          <p:nvPr/>
        </p:nvPicPr>
        <p:blipFill rotWithShape="1">
          <a:blip r:embed="rId8">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38" name="图片 37"/>
          <p:cNvPicPr>
            <a:picLocks noChangeAspect="1"/>
          </p:cNvPicPr>
          <p:nvPr/>
        </p:nvPicPr>
        <p:blipFill rotWithShape="1">
          <a:blip r:embed="rId9">
            <a:extLst>
              <a:ext uri="{28A0092B-C50C-407E-A947-70E740481C1C}">
                <a14:useLocalDpi xmlns:a14="http://schemas.microsoft.com/office/drawing/2010/main" val="0"/>
              </a:ext>
            </a:extLst>
          </a:blip>
          <a:srcRect/>
          <a:stretch>
            <a:fillRect/>
          </a:stretch>
        </p:blipFill>
        <p:spPr>
          <a:xfrm>
            <a:off x="4517345" y="0"/>
            <a:ext cx="2011133" cy="1755509"/>
          </a:xfrm>
          <a:prstGeom prst="rect">
            <a:avLst/>
          </a:prstGeom>
        </p:spPr>
      </p:pic>
      <p:pic>
        <p:nvPicPr>
          <p:cNvPr id="54" name="Picture 53"/>
          <p:cNvPicPr>
            <a:picLocks noChangeAspect="1"/>
          </p:cNvPicPr>
          <p:nvPr/>
        </p:nvPicPr>
        <p:blipFill rotWithShape="1">
          <a:blip r:embed="rId10">
            <a:extLst>
              <a:ext uri="{BEBA8EAE-BF5A-486C-A8C5-ECC9F3942E4B}">
                <a14:imgProps xmlns:a14="http://schemas.microsoft.com/office/drawing/2010/main">
                  <a14:imgLayer r:embed="rId11">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55" name="Picture 54"/>
          <p:cNvPicPr>
            <a:picLocks noChangeAspect="1"/>
          </p:cNvPicPr>
          <p:nvPr/>
        </p:nvPicPr>
        <p:blipFill rotWithShape="1">
          <a:blip r:embed="rId12">
            <a:extLst>
              <a:ext uri="{BEBA8EAE-BF5A-486C-A8C5-ECC9F3942E4B}">
                <a14:imgProps xmlns:a14="http://schemas.microsoft.com/office/drawing/2010/main">
                  <a14:imgLayer r:embed="rId11">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50" name="Group 49"/>
          <p:cNvGrpSpPr/>
          <p:nvPr/>
        </p:nvGrpSpPr>
        <p:grpSpPr>
          <a:xfrm>
            <a:off x="0" y="4026328"/>
            <a:ext cx="12192000" cy="2780956"/>
            <a:chOff x="-29140" y="3368913"/>
            <a:chExt cx="13654110" cy="3545778"/>
          </a:xfrm>
        </p:grpSpPr>
        <p:pic>
          <p:nvPicPr>
            <p:cNvPr id="51" name="Picture 50"/>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52" name="Picture 51"/>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3" name="Picture 52"/>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sp>
        <p:nvSpPr>
          <p:cNvPr id="34" name="Oval 33"/>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p:cNvSpPr txBox="1"/>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p:cNvPicPr>
            <a:picLocks noChangeAspect="1"/>
          </p:cNvPicPr>
          <p:nvPr/>
        </p:nvPicPr>
        <p:blipFill>
          <a:blip r:embed="rId4">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9506" y="3967827"/>
            <a:ext cx="1002731" cy="567980"/>
          </a:xfrm>
          <a:prstGeom prst="rect">
            <a:avLst/>
          </a:prstGeom>
        </p:spPr>
      </p:pic>
      <p:pic>
        <p:nvPicPr>
          <p:cNvPr id="28" name="图形 2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67471" y="3385843"/>
            <a:ext cx="670529" cy="379810"/>
          </a:xfrm>
          <a:prstGeom prst="rect">
            <a:avLst/>
          </a:prstGeom>
        </p:spPr>
      </p:pic>
      <p:pic>
        <p:nvPicPr>
          <p:cNvPr id="33" name="图片 32"/>
          <p:cNvPicPr>
            <a:picLocks noChangeAspect="1"/>
          </p:cNvPicPr>
          <p:nvPr/>
        </p:nvPicPr>
        <p:blipFill rotWithShape="1">
          <a:blip r:embed="rId8">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38" name="图片 37"/>
          <p:cNvPicPr>
            <a:picLocks noChangeAspect="1"/>
          </p:cNvPicPr>
          <p:nvPr/>
        </p:nvPicPr>
        <p:blipFill rotWithShape="1">
          <a:blip r:embed="rId9">
            <a:extLst>
              <a:ext uri="{28A0092B-C50C-407E-A947-70E740481C1C}">
                <a14:useLocalDpi xmlns:a14="http://schemas.microsoft.com/office/drawing/2010/main" val="0"/>
              </a:ext>
            </a:extLst>
          </a:blip>
          <a:srcRect/>
          <a:stretch>
            <a:fillRect/>
          </a:stretch>
        </p:blipFill>
        <p:spPr>
          <a:xfrm>
            <a:off x="4517345" y="0"/>
            <a:ext cx="2011133" cy="1755509"/>
          </a:xfrm>
          <a:prstGeom prst="rect">
            <a:avLst/>
          </a:prstGeom>
        </p:spPr>
      </p:pic>
      <p:pic>
        <p:nvPicPr>
          <p:cNvPr id="54" name="Picture 53"/>
          <p:cNvPicPr>
            <a:picLocks noChangeAspect="1"/>
          </p:cNvPicPr>
          <p:nvPr/>
        </p:nvPicPr>
        <p:blipFill rotWithShape="1">
          <a:blip r:embed="rId10">
            <a:extLst>
              <a:ext uri="{BEBA8EAE-BF5A-486C-A8C5-ECC9F3942E4B}">
                <a14:imgProps xmlns:a14="http://schemas.microsoft.com/office/drawing/2010/main">
                  <a14:imgLayer r:embed="rId11">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55" name="Picture 54"/>
          <p:cNvPicPr>
            <a:picLocks noChangeAspect="1"/>
          </p:cNvPicPr>
          <p:nvPr/>
        </p:nvPicPr>
        <p:blipFill rotWithShape="1">
          <a:blip r:embed="rId12">
            <a:extLst>
              <a:ext uri="{BEBA8EAE-BF5A-486C-A8C5-ECC9F3942E4B}">
                <a14:imgProps xmlns:a14="http://schemas.microsoft.com/office/drawing/2010/main">
                  <a14:imgLayer r:embed="rId11">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50" name="Group 49"/>
          <p:cNvGrpSpPr/>
          <p:nvPr/>
        </p:nvGrpSpPr>
        <p:grpSpPr>
          <a:xfrm>
            <a:off x="6620" y="4059623"/>
            <a:ext cx="12192000" cy="2780956"/>
            <a:chOff x="-29140" y="3368913"/>
            <a:chExt cx="13654110" cy="3545778"/>
          </a:xfrm>
        </p:grpSpPr>
        <p:pic>
          <p:nvPicPr>
            <p:cNvPr id="51" name="Picture 50"/>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52" name="Picture 51"/>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3" name="Picture 52"/>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sp>
        <p:nvSpPr>
          <p:cNvPr id="34" name="Oval 33"/>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p:cNvSpPr txBox="1"/>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59020" y="4212023"/>
            <a:ext cx="12192000" cy="2780956"/>
            <a:chOff x="-29140" y="3368913"/>
            <a:chExt cx="13654110" cy="3545778"/>
          </a:xfrm>
        </p:grpSpPr>
        <p:pic>
          <p:nvPicPr>
            <p:cNvPr id="42" name="Picture 41"/>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43" name="Picture 42"/>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44" name="Picture 43"/>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6" name="Picture 5"/>
          <p:cNvPicPr>
            <a:picLocks noChangeAspect="1"/>
          </p:cNvPicPr>
          <p:nvPr/>
        </p:nvPicPr>
        <p:blipFill>
          <a:blip r:embed="rId17"/>
          <a:stretch>
            <a:fillRect/>
          </a:stretch>
        </p:blipFill>
        <p:spPr>
          <a:xfrm>
            <a:off x="2803335" y="769219"/>
            <a:ext cx="6819340" cy="194052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687474" y="571277"/>
            <a:ext cx="8045470" cy="4266537"/>
          </a:xfrm>
          <a:prstGeom prst="rect">
            <a:avLst/>
          </a:prstGeom>
        </p:spPr>
      </p:pic>
      <p:sp>
        <p:nvSpPr>
          <p:cNvPr id="4" name="Speech Bubble: Rectangle with Corners Rounded 3"/>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5" grpId="0" bldLvl="0" animBg="1"/>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TextBox 1"/>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charset="0"/>
                <a:cs typeface="Calibri" panose="020F0502020204030204" charset="0"/>
              </a:rPr>
              <a:t>a) Một số chữ số La Mã thường dùng</a:t>
            </a:r>
            <a:endParaRPr lang="en-US" sz="4000" b="1" dirty="0">
              <a:solidFill>
                <a:srgbClr val="002060"/>
              </a:solidFill>
              <a:latin typeface="Calibri" panose="020F0502020204030204" charset="0"/>
              <a:cs typeface="Calibri" panose="020F0502020204030204" charset="0"/>
            </a:endParaRPr>
          </a:p>
        </p:txBody>
      </p:sp>
      <p:sp>
        <p:nvSpPr>
          <p:cNvPr id="4" name="Rectangle: Rounded Corners 3"/>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TextBox 1"/>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b) Các</a:t>
            </a:r>
            <a:r>
              <a:rPr kumimoji="0" lang="vi-VN" sz="40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endParaRPr>
          </a:p>
        </p:txBody>
      </p:sp>
      <p:graphicFrame>
        <p:nvGraphicFramePr>
          <p:cNvPr id="3" name="Table 4"/>
          <p:cNvGraphicFramePr>
            <a:graphicFrameLocks noGrp="1"/>
          </p:cNvGraphicFramePr>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gridCol w="1100470"/>
                <a:gridCol w="1100470"/>
                <a:gridCol w="1100470"/>
                <a:gridCol w="1100470"/>
                <a:gridCol w="1100470"/>
                <a:gridCol w="1100470"/>
                <a:gridCol w="1185529"/>
                <a:gridCol w="1015411"/>
                <a:gridCol w="1100470"/>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p:cNvPicPr>
            <a:picLocks noChangeAspect="1"/>
          </p:cNvPicPr>
          <p:nvPr/>
        </p:nvPicPr>
        <p:blipFill>
          <a:blip r:embed="rId4">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p:cNvPicPr>
            <a:picLocks noChangeAspect="1"/>
          </p:cNvPicPr>
          <p:nvPr/>
        </p:nvPicPr>
        <p:blipFill>
          <a:blip r:embed="rId6"/>
          <a:stretch>
            <a:fillRect/>
          </a:stretch>
        </p:blipFill>
        <p:spPr>
          <a:xfrm>
            <a:off x="1219506" y="3967827"/>
            <a:ext cx="1002731" cy="567980"/>
          </a:xfrm>
          <a:prstGeom prst="rect">
            <a:avLst/>
          </a:prstGeom>
        </p:spPr>
      </p:pic>
      <p:pic>
        <p:nvPicPr>
          <p:cNvPr id="28" name="图形 27"/>
          <p:cNvPicPr>
            <a:picLocks noChangeAspect="1"/>
          </p:cNvPicPr>
          <p:nvPr/>
        </p:nvPicPr>
        <p:blipFill>
          <a:blip r:embed="rId6"/>
          <a:stretch>
            <a:fillRect/>
          </a:stretch>
        </p:blipFill>
        <p:spPr>
          <a:xfrm>
            <a:off x="11267471" y="3385843"/>
            <a:ext cx="670529" cy="379810"/>
          </a:xfrm>
          <a:prstGeom prst="rect">
            <a:avLst/>
          </a:prstGeom>
        </p:spPr>
      </p:pic>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38" name="图片 37"/>
          <p:cNvPicPr>
            <a:picLocks noChangeAspect="1"/>
          </p:cNvPicPr>
          <p:nvPr/>
        </p:nvPicPr>
        <p:blipFill rotWithShape="1">
          <a:blip r:embed="rId8">
            <a:extLst>
              <a:ext uri="{28A0092B-C50C-407E-A947-70E740481C1C}">
                <a14:useLocalDpi xmlns:a14="http://schemas.microsoft.com/office/drawing/2010/main" val="0"/>
              </a:ext>
            </a:extLst>
          </a:blip>
          <a:srcRect/>
          <a:stretch>
            <a:fillRect/>
          </a:stretch>
        </p:blipFill>
        <p:spPr>
          <a:xfrm>
            <a:off x="4517345" y="0"/>
            <a:ext cx="2011133" cy="1755509"/>
          </a:xfrm>
          <a:prstGeom prst="rect">
            <a:avLst/>
          </a:prstGeom>
        </p:spPr>
      </p:pic>
      <p:pic>
        <p:nvPicPr>
          <p:cNvPr id="54" name="Picture 53"/>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55" name="Picture 54"/>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50" name="Group 49"/>
          <p:cNvGrpSpPr/>
          <p:nvPr/>
        </p:nvGrpSpPr>
        <p:grpSpPr>
          <a:xfrm>
            <a:off x="6620" y="4059623"/>
            <a:ext cx="12192000" cy="2780956"/>
            <a:chOff x="-29140" y="3368913"/>
            <a:chExt cx="13654110" cy="3545778"/>
          </a:xfrm>
        </p:grpSpPr>
        <p:pic>
          <p:nvPicPr>
            <p:cNvPr id="51" name="Picture 50"/>
            <p:cNvPicPr>
              <a:picLocks noChangeAspect="1"/>
            </p:cNvPicPr>
            <p:nvPr/>
          </p:nvPicPr>
          <p:blipFill rotWithShape="1">
            <a:blip r:embed="rId12">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52" name="Picture 51"/>
            <p:cNvPicPr>
              <a:picLocks noChangeAspect="1"/>
            </p:cNvPicPr>
            <p:nvPr/>
          </p:nvPicPr>
          <p:blipFill rotWithShape="1">
            <a:blip r:embed="rId12">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3" name="Picture 52"/>
            <p:cNvPicPr>
              <a:picLocks noChangeAspect="1"/>
            </p:cNvPicPr>
            <p:nvPr/>
          </p:nvPicPr>
          <p:blipFill rotWithShape="1">
            <a:blip r:embed="rId12">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sp>
        <p:nvSpPr>
          <p:cNvPr id="34" name="Oval 33"/>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p:cNvSpPr txBox="1"/>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59020" y="4212023"/>
            <a:ext cx="12192000" cy="2780956"/>
            <a:chOff x="-29140" y="3368913"/>
            <a:chExt cx="13654110" cy="3545778"/>
          </a:xfrm>
        </p:grpSpPr>
        <p:pic>
          <p:nvPicPr>
            <p:cNvPr id="42" name="Picture 41"/>
            <p:cNvPicPr>
              <a:picLocks noChangeAspect="1"/>
            </p:cNvPicPr>
            <p:nvPr/>
          </p:nvPicPr>
          <p:blipFill rotWithShape="1">
            <a:blip r:embed="rId12">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43" name="Picture 42"/>
            <p:cNvPicPr>
              <a:picLocks noChangeAspect="1"/>
            </p:cNvPicPr>
            <p:nvPr/>
          </p:nvPicPr>
          <p:blipFill rotWithShape="1">
            <a:blip r:embed="rId12">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44" name="Picture 43"/>
            <p:cNvPicPr>
              <a:picLocks noChangeAspect="1"/>
            </p:cNvPicPr>
            <p:nvPr/>
          </p:nvPicPr>
          <p:blipFill rotWithShape="1">
            <a:blip r:embed="rId12">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3" name="Picture 2"/>
          <p:cNvPicPr>
            <a:picLocks noChangeAspect="1"/>
          </p:cNvPicPr>
          <p:nvPr/>
        </p:nvPicPr>
        <p:blipFill>
          <a:blip r:embed="rId16"/>
          <a:stretch>
            <a:fillRect/>
          </a:stretch>
        </p:blipFill>
        <p:spPr>
          <a:xfrm>
            <a:off x="3120354" y="1059189"/>
            <a:ext cx="6419644" cy="235326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p:cNvPicPr>
            <a:picLocks noChangeAspect="1"/>
          </p:cNvPicPr>
          <p:nvPr/>
        </p:nvPicPr>
        <p:blipFill rotWithShape="1">
          <a:blip r:embed="rId1">
            <a:extLst>
              <a:ext uri="{BEBA8EAE-BF5A-486C-A8C5-ECC9F3942E4B}">
                <a14:imgProps xmlns:a14="http://schemas.microsoft.com/office/drawing/2010/main">
                  <a14:imgLayer r:embed="rId2">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56694" y="3604999"/>
            <a:ext cx="979642" cy="1804381"/>
          </a:xfrm>
          <a:prstGeom prst="rect">
            <a:avLst/>
          </a:prstGeom>
          <a:effectLst>
            <a:glow>
              <a:schemeClr val="accent1"/>
            </a:glow>
          </a:effectLst>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2">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2">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529129"/>
            <a:ext cx="8980582" cy="2343979"/>
          </a:xfrm>
          <a:prstGeom prst="rect">
            <a:avLst/>
          </a:prstGeom>
          <a:effectLst>
            <a:glow>
              <a:schemeClr val="accent1"/>
            </a:glow>
          </a:effectLst>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137224" y="3821114"/>
            <a:ext cx="3806580" cy="1875120"/>
          </a:xfrm>
          <a:prstGeom prst="rect">
            <a:avLst/>
          </a:prstGeom>
          <a:effectLst>
            <a:glow>
              <a:schemeClr val="accent1"/>
            </a:glow>
          </a:effectLst>
        </p:spPr>
      </p:pic>
      <p:sp>
        <p:nvSpPr>
          <p:cNvPr id="16" name="Oval 15"/>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p:cNvGrpSpPr/>
          <p:nvPr/>
        </p:nvGrpSpPr>
        <p:grpSpPr>
          <a:xfrm>
            <a:off x="2735948" y="998713"/>
            <a:ext cx="6619399" cy="1275866"/>
            <a:chOff x="387313" y="473408"/>
            <a:chExt cx="6435833" cy="1563726"/>
          </a:xfrm>
        </p:grpSpPr>
        <p:sp>
          <p:nvSpPr>
            <p:cNvPr id="25" name="Rectangle: Rounded Corners 24"/>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p:cNvGrpSpPr/>
          <p:nvPr/>
        </p:nvGrpSpPr>
        <p:grpSpPr>
          <a:xfrm>
            <a:off x="2720176" y="2586453"/>
            <a:ext cx="6619399" cy="1275866"/>
            <a:chOff x="387313" y="473408"/>
            <a:chExt cx="6435833" cy="1563726"/>
          </a:xfrm>
        </p:grpSpPr>
        <p:sp>
          <p:nvSpPr>
            <p:cNvPr id="31" name="Rectangle: Rounded Corners 30"/>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p:cNvGrpSpPr/>
          <p:nvPr/>
        </p:nvGrpSpPr>
        <p:grpSpPr>
          <a:xfrm>
            <a:off x="2745812" y="4078862"/>
            <a:ext cx="6619399" cy="1275866"/>
            <a:chOff x="387313" y="473408"/>
            <a:chExt cx="6435833" cy="1563726"/>
          </a:xfrm>
        </p:grpSpPr>
        <p:sp>
          <p:nvSpPr>
            <p:cNvPr id="38" name="Rectangle: Rounded Corners 37"/>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a:fillRect/>
          </a:stretch>
        </p:blipFill>
        <p:spPr>
          <a:xfrm>
            <a:off x="2677121" y="2374069"/>
            <a:ext cx="1657121" cy="1524627"/>
          </a:xfrm>
          <a:prstGeom prst="rect">
            <a:avLst/>
          </a:prstGeom>
        </p:spPr>
      </p:pic>
      <p:pic>
        <p:nvPicPr>
          <p:cNvPr id="2" name="Picture 1"/>
          <p:cNvPicPr>
            <a:picLocks noChangeAspect="1"/>
          </p:cNvPicPr>
          <p:nvPr/>
        </p:nvPicPr>
        <p:blipFill>
          <a:blip r:embed="rId12"/>
          <a:stretch>
            <a:fillRect/>
          </a:stretch>
        </p:blipFill>
        <p:spPr>
          <a:xfrm>
            <a:off x="4606201" y="1294056"/>
            <a:ext cx="4352921" cy="969348"/>
          </a:xfrm>
          <a:prstGeom prst="rect">
            <a:avLst/>
          </a:prstGeom>
        </p:spPr>
      </p:pic>
      <p:pic>
        <p:nvPicPr>
          <p:cNvPr id="3" name="Picture 2"/>
          <p:cNvPicPr>
            <a:picLocks noChangeAspect="1"/>
          </p:cNvPicPr>
          <p:nvPr/>
        </p:nvPicPr>
        <p:blipFill>
          <a:blip r:embed="rId13"/>
          <a:stretch>
            <a:fillRect/>
          </a:stretch>
        </p:blipFill>
        <p:spPr>
          <a:xfrm>
            <a:off x="4533946" y="2833206"/>
            <a:ext cx="4761389" cy="963251"/>
          </a:xfrm>
          <a:prstGeom prst="rect">
            <a:avLst/>
          </a:prstGeom>
        </p:spPr>
      </p:pic>
      <p:pic>
        <p:nvPicPr>
          <p:cNvPr id="4" name="Picture 3"/>
          <p:cNvPicPr>
            <a:picLocks noChangeAspect="1"/>
          </p:cNvPicPr>
          <p:nvPr/>
        </p:nvPicPr>
        <p:blipFill>
          <a:blip r:embed="rId14"/>
          <a:stretch>
            <a:fillRect/>
          </a:stretch>
        </p:blipFill>
        <p:spPr>
          <a:xfrm>
            <a:off x="4868340" y="4365000"/>
            <a:ext cx="4334632" cy="969348"/>
          </a:xfrm>
          <a:prstGeom prst="rect">
            <a:avLst/>
          </a:prstGeom>
        </p:spPr>
      </p:pic>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00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00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00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00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00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00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2" grpId="0" bldLvl="0" animBg="1"/>
          <p:bldP spid="1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2" grpId="0" bldLvl="0" animBg="1"/>
          <p:bldP spid="16" grpId="0" bldLvl="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a:fillRect/>
          </a:stretch>
        </p:blipFill>
        <p:spPr>
          <a:xfrm>
            <a:off x="-149268" y="3008349"/>
            <a:ext cx="4396450" cy="2524867"/>
          </a:xfrm>
          <a:prstGeom prst="rect">
            <a:avLst/>
          </a:prstGeom>
          <a:effectLst>
            <a:glow>
              <a:schemeClr val="accent1"/>
            </a:glow>
          </a:effectLst>
        </p:spPr>
      </p:pic>
      <p:pic>
        <p:nvPicPr>
          <p:cNvPr id="25" name="Picture 24"/>
          <p:cNvPicPr>
            <a:picLocks noChangeAspect="1"/>
          </p:cNvPicPr>
          <p:nvPr/>
        </p:nvPicPr>
        <p:blipFill rotWithShape="1">
          <a:blip r:embed="rId3">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a:fillRect/>
          </a:stretch>
        </p:blipFill>
        <p:spPr>
          <a:xfrm>
            <a:off x="4008474" y="3000795"/>
            <a:ext cx="3601985" cy="2524867"/>
          </a:xfrm>
          <a:prstGeom prst="rect">
            <a:avLst/>
          </a:prstGeom>
          <a:effectLst>
            <a:glow>
              <a:schemeClr val="accent1"/>
            </a:glow>
          </a:effectLst>
        </p:spPr>
      </p:pic>
      <p:pic>
        <p:nvPicPr>
          <p:cNvPr id="26" name="Picture 25"/>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a:fillRect/>
          </a:stretch>
        </p:blipFill>
        <p:spPr>
          <a:xfrm>
            <a:off x="7446854" y="3625021"/>
            <a:ext cx="4745146" cy="2524867"/>
          </a:xfrm>
          <a:prstGeom prst="rect">
            <a:avLst/>
          </a:prstGeom>
          <a:effectLst>
            <a:glow>
              <a:schemeClr val="accent1"/>
            </a:glow>
          </a:effectLst>
        </p:spPr>
      </p:pic>
      <p:pic>
        <p:nvPicPr>
          <p:cNvPr id="27" name="Picture 26"/>
          <p:cNvPicPr>
            <a:picLocks noChangeAspect="1"/>
          </p:cNvPicPr>
          <p:nvPr/>
        </p:nvPicPr>
        <p:blipFill rotWithShape="1">
          <a:blip r:embed="rId4">
            <a:extLst>
              <a:ext uri="{BEBA8EAE-BF5A-486C-A8C5-ECC9F3942E4B}">
                <a14:imgProps xmlns:a14="http://schemas.microsoft.com/office/drawing/2010/main">
                  <a14:imgLayer r:embed="rId2">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160130" y="2905012"/>
            <a:ext cx="979642" cy="1804381"/>
          </a:xfrm>
          <a:prstGeom prst="rect">
            <a:avLst/>
          </a:prstGeom>
          <a:effectLst>
            <a:glow>
              <a:schemeClr val="accent1"/>
            </a:glow>
          </a:effectLst>
        </p:spPr>
      </p:pic>
      <p:pic>
        <p:nvPicPr>
          <p:cNvPr id="28" name="Picture 27"/>
          <p:cNvPicPr>
            <a:picLocks noChangeAspect="1"/>
          </p:cNvPicPr>
          <p:nvPr/>
        </p:nvPicPr>
        <p:blipFill rotWithShape="1">
          <a:blip r:embed="rId5">
            <a:extLst>
              <a:ext uri="{BEBA8EAE-BF5A-486C-A8C5-ECC9F3942E4B}">
                <a14:imgProps xmlns:a14="http://schemas.microsoft.com/office/drawing/2010/main">
                  <a14:imgLayer r:embed="rId2">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29" name="Picture 28"/>
          <p:cNvPicPr>
            <a:picLocks noChangeAspect="1"/>
          </p:cNvPicPr>
          <p:nvPr/>
        </p:nvPicPr>
        <p:blipFill rotWithShape="1">
          <a:blip r:embed="rId6">
            <a:extLst>
              <a:ext uri="{BEBA8EAE-BF5A-486C-A8C5-ECC9F3942E4B}">
                <a14:imgProps xmlns:a14="http://schemas.microsoft.com/office/drawing/2010/main">
                  <a14:imgLayer r:embed="rId2">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529129"/>
            <a:ext cx="8980582" cy="2343979"/>
          </a:xfrm>
          <a:prstGeom prst="rect">
            <a:avLst/>
          </a:prstGeom>
          <a:effectLst>
            <a:glow>
              <a:schemeClr val="accent1"/>
            </a:glow>
          </a:effectLst>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327244" y="3824044"/>
            <a:ext cx="3806580" cy="1875120"/>
          </a:xfrm>
          <a:prstGeom prst="rect">
            <a:avLst/>
          </a:prstGeom>
          <a:effectLst>
            <a:glow>
              <a:schemeClr val="accent1"/>
            </a:glow>
          </a:effectLst>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a:fillRect/>
          </a:stretch>
        </p:blipFill>
        <p:spPr>
          <a:xfrm>
            <a:off x="7066016" y="3785364"/>
            <a:ext cx="1261228" cy="1800435"/>
          </a:xfrm>
          <a:prstGeom prst="rect">
            <a:avLst/>
          </a:prstGeom>
          <a:effectLst>
            <a:glow>
              <a:schemeClr val="accent1"/>
            </a:glow>
          </a:effectLst>
        </p:spPr>
      </p:pic>
      <p:sp>
        <p:nvSpPr>
          <p:cNvPr id="34" name="Oval 33"/>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35184" t="55184" r="22473" b="-1014"/>
          <a:stretch>
            <a:fillRect/>
          </a:stretch>
        </p:blipFill>
        <p:spPr>
          <a:xfrm>
            <a:off x="7146961" y="46671"/>
            <a:ext cx="1343719" cy="1454336"/>
          </a:xfrm>
          <a:prstGeom prst="rect">
            <a:avLst/>
          </a:prstGeom>
        </p:spPr>
      </p:pic>
      <p:pic>
        <p:nvPicPr>
          <p:cNvPr id="43" name="Picture 42"/>
          <p:cNvPicPr>
            <a:picLocks noChangeAspect="1"/>
          </p:cNvPicPr>
          <p:nvPr/>
        </p:nvPicPr>
        <p:blipFill rotWithShape="1">
          <a:blip r:embed="rId8" cstate="print">
            <a:extLst>
              <a:ext uri="{28A0092B-C50C-407E-A947-70E740481C1C}">
                <a14:useLocalDpi xmlns:a14="http://schemas.microsoft.com/office/drawing/2010/main" val="0"/>
              </a:ext>
            </a:extLst>
          </a:blip>
          <a:srcRect r="57657" b="54170"/>
          <a:stretch>
            <a:fillRect/>
          </a:stretch>
        </p:blipFill>
        <p:spPr>
          <a:xfrm rot="6872548">
            <a:off x="7480640" y="3526826"/>
            <a:ext cx="1343719" cy="1454336"/>
          </a:xfrm>
          <a:prstGeom prst="rect">
            <a:avLst/>
          </a:prstGeom>
        </p:spPr>
      </p:pic>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a:fillRect/>
          </a:stretch>
        </p:blipFill>
        <p:spPr>
          <a:xfrm rot="3908138" flipH="1">
            <a:off x="-71920" y="489722"/>
            <a:ext cx="1443745" cy="1562596"/>
          </a:xfrm>
          <a:prstGeom prst="rect">
            <a:avLst/>
          </a:prstGeom>
        </p:spPr>
      </p:pic>
      <p:grpSp>
        <p:nvGrpSpPr>
          <p:cNvPr id="50" name="Group 49"/>
          <p:cNvGrpSpPr/>
          <p:nvPr/>
        </p:nvGrpSpPr>
        <p:grpSpPr>
          <a:xfrm>
            <a:off x="269718" y="287548"/>
            <a:ext cx="4040748" cy="861638"/>
            <a:chOff x="387313" y="473408"/>
            <a:chExt cx="6435833" cy="1563726"/>
          </a:xfrm>
        </p:grpSpPr>
        <p:sp>
          <p:nvSpPr>
            <p:cNvPr id="51" name="Rectangle: Rounded Corners 50"/>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91871" y="3525845"/>
            <a:ext cx="13654110" cy="3408355"/>
            <a:chOff x="-29140" y="3368913"/>
            <a:chExt cx="13654110" cy="3545778"/>
          </a:xfrm>
        </p:grpSpPr>
        <p:pic>
          <p:nvPicPr>
            <p:cNvPr id="38" name="Picture 37"/>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39" name="Picture 38"/>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40" name="Picture 39"/>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2" name="Picture 1"/>
          <p:cNvPicPr>
            <a:picLocks noChangeAspect="1"/>
          </p:cNvPicPr>
          <p:nvPr/>
        </p:nvPicPr>
        <p:blipFill>
          <a:blip r:embed="rId14"/>
          <a:stretch>
            <a:fillRect/>
          </a:stretch>
        </p:blipFill>
        <p:spPr>
          <a:xfrm>
            <a:off x="340641" y="336973"/>
            <a:ext cx="3871296" cy="859611"/>
          </a:xfrm>
          <a:prstGeom prst="rect">
            <a:avLst/>
          </a:prstGeom>
        </p:spPr>
      </p:pic>
      <p:sp>
        <p:nvSpPr>
          <p:cNvPr id="32" name="TextBox 31"/>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Cùng</a:t>
            </a:r>
            <a:r>
              <a:rPr kumimoji="0" lang="vi-VN" sz="4000" b="1" i="0" u="none" strike="noStrike" kern="1200" cap="none" spc="0" normalizeH="0" noProof="0" dirty="0">
                <a:ln>
                  <a:noFill/>
                </a:ln>
                <a:solidFill>
                  <a:srgbClr val="C00000"/>
                </a:solidFill>
                <a:effectLst/>
                <a:uLnTx/>
                <a:uFillTx/>
                <a:latin typeface="Calibri" panose="020F0502020204030204" charset="0"/>
                <a:cs typeface="Calibri" panose="020F0502020204030204" charset="0"/>
              </a:rPr>
              <a:t> hoàn thành bài tập </a:t>
            </a:r>
            <a:r>
              <a:rPr lang="vi-VN" sz="4000" b="1" dirty="0">
                <a:solidFill>
                  <a:srgbClr val="C00000"/>
                </a:solidFill>
                <a:latin typeface="Calibri" panose="020F0502020204030204" charset="0"/>
                <a:cs typeface="Calibri" panose="020F050202020403020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a:t>
            </a:r>
            <a:endParaRPr kumimoji="0" lang="en-GB" sz="40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p:cNvPicPr>
            <a:picLocks noChangeAspect="1"/>
          </p:cNvPicPr>
          <p:nvPr/>
        </p:nvPicPr>
        <p:blipFill>
          <a:blip r:embed="rId2"/>
          <a:stretch>
            <a:fillRect/>
          </a:stretch>
        </p:blipFill>
        <p:spPr>
          <a:xfrm>
            <a:off x="2649470" y="4312669"/>
            <a:ext cx="1018120" cy="1438781"/>
          </a:xfrm>
          <a:prstGeom prst="rect">
            <a:avLst/>
          </a:prstGeom>
        </p:spPr>
      </p:pic>
      <p:pic>
        <p:nvPicPr>
          <p:cNvPr id="61" name="Picture 60"/>
          <p:cNvPicPr>
            <a:picLocks noChangeAspect="1"/>
          </p:cNvPicPr>
          <p:nvPr/>
        </p:nvPicPr>
        <p:blipFill>
          <a:blip r:embed="rId2"/>
          <a:stretch>
            <a:fillRect/>
          </a:stretch>
        </p:blipFill>
        <p:spPr>
          <a:xfrm>
            <a:off x="4098685" y="4379829"/>
            <a:ext cx="1018120" cy="1438781"/>
          </a:xfrm>
          <a:prstGeom prst="rect">
            <a:avLst/>
          </a:prstGeom>
        </p:spPr>
      </p:pic>
      <p:pic>
        <p:nvPicPr>
          <p:cNvPr id="63" name="Picture 62"/>
          <p:cNvPicPr>
            <a:picLocks noChangeAspect="1"/>
          </p:cNvPicPr>
          <p:nvPr/>
        </p:nvPicPr>
        <p:blipFill>
          <a:blip r:embed="rId2"/>
          <a:stretch>
            <a:fillRect/>
          </a:stretch>
        </p:blipFill>
        <p:spPr>
          <a:xfrm>
            <a:off x="5392508" y="4378759"/>
            <a:ext cx="1018120" cy="1438781"/>
          </a:xfrm>
          <a:prstGeom prst="rect">
            <a:avLst/>
          </a:prstGeom>
        </p:spPr>
      </p:pic>
      <p:pic>
        <p:nvPicPr>
          <p:cNvPr id="65" name="Picture 64"/>
          <p:cNvPicPr>
            <a:picLocks noChangeAspect="1"/>
          </p:cNvPicPr>
          <p:nvPr/>
        </p:nvPicPr>
        <p:blipFill>
          <a:blip r:embed="rId2"/>
          <a:stretch>
            <a:fillRect/>
          </a:stretch>
        </p:blipFill>
        <p:spPr>
          <a:xfrm>
            <a:off x="6762261" y="4395263"/>
            <a:ext cx="1018120" cy="1438781"/>
          </a:xfrm>
          <a:prstGeom prst="rect">
            <a:avLst/>
          </a:prstGeom>
        </p:spPr>
      </p:pic>
      <p:pic>
        <p:nvPicPr>
          <p:cNvPr id="48" name="Picture 4" descr="Wheat Cartoon Character Images, Stock Photos &amp;amp; Vectors | Shutter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a:fillRect/>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a:fillRect/>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a:fillRect/>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a:fillRect/>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charset="0"/>
              <a:cs typeface="Calibri" panose="020F0502020204030204" charset="0"/>
            </a:endParaRPr>
          </a:p>
        </p:txBody>
      </p:sp>
      <p:sp>
        <p:nvSpPr>
          <p:cNvPr id="4" name="TextBox 3"/>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00"/>
                </a:solidFill>
                <a:effectLst/>
                <a:uLnTx/>
                <a:uFillTx/>
                <a:latin typeface="Calibri" panose="020F0502020204030204" charset="0"/>
                <a:cs typeface="Calibri" panose="020F0502020204030204" charset="0"/>
              </a:rPr>
              <a:t>1</a:t>
            </a:r>
            <a:endParaRPr kumimoji="0" lang="en-US" sz="2800" b="1" i="0" u="none" strike="noStrike" kern="1200" cap="none" spc="0" normalizeH="0" baseline="0" noProof="0" dirty="0">
              <a:ln>
                <a:noFill/>
              </a:ln>
              <a:solidFill>
                <a:srgbClr val="FFFF00"/>
              </a:solidFill>
              <a:effectLst/>
              <a:uLnTx/>
              <a:uFillTx/>
              <a:latin typeface="Calibri" panose="020F0502020204030204" charset="0"/>
              <a:cs typeface="Calibri" panose="020F0502020204030204" charset="0"/>
            </a:endParaRPr>
          </a:p>
        </p:txBody>
      </p:sp>
      <p:sp>
        <p:nvSpPr>
          <p:cNvPr id="52" name="TextBox 51"/>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charset="0"/>
                <a:cs typeface="Calibri" panose="020F050202020403020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charset="0"/>
              <a:cs typeface="Calibri" panose="020F0502020204030204" charset="0"/>
            </a:endParaRPr>
          </a:p>
        </p:txBody>
      </p:sp>
      <p:pic>
        <p:nvPicPr>
          <p:cNvPr id="58" name="Graphic 5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0862390">
            <a:off x="-46985918" y="23736932"/>
            <a:ext cx="421124" cy="401121"/>
          </a:xfrm>
          <a:prstGeom prst="rect">
            <a:avLst/>
          </a:prstGeom>
        </p:spPr>
      </p:pic>
      <p:pic>
        <p:nvPicPr>
          <p:cNvPr id="60" name="Graphic 5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0862390">
            <a:off x="-46985917" y="23335695"/>
            <a:ext cx="421124" cy="401121"/>
          </a:xfrm>
          <a:prstGeom prst="rect">
            <a:avLst/>
          </a:prstGeom>
        </p:spPr>
      </p:pic>
      <p:pic>
        <p:nvPicPr>
          <p:cNvPr id="62" name="Graphic 6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0862390">
            <a:off x="-46967002" y="22914636"/>
            <a:ext cx="421124" cy="401121"/>
          </a:xfrm>
          <a:prstGeom prst="rect">
            <a:avLst/>
          </a:prstGeom>
        </p:spPr>
      </p:pic>
      <p:pic>
        <p:nvPicPr>
          <p:cNvPr id="64" name="Graphic 6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20862390">
            <a:off x="-46929028" y="22419298"/>
            <a:ext cx="421124" cy="401121"/>
          </a:xfrm>
          <a:prstGeom prst="rect">
            <a:avLst/>
          </a:prstGeom>
        </p:spPr>
      </p:pic>
      <p:pic>
        <p:nvPicPr>
          <p:cNvPr id="8" name="Picture 7"/>
          <p:cNvPicPr>
            <a:picLocks noChangeAspect="1"/>
          </p:cNvPicPr>
          <p:nvPr/>
        </p:nvPicPr>
        <p:blipFill>
          <a:blip r:embed="rId9"/>
          <a:stretch>
            <a:fillRect/>
          </a:stretch>
        </p:blipFill>
        <p:spPr>
          <a:xfrm>
            <a:off x="1994674" y="924389"/>
            <a:ext cx="8975460" cy="2131045"/>
          </a:xfrm>
          <a:prstGeom prst="rect">
            <a:avLst/>
          </a:prstGeom>
        </p:spPr>
      </p:pic>
      <p:sp>
        <p:nvSpPr>
          <p:cNvPr id="71" name="Rounded Rectangle 6"/>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rPr>
              <a:t>1 giờ</a:t>
            </a:r>
            <a:endParaRPr kumimoji="0" lang="en-US"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endParaRPr>
          </a:p>
        </p:txBody>
      </p:sp>
      <p:sp>
        <p:nvSpPr>
          <p:cNvPr id="72" name="Rounded Rectangle 6"/>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3735" dirty="0">
                <a:solidFill>
                  <a:srgbClr val="000000"/>
                </a:solidFill>
                <a:latin typeface="Calibri" panose="020F0502020204030204" charset="0"/>
                <a:cs typeface="Calibri" panose="020F0502020204030204" charset="0"/>
                <a:sym typeface="Arial" panose="020B0604020202020204"/>
              </a:rPr>
              <a:t>5</a:t>
            </a:r>
            <a:r>
              <a:rPr kumimoji="0" lang="vi-VN"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rPr>
              <a:t> giờ</a:t>
            </a:r>
            <a:endParaRPr kumimoji="0" lang="en-US"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endParaRPr>
          </a:p>
        </p:txBody>
      </p:sp>
      <p:sp>
        <p:nvSpPr>
          <p:cNvPr id="73" name="Rounded Rectangle 6"/>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3735" dirty="0">
                <a:solidFill>
                  <a:srgbClr val="000000"/>
                </a:solidFill>
                <a:latin typeface="Calibri" panose="020F0502020204030204" charset="0"/>
                <a:cs typeface="Calibri" panose="020F0502020204030204" charset="0"/>
                <a:sym typeface="Arial" panose="020B0604020202020204"/>
              </a:rPr>
              <a:t>9</a:t>
            </a:r>
            <a:r>
              <a:rPr kumimoji="0" lang="vi-VN"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rPr>
              <a:t> giờ</a:t>
            </a:r>
            <a:endParaRPr kumimoji="0" lang="en-US"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endParaRPr>
          </a:p>
        </p:txBody>
      </p:sp>
      <p:sp>
        <p:nvSpPr>
          <p:cNvPr id="74" name="Rounded Rectangle 6"/>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3735" dirty="0">
                <a:solidFill>
                  <a:srgbClr val="000000"/>
                </a:solidFill>
                <a:latin typeface="Calibri" panose="020F0502020204030204" charset="0"/>
                <a:cs typeface="Calibri" panose="020F0502020204030204" charset="0"/>
                <a:sym typeface="Arial" panose="020B0604020202020204"/>
              </a:rPr>
              <a:t>10</a:t>
            </a:r>
            <a:r>
              <a:rPr kumimoji="0" lang="vi-VN"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rPr>
              <a:t> giờ</a:t>
            </a:r>
            <a:endParaRPr kumimoji="0" lang="en-US" sz="3735" b="0" i="0" u="none" strike="noStrike" kern="1200" cap="none" spc="0" normalizeH="0" baseline="0" noProof="0" dirty="0">
              <a:ln>
                <a:noFill/>
              </a:ln>
              <a:solidFill>
                <a:srgbClr val="000000"/>
              </a:solidFill>
              <a:effectLst/>
              <a:uLnTx/>
              <a:uFillTx/>
              <a:latin typeface="Calibri" panose="020F0502020204030204" charset="0"/>
              <a:cs typeface="Calibri" panose="020F0502020204030204" charset="0"/>
              <a:sym typeface="Arial" panose="020B0604020202020204"/>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10"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10"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10"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1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2" grpId="0" bldLvl="0" animBg="1"/>
      <p:bldP spid="73" grpId="0" bldLvl="0" animBg="1"/>
      <p:bldP spid="7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a:fillRect/>
          </a:stretch>
        </p:blipFill>
        <p:spPr>
          <a:xfrm>
            <a:off x="-149268" y="3008349"/>
            <a:ext cx="4396450" cy="2524867"/>
          </a:xfrm>
          <a:prstGeom prst="rect">
            <a:avLst/>
          </a:prstGeom>
          <a:effectLst>
            <a:glow>
              <a:schemeClr val="accent1"/>
            </a:glow>
          </a:effectLst>
        </p:spPr>
      </p:pic>
      <p:pic>
        <p:nvPicPr>
          <p:cNvPr id="25" name="Picture 24"/>
          <p:cNvPicPr>
            <a:picLocks noChangeAspect="1"/>
          </p:cNvPicPr>
          <p:nvPr/>
        </p:nvPicPr>
        <p:blipFill rotWithShape="1">
          <a:blip r:embed="rId3">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a:fillRect/>
          </a:stretch>
        </p:blipFill>
        <p:spPr>
          <a:xfrm>
            <a:off x="4008474" y="3000795"/>
            <a:ext cx="3601985" cy="2524867"/>
          </a:xfrm>
          <a:prstGeom prst="rect">
            <a:avLst/>
          </a:prstGeom>
          <a:effectLst>
            <a:glow>
              <a:schemeClr val="accent1"/>
            </a:glow>
          </a:effectLst>
        </p:spPr>
      </p:pic>
      <p:pic>
        <p:nvPicPr>
          <p:cNvPr id="26" name="Picture 25"/>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a:fillRect/>
          </a:stretch>
        </p:blipFill>
        <p:spPr>
          <a:xfrm>
            <a:off x="7446854" y="3625021"/>
            <a:ext cx="4745146" cy="2524867"/>
          </a:xfrm>
          <a:prstGeom prst="rect">
            <a:avLst/>
          </a:prstGeom>
          <a:effectLst>
            <a:glow>
              <a:schemeClr val="accent1"/>
            </a:glow>
          </a:effectLst>
        </p:spPr>
      </p:pic>
      <p:pic>
        <p:nvPicPr>
          <p:cNvPr id="27" name="Picture 26"/>
          <p:cNvPicPr>
            <a:picLocks noChangeAspect="1"/>
          </p:cNvPicPr>
          <p:nvPr/>
        </p:nvPicPr>
        <p:blipFill rotWithShape="1">
          <a:blip r:embed="rId4">
            <a:extLst>
              <a:ext uri="{BEBA8EAE-BF5A-486C-A8C5-ECC9F3942E4B}">
                <a14:imgProps xmlns:a14="http://schemas.microsoft.com/office/drawing/2010/main">
                  <a14:imgLayer r:embed="rId2">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160130" y="2905012"/>
            <a:ext cx="979642" cy="1804381"/>
          </a:xfrm>
          <a:prstGeom prst="rect">
            <a:avLst/>
          </a:prstGeom>
          <a:effectLst>
            <a:glow>
              <a:schemeClr val="accent1"/>
            </a:glow>
          </a:effectLst>
        </p:spPr>
      </p:pic>
      <p:pic>
        <p:nvPicPr>
          <p:cNvPr id="28" name="Picture 27"/>
          <p:cNvPicPr>
            <a:picLocks noChangeAspect="1"/>
          </p:cNvPicPr>
          <p:nvPr/>
        </p:nvPicPr>
        <p:blipFill rotWithShape="1">
          <a:blip r:embed="rId5">
            <a:extLst>
              <a:ext uri="{BEBA8EAE-BF5A-486C-A8C5-ECC9F3942E4B}">
                <a14:imgProps xmlns:a14="http://schemas.microsoft.com/office/drawing/2010/main">
                  <a14:imgLayer r:embed="rId2">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29" name="Picture 28"/>
          <p:cNvPicPr>
            <a:picLocks noChangeAspect="1"/>
          </p:cNvPicPr>
          <p:nvPr/>
        </p:nvPicPr>
        <p:blipFill rotWithShape="1">
          <a:blip r:embed="rId6">
            <a:extLst>
              <a:ext uri="{BEBA8EAE-BF5A-486C-A8C5-ECC9F3942E4B}">
                <a14:imgProps xmlns:a14="http://schemas.microsoft.com/office/drawing/2010/main">
                  <a14:imgLayer r:embed="rId2">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529129"/>
            <a:ext cx="8980582" cy="2343979"/>
          </a:xfrm>
          <a:prstGeom prst="rect">
            <a:avLst/>
          </a:prstGeom>
          <a:effectLst>
            <a:glow>
              <a:schemeClr val="accent1"/>
            </a:glow>
          </a:effectLst>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327244" y="3824044"/>
            <a:ext cx="3806580" cy="1875120"/>
          </a:xfrm>
          <a:prstGeom prst="rect">
            <a:avLst/>
          </a:prstGeom>
          <a:effectLst>
            <a:glow>
              <a:schemeClr val="accent1"/>
            </a:glow>
          </a:effectLst>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a:fillRect/>
          </a:stretch>
        </p:blipFill>
        <p:spPr>
          <a:xfrm>
            <a:off x="7066016" y="3785364"/>
            <a:ext cx="1261228" cy="1800435"/>
          </a:xfrm>
          <a:prstGeom prst="rect">
            <a:avLst/>
          </a:prstGeom>
          <a:effectLst>
            <a:glow>
              <a:schemeClr val="accent1"/>
            </a:glow>
          </a:effectLst>
        </p:spPr>
      </p:pic>
      <p:sp>
        <p:nvSpPr>
          <p:cNvPr id="34" name="Oval 33"/>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35184" t="55184" r="22473" b="-1014"/>
          <a:stretch>
            <a:fillRect/>
          </a:stretch>
        </p:blipFill>
        <p:spPr>
          <a:xfrm>
            <a:off x="7146961" y="46671"/>
            <a:ext cx="1343719" cy="1454336"/>
          </a:xfrm>
          <a:prstGeom prst="rect">
            <a:avLst/>
          </a:prstGeom>
        </p:spPr>
      </p:pic>
      <p:pic>
        <p:nvPicPr>
          <p:cNvPr id="43" name="Picture 42"/>
          <p:cNvPicPr>
            <a:picLocks noChangeAspect="1"/>
          </p:cNvPicPr>
          <p:nvPr/>
        </p:nvPicPr>
        <p:blipFill rotWithShape="1">
          <a:blip r:embed="rId8" cstate="print">
            <a:extLst>
              <a:ext uri="{28A0092B-C50C-407E-A947-70E740481C1C}">
                <a14:useLocalDpi xmlns:a14="http://schemas.microsoft.com/office/drawing/2010/main" val="0"/>
              </a:ext>
            </a:extLst>
          </a:blip>
          <a:srcRect r="57657" b="54170"/>
          <a:stretch>
            <a:fillRect/>
          </a:stretch>
        </p:blipFill>
        <p:spPr>
          <a:xfrm rot="6872548">
            <a:off x="7480640" y="3526826"/>
            <a:ext cx="1343719" cy="1454336"/>
          </a:xfrm>
          <a:prstGeom prst="rect">
            <a:avLst/>
          </a:prstGeom>
        </p:spPr>
      </p:pic>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a:fillRect/>
          </a:stretch>
        </p:blipFill>
        <p:spPr>
          <a:xfrm rot="3908138" flipH="1">
            <a:off x="-71920" y="489722"/>
            <a:ext cx="1443745" cy="1562596"/>
          </a:xfrm>
          <a:prstGeom prst="rect">
            <a:avLst/>
          </a:prstGeom>
        </p:spPr>
      </p:pic>
      <p:grpSp>
        <p:nvGrpSpPr>
          <p:cNvPr id="50" name="Group 49"/>
          <p:cNvGrpSpPr/>
          <p:nvPr/>
        </p:nvGrpSpPr>
        <p:grpSpPr>
          <a:xfrm>
            <a:off x="269718" y="287548"/>
            <a:ext cx="4040748" cy="861638"/>
            <a:chOff x="387313" y="473408"/>
            <a:chExt cx="6435833" cy="1563726"/>
          </a:xfrm>
        </p:grpSpPr>
        <p:sp>
          <p:nvSpPr>
            <p:cNvPr id="51" name="Rectangle: Rounded Corners 50"/>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a:fillRect/>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9861" b="36939" l="77779" r="97531"/>
                    </a14:imgEffect>
                  </a14:imgLayer>
                </a14:imgProps>
              </a:ext>
              <a:ext uri="{28A0092B-C50C-407E-A947-70E740481C1C}">
                <a14:useLocalDpi xmlns:a14="http://schemas.microsoft.com/office/drawing/2010/main" val="0"/>
              </a:ext>
            </a:extLst>
          </a:blip>
          <a:srcRect l="75310" t="17726" b="60926"/>
          <a:stretch>
            <a:fillRect/>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p:cNvGrpSpPr/>
          <p:nvPr/>
        </p:nvGrpSpPr>
        <p:grpSpPr>
          <a:xfrm>
            <a:off x="-2444" y="3436872"/>
            <a:ext cx="13654110" cy="3408355"/>
            <a:chOff x="-29140" y="3368913"/>
            <a:chExt cx="13654110" cy="3545778"/>
          </a:xfrm>
        </p:grpSpPr>
        <p:pic>
          <p:nvPicPr>
            <p:cNvPr id="38" name="Picture 37"/>
            <p:cNvPicPr>
              <a:picLocks noChangeAspect="1"/>
            </p:cNvPicPr>
            <p:nvPr/>
          </p:nvPicPr>
          <p:blipFill rotWithShape="1">
            <a:blip r:embed="rId17">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39" name="Picture 38"/>
            <p:cNvPicPr>
              <a:picLocks noChangeAspect="1"/>
            </p:cNvPicPr>
            <p:nvPr/>
          </p:nvPicPr>
          <p:blipFill rotWithShape="1">
            <a:blip r:embed="rId17">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40" name="Picture 39"/>
            <p:cNvPicPr>
              <a:picLocks noChangeAspect="1"/>
            </p:cNvPicPr>
            <p:nvPr/>
          </p:nvPicPr>
          <p:blipFill rotWithShape="1">
            <a:blip r:embed="rId17">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2" name="Picture 1"/>
          <p:cNvPicPr>
            <a:picLocks noChangeAspect="1"/>
          </p:cNvPicPr>
          <p:nvPr/>
        </p:nvPicPr>
        <p:blipFill>
          <a:blip r:embed="rId18"/>
          <a:stretch>
            <a:fillRect/>
          </a:stretch>
        </p:blipFill>
        <p:spPr>
          <a:xfrm>
            <a:off x="142009" y="433290"/>
            <a:ext cx="4237087" cy="859611"/>
          </a:xfrm>
          <a:prstGeom prst="rect">
            <a:avLst/>
          </a:prstGeom>
        </p:spPr>
      </p:pic>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charset="0"/>
              <a:cs typeface="Calibri" panose="020F0502020204030204" charset="0"/>
            </a:endParaRPr>
          </a:p>
        </p:txBody>
      </p:sp>
      <p:sp>
        <p:nvSpPr>
          <p:cNvPr id="3" name="TextBox 2"/>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00"/>
                </a:solidFill>
                <a:effectLst/>
                <a:uLnTx/>
                <a:uFillTx/>
                <a:latin typeface="Calibri" panose="020F0502020204030204" charset="0"/>
                <a:cs typeface="Calibri" panose="020F0502020204030204" charset="0"/>
              </a:rPr>
              <a:t>2</a:t>
            </a:r>
            <a:endParaRPr kumimoji="0" lang="en-US" sz="3200" b="1" i="0" u="none" strike="noStrike" kern="1200" cap="none" spc="0" normalizeH="0" baseline="0" noProof="0" dirty="0">
              <a:ln>
                <a:noFill/>
              </a:ln>
              <a:solidFill>
                <a:srgbClr val="FFFF00"/>
              </a:solidFill>
              <a:effectLst/>
              <a:uLnTx/>
              <a:uFillTx/>
              <a:latin typeface="Calibri" panose="020F0502020204030204" charset="0"/>
              <a:cs typeface="Calibri" panose="020F0502020204030204" charset="0"/>
            </a:endParaRPr>
          </a:p>
        </p:txBody>
      </p:sp>
      <p:sp>
        <p:nvSpPr>
          <p:cNvPr id="4" name="TextBox 3"/>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charset="0"/>
                <a:cs typeface="Calibri" panose="020F050202020403020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charset="0"/>
              <a:cs typeface="Calibri" panose="020F0502020204030204" charset="0"/>
            </a:endParaRPr>
          </a:p>
        </p:txBody>
      </p:sp>
      <p:pic>
        <p:nvPicPr>
          <p:cNvPr id="7" name="Picture 6"/>
          <p:cNvPicPr>
            <a:picLocks noChangeAspect="1"/>
          </p:cNvPicPr>
          <p:nvPr/>
        </p:nvPicPr>
        <p:blipFill>
          <a:blip r:embed="rId1"/>
          <a:stretch>
            <a:fillRect/>
          </a:stretch>
        </p:blipFill>
        <p:spPr>
          <a:xfrm>
            <a:off x="3742660" y="1433340"/>
            <a:ext cx="5706140" cy="483887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p:cNvPicPr>
            <a:picLocks noChangeAspect="1"/>
          </p:cNvPicPr>
          <p:nvPr/>
        </p:nvPicPr>
        <p:blipFill>
          <a:blip r:embed="rId1">
            <a:extLst>
              <a:ext uri="{BEBA8EAE-BF5A-486C-A8C5-ECC9F3942E4B}">
                <a14:imgProps xmlns:a14="http://schemas.microsoft.com/office/drawing/2010/main">
                  <a14:imgLayer r:embed="rId2">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p:cNvPicPr>
            <a:picLocks noChangeAspect="1"/>
          </p:cNvPicPr>
          <p:nvPr/>
        </p:nvPicPr>
        <p:blipFill>
          <a:blip r:embed="rId3">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7471" y="3385843"/>
            <a:ext cx="670529" cy="379810"/>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15" name="Picture 14"/>
          <p:cNvPicPr>
            <a:picLocks noChangeAspect="1"/>
          </p:cNvPicPr>
          <p:nvPr/>
        </p:nvPicPr>
        <p:blipFill rotWithShape="1">
          <a:blip r:embed="rId8">
            <a:extLst>
              <a:ext uri="{BEBA8EAE-BF5A-486C-A8C5-ECC9F3942E4B}">
                <a14:imgProps xmlns:a14="http://schemas.microsoft.com/office/drawing/2010/main">
                  <a14:imgLayer r:embed="rId7">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16" name="Group 15"/>
          <p:cNvGrpSpPr/>
          <p:nvPr/>
        </p:nvGrpSpPr>
        <p:grpSpPr>
          <a:xfrm>
            <a:off x="6620" y="4059623"/>
            <a:ext cx="12192000" cy="2780956"/>
            <a:chOff x="-29140" y="3368913"/>
            <a:chExt cx="13654110" cy="3545778"/>
          </a:xfrm>
        </p:grpSpPr>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sp>
        <p:nvSpPr>
          <p:cNvPr id="22" name="Rectangle: Rounded Corners 21"/>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23" name="TextBox 22"/>
          <p:cNvSpPr txBox="1"/>
          <p:nvPr/>
        </p:nvSpPr>
        <p:spPr>
          <a:xfrm>
            <a:off x="261259" y="270754"/>
            <a:ext cx="8002621" cy="2062296"/>
          </a:xfrm>
          <a:prstGeom prst="rect">
            <a:avLst/>
          </a:prstGeom>
          <a:noFill/>
        </p:spPr>
        <p:txBody>
          <a:bodyPr wrap="square" rtlCol="0">
            <a:spAutoFit/>
          </a:bodyPr>
          <a:lstStyle/>
          <a:p>
            <a:pPr marL="0" marR="0" lvl="0" indent="0" algn="just" defTabSz="1219200" rtl="0" eaLnBrk="1" fontAlgn="auto" latinLnBrk="0" hangingPunct="1">
              <a:lnSpc>
                <a:spcPct val="100000"/>
              </a:lnSpc>
              <a:spcBef>
                <a:spcPts val="0"/>
              </a:spcBef>
              <a:spcAft>
                <a:spcPts val="0"/>
              </a:spcAft>
              <a:buClr>
                <a:srgbClr val="000000"/>
              </a:buClr>
              <a:buSzTx/>
              <a:buFontTx/>
              <a:buNone/>
              <a:defRPr/>
            </a:pP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Bạn</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hãy</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giúp</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mình</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vận</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chuyển</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err="1">
                <a:ln>
                  <a:noFill/>
                </a:ln>
                <a:solidFill>
                  <a:srgbClr val="000000"/>
                </a:solidFill>
                <a:effectLst/>
                <a:uLnTx/>
                <a:uFillTx/>
                <a:latin typeface="Calibri" panose="020F0502020204030204" charset="0"/>
                <a:ea typeface="+mn-ea"/>
                <a:cs typeface="Calibri" panose="020F0502020204030204" charset="0"/>
                <a:sym typeface="Arial" panose="020B0604020202020204"/>
              </a:rPr>
              <a:t>các</a:t>
            </a:r>
            <a:r>
              <a:rPr kumimoji="0" lang="en-US" sz="4265" b="0" i="0" u="none" strike="noStrike" kern="0" cap="none" spc="0" normalizeH="0" baseline="0" noProof="0">
                <a:ln>
                  <a:noFill/>
                </a:ln>
                <a:solidFill>
                  <a:srgbClr val="000000"/>
                </a:solidFill>
                <a:effectLst/>
                <a:uLnTx/>
                <a:uFillTx/>
                <a:latin typeface="Calibri" panose="020F0502020204030204" charset="0"/>
                <a:ea typeface="+mn-ea"/>
                <a:cs typeface="Calibri" panose="020F0502020204030204" charset="0"/>
                <a:sym typeface="Arial" panose="020B0604020202020204"/>
              </a:rPr>
              <a:t> bó lúa lên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xe</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bằng</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cách</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trả</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lời</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các</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câu</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hỏi</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 </a:t>
            </a:r>
            <a:r>
              <a:rPr kumimoji="0" lang="en-US" sz="4265" b="0" i="0" u="none" strike="noStrike" kern="0" cap="none" spc="0" normalizeH="0" baseline="0" noProof="0" err="1">
                <a:ln>
                  <a:noFill/>
                </a:ln>
                <a:solidFill>
                  <a:srgbClr val="000000"/>
                </a:solidFill>
                <a:effectLst/>
                <a:uLnTx/>
                <a:uFillTx/>
                <a:latin typeface="Calibri" panose="020F0502020204030204" charset="0"/>
                <a:ea typeface="+mn-ea"/>
                <a:cs typeface="Calibri" panose="020F0502020204030204" charset="0"/>
                <a:sym typeface="Arial" panose="020B0604020202020204"/>
              </a:rPr>
              <a:t>sau</a:t>
            </a:r>
            <a:r>
              <a:rPr kumimoji="0" lang="en-US" sz="4265" b="0" i="0" u="none" strike="noStrike" kern="0" cap="none" spc="0" normalizeH="0" baseline="0" noProof="0">
                <a:ln>
                  <a:noFill/>
                </a:ln>
                <a:solidFill>
                  <a:srgbClr val="000000"/>
                </a:solidFill>
                <a:effectLst/>
                <a:uLnTx/>
                <a:uFillTx/>
                <a:latin typeface="Calibri" panose="020F0502020204030204" charset="0"/>
                <a:ea typeface="+mn-ea"/>
                <a:cs typeface="Calibri" panose="020F0502020204030204" charset="0"/>
                <a:sym typeface="Arial" panose="020B0604020202020204"/>
              </a:rPr>
              <a:t> bó lúa </a:t>
            </a:r>
            <a:r>
              <a:rPr kumimoji="0" lang="en-US" sz="4265" b="0" i="0" u="none" strike="noStrike" kern="0" cap="none" spc="0" normalizeH="0" baseline="0" noProof="0" dirty="0" err="1">
                <a:ln>
                  <a:noFill/>
                </a:ln>
                <a:solidFill>
                  <a:srgbClr val="000000"/>
                </a:solidFill>
                <a:effectLst/>
                <a:uLnTx/>
                <a:uFillTx/>
                <a:latin typeface="Calibri" panose="020F0502020204030204" charset="0"/>
                <a:ea typeface="+mn-ea"/>
                <a:cs typeface="Calibri" panose="020F0502020204030204" charset="0"/>
                <a:sym typeface="Arial" panose="020B0604020202020204"/>
              </a:rPr>
              <a:t>nhé</a:t>
            </a:r>
            <a:r>
              <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a:t>
            </a:r>
            <a:endParaRPr kumimoji="0" lang="en-US" sz="4265" b="0"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p:txBody>
      </p:sp>
      <p:sp>
        <p:nvSpPr>
          <p:cNvPr id="27" name="Google Shape;1065;p36">
            <a:hlinkClick r:id="rId10" action="ppaction://hlinksldjump"/>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8" name="Picture 2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p:cNvGrpSpPr/>
          <p:nvPr/>
        </p:nvGrpSpPr>
        <p:grpSpPr>
          <a:xfrm>
            <a:off x="34451" y="3763354"/>
            <a:ext cx="2608554" cy="1281135"/>
            <a:chOff x="-670382" y="4160055"/>
            <a:chExt cx="3227334" cy="1585036"/>
          </a:xfrm>
        </p:grpSpPr>
        <p:pic>
          <p:nvPicPr>
            <p:cNvPr id="29"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30"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31"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32"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33"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34"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36"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37"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38"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39"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40"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41"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42"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grpSp>
        <p:nvGrpSpPr>
          <p:cNvPr id="43" name="Group 42"/>
          <p:cNvGrpSpPr/>
          <p:nvPr/>
        </p:nvGrpSpPr>
        <p:grpSpPr>
          <a:xfrm>
            <a:off x="812302" y="4945008"/>
            <a:ext cx="2608554" cy="1281135"/>
            <a:chOff x="-670382" y="4160055"/>
            <a:chExt cx="3227334" cy="1585036"/>
          </a:xfrm>
        </p:grpSpPr>
        <p:pic>
          <p:nvPicPr>
            <p:cNvPr id="44"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45"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46"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47"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48"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49"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50"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51"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52"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53"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54"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55"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56"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grpSp>
        <p:nvGrpSpPr>
          <p:cNvPr id="57" name="Group 56"/>
          <p:cNvGrpSpPr/>
          <p:nvPr/>
        </p:nvGrpSpPr>
        <p:grpSpPr>
          <a:xfrm>
            <a:off x="2405202" y="3793803"/>
            <a:ext cx="2608554" cy="1281135"/>
            <a:chOff x="-670382" y="4160055"/>
            <a:chExt cx="3227334" cy="1585036"/>
          </a:xfrm>
        </p:grpSpPr>
        <p:pic>
          <p:nvPicPr>
            <p:cNvPr id="58"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59"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60"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61"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62"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63"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64"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65"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66"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67"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68"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69"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70"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grpSp>
        <p:nvGrpSpPr>
          <p:cNvPr id="71" name="Group 70"/>
          <p:cNvGrpSpPr/>
          <p:nvPr/>
        </p:nvGrpSpPr>
        <p:grpSpPr>
          <a:xfrm>
            <a:off x="3319862" y="5028021"/>
            <a:ext cx="2608554" cy="1281135"/>
            <a:chOff x="-670382" y="4160055"/>
            <a:chExt cx="3227334" cy="1585036"/>
          </a:xfrm>
        </p:grpSpPr>
        <p:pic>
          <p:nvPicPr>
            <p:cNvPr id="72"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73"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74"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75"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76"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77" name="图片 27"/>
            <p:cNvPicPr>
              <a:picLocks noChangeAspect="1"/>
            </p:cNvPicPr>
            <p:nvPr/>
          </p:nvPicPr>
          <p:blipFill rotWithShape="1">
            <a:blip r:embed="rId12"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78"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79"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81"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88"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89"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90"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91" name="图片 25"/>
            <p:cNvPicPr>
              <a:picLocks noChangeAspect="1"/>
            </p:cNvPicPr>
            <p:nvPr/>
          </p:nvPicPr>
          <p:blipFill rotWithShape="1">
            <a:blip r:embed="rId12"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sp>
        <p:nvSpPr>
          <p:cNvPr id="3" name="Oval 2">
            <a:hlinkClick r:id="rId13" action="ppaction://hlinksldjump"/>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000000"/>
                </a:solidFill>
                <a:effectLst/>
                <a:uLnTx/>
                <a:uFillTx/>
                <a:latin typeface="Arial" panose="020B0604020202020204"/>
                <a:ea typeface="+mn-ea"/>
                <a:cs typeface="+mn-cs"/>
              </a:rPr>
              <a:t>1</a:t>
            </a:r>
            <a:endParaRPr kumimoji="0" lang="en-US" sz="4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Oval 91">
            <a:hlinkClick r:id="rId14" action="ppaction://hlinksldjump"/>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000000"/>
                </a:solidFill>
                <a:effectLst/>
                <a:uLnTx/>
                <a:uFillTx/>
                <a:latin typeface="Arial" panose="020B0604020202020204"/>
                <a:ea typeface="+mn-ea"/>
                <a:cs typeface="+mn-cs"/>
              </a:rPr>
              <a:t>2</a:t>
            </a:r>
            <a:endParaRPr kumimoji="0" lang="en-US" sz="4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Oval 92">
            <a:hlinkClick r:id="rId15" action="ppaction://hlinksldjump"/>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000000"/>
                </a:solidFill>
                <a:effectLst/>
                <a:uLnTx/>
                <a:uFillTx/>
                <a:latin typeface="Arial" panose="020B0604020202020204"/>
                <a:ea typeface="+mn-ea"/>
                <a:cs typeface="+mn-cs"/>
              </a:rPr>
              <a:t>3</a:t>
            </a:r>
            <a:endParaRPr kumimoji="0" lang="en-US" sz="4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Oval 93">
            <a:hlinkClick r:id="rId16" action="ppaction://hlinksldjump"/>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000000"/>
                </a:solidFill>
                <a:effectLst/>
                <a:uLnTx/>
                <a:uFillTx/>
                <a:latin typeface="Arial" panose="020B0604020202020204"/>
                <a:ea typeface="+mn-ea"/>
                <a:cs typeface="+mn-cs"/>
              </a:rPr>
              <a:t>4</a:t>
            </a:r>
            <a:endParaRPr kumimoji="0" lang="en-US" sz="40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5" name="Graphic 9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0862390">
            <a:off x="-46929028" y="22419298"/>
            <a:ext cx="421124" cy="401121"/>
          </a:xfrm>
          <a:prstGeom prst="rect">
            <a:avLst/>
          </a:prstGeom>
        </p:spPr>
      </p:pic>
      <p:pic>
        <p:nvPicPr>
          <p:cNvPr id="96" name="Graphic 9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0862390">
            <a:off x="-42255428" y="15510498"/>
            <a:ext cx="421124" cy="401121"/>
          </a:xfrm>
          <a:prstGeom prst="rect">
            <a:avLst/>
          </a:prstGeom>
        </p:spPr>
      </p:pic>
      <p:pic>
        <p:nvPicPr>
          <p:cNvPr id="97" name="Graphic 9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0862390">
            <a:off x="-48351427" y="15992086"/>
            <a:ext cx="421124" cy="401121"/>
          </a:xfrm>
          <a:prstGeom prst="rect">
            <a:avLst/>
          </a:prstGeom>
        </p:spPr>
      </p:pic>
      <p:pic>
        <p:nvPicPr>
          <p:cNvPr id="98" name="Graphic 9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0862390">
            <a:off x="-47854552" y="11623286"/>
            <a:ext cx="421124" cy="4011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19"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19"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19"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19" name="whoosh.wav"/>
                                        </p:tgtEl>
                                      </p:cMediaNode>
                                    </p:audio>
                                  </p:subTnLst>
                                </p:cTn>
                              </p:par>
                            </p:childTnLst>
                          </p:cTn>
                        </p:par>
                      </p:childTnLst>
                    </p:cTn>
                  </p:par>
                </p:childTnLst>
              </p:cTn>
              <p:nextCondLst>
                <p:cond evt="onClick" delay="0">
                  <p:tgtEl>
                    <p:spTgt spid="94"/>
                  </p:tgtEl>
                </p:cond>
              </p:nextCondLst>
            </p:seq>
          </p:childTnLst>
        </p:cTn>
      </p:par>
    </p:tnLst>
    <p:bldLst>
      <p:bldP spid="22" grpId="0" bldLvl="0" animBg="1"/>
      <p:bldP spid="23" grpId="0"/>
      <p:bldP spid="3" grpId="0" bldLvl="0" animBg="1"/>
      <p:bldP spid="92" grpId="0" bldLvl="0" animBg="1"/>
      <p:bldP spid="93" grpId="0" bldLvl="0" animBg="1"/>
      <p:bldP spid="9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p:cNvPicPr>
            <a:picLocks noChangeAspect="1"/>
          </p:cNvPicPr>
          <p:nvPr/>
        </p:nvPicPr>
        <p:blipFill>
          <a:blip r:embed="rId2"/>
          <a:stretch>
            <a:fillRect/>
          </a:stretch>
        </p:blipFill>
        <p:spPr>
          <a:xfrm>
            <a:off x="4698941" y="6307306"/>
            <a:ext cx="243906" cy="344681"/>
          </a:xfrm>
          <a:prstGeom prst="rect">
            <a:avLst/>
          </a:prstGeom>
        </p:spPr>
      </p:pic>
      <p:pic>
        <p:nvPicPr>
          <p:cNvPr id="55" name="Picture 54"/>
          <p:cNvPicPr>
            <a:picLocks noChangeAspect="1"/>
          </p:cNvPicPr>
          <p:nvPr/>
        </p:nvPicPr>
        <p:blipFill>
          <a:blip r:embed="rId2"/>
          <a:stretch>
            <a:fillRect/>
          </a:stretch>
        </p:blipFill>
        <p:spPr>
          <a:xfrm>
            <a:off x="3790840" y="6307306"/>
            <a:ext cx="243906" cy="344681"/>
          </a:xfrm>
          <a:prstGeom prst="rect">
            <a:avLst/>
          </a:prstGeom>
        </p:spPr>
      </p:pic>
      <p:pic>
        <p:nvPicPr>
          <p:cNvPr id="94" name="Picture 93"/>
          <p:cNvPicPr>
            <a:picLocks noChangeAspect="1"/>
          </p:cNvPicPr>
          <p:nvPr/>
        </p:nvPicPr>
        <p:blipFill>
          <a:blip r:embed="rId2"/>
          <a:stretch>
            <a:fillRect/>
          </a:stretch>
        </p:blipFill>
        <p:spPr>
          <a:xfrm>
            <a:off x="4669527" y="5660554"/>
            <a:ext cx="243906" cy="344681"/>
          </a:xfrm>
          <a:prstGeom prst="rect">
            <a:avLst/>
          </a:prstGeom>
        </p:spPr>
      </p:pic>
      <p:pic>
        <p:nvPicPr>
          <p:cNvPr id="95" name="Picture 94"/>
          <p:cNvPicPr>
            <a:picLocks noChangeAspect="1"/>
          </p:cNvPicPr>
          <p:nvPr/>
        </p:nvPicPr>
        <p:blipFill>
          <a:blip r:embed="rId2"/>
          <a:stretch>
            <a:fillRect/>
          </a:stretch>
        </p:blipFill>
        <p:spPr>
          <a:xfrm>
            <a:off x="3761426" y="5660554"/>
            <a:ext cx="243906" cy="344681"/>
          </a:xfrm>
          <a:prstGeom prst="rect">
            <a:avLst/>
          </a:prstGeom>
        </p:spPr>
      </p:pic>
      <p:pic>
        <p:nvPicPr>
          <p:cNvPr id="102" name="Picture 101"/>
          <p:cNvPicPr>
            <a:picLocks noChangeAspect="1"/>
          </p:cNvPicPr>
          <p:nvPr/>
        </p:nvPicPr>
        <p:blipFill>
          <a:blip r:embed="rId2"/>
          <a:stretch>
            <a:fillRect/>
          </a:stretch>
        </p:blipFill>
        <p:spPr>
          <a:xfrm>
            <a:off x="4669527" y="5072600"/>
            <a:ext cx="243906" cy="344681"/>
          </a:xfrm>
          <a:prstGeom prst="rect">
            <a:avLst/>
          </a:prstGeom>
        </p:spPr>
      </p:pic>
      <p:pic>
        <p:nvPicPr>
          <p:cNvPr id="103" name="Picture 102"/>
          <p:cNvPicPr>
            <a:picLocks noChangeAspect="1"/>
          </p:cNvPicPr>
          <p:nvPr/>
        </p:nvPicPr>
        <p:blipFill>
          <a:blip r:embed="rId2"/>
          <a:stretch>
            <a:fillRect/>
          </a:stretch>
        </p:blipFill>
        <p:spPr>
          <a:xfrm>
            <a:off x="3761426" y="5072600"/>
            <a:ext cx="243906" cy="344681"/>
          </a:xfrm>
          <a:prstGeom prst="rect">
            <a:avLst/>
          </a:prstGeom>
        </p:spPr>
      </p:pic>
      <p:pic>
        <p:nvPicPr>
          <p:cNvPr id="52" name="Picture 51"/>
          <p:cNvPicPr>
            <a:picLocks noChangeAspect="1"/>
          </p:cNvPicPr>
          <p:nvPr/>
        </p:nvPicPr>
        <p:blipFill>
          <a:blip r:embed="rId2"/>
          <a:stretch>
            <a:fillRect/>
          </a:stretch>
        </p:blipFill>
        <p:spPr>
          <a:xfrm>
            <a:off x="5051287" y="4203447"/>
            <a:ext cx="243906" cy="344681"/>
          </a:xfrm>
          <a:prstGeom prst="rect">
            <a:avLst/>
          </a:prstGeom>
        </p:spPr>
      </p:pic>
      <p:pic>
        <p:nvPicPr>
          <p:cNvPr id="57" name="Picture 56"/>
          <p:cNvPicPr>
            <a:picLocks noChangeAspect="1"/>
          </p:cNvPicPr>
          <p:nvPr/>
        </p:nvPicPr>
        <p:blipFill>
          <a:blip r:embed="rId2"/>
          <a:stretch>
            <a:fillRect/>
          </a:stretch>
        </p:blipFill>
        <p:spPr>
          <a:xfrm>
            <a:off x="4213126" y="4251317"/>
            <a:ext cx="243906" cy="344681"/>
          </a:xfrm>
          <a:prstGeom prst="rect">
            <a:avLst/>
          </a:prstGeom>
        </p:spPr>
      </p:pic>
      <p:pic>
        <p:nvPicPr>
          <p:cNvPr id="64" name="Picture 63"/>
          <p:cNvPicPr>
            <a:picLocks noChangeAspect="1"/>
          </p:cNvPicPr>
          <p:nvPr/>
        </p:nvPicPr>
        <p:blipFill>
          <a:blip r:embed="rId2"/>
          <a:stretch>
            <a:fillRect/>
          </a:stretch>
        </p:blipFill>
        <p:spPr>
          <a:xfrm>
            <a:off x="4365501" y="3840921"/>
            <a:ext cx="243906" cy="344681"/>
          </a:xfrm>
          <a:prstGeom prst="rect">
            <a:avLst/>
          </a:prstGeom>
        </p:spPr>
      </p:pic>
      <p:pic>
        <p:nvPicPr>
          <p:cNvPr id="65" name="Picture 64"/>
          <p:cNvPicPr>
            <a:picLocks noChangeAspect="1"/>
          </p:cNvPicPr>
          <p:nvPr/>
        </p:nvPicPr>
        <p:blipFill>
          <a:blip r:embed="rId2"/>
          <a:stretch>
            <a:fillRect/>
          </a:stretch>
        </p:blipFill>
        <p:spPr>
          <a:xfrm>
            <a:off x="3668887" y="3840922"/>
            <a:ext cx="243906" cy="344681"/>
          </a:xfrm>
          <a:prstGeom prst="rect">
            <a:avLst/>
          </a:prstGeom>
        </p:spPr>
      </p:pic>
      <p:pic>
        <p:nvPicPr>
          <p:cNvPr id="69" name="Picture 68"/>
          <p:cNvPicPr>
            <a:picLocks noChangeAspect="1"/>
          </p:cNvPicPr>
          <p:nvPr/>
        </p:nvPicPr>
        <p:blipFill>
          <a:blip r:embed="rId2"/>
          <a:stretch>
            <a:fillRect/>
          </a:stretch>
        </p:blipFill>
        <p:spPr>
          <a:xfrm>
            <a:off x="5049300" y="3765693"/>
            <a:ext cx="243906" cy="344681"/>
          </a:xfrm>
          <a:prstGeom prst="rect">
            <a:avLst/>
          </a:prstGeom>
        </p:spPr>
      </p:pic>
      <p:pic>
        <p:nvPicPr>
          <p:cNvPr id="72" name="Picture 71"/>
          <p:cNvPicPr>
            <a:picLocks noChangeAspect="1"/>
          </p:cNvPicPr>
          <p:nvPr/>
        </p:nvPicPr>
        <p:blipFill>
          <a:blip r:embed="rId2"/>
          <a:stretch>
            <a:fillRect/>
          </a:stretch>
        </p:blipFill>
        <p:spPr>
          <a:xfrm>
            <a:off x="5012408" y="2947168"/>
            <a:ext cx="243906" cy="344681"/>
          </a:xfrm>
          <a:prstGeom prst="rect">
            <a:avLst/>
          </a:prstGeom>
        </p:spPr>
      </p:pic>
      <p:pic>
        <p:nvPicPr>
          <p:cNvPr id="73" name="Picture 72"/>
          <p:cNvPicPr>
            <a:picLocks noChangeAspect="1"/>
          </p:cNvPicPr>
          <p:nvPr/>
        </p:nvPicPr>
        <p:blipFill>
          <a:blip r:embed="rId2"/>
          <a:stretch>
            <a:fillRect/>
          </a:stretch>
        </p:blipFill>
        <p:spPr>
          <a:xfrm>
            <a:off x="4104307" y="2947168"/>
            <a:ext cx="243906" cy="344681"/>
          </a:xfrm>
          <a:prstGeom prst="rect">
            <a:avLst/>
          </a:prstGeom>
        </p:spPr>
      </p:pic>
      <p:pic>
        <p:nvPicPr>
          <p:cNvPr id="78" name="Picture 77"/>
          <p:cNvPicPr>
            <a:picLocks noChangeAspect="1"/>
          </p:cNvPicPr>
          <p:nvPr/>
        </p:nvPicPr>
        <p:blipFill>
          <a:blip r:embed="rId2"/>
          <a:stretch>
            <a:fillRect/>
          </a:stretch>
        </p:blipFill>
        <p:spPr>
          <a:xfrm>
            <a:off x="5375779" y="3084319"/>
            <a:ext cx="243906" cy="344681"/>
          </a:xfrm>
          <a:prstGeom prst="rect">
            <a:avLst/>
          </a:prstGeom>
        </p:spPr>
      </p:pic>
      <p:pic>
        <p:nvPicPr>
          <p:cNvPr id="79" name="Picture 78"/>
          <p:cNvPicPr>
            <a:picLocks noChangeAspect="1"/>
          </p:cNvPicPr>
          <p:nvPr/>
        </p:nvPicPr>
        <p:blipFill>
          <a:blip r:embed="rId2"/>
          <a:stretch>
            <a:fillRect/>
          </a:stretch>
        </p:blipFill>
        <p:spPr>
          <a:xfrm>
            <a:off x="4523155" y="3194169"/>
            <a:ext cx="243906" cy="344681"/>
          </a:xfrm>
          <a:prstGeom prst="rect">
            <a:avLst/>
          </a:prstGeom>
        </p:spPr>
      </p:pic>
      <p:pic>
        <p:nvPicPr>
          <p:cNvPr id="80" name="Picture 79"/>
          <p:cNvPicPr>
            <a:picLocks noChangeAspect="1"/>
          </p:cNvPicPr>
          <p:nvPr/>
        </p:nvPicPr>
        <p:blipFill>
          <a:blip r:embed="rId2"/>
          <a:stretch>
            <a:fillRect/>
          </a:stretch>
        </p:blipFill>
        <p:spPr>
          <a:xfrm>
            <a:off x="3778784" y="3072197"/>
            <a:ext cx="243906" cy="344681"/>
          </a:xfrm>
          <a:prstGeom prst="rect">
            <a:avLst/>
          </a:prstGeom>
        </p:spPr>
      </p:pic>
      <p:pic>
        <p:nvPicPr>
          <p:cNvPr id="112" name="Picture 111"/>
          <p:cNvPicPr>
            <a:picLocks noChangeAspect="1"/>
          </p:cNvPicPr>
          <p:nvPr/>
        </p:nvPicPr>
        <p:blipFill>
          <a:blip r:embed="rId2"/>
          <a:stretch>
            <a:fillRect/>
          </a:stretch>
        </p:blipFill>
        <p:spPr>
          <a:xfrm>
            <a:off x="4192572" y="2603579"/>
            <a:ext cx="243906" cy="344681"/>
          </a:xfrm>
          <a:prstGeom prst="rect">
            <a:avLst/>
          </a:prstGeom>
        </p:spPr>
      </p:pic>
      <p:pic>
        <p:nvPicPr>
          <p:cNvPr id="113" name="Picture 112"/>
          <p:cNvPicPr>
            <a:picLocks noChangeAspect="1"/>
          </p:cNvPicPr>
          <p:nvPr/>
        </p:nvPicPr>
        <p:blipFill>
          <a:blip r:embed="rId2"/>
          <a:stretch>
            <a:fillRect/>
          </a:stretch>
        </p:blipFill>
        <p:spPr>
          <a:xfrm>
            <a:off x="4649988" y="2624311"/>
            <a:ext cx="243906" cy="344681"/>
          </a:xfrm>
          <a:prstGeom prst="rect">
            <a:avLst/>
          </a:prstGeom>
        </p:spPr>
      </p:pic>
      <p:pic>
        <p:nvPicPr>
          <p:cNvPr id="40" name="Picture 39"/>
          <p:cNvPicPr>
            <a:picLocks noChangeAspect="1"/>
          </p:cNvPicPr>
          <p:nvPr/>
        </p:nvPicPr>
        <p:blipFill>
          <a:blip r:embed="rId2"/>
          <a:stretch>
            <a:fillRect/>
          </a:stretch>
        </p:blipFill>
        <p:spPr>
          <a:xfrm>
            <a:off x="5746144" y="6307306"/>
            <a:ext cx="243906" cy="344681"/>
          </a:xfrm>
          <a:prstGeom prst="rect">
            <a:avLst/>
          </a:prstGeom>
        </p:spPr>
      </p:pic>
      <p:pic>
        <p:nvPicPr>
          <p:cNvPr id="41" name="Picture 40"/>
          <p:cNvPicPr>
            <a:picLocks noChangeAspect="1"/>
          </p:cNvPicPr>
          <p:nvPr/>
        </p:nvPicPr>
        <p:blipFill>
          <a:blip r:embed="rId2"/>
          <a:stretch>
            <a:fillRect/>
          </a:stretch>
        </p:blipFill>
        <p:spPr>
          <a:xfrm>
            <a:off x="6584310" y="6296259"/>
            <a:ext cx="243906" cy="344681"/>
          </a:xfrm>
          <a:prstGeom prst="rect">
            <a:avLst/>
          </a:prstGeom>
        </p:spPr>
      </p:pic>
      <p:pic>
        <p:nvPicPr>
          <p:cNvPr id="99" name="Picture 98"/>
          <p:cNvPicPr>
            <a:picLocks noChangeAspect="1"/>
          </p:cNvPicPr>
          <p:nvPr/>
        </p:nvPicPr>
        <p:blipFill>
          <a:blip r:embed="rId2"/>
          <a:stretch>
            <a:fillRect/>
          </a:stretch>
        </p:blipFill>
        <p:spPr>
          <a:xfrm>
            <a:off x="5716730" y="5660554"/>
            <a:ext cx="243906" cy="344681"/>
          </a:xfrm>
          <a:prstGeom prst="rect">
            <a:avLst/>
          </a:prstGeom>
        </p:spPr>
      </p:pic>
      <p:pic>
        <p:nvPicPr>
          <p:cNvPr id="100" name="Picture 99"/>
          <p:cNvPicPr>
            <a:picLocks noChangeAspect="1"/>
          </p:cNvPicPr>
          <p:nvPr/>
        </p:nvPicPr>
        <p:blipFill>
          <a:blip r:embed="rId2"/>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584251" y="223347"/>
            <a:ext cx="10251073" cy="1939276"/>
            <a:chOff x="5028304" y="1471680"/>
            <a:chExt cx="4442114" cy="1268275"/>
          </a:xfrm>
        </p:grpSpPr>
        <p:sp>
          <p:nvSpPr>
            <p:cNvPr id="43" name="Speech Bubble: Rectangle with Corners Rounded 42"/>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charset="0"/>
                  <a:ea typeface="Times New Roman" panose="02020603050405020304" charset="0"/>
                  <a:cs typeface="Calibri" panose="020F0502020204030204" charset="0"/>
                </a:rPr>
                <a:t>Tr</a:t>
              </a:r>
              <a:r>
                <a:rPr lang="vi-VN" sz="2400" b="1" dirty="0">
                  <a:solidFill>
                    <a:srgbClr val="FF0000"/>
                  </a:solidFill>
                  <a:latin typeface="Calibri" panose="020F0502020204030204" charset="0"/>
                  <a:ea typeface="Times New Roman" panose="02020603050405020304" charset="0"/>
                  <a:cs typeface="Calibri" panose="020F0502020204030204" charset="0"/>
                </a:rPr>
                <a:t>ò chơi</a:t>
              </a:r>
              <a:r>
                <a:rPr lang="nl-NL" sz="2400" b="1" dirty="0">
                  <a:solidFill>
                    <a:srgbClr val="FF0000"/>
                  </a:solidFill>
                  <a:effectLst/>
                  <a:latin typeface="Calibri" panose="020F0502020204030204" charset="0"/>
                  <a:ea typeface="Times New Roman" panose="02020603050405020304" charset="0"/>
                  <a:cs typeface="Calibri" panose="020F0502020204030204" charset="0"/>
                </a:rPr>
                <a:t> Ai nhanh Ai đúng?</a:t>
              </a:r>
              <a:endParaRPr lang="en-US" sz="2400" b="1" dirty="0">
                <a:solidFill>
                  <a:srgbClr val="FF0000"/>
                </a:solidFill>
                <a:effectLst/>
                <a:latin typeface="Calibri" panose="020F0502020204030204" charset="0"/>
                <a:ea typeface="Times New Roman" panose="02020603050405020304" charset="0"/>
                <a:cs typeface="Calibri" panose="020F0502020204030204" charset="0"/>
              </a:endParaRPr>
            </a:p>
            <a:p>
              <a:pPr marL="0" marR="0" algn="just">
                <a:lnSpc>
                  <a:spcPct val="115000"/>
                </a:lnSpc>
                <a:spcBef>
                  <a:spcPts val="0"/>
                </a:spcBef>
                <a:spcAft>
                  <a:spcPts val="0"/>
                </a:spcAft>
              </a:pPr>
              <a:r>
                <a:rPr lang="nl-NL" sz="2400" b="1" dirty="0">
                  <a:effectLst/>
                  <a:latin typeface="Calibri" panose="020F0502020204030204" charset="0"/>
                  <a:ea typeface="Times New Roman" panose="02020603050405020304" charset="0"/>
                  <a:cs typeface="Calibri" panose="020F050202020403020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charset="0"/>
                  <a:ea typeface="Times New Roman" panose="02020603050405020304" charset="0"/>
                  <a:cs typeface="Calibri" panose="020F0502020204030204" charset="0"/>
                </a:rPr>
                <a:t>ắ</a:t>
              </a:r>
              <a:r>
                <a:rPr lang="nl-NL" sz="2400" b="1" dirty="0">
                  <a:effectLst/>
                  <a:latin typeface="Calibri" panose="020F0502020204030204" charset="0"/>
                  <a:ea typeface="Times New Roman" panose="02020603050405020304" charset="0"/>
                  <a:cs typeface="Calibri" panose="020F0502020204030204" charset="0"/>
                </a:rPr>
                <a:t>ng</a:t>
              </a:r>
              <a:r>
                <a:rPr lang="vi-VN" sz="2400" b="1" dirty="0">
                  <a:effectLst/>
                  <a:latin typeface="Calibri" panose="020F0502020204030204" charset="0"/>
                  <a:ea typeface="Times New Roman" panose="02020603050405020304" charset="0"/>
                  <a:cs typeface="Calibri" panose="020F0502020204030204" charset="0"/>
                </a:rPr>
                <a:t>.</a:t>
              </a:r>
              <a:endParaRPr lang="en-US" sz="2400" b="1" dirty="0">
                <a:effectLst/>
                <a:latin typeface="Calibri" panose="020F0502020204030204" charset="0"/>
                <a:ea typeface="Times New Roman" panose="02020603050405020304" charset="0"/>
                <a:cs typeface="Calibri" panose="020F0502020204030204" charset="0"/>
              </a:endParaRPr>
            </a:p>
          </p:txBody>
        </p:sp>
      </p:grpSp>
      <p:pic>
        <p:nvPicPr>
          <p:cNvPr id="107" name="Picture 106"/>
          <p:cNvPicPr>
            <a:picLocks noChangeAspect="1"/>
          </p:cNvPicPr>
          <p:nvPr/>
        </p:nvPicPr>
        <p:blipFill>
          <a:blip r:embed="rId2"/>
          <a:stretch>
            <a:fillRect/>
          </a:stretch>
        </p:blipFill>
        <p:spPr>
          <a:xfrm>
            <a:off x="5716730" y="5072600"/>
            <a:ext cx="243906" cy="344681"/>
          </a:xfrm>
          <a:prstGeom prst="rect">
            <a:avLst/>
          </a:prstGeom>
        </p:spPr>
      </p:pic>
      <p:pic>
        <p:nvPicPr>
          <p:cNvPr id="108" name="Picture 107"/>
          <p:cNvPicPr>
            <a:picLocks noChangeAspect="1"/>
          </p:cNvPicPr>
          <p:nvPr/>
        </p:nvPicPr>
        <p:blipFill>
          <a:blip r:embed="rId2"/>
          <a:stretch>
            <a:fillRect/>
          </a:stretch>
        </p:blipFill>
        <p:spPr>
          <a:xfrm>
            <a:off x="6554896" y="5061553"/>
            <a:ext cx="243906" cy="344681"/>
          </a:xfrm>
          <a:prstGeom prst="rect">
            <a:avLst/>
          </a:prstGeom>
        </p:spPr>
      </p:pic>
      <p:pic>
        <p:nvPicPr>
          <p:cNvPr id="51" name="Picture 50"/>
          <p:cNvPicPr>
            <a:picLocks noChangeAspect="1"/>
          </p:cNvPicPr>
          <p:nvPr/>
        </p:nvPicPr>
        <p:blipFill>
          <a:blip r:embed="rId2"/>
          <a:stretch>
            <a:fillRect/>
          </a:stretch>
        </p:blipFill>
        <p:spPr>
          <a:xfrm>
            <a:off x="5959388" y="4203447"/>
            <a:ext cx="243906" cy="344681"/>
          </a:xfrm>
          <a:prstGeom prst="rect">
            <a:avLst/>
          </a:prstGeom>
        </p:spPr>
      </p:pic>
      <p:pic>
        <p:nvPicPr>
          <p:cNvPr id="60" name="Picture 59"/>
          <p:cNvPicPr>
            <a:picLocks noChangeAspect="1"/>
          </p:cNvPicPr>
          <p:nvPr/>
        </p:nvPicPr>
        <p:blipFill>
          <a:blip r:embed="rId2"/>
          <a:stretch>
            <a:fillRect/>
          </a:stretch>
        </p:blipFill>
        <p:spPr>
          <a:xfrm>
            <a:off x="6415806" y="4244019"/>
            <a:ext cx="243906" cy="344681"/>
          </a:xfrm>
          <a:prstGeom prst="rect">
            <a:avLst/>
          </a:prstGeom>
        </p:spPr>
      </p:pic>
      <p:pic>
        <p:nvPicPr>
          <p:cNvPr id="62" name="Picture 61"/>
          <p:cNvPicPr>
            <a:picLocks noChangeAspect="1"/>
          </p:cNvPicPr>
          <p:nvPr/>
        </p:nvPicPr>
        <p:blipFill>
          <a:blip r:embed="rId2"/>
          <a:stretch>
            <a:fillRect/>
          </a:stretch>
        </p:blipFill>
        <p:spPr>
          <a:xfrm>
            <a:off x="6927191" y="4170827"/>
            <a:ext cx="243906" cy="344681"/>
          </a:xfrm>
          <a:prstGeom prst="rect">
            <a:avLst/>
          </a:prstGeom>
        </p:spPr>
      </p:pic>
      <p:pic>
        <p:nvPicPr>
          <p:cNvPr id="70" name="Picture 69"/>
          <p:cNvPicPr>
            <a:picLocks noChangeAspect="1"/>
          </p:cNvPicPr>
          <p:nvPr/>
        </p:nvPicPr>
        <p:blipFill>
          <a:blip r:embed="rId2"/>
          <a:stretch>
            <a:fillRect/>
          </a:stretch>
        </p:blipFill>
        <p:spPr>
          <a:xfrm>
            <a:off x="5792944" y="3829948"/>
            <a:ext cx="243906" cy="344681"/>
          </a:xfrm>
          <a:prstGeom prst="rect">
            <a:avLst/>
          </a:prstGeom>
        </p:spPr>
      </p:pic>
      <p:pic>
        <p:nvPicPr>
          <p:cNvPr id="75" name="Picture 74"/>
          <p:cNvPicPr>
            <a:picLocks noChangeAspect="1"/>
          </p:cNvPicPr>
          <p:nvPr/>
        </p:nvPicPr>
        <p:blipFill>
          <a:blip r:embed="rId2"/>
          <a:stretch>
            <a:fillRect/>
          </a:stretch>
        </p:blipFill>
        <p:spPr>
          <a:xfrm>
            <a:off x="6059611" y="2947168"/>
            <a:ext cx="243906" cy="344681"/>
          </a:xfrm>
          <a:prstGeom prst="rect">
            <a:avLst/>
          </a:prstGeom>
        </p:spPr>
      </p:pic>
      <p:pic>
        <p:nvPicPr>
          <p:cNvPr id="76" name="Picture 75"/>
          <p:cNvPicPr>
            <a:picLocks noChangeAspect="1"/>
          </p:cNvPicPr>
          <p:nvPr/>
        </p:nvPicPr>
        <p:blipFill>
          <a:blip r:embed="rId2"/>
          <a:stretch>
            <a:fillRect/>
          </a:stretch>
        </p:blipFill>
        <p:spPr>
          <a:xfrm>
            <a:off x="6897777" y="2936121"/>
            <a:ext cx="243906" cy="344681"/>
          </a:xfrm>
          <a:prstGeom prst="rect">
            <a:avLst/>
          </a:prstGeom>
        </p:spPr>
      </p:pic>
      <p:pic>
        <p:nvPicPr>
          <p:cNvPr id="77" name="Picture 76"/>
          <p:cNvPicPr>
            <a:picLocks noChangeAspect="1"/>
          </p:cNvPicPr>
          <p:nvPr/>
        </p:nvPicPr>
        <p:blipFill>
          <a:blip r:embed="rId2"/>
          <a:stretch>
            <a:fillRect/>
          </a:stretch>
        </p:blipFill>
        <p:spPr>
          <a:xfrm>
            <a:off x="6389565" y="3773358"/>
            <a:ext cx="243906" cy="344681"/>
          </a:xfrm>
          <a:prstGeom prst="rect">
            <a:avLst/>
          </a:prstGeom>
        </p:spPr>
      </p:pic>
      <p:pic>
        <p:nvPicPr>
          <p:cNvPr id="114" name="Picture 113"/>
          <p:cNvPicPr>
            <a:picLocks noChangeAspect="1"/>
          </p:cNvPicPr>
          <p:nvPr/>
        </p:nvPicPr>
        <p:blipFill>
          <a:blip r:embed="rId2"/>
          <a:stretch>
            <a:fillRect/>
          </a:stretch>
        </p:blipFill>
        <p:spPr>
          <a:xfrm>
            <a:off x="9686509" y="3309746"/>
            <a:ext cx="243906" cy="344681"/>
          </a:xfrm>
          <a:prstGeom prst="rect">
            <a:avLst/>
          </a:prstGeom>
        </p:spPr>
      </p:pic>
      <p:pic>
        <p:nvPicPr>
          <p:cNvPr id="115" name="Picture 114"/>
          <p:cNvPicPr>
            <a:picLocks noChangeAspect="1"/>
          </p:cNvPicPr>
          <p:nvPr/>
        </p:nvPicPr>
        <p:blipFill>
          <a:blip r:embed="rId2"/>
          <a:stretch>
            <a:fillRect/>
          </a:stretch>
        </p:blipFill>
        <p:spPr>
          <a:xfrm>
            <a:off x="10068140" y="3291849"/>
            <a:ext cx="243906" cy="344681"/>
          </a:xfrm>
          <a:prstGeom prst="rect">
            <a:avLst/>
          </a:prstGeom>
        </p:spPr>
      </p:pic>
      <p:pic>
        <p:nvPicPr>
          <p:cNvPr id="116" name="Picture 115"/>
          <p:cNvPicPr>
            <a:picLocks noChangeAspect="1"/>
          </p:cNvPicPr>
          <p:nvPr/>
        </p:nvPicPr>
        <p:blipFill>
          <a:blip r:embed="rId2"/>
          <a:stretch>
            <a:fillRect/>
          </a:stretch>
        </p:blipFill>
        <p:spPr>
          <a:xfrm>
            <a:off x="10471119" y="2965065"/>
            <a:ext cx="243906" cy="344681"/>
          </a:xfrm>
          <a:prstGeom prst="rect">
            <a:avLst/>
          </a:prstGeom>
        </p:spPr>
      </p:pic>
      <p:pic>
        <p:nvPicPr>
          <p:cNvPr id="117" name="Picture 116"/>
          <p:cNvPicPr>
            <a:picLocks noChangeAspect="1"/>
          </p:cNvPicPr>
          <p:nvPr/>
        </p:nvPicPr>
        <p:blipFill>
          <a:blip r:embed="rId2"/>
          <a:stretch>
            <a:fillRect/>
          </a:stretch>
        </p:blipFill>
        <p:spPr>
          <a:xfrm>
            <a:off x="10830483" y="2875847"/>
            <a:ext cx="243906" cy="344681"/>
          </a:xfrm>
          <a:prstGeom prst="rect">
            <a:avLst/>
          </a:prstGeom>
        </p:spPr>
      </p:pic>
      <p:pic>
        <p:nvPicPr>
          <p:cNvPr id="118" name="Picture 117"/>
          <p:cNvPicPr>
            <a:picLocks noChangeAspect="1"/>
          </p:cNvPicPr>
          <p:nvPr/>
        </p:nvPicPr>
        <p:blipFill>
          <a:blip r:embed="rId2"/>
          <a:stretch>
            <a:fillRect/>
          </a:stretch>
        </p:blipFill>
        <p:spPr>
          <a:xfrm>
            <a:off x="11123398" y="2816488"/>
            <a:ext cx="243906" cy="344681"/>
          </a:xfrm>
          <a:prstGeom prst="rect">
            <a:avLst/>
          </a:prstGeom>
        </p:spPr>
      </p:pic>
      <p:pic>
        <p:nvPicPr>
          <p:cNvPr id="119" name="Picture 118"/>
          <p:cNvPicPr>
            <a:picLocks noChangeAspect="1"/>
          </p:cNvPicPr>
          <p:nvPr/>
        </p:nvPicPr>
        <p:blipFill>
          <a:blip r:embed="rId2"/>
          <a:stretch>
            <a:fillRect/>
          </a:stretch>
        </p:blipFill>
        <p:spPr>
          <a:xfrm>
            <a:off x="11865130" y="3066343"/>
            <a:ext cx="243906" cy="344681"/>
          </a:xfrm>
          <a:prstGeom prst="rect">
            <a:avLst/>
          </a:prstGeom>
        </p:spPr>
      </p:pic>
      <p:pic>
        <p:nvPicPr>
          <p:cNvPr id="120" name="Picture 119"/>
          <p:cNvPicPr>
            <a:picLocks noChangeAspect="1"/>
          </p:cNvPicPr>
          <p:nvPr/>
        </p:nvPicPr>
        <p:blipFill>
          <a:blip r:embed="rId2"/>
          <a:stretch>
            <a:fillRect/>
          </a:stretch>
        </p:blipFill>
        <p:spPr>
          <a:xfrm>
            <a:off x="11421609" y="3084319"/>
            <a:ext cx="243906" cy="344681"/>
          </a:xfrm>
          <a:prstGeom prst="rect">
            <a:avLst/>
          </a:prstGeom>
        </p:spPr>
      </p:pic>
      <p:pic>
        <p:nvPicPr>
          <p:cNvPr id="121" name="Picture 120"/>
          <p:cNvPicPr>
            <a:picLocks noChangeAspect="1"/>
          </p:cNvPicPr>
          <p:nvPr/>
        </p:nvPicPr>
        <p:blipFill>
          <a:blip r:embed="rId2"/>
          <a:stretch>
            <a:fillRect/>
          </a:stretch>
        </p:blipFill>
        <p:spPr>
          <a:xfrm>
            <a:off x="10127406" y="2718078"/>
            <a:ext cx="243906" cy="344681"/>
          </a:xfrm>
          <a:prstGeom prst="rect">
            <a:avLst/>
          </a:prstGeom>
        </p:spPr>
      </p:pic>
      <p:pic>
        <p:nvPicPr>
          <p:cNvPr id="122" name="Picture 121"/>
          <p:cNvPicPr>
            <a:picLocks noChangeAspect="1"/>
          </p:cNvPicPr>
          <p:nvPr/>
        </p:nvPicPr>
        <p:blipFill>
          <a:blip r:embed="rId2"/>
          <a:stretch>
            <a:fillRect/>
          </a:stretch>
        </p:blipFill>
        <p:spPr>
          <a:xfrm>
            <a:off x="9284625" y="2620384"/>
            <a:ext cx="243906" cy="344681"/>
          </a:xfrm>
          <a:prstGeom prst="rect">
            <a:avLst/>
          </a:prstGeom>
        </p:spPr>
      </p:pic>
      <p:pic>
        <p:nvPicPr>
          <p:cNvPr id="123" name="Picture 122"/>
          <p:cNvPicPr>
            <a:picLocks noChangeAspect="1"/>
          </p:cNvPicPr>
          <p:nvPr/>
        </p:nvPicPr>
        <p:blipFill>
          <a:blip r:embed="rId2"/>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p:cNvPicPr>
            <a:picLocks noChangeAspect="1"/>
          </p:cNvPicPr>
          <p:nvPr/>
        </p:nvPicPr>
        <p:blipFill>
          <a:blip r:embed="rId8"/>
          <a:stretch>
            <a:fillRect/>
          </a:stretch>
        </p:blipFill>
        <p:spPr>
          <a:xfrm>
            <a:off x="0" y="2750740"/>
            <a:ext cx="4606703" cy="3906537"/>
          </a:xfrm>
          <a:prstGeom prst="rect">
            <a:avLst/>
          </a:prstGeom>
        </p:spPr>
      </p:pic>
      <p:cxnSp>
        <p:nvCxnSpPr>
          <p:cNvPr id="4" name="Straight Arrow Connector 3"/>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a:fillRect/>
          </a:stretch>
        </p:blipFill>
        <p:spPr>
          <a:xfrm>
            <a:off x="-149268" y="3008349"/>
            <a:ext cx="4396450" cy="2524867"/>
          </a:xfrm>
          <a:prstGeom prst="rect">
            <a:avLst/>
          </a:prstGeom>
          <a:effectLst>
            <a:glow>
              <a:schemeClr val="accent1"/>
            </a:glow>
          </a:effectLst>
        </p:spPr>
      </p:pic>
      <p:pic>
        <p:nvPicPr>
          <p:cNvPr id="25" name="Picture 24"/>
          <p:cNvPicPr>
            <a:picLocks noChangeAspect="1"/>
          </p:cNvPicPr>
          <p:nvPr/>
        </p:nvPicPr>
        <p:blipFill rotWithShape="1">
          <a:blip r:embed="rId3">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a:fillRect/>
          </a:stretch>
        </p:blipFill>
        <p:spPr>
          <a:xfrm>
            <a:off x="4008474" y="3000795"/>
            <a:ext cx="3601985" cy="2524867"/>
          </a:xfrm>
          <a:prstGeom prst="rect">
            <a:avLst/>
          </a:prstGeom>
          <a:effectLst>
            <a:glow>
              <a:schemeClr val="accent1"/>
            </a:glow>
          </a:effectLst>
        </p:spPr>
      </p:pic>
      <p:pic>
        <p:nvPicPr>
          <p:cNvPr id="26" name="Picture 25"/>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a:fillRect/>
          </a:stretch>
        </p:blipFill>
        <p:spPr>
          <a:xfrm>
            <a:off x="7446854" y="3625021"/>
            <a:ext cx="4745146" cy="2524867"/>
          </a:xfrm>
          <a:prstGeom prst="rect">
            <a:avLst/>
          </a:prstGeom>
          <a:effectLst>
            <a:glow>
              <a:schemeClr val="accent1"/>
            </a:glow>
          </a:effectLst>
        </p:spPr>
      </p:pic>
      <p:pic>
        <p:nvPicPr>
          <p:cNvPr id="27" name="Picture 26"/>
          <p:cNvPicPr>
            <a:picLocks noChangeAspect="1"/>
          </p:cNvPicPr>
          <p:nvPr/>
        </p:nvPicPr>
        <p:blipFill rotWithShape="1">
          <a:blip r:embed="rId4">
            <a:extLst>
              <a:ext uri="{BEBA8EAE-BF5A-486C-A8C5-ECC9F3942E4B}">
                <a14:imgProps xmlns:a14="http://schemas.microsoft.com/office/drawing/2010/main">
                  <a14:imgLayer r:embed="rId2">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160130" y="2905012"/>
            <a:ext cx="979642" cy="1804381"/>
          </a:xfrm>
          <a:prstGeom prst="rect">
            <a:avLst/>
          </a:prstGeom>
          <a:effectLst>
            <a:glow>
              <a:schemeClr val="accent1"/>
            </a:glow>
          </a:effectLst>
        </p:spPr>
      </p:pic>
      <p:pic>
        <p:nvPicPr>
          <p:cNvPr id="28" name="Picture 27"/>
          <p:cNvPicPr>
            <a:picLocks noChangeAspect="1"/>
          </p:cNvPicPr>
          <p:nvPr/>
        </p:nvPicPr>
        <p:blipFill rotWithShape="1">
          <a:blip r:embed="rId5">
            <a:extLst>
              <a:ext uri="{BEBA8EAE-BF5A-486C-A8C5-ECC9F3942E4B}">
                <a14:imgProps xmlns:a14="http://schemas.microsoft.com/office/drawing/2010/main">
                  <a14:imgLayer r:embed="rId2">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29" name="Picture 28"/>
          <p:cNvPicPr>
            <a:picLocks noChangeAspect="1"/>
          </p:cNvPicPr>
          <p:nvPr/>
        </p:nvPicPr>
        <p:blipFill rotWithShape="1">
          <a:blip r:embed="rId6">
            <a:extLst>
              <a:ext uri="{BEBA8EAE-BF5A-486C-A8C5-ECC9F3942E4B}">
                <a14:imgProps xmlns:a14="http://schemas.microsoft.com/office/drawing/2010/main">
                  <a14:imgLayer r:embed="rId2">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529129"/>
            <a:ext cx="8980582" cy="2343979"/>
          </a:xfrm>
          <a:prstGeom prst="rect">
            <a:avLst/>
          </a:prstGeom>
          <a:effectLst>
            <a:glow>
              <a:schemeClr val="accent1"/>
            </a:glow>
          </a:effectLst>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327244" y="3824044"/>
            <a:ext cx="3806580" cy="1875120"/>
          </a:xfrm>
          <a:prstGeom prst="rect">
            <a:avLst/>
          </a:prstGeom>
          <a:effectLst>
            <a:glow>
              <a:schemeClr val="accent1"/>
            </a:glow>
          </a:effectLst>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a:fillRect/>
          </a:stretch>
        </p:blipFill>
        <p:spPr>
          <a:xfrm>
            <a:off x="7066016" y="3785364"/>
            <a:ext cx="1261228" cy="1800435"/>
          </a:xfrm>
          <a:prstGeom prst="rect">
            <a:avLst/>
          </a:prstGeom>
          <a:effectLst>
            <a:glow>
              <a:schemeClr val="accent1"/>
            </a:glow>
          </a:effectLst>
        </p:spPr>
      </p:pic>
      <p:sp>
        <p:nvSpPr>
          <p:cNvPr id="34" name="Oval 33"/>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35184" t="55184" r="22473" b="-1014"/>
          <a:stretch>
            <a:fillRect/>
          </a:stretch>
        </p:blipFill>
        <p:spPr>
          <a:xfrm>
            <a:off x="5517839" y="46401"/>
            <a:ext cx="1343719" cy="1454336"/>
          </a:xfrm>
          <a:prstGeom prst="rect">
            <a:avLst/>
          </a:prstGeom>
        </p:spPr>
      </p:pic>
      <p:pic>
        <p:nvPicPr>
          <p:cNvPr id="43" name="Picture 42"/>
          <p:cNvPicPr>
            <a:picLocks noChangeAspect="1"/>
          </p:cNvPicPr>
          <p:nvPr/>
        </p:nvPicPr>
        <p:blipFill rotWithShape="1">
          <a:blip r:embed="rId8" cstate="print">
            <a:extLst>
              <a:ext uri="{28A0092B-C50C-407E-A947-70E740481C1C}">
                <a14:useLocalDpi xmlns:a14="http://schemas.microsoft.com/office/drawing/2010/main" val="0"/>
              </a:ext>
            </a:extLst>
          </a:blip>
          <a:srcRect r="57657" b="54170"/>
          <a:stretch>
            <a:fillRect/>
          </a:stretch>
        </p:blipFill>
        <p:spPr>
          <a:xfrm rot="6872548">
            <a:off x="7480640" y="3526826"/>
            <a:ext cx="1343719" cy="1454336"/>
          </a:xfrm>
          <a:prstGeom prst="rect">
            <a:avLst/>
          </a:prstGeom>
        </p:spPr>
      </p:pic>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a:fillRect/>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91871" y="3525845"/>
            <a:ext cx="13654110" cy="3408355"/>
            <a:chOff x="-29140" y="3368913"/>
            <a:chExt cx="13654110" cy="3545778"/>
          </a:xfrm>
        </p:grpSpPr>
        <p:pic>
          <p:nvPicPr>
            <p:cNvPr id="38" name="Picture 37"/>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39" name="Picture 38"/>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40" name="Picture 39"/>
            <p:cNvPicPr>
              <a:picLocks noChangeAspect="1"/>
            </p:cNvPicPr>
            <p:nvPr/>
          </p:nvPicPr>
          <p:blipFill rotWithShape="1">
            <a:blip r:embed="rId13">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sp>
        <p:nvSpPr>
          <p:cNvPr id="32" name="TextBox 31"/>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rPr>
              <a:t>!</a:t>
            </a:r>
            <a:endPar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a:fillRect/>
          </a:stretch>
        </p:blipFill>
        <p:spPr>
          <a:xfrm>
            <a:off x="-149268" y="3008349"/>
            <a:ext cx="4396450" cy="2524867"/>
          </a:xfrm>
          <a:prstGeom prst="rect">
            <a:avLst/>
          </a:prstGeom>
          <a:effectLst>
            <a:glow>
              <a:schemeClr val="accent1"/>
            </a:glow>
          </a:effectLst>
        </p:spPr>
      </p:pic>
      <p:pic>
        <p:nvPicPr>
          <p:cNvPr id="25" name="Picture 24"/>
          <p:cNvPicPr>
            <a:picLocks noChangeAspect="1"/>
          </p:cNvPicPr>
          <p:nvPr/>
        </p:nvPicPr>
        <p:blipFill rotWithShape="1">
          <a:blip r:embed="rId3">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a:fillRect/>
          </a:stretch>
        </p:blipFill>
        <p:spPr>
          <a:xfrm>
            <a:off x="4008474" y="2906212"/>
            <a:ext cx="3601985" cy="2524867"/>
          </a:xfrm>
          <a:prstGeom prst="rect">
            <a:avLst/>
          </a:prstGeom>
          <a:effectLst>
            <a:glow>
              <a:schemeClr val="accent1"/>
            </a:glow>
          </a:effectLst>
        </p:spPr>
      </p:pic>
      <p:pic>
        <p:nvPicPr>
          <p:cNvPr id="26" name="Picture 25"/>
          <p:cNvPicPr>
            <a:picLocks noChangeAspect="1"/>
          </p:cNvPicPr>
          <p:nvPr/>
        </p:nvPicPr>
        <p:blipFill rotWithShape="1">
          <a:blip r:embed="rId1">
            <a:extLst>
              <a:ext uri="{BEBA8EAE-BF5A-486C-A8C5-ECC9F3942E4B}">
                <a14:imgProps xmlns:a14="http://schemas.microsoft.com/office/drawing/2010/main">
                  <a14:imgLayer r:embed="rId2">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a:fillRect/>
          </a:stretch>
        </p:blipFill>
        <p:spPr>
          <a:xfrm>
            <a:off x="7446854" y="3625021"/>
            <a:ext cx="4745146" cy="2524867"/>
          </a:xfrm>
          <a:prstGeom prst="rect">
            <a:avLst/>
          </a:prstGeom>
          <a:effectLst>
            <a:glow>
              <a:schemeClr val="accent1"/>
            </a:glow>
          </a:effectLst>
        </p:spPr>
      </p:pic>
      <p:pic>
        <p:nvPicPr>
          <p:cNvPr id="27" name="Picture 26"/>
          <p:cNvPicPr>
            <a:picLocks noChangeAspect="1"/>
          </p:cNvPicPr>
          <p:nvPr/>
        </p:nvPicPr>
        <p:blipFill rotWithShape="1">
          <a:blip r:embed="rId4">
            <a:extLst>
              <a:ext uri="{BEBA8EAE-BF5A-486C-A8C5-ECC9F3942E4B}">
                <a14:imgProps xmlns:a14="http://schemas.microsoft.com/office/drawing/2010/main">
                  <a14:imgLayer r:embed="rId2">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160130" y="2905012"/>
            <a:ext cx="979642" cy="1804381"/>
          </a:xfrm>
          <a:prstGeom prst="rect">
            <a:avLst/>
          </a:prstGeom>
          <a:effectLst>
            <a:glow>
              <a:schemeClr val="accent1"/>
            </a:glow>
          </a:effectLst>
        </p:spPr>
      </p:pic>
      <p:pic>
        <p:nvPicPr>
          <p:cNvPr id="28" name="Picture 27"/>
          <p:cNvPicPr>
            <a:picLocks noChangeAspect="1"/>
          </p:cNvPicPr>
          <p:nvPr/>
        </p:nvPicPr>
        <p:blipFill rotWithShape="1">
          <a:blip r:embed="rId5">
            <a:extLst>
              <a:ext uri="{BEBA8EAE-BF5A-486C-A8C5-ECC9F3942E4B}">
                <a14:imgProps xmlns:a14="http://schemas.microsoft.com/office/drawing/2010/main">
                  <a14:imgLayer r:embed="rId2">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29" name="Picture 28"/>
          <p:cNvPicPr>
            <a:picLocks noChangeAspect="1"/>
          </p:cNvPicPr>
          <p:nvPr/>
        </p:nvPicPr>
        <p:blipFill rotWithShape="1">
          <a:blip r:embed="rId6">
            <a:extLst>
              <a:ext uri="{BEBA8EAE-BF5A-486C-A8C5-ECC9F3942E4B}">
                <a14:imgProps xmlns:a14="http://schemas.microsoft.com/office/drawing/2010/main">
                  <a14:imgLayer r:embed="rId2">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327465"/>
            <a:ext cx="9673626" cy="2524867"/>
          </a:xfrm>
          <a:prstGeom prst="rect">
            <a:avLst/>
          </a:prstGeom>
          <a:effectLst>
            <a:glow>
              <a:schemeClr val="accent1"/>
            </a:glow>
          </a:effectLst>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327244" y="3824044"/>
            <a:ext cx="3806580" cy="1875120"/>
          </a:xfrm>
          <a:prstGeom prst="rect">
            <a:avLst/>
          </a:prstGeom>
          <a:effectLst>
            <a:glow>
              <a:schemeClr val="accent1"/>
            </a:glow>
          </a:effectLst>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2">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a:fillRect/>
          </a:stretch>
        </p:blipFill>
        <p:spPr>
          <a:xfrm>
            <a:off x="7066016" y="3785364"/>
            <a:ext cx="1261228" cy="1800435"/>
          </a:xfrm>
          <a:prstGeom prst="rect">
            <a:avLst/>
          </a:prstGeom>
          <a:effectLst>
            <a:glow>
              <a:schemeClr val="accent1"/>
            </a:glow>
          </a:effectLst>
        </p:spPr>
      </p:pic>
      <p:sp>
        <p:nvSpPr>
          <p:cNvPr id="34" name="Oval 33"/>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35184" t="55184" r="22473" b="-1014"/>
          <a:stretch>
            <a:fillRect/>
          </a:stretch>
        </p:blipFill>
        <p:spPr>
          <a:xfrm>
            <a:off x="7146961" y="46671"/>
            <a:ext cx="1343719" cy="1454336"/>
          </a:xfrm>
          <a:prstGeom prst="rect">
            <a:avLst/>
          </a:prstGeom>
        </p:spPr>
      </p:pic>
      <p:pic>
        <p:nvPicPr>
          <p:cNvPr id="43" name="Picture 42"/>
          <p:cNvPicPr>
            <a:picLocks noChangeAspect="1"/>
          </p:cNvPicPr>
          <p:nvPr/>
        </p:nvPicPr>
        <p:blipFill rotWithShape="1">
          <a:blip r:embed="rId8" cstate="print">
            <a:extLst>
              <a:ext uri="{28A0092B-C50C-407E-A947-70E740481C1C}">
                <a14:useLocalDpi xmlns:a14="http://schemas.microsoft.com/office/drawing/2010/main" val="0"/>
              </a:ext>
            </a:extLst>
          </a:blip>
          <a:srcRect r="57657" b="54170"/>
          <a:stretch>
            <a:fillRect/>
          </a:stretch>
        </p:blipFill>
        <p:spPr>
          <a:xfrm rot="6872548">
            <a:off x="7480640" y="3526826"/>
            <a:ext cx="1343719" cy="1454336"/>
          </a:xfrm>
          <a:prstGeom prst="rect">
            <a:avLst/>
          </a:prstGeom>
        </p:spPr>
      </p:pic>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a:fillRect/>
          </a:stretch>
        </p:blipFill>
        <p:spPr>
          <a:xfrm rot="3908138" flipH="1">
            <a:off x="-71920" y="489722"/>
            <a:ext cx="1443745" cy="1562596"/>
          </a:xfrm>
          <a:prstGeom prst="rect">
            <a:avLst/>
          </a:prstGeom>
        </p:spPr>
      </p:pic>
      <p:grpSp>
        <p:nvGrpSpPr>
          <p:cNvPr id="50" name="Group 49"/>
          <p:cNvGrpSpPr/>
          <p:nvPr/>
        </p:nvGrpSpPr>
        <p:grpSpPr>
          <a:xfrm>
            <a:off x="269718" y="287548"/>
            <a:ext cx="4040748" cy="861638"/>
            <a:chOff x="387313" y="473408"/>
            <a:chExt cx="6435833" cy="1563726"/>
          </a:xfrm>
        </p:grpSpPr>
        <p:sp>
          <p:nvSpPr>
            <p:cNvPr id="51" name="Rectangle: Rounded Corners 50"/>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a:stretch>
            <a:fillRect/>
          </a:stretch>
        </p:blipFill>
        <p:spPr>
          <a:xfrm>
            <a:off x="419349" y="425018"/>
            <a:ext cx="3853006" cy="859611"/>
          </a:xfrm>
          <a:prstGeom prst="rect">
            <a:avLst/>
          </a:prstGeom>
        </p:spPr>
      </p:pic>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p:cNvGrpSpPr/>
          <p:nvPr/>
        </p:nvGrpSpPr>
        <p:grpSpPr>
          <a:xfrm>
            <a:off x="1076865" y="705719"/>
            <a:ext cx="9249163" cy="743876"/>
            <a:chOff x="3143655" y="216637"/>
            <a:chExt cx="9249163" cy="743876"/>
          </a:xfrm>
        </p:grpSpPr>
        <p:sp>
          <p:nvSpPr>
            <p:cNvPr id="29" name="Rectangle 28"/>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椭圆 47"/>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charset="0"/>
                  <a:ea typeface="等线" panose="02010600030101010101" pitchFamily="2" charset="-122"/>
                  <a:cs typeface="Calibri" panose="020F050202020403020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charset="0"/>
                <a:ea typeface="等线" panose="02010600030101010101" pitchFamily="2" charset="-122"/>
                <a:cs typeface="Calibri" panose="020F0502020204030204" charset="0"/>
              </a:endParaRPr>
            </a:p>
          </p:txBody>
        </p:sp>
      </p:grpSp>
      <p:sp>
        <p:nvSpPr>
          <p:cNvPr id="2" name="TextBox 1"/>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charset="0"/>
                <a:cs typeface="Times New Roman" panose="02020603050405020304" charset="0"/>
              </a:rPr>
              <a:t>VI; V; VIII; II; XI; IX.</a:t>
            </a:r>
            <a:endParaRPr lang="en-US" sz="5400" b="1" dirty="0">
              <a:solidFill>
                <a:srgbClr val="FF0000"/>
              </a:solidFill>
              <a:latin typeface="Times New Roman" panose="02020603050405020304" charset="0"/>
              <a:cs typeface="Times New Roman" panose="02020603050405020304" charset="0"/>
            </a:endParaRPr>
          </a:p>
        </p:txBody>
      </p:sp>
      <p:sp>
        <p:nvSpPr>
          <p:cNvPr id="4" name="TextBox 3"/>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charset="0"/>
                <a:ea typeface="Times New Roman" panose="02020603050405020304" charset="0"/>
              </a:rPr>
              <a:t>VI: sáu</a:t>
            </a:r>
            <a:endParaRPr lang="en-US" sz="4000" b="1" dirty="0">
              <a:solidFill>
                <a:srgbClr val="00B050"/>
              </a:solidFill>
            </a:endParaRPr>
          </a:p>
        </p:txBody>
      </p:sp>
      <p:sp>
        <p:nvSpPr>
          <p:cNvPr id="20" name="TextBox 19"/>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charset="0"/>
                <a:ea typeface="Times New Roman" panose="02020603050405020304" charset="0"/>
              </a:rPr>
              <a:t>V: năm</a:t>
            </a:r>
            <a:endParaRPr lang="en-US" sz="4000" b="1" dirty="0">
              <a:solidFill>
                <a:srgbClr val="00B050"/>
              </a:solidFill>
            </a:endParaRPr>
          </a:p>
        </p:txBody>
      </p:sp>
      <p:sp>
        <p:nvSpPr>
          <p:cNvPr id="21" name="TextBox 20"/>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charset="0"/>
                <a:ea typeface="Times New Roman" panose="02020603050405020304" charset="0"/>
              </a:rPr>
              <a:t>VIII: tám</a:t>
            </a:r>
            <a:endParaRPr lang="en-US" sz="4000" b="1" dirty="0">
              <a:solidFill>
                <a:srgbClr val="00B050"/>
              </a:solidFill>
            </a:endParaRPr>
          </a:p>
        </p:txBody>
      </p:sp>
      <p:sp>
        <p:nvSpPr>
          <p:cNvPr id="22" name="TextBox 21"/>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charset="0"/>
                <a:ea typeface="Times New Roman" panose="02020603050405020304" charset="0"/>
              </a:rPr>
              <a:t>II: hai</a:t>
            </a:r>
            <a:endParaRPr lang="en-US" sz="4000" b="1" dirty="0">
              <a:solidFill>
                <a:srgbClr val="00B050"/>
              </a:solidFill>
            </a:endParaRPr>
          </a:p>
        </p:txBody>
      </p:sp>
      <p:sp>
        <p:nvSpPr>
          <p:cNvPr id="23" name="TextBox 22"/>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charset="0"/>
                <a:ea typeface="Times New Roman" panose="02020603050405020304" charset="0"/>
              </a:rPr>
              <a:t>XI: mười một</a:t>
            </a:r>
            <a:endParaRPr lang="en-US" sz="4000" b="1" dirty="0">
              <a:solidFill>
                <a:srgbClr val="00B050"/>
              </a:solidFill>
            </a:endParaRPr>
          </a:p>
        </p:txBody>
      </p:sp>
      <p:sp>
        <p:nvSpPr>
          <p:cNvPr id="24" name="TextBox 23"/>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charset="0"/>
                <a:ea typeface="Times New Roman" panose="02020603050405020304" charset="0"/>
              </a:rPr>
              <a:t>IX: chín</a:t>
            </a:r>
            <a:endParaRPr lang="en-US" sz="4000" b="1" dirty="0">
              <a:solidFill>
                <a:srgbClr val="00B05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76865" y="705719"/>
            <a:ext cx="9996296" cy="747782"/>
            <a:chOff x="3143655" y="216637"/>
            <a:chExt cx="9996296" cy="747782"/>
          </a:xfrm>
        </p:grpSpPr>
        <p:sp>
          <p:nvSpPr>
            <p:cNvPr id="29" name="Rectangle 28"/>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椭圆 47"/>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charset="0"/>
                  <a:ea typeface="等线" panose="02010600030101010101" pitchFamily="2" charset="-122"/>
                  <a:cs typeface="Calibri" panose="020F050202020403020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charset="0"/>
                <a:ea typeface="等线" panose="02010600030101010101" pitchFamily="2" charset="-122"/>
                <a:cs typeface="Calibri" panose="020F0502020204030204" charset="0"/>
              </a:endParaRPr>
            </a:p>
          </p:txBody>
        </p:sp>
      </p:grpSp>
      <p:graphicFrame>
        <p:nvGraphicFramePr>
          <p:cNvPr id="2" name="Table 1"/>
          <p:cNvGraphicFramePr>
            <a:graphicFrameLocks noGrp="1"/>
          </p:cNvGraphicFramePr>
          <p:nvPr/>
        </p:nvGraphicFramePr>
        <p:xfrm>
          <a:off x="3367669" y="1642812"/>
          <a:ext cx="7393258" cy="4480560"/>
        </p:xfrm>
        <a:graphic>
          <a:graphicData uri="http://schemas.openxmlformats.org/drawingml/2006/table">
            <a:tbl>
              <a:tblPr>
                <a:tableStyleId>{2D5ABB26-0587-4C30-8999-92F81FD0307C}</a:tableStyleId>
              </a:tblPr>
              <a:tblGrid>
                <a:gridCol w="3580530"/>
                <a:gridCol w="3812728"/>
              </a:tblGrid>
              <a:tr h="0">
                <a:tc>
                  <a:txBody>
                    <a:bodyPr/>
                    <a:lstStyle/>
                    <a:p>
                      <a:pPr algn="just" fontAlgn="t"/>
                      <a:r>
                        <a:rPr lang="en-US" sz="3600" b="1">
                          <a:solidFill>
                            <a:srgbClr val="FF0000"/>
                          </a:solidFill>
                          <a:effectLst/>
                          <a:latin typeface="Times New Roman" panose="02020603050405020304" charset="0"/>
                          <a:cs typeface="Times New Roman" panose="02020603050405020304" charset="0"/>
                        </a:rPr>
                        <a:t>1 – 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a:solidFill>
                            <a:srgbClr val="FF0000"/>
                          </a:solidFill>
                          <a:effectLst/>
                          <a:latin typeface="Times New Roman" panose="02020603050405020304" charset="0"/>
                          <a:cs typeface="Times New Roman" panose="02020603050405020304" charset="0"/>
                        </a:rPr>
                        <a:t>9 – IX</a:t>
                      </a:r>
                      <a:endParaRPr lang="en-US" sz="3600" b="1">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a:solidFill>
                            <a:srgbClr val="FF0000"/>
                          </a:solidFill>
                          <a:effectLst/>
                          <a:latin typeface="Times New Roman" panose="02020603050405020304" charset="0"/>
                          <a:cs typeface="Times New Roman" panose="02020603050405020304" charset="0"/>
                        </a:rPr>
                        <a:t>2 – II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a:solidFill>
                            <a:srgbClr val="FF0000"/>
                          </a:solidFill>
                          <a:effectLst/>
                          <a:latin typeface="Times New Roman" panose="02020603050405020304" charset="0"/>
                          <a:cs typeface="Times New Roman" panose="02020603050405020304" charset="0"/>
                        </a:rPr>
                        <a:t>10 – X</a:t>
                      </a:r>
                      <a:endParaRPr lang="en-US" sz="3600" b="1">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dirty="0">
                          <a:solidFill>
                            <a:srgbClr val="FF0000"/>
                          </a:solidFill>
                          <a:effectLst/>
                          <a:latin typeface="Times New Roman" panose="02020603050405020304" charset="0"/>
                          <a:cs typeface="Times New Roman" panose="02020603050405020304" charset="0"/>
                        </a:rPr>
                        <a:t>3 – III</a:t>
                      </a:r>
                      <a:endParaRPr lang="en-US" sz="3600" b="1" dirty="0">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a:solidFill>
                            <a:srgbClr val="FF0000"/>
                          </a:solidFill>
                          <a:effectLst/>
                          <a:latin typeface="Times New Roman" panose="02020603050405020304" charset="0"/>
                          <a:cs typeface="Times New Roman" panose="02020603050405020304" charset="0"/>
                        </a:rPr>
                        <a:t>11 – XI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dirty="0">
                          <a:solidFill>
                            <a:srgbClr val="FF0000"/>
                          </a:solidFill>
                          <a:effectLst/>
                          <a:latin typeface="Times New Roman" panose="02020603050405020304" charset="0"/>
                          <a:cs typeface="Times New Roman" panose="02020603050405020304" charset="0"/>
                        </a:rPr>
                        <a:t>4 – IV </a:t>
                      </a:r>
                      <a:endParaRPr lang="en-US" sz="3600" b="1" dirty="0">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a:solidFill>
                            <a:srgbClr val="FF0000"/>
                          </a:solidFill>
                          <a:effectLst/>
                          <a:latin typeface="Times New Roman" panose="02020603050405020304" charset="0"/>
                          <a:cs typeface="Times New Roman" panose="02020603050405020304" charset="0"/>
                        </a:rPr>
                        <a:t>12 – XII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dirty="0">
                          <a:solidFill>
                            <a:srgbClr val="FF0000"/>
                          </a:solidFill>
                          <a:effectLst/>
                          <a:latin typeface="Times New Roman" panose="02020603050405020304" charset="0"/>
                          <a:cs typeface="Times New Roman" panose="02020603050405020304" charset="0"/>
                        </a:rPr>
                        <a:t>5 – V</a:t>
                      </a:r>
                      <a:endParaRPr lang="en-US" sz="3600" b="1" dirty="0">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a:solidFill>
                            <a:srgbClr val="FF0000"/>
                          </a:solidFill>
                          <a:effectLst/>
                          <a:latin typeface="Times New Roman" panose="02020603050405020304" charset="0"/>
                          <a:cs typeface="Times New Roman" panose="02020603050405020304" charset="0"/>
                        </a:rPr>
                        <a:t>13 – XIII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a:solidFill>
                            <a:srgbClr val="FF0000"/>
                          </a:solidFill>
                          <a:effectLst/>
                          <a:latin typeface="Times New Roman" panose="02020603050405020304" charset="0"/>
                          <a:cs typeface="Times New Roman" panose="02020603050405020304" charset="0"/>
                        </a:rPr>
                        <a:t>6 – VI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dirty="0">
                          <a:solidFill>
                            <a:srgbClr val="FF0000"/>
                          </a:solidFill>
                          <a:effectLst/>
                          <a:latin typeface="Times New Roman" panose="02020603050405020304" charset="0"/>
                          <a:cs typeface="Times New Roman" panose="02020603050405020304" charset="0"/>
                        </a:rPr>
                        <a:t>14 – XIV</a:t>
                      </a:r>
                      <a:endParaRPr lang="en-US" sz="3600" b="1" dirty="0">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a:solidFill>
                            <a:srgbClr val="FF0000"/>
                          </a:solidFill>
                          <a:effectLst/>
                          <a:latin typeface="Times New Roman" panose="02020603050405020304" charset="0"/>
                          <a:cs typeface="Times New Roman" panose="02020603050405020304" charset="0"/>
                        </a:rPr>
                        <a:t>7 – VII</a:t>
                      </a:r>
                      <a:endParaRPr lang="en-US" sz="3600" b="1">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fontAlgn="t"/>
                      <a:r>
                        <a:rPr lang="en-US" sz="3600" b="1" dirty="0">
                          <a:solidFill>
                            <a:srgbClr val="FF0000"/>
                          </a:solidFill>
                          <a:effectLst/>
                          <a:latin typeface="Times New Roman" panose="02020603050405020304" charset="0"/>
                          <a:cs typeface="Times New Roman" panose="02020603050405020304" charset="0"/>
                        </a:rPr>
                        <a:t>15 – XV </a:t>
                      </a:r>
                      <a:endParaRPr lang="en-US" sz="3600" b="1" dirty="0">
                        <a:solidFill>
                          <a:srgbClr val="FF0000"/>
                        </a:solidFill>
                        <a:effectLst/>
                        <a:latin typeface="Times New Roman" panose="02020603050405020304" charset="0"/>
                        <a:cs typeface="Times New Roman" panose="02020603050405020304" charset="0"/>
                      </a:endParaRPr>
                    </a:p>
                  </a:txBody>
                  <a:tcPr marL="0" marR="0" marT="0" marB="0"/>
                </a:tc>
              </a:tr>
              <a:tr h="0">
                <a:tc>
                  <a:txBody>
                    <a:bodyPr/>
                    <a:lstStyle/>
                    <a:p>
                      <a:pPr algn="just" fontAlgn="t"/>
                      <a:r>
                        <a:rPr lang="en-US" sz="3600" b="1">
                          <a:solidFill>
                            <a:srgbClr val="FF0000"/>
                          </a:solidFill>
                          <a:effectLst/>
                          <a:latin typeface="Times New Roman" panose="02020603050405020304" charset="0"/>
                          <a:cs typeface="Times New Roman" panose="02020603050405020304" charset="0"/>
                        </a:rPr>
                        <a:t>8 – VIII </a:t>
                      </a:r>
                      <a:endParaRPr lang="en-US" sz="3600" b="1">
                        <a:solidFill>
                          <a:srgbClr val="FF0000"/>
                        </a:solidFill>
                        <a:effectLst/>
                        <a:latin typeface="Times New Roman" panose="02020603050405020304" charset="0"/>
                        <a:cs typeface="Times New Roman" panose="02020603050405020304" charset="0"/>
                      </a:endParaRPr>
                    </a:p>
                  </a:txBody>
                  <a:tcPr marL="0" marR="0" marT="0" marB="0"/>
                </a:tc>
                <a:tc>
                  <a:txBody>
                    <a:bodyPr/>
                    <a:lstStyle/>
                    <a:p>
                      <a:pPr algn="just"/>
                      <a:endParaRPr lang="en-US" sz="3600" b="1" dirty="0">
                        <a:solidFill>
                          <a:srgbClr val="FF0000"/>
                        </a:solidFill>
                        <a:latin typeface="Times New Roman" panose="02020603050405020304" charset="0"/>
                        <a:cs typeface="Times New Roman" panose="02020603050405020304" charset="0"/>
                      </a:endParaRPr>
                    </a:p>
                  </a:txBody>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p:cNvPicPr>
            <a:picLocks noChangeAspect="1"/>
          </p:cNvPicPr>
          <p:nvPr/>
        </p:nvPicPr>
        <p:blipFill rotWithShape="1">
          <a:blip r:embed="rId3">
            <a:extLst>
              <a:ext uri="{BEBA8EAE-BF5A-486C-A8C5-ECC9F3942E4B}">
                <a14:imgProps xmlns:a14="http://schemas.microsoft.com/office/drawing/2010/main">
                  <a14:imgLayer r:embed="rId4">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a:fillRect/>
          </a:stretch>
        </p:blipFill>
        <p:spPr>
          <a:xfrm>
            <a:off x="-149268" y="3008349"/>
            <a:ext cx="4396450" cy="2524867"/>
          </a:xfrm>
          <a:prstGeom prst="rect">
            <a:avLst/>
          </a:prstGeom>
          <a:effectLst>
            <a:glow>
              <a:schemeClr val="accent1"/>
            </a:glow>
          </a:effectLst>
        </p:spPr>
      </p:pic>
      <p:pic>
        <p:nvPicPr>
          <p:cNvPr id="25" name="Picture 24"/>
          <p:cNvPicPr>
            <a:picLocks noChangeAspect="1"/>
          </p:cNvPicPr>
          <p:nvPr/>
        </p:nvPicPr>
        <p:blipFill rotWithShape="1">
          <a:blip r:embed="rId5">
            <a:extLst>
              <a:ext uri="{BEBA8EAE-BF5A-486C-A8C5-ECC9F3942E4B}">
                <a14:imgProps xmlns:a14="http://schemas.microsoft.com/office/drawing/2010/main">
                  <a14:imgLayer r:embed="rId4">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a:fillRect/>
          </a:stretch>
        </p:blipFill>
        <p:spPr>
          <a:xfrm>
            <a:off x="4008474" y="2906212"/>
            <a:ext cx="3601985" cy="2524867"/>
          </a:xfrm>
          <a:prstGeom prst="rect">
            <a:avLst/>
          </a:prstGeom>
          <a:effectLst>
            <a:glow>
              <a:schemeClr val="accent1"/>
            </a:glow>
          </a:effectLst>
        </p:spPr>
      </p:pic>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a:fillRect/>
          </a:stretch>
        </p:blipFill>
        <p:spPr>
          <a:xfrm>
            <a:off x="7446854" y="3625021"/>
            <a:ext cx="4745146" cy="2524867"/>
          </a:xfrm>
          <a:prstGeom prst="rect">
            <a:avLst/>
          </a:prstGeom>
          <a:effectLst>
            <a:glow>
              <a:schemeClr val="accent1"/>
            </a:glow>
          </a:effectLst>
        </p:spPr>
      </p:pic>
      <p:pic>
        <p:nvPicPr>
          <p:cNvPr id="27" name="Picture 26"/>
          <p:cNvPicPr>
            <a:picLocks noChangeAspect="1"/>
          </p:cNvPicPr>
          <p:nvPr/>
        </p:nvPicPr>
        <p:blipFill rotWithShape="1">
          <a:blip r:embed="rId6">
            <a:extLst>
              <a:ext uri="{BEBA8EAE-BF5A-486C-A8C5-ECC9F3942E4B}">
                <a14:imgProps xmlns:a14="http://schemas.microsoft.com/office/drawing/2010/main">
                  <a14:imgLayer r:embed="rId4">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160130" y="2905012"/>
            <a:ext cx="979642" cy="1804381"/>
          </a:xfrm>
          <a:prstGeom prst="rect">
            <a:avLst/>
          </a:prstGeom>
          <a:effectLst>
            <a:glow>
              <a:schemeClr val="accent1"/>
            </a:glow>
          </a:effectLst>
        </p:spPr>
      </p:pic>
      <p:pic>
        <p:nvPicPr>
          <p:cNvPr id="28" name="Picture 27"/>
          <p:cNvPicPr>
            <a:picLocks noChangeAspect="1"/>
          </p:cNvPicPr>
          <p:nvPr/>
        </p:nvPicPr>
        <p:blipFill rotWithShape="1">
          <a:blip r:embed="rId7">
            <a:extLst>
              <a:ext uri="{BEBA8EAE-BF5A-486C-A8C5-ECC9F3942E4B}">
                <a14:imgProps xmlns:a14="http://schemas.microsoft.com/office/drawing/2010/main">
                  <a14:imgLayer r:embed="rId4">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29" name="Picture 28"/>
          <p:cNvPicPr>
            <a:picLocks noChangeAspect="1"/>
          </p:cNvPicPr>
          <p:nvPr/>
        </p:nvPicPr>
        <p:blipFill rotWithShape="1">
          <a:blip r:embed="rId8">
            <a:extLst>
              <a:ext uri="{BEBA8EAE-BF5A-486C-A8C5-ECC9F3942E4B}">
                <a14:imgProps xmlns:a14="http://schemas.microsoft.com/office/drawing/2010/main">
                  <a14:imgLayer r:embed="rId4">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327465"/>
            <a:ext cx="9673626" cy="2524867"/>
          </a:xfrm>
          <a:prstGeom prst="rect">
            <a:avLst/>
          </a:prstGeom>
          <a:effectLst>
            <a:glow>
              <a:schemeClr val="accent1"/>
            </a:glow>
          </a:effectLst>
        </p:spPr>
      </p:pic>
      <p:pic>
        <p:nvPicPr>
          <p:cNvPr id="30" name="Picture 29"/>
          <p:cNvPicPr>
            <a:picLocks noChangeAspect="1"/>
          </p:cNvPicPr>
          <p:nvPr/>
        </p:nvPicPr>
        <p:blipFill rotWithShape="1">
          <a:blip r:embed="rId9">
            <a:extLst>
              <a:ext uri="{BEBA8EAE-BF5A-486C-A8C5-ECC9F3942E4B}">
                <a14:imgProps xmlns:a14="http://schemas.microsoft.com/office/drawing/2010/main">
                  <a14:imgLayer r:embed="rId4">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327244" y="3824044"/>
            <a:ext cx="3806580" cy="1875120"/>
          </a:xfrm>
          <a:prstGeom prst="rect">
            <a:avLst/>
          </a:prstGeom>
          <a:effectLst>
            <a:glow>
              <a:schemeClr val="accent1"/>
            </a:glow>
          </a:effectLst>
        </p:spPr>
      </p:pic>
      <p:pic>
        <p:nvPicPr>
          <p:cNvPr id="31" name="Picture 30"/>
          <p:cNvPicPr>
            <a:picLocks noChangeAspect="1"/>
          </p:cNvPicPr>
          <p:nvPr/>
        </p:nvPicPr>
        <p:blipFill rotWithShape="1">
          <a:blip r:embed="rId9">
            <a:extLst>
              <a:ext uri="{BEBA8EAE-BF5A-486C-A8C5-ECC9F3942E4B}">
                <a14:imgProps xmlns:a14="http://schemas.microsoft.com/office/drawing/2010/main">
                  <a14:imgLayer r:embed="rId4">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a:fillRect/>
          </a:stretch>
        </p:blipFill>
        <p:spPr>
          <a:xfrm>
            <a:off x="7066016" y="3785364"/>
            <a:ext cx="1261228" cy="1800435"/>
          </a:xfrm>
          <a:prstGeom prst="rect">
            <a:avLst/>
          </a:prstGeom>
          <a:effectLst>
            <a:glow>
              <a:schemeClr val="accent1"/>
            </a:glow>
          </a:effectLst>
        </p:spPr>
      </p:pic>
      <p:sp>
        <p:nvSpPr>
          <p:cNvPr id="34" name="Oval 33"/>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p:cNvPicPr>
            <a:picLocks noChangeAspect="1"/>
          </p:cNvPicPr>
          <p:nvPr/>
        </p:nvPicPr>
        <p:blipFill rotWithShape="1">
          <a:blip r:embed="rId10" cstate="print">
            <a:extLst>
              <a:ext uri="{28A0092B-C50C-407E-A947-70E740481C1C}">
                <a14:useLocalDpi xmlns:a14="http://schemas.microsoft.com/office/drawing/2010/main" val="0"/>
              </a:ext>
            </a:extLst>
          </a:blip>
          <a:srcRect l="35184" t="55184" r="22473" b="-1014"/>
          <a:stretch>
            <a:fillRect/>
          </a:stretch>
        </p:blipFill>
        <p:spPr>
          <a:xfrm>
            <a:off x="9980036" y="714972"/>
            <a:ext cx="1343719" cy="1454336"/>
          </a:xfrm>
          <a:prstGeom prst="rect">
            <a:avLst/>
          </a:prstGeom>
        </p:spPr>
      </p:pic>
      <p:pic>
        <p:nvPicPr>
          <p:cNvPr id="43" name="Picture 42"/>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a:fillRect/>
          </a:stretch>
        </p:blipFill>
        <p:spPr>
          <a:xfrm rot="6872548">
            <a:off x="7480640" y="3526826"/>
            <a:ext cx="1343719" cy="1454336"/>
          </a:xfrm>
          <a:prstGeom prst="rect">
            <a:avLst/>
          </a:prstGeom>
        </p:spPr>
      </p:pic>
      <p:pic>
        <p:nvPicPr>
          <p:cNvPr id="44" name="Picture 43"/>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a:fillRect/>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4">
            <a:extLst>
              <a:ext uri="{BEBA8EAE-BF5A-486C-A8C5-ECC9F3942E4B}">
                <a14:imgProps xmlns:a14="http://schemas.microsoft.com/office/drawing/2010/main">
                  <a14:imgLayer r:embed="rId13">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a:t>
            </a:r>
            <a:endParaRPr kumimoji="0" lang="en-GB" sz="36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23" name="图片 22"/>
          <p:cNvPicPr>
            <a:picLocks noChangeAspect="1"/>
          </p:cNvPicPr>
          <p:nvPr/>
        </p:nvPicPr>
        <p:blipFill rotWithShape="1">
          <a:blip r:embed="rId2">
            <a:extLst>
              <a:ext uri="{28A0092B-C50C-407E-A947-70E740481C1C}">
                <a14:useLocalDpi xmlns:a14="http://schemas.microsoft.com/office/drawing/2010/main" val="0"/>
              </a:ext>
            </a:extLst>
          </a:blip>
          <a:srcRect r="83505" b="52819"/>
          <a:stretch>
            <a:fillRect/>
          </a:stretch>
        </p:blipFill>
        <p:spPr>
          <a:xfrm>
            <a:off x="0" y="0"/>
            <a:ext cx="2011133" cy="1655355"/>
          </a:xfrm>
          <a:prstGeom prst="rect">
            <a:avLst/>
          </a:prstGeom>
        </p:spPr>
      </p:pic>
      <p:pic>
        <p:nvPicPr>
          <p:cNvPr id="24" name="图片 2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p:cNvPicPr>
            <a:picLocks noChangeAspect="1"/>
          </p:cNvPicPr>
          <p:nvPr/>
        </p:nvPicPr>
        <p:blipFill>
          <a:blip r:embed="rId6"/>
          <a:stretch>
            <a:fillRect/>
          </a:stretch>
        </p:blipFill>
        <p:spPr>
          <a:xfrm>
            <a:off x="1219506" y="3967827"/>
            <a:ext cx="1002731" cy="567980"/>
          </a:xfrm>
          <a:prstGeom prst="rect">
            <a:avLst/>
          </a:prstGeom>
        </p:spPr>
      </p:pic>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34" name="图片 33"/>
          <p:cNvPicPr>
            <a:picLocks noChangeAspect="1"/>
          </p:cNvPicPr>
          <p:nvPr/>
        </p:nvPicPr>
        <p:blipFill>
          <a:blip r:embed="rId7"/>
          <a:stretch>
            <a:fillRect/>
          </a:stretch>
        </p:blipFill>
        <p:spPr>
          <a:xfrm>
            <a:off x="0" y="5102352"/>
            <a:ext cx="12192000" cy="1755648"/>
          </a:xfrm>
          <a:prstGeom prst="rect">
            <a:avLst/>
          </a:prstGeom>
        </p:spPr>
      </p:pic>
      <p:pic>
        <p:nvPicPr>
          <p:cNvPr id="36" name="图片 35"/>
          <p:cNvPicPr>
            <a:picLocks noChangeAspect="1"/>
          </p:cNvPicPr>
          <p:nvPr/>
        </p:nvPicPr>
        <p:blipFill rotWithShape="1">
          <a:blip r:embed="rId8">
            <a:extLst>
              <a:ext uri="{28A0092B-C50C-407E-A947-70E740481C1C}">
                <a14:useLocalDpi xmlns:a14="http://schemas.microsoft.com/office/drawing/2010/main" val="0"/>
              </a:ext>
            </a:extLst>
          </a:blip>
          <a:srcRect t="55451" r="74375"/>
          <a:stretch>
            <a:fillRect/>
          </a:stretch>
        </p:blipFill>
        <p:spPr>
          <a:xfrm>
            <a:off x="1" y="5294993"/>
            <a:ext cx="3124200" cy="1563007"/>
          </a:xfrm>
          <a:prstGeom prst="rect">
            <a:avLst/>
          </a:prstGeom>
        </p:spPr>
      </p:pic>
      <p:pic>
        <p:nvPicPr>
          <p:cNvPr id="38" name="图片 37"/>
          <p:cNvPicPr>
            <a:picLocks noChangeAspect="1"/>
          </p:cNvPicPr>
          <p:nvPr/>
        </p:nvPicPr>
        <p:blipFill rotWithShape="1">
          <a:blip r:embed="rId9">
            <a:extLst>
              <a:ext uri="{28A0092B-C50C-407E-A947-70E740481C1C}">
                <a14:useLocalDpi xmlns:a14="http://schemas.microsoft.com/office/drawing/2010/main" val="0"/>
              </a:ext>
            </a:extLst>
          </a:blip>
          <a:srcRect/>
          <a:stretch>
            <a:fillRect/>
          </a:stretch>
        </p:blipFill>
        <p:spPr>
          <a:xfrm>
            <a:off x="4517345" y="0"/>
            <a:ext cx="2011133" cy="1755509"/>
          </a:xfrm>
          <a:prstGeom prst="rect">
            <a:avLst/>
          </a:prstGeom>
        </p:spPr>
      </p:pic>
      <p:pic>
        <p:nvPicPr>
          <p:cNvPr id="3" name="Picture 2"/>
          <p:cNvPicPr>
            <a:picLocks noChangeAspect="1"/>
          </p:cNvPicPr>
          <p:nvPr/>
        </p:nvPicPr>
        <p:blipFill>
          <a:blip r:embed="rId10"/>
          <a:stretch>
            <a:fillRect/>
          </a:stretch>
        </p:blipFill>
        <p:spPr>
          <a:xfrm>
            <a:off x="2309721" y="540277"/>
            <a:ext cx="6680248" cy="3836721"/>
          </a:xfrm>
          <a:prstGeom prst="rect">
            <a:avLst/>
          </a:prstGeom>
        </p:spPr>
      </p:pic>
      <p:grpSp>
        <p:nvGrpSpPr>
          <p:cNvPr id="4" name="Group 3"/>
          <p:cNvGrpSpPr/>
          <p:nvPr/>
        </p:nvGrpSpPr>
        <p:grpSpPr>
          <a:xfrm>
            <a:off x="-381838" y="4190468"/>
            <a:ext cx="6472500" cy="2715577"/>
            <a:chOff x="3919924" y="4063856"/>
            <a:chExt cx="6472500" cy="2715577"/>
          </a:xfrm>
        </p:grpSpPr>
        <p:pic>
          <p:nvPicPr>
            <p:cNvPr id="17" name="Picture 16">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p:cNvGrpSpPr/>
            <p:nvPr/>
          </p:nvGrpSpPr>
          <p:grpSpPr>
            <a:xfrm>
              <a:off x="3919924" y="4706261"/>
              <a:ext cx="2608554" cy="1281135"/>
              <a:chOff x="-670382" y="4160055"/>
              <a:chExt cx="3227334" cy="1585036"/>
            </a:xfrm>
          </p:grpSpPr>
          <p:pic>
            <p:nvPicPr>
              <p:cNvPr id="19"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20"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21" name="图片 27"/>
              <p:cNvPicPr>
                <a:picLocks noChangeAspect="1"/>
              </p:cNvPicPr>
              <p:nvPr/>
            </p:nvPicPr>
            <p:blipFill rotWithShape="1">
              <a:blip r:embed="rId13"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22"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29"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30" name="图片 27"/>
              <p:cNvPicPr>
                <a:picLocks noChangeAspect="1"/>
              </p:cNvPicPr>
              <p:nvPr/>
            </p:nvPicPr>
            <p:blipFill rotWithShape="1">
              <a:blip r:embed="rId13"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37"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39"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40"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41"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42"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43"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44"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grpSp>
          <p:nvGrpSpPr>
            <p:cNvPr id="45" name="Group 44"/>
            <p:cNvGrpSpPr/>
            <p:nvPr/>
          </p:nvGrpSpPr>
          <p:grpSpPr>
            <a:xfrm>
              <a:off x="4494919" y="5102352"/>
              <a:ext cx="2608554" cy="1281135"/>
              <a:chOff x="-670382" y="4160055"/>
              <a:chExt cx="3227334" cy="1585036"/>
            </a:xfrm>
          </p:grpSpPr>
          <p:pic>
            <p:nvPicPr>
              <p:cNvPr id="46"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47"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48" name="图片 27"/>
              <p:cNvPicPr>
                <a:picLocks noChangeAspect="1"/>
              </p:cNvPicPr>
              <p:nvPr/>
            </p:nvPicPr>
            <p:blipFill rotWithShape="1">
              <a:blip r:embed="rId13"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49"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50"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51" name="图片 27"/>
              <p:cNvPicPr>
                <a:picLocks noChangeAspect="1"/>
              </p:cNvPicPr>
              <p:nvPr/>
            </p:nvPicPr>
            <p:blipFill rotWithShape="1">
              <a:blip r:embed="rId13"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52"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53"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54"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55"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56"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57"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58"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grpSp>
          <p:nvGrpSpPr>
            <p:cNvPr id="59" name="Group 58"/>
            <p:cNvGrpSpPr/>
            <p:nvPr/>
          </p:nvGrpSpPr>
          <p:grpSpPr>
            <a:xfrm>
              <a:off x="4227323" y="5103374"/>
              <a:ext cx="2608554" cy="1281135"/>
              <a:chOff x="-670382" y="4160055"/>
              <a:chExt cx="3227334" cy="1585036"/>
            </a:xfrm>
          </p:grpSpPr>
          <p:pic>
            <p:nvPicPr>
              <p:cNvPr id="60"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06185" y="3597165"/>
                <a:ext cx="673089" cy="2387584"/>
              </a:xfrm>
              <a:prstGeom prst="rect">
                <a:avLst/>
              </a:prstGeom>
            </p:spPr>
          </p:pic>
          <p:pic>
            <p:nvPicPr>
              <p:cNvPr id="61"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l="58297" t="66408" r="26883" b="-1222"/>
              <a:stretch>
                <a:fillRect/>
              </a:stretch>
            </p:blipFill>
            <p:spPr>
              <a:xfrm rot="4809071">
                <a:off x="947565" y="4322581"/>
                <a:ext cx="512385" cy="1817535"/>
              </a:xfrm>
              <a:prstGeom prst="rect">
                <a:avLst/>
              </a:prstGeom>
            </p:spPr>
          </p:pic>
          <p:pic>
            <p:nvPicPr>
              <p:cNvPr id="62" name="图片 27"/>
              <p:cNvPicPr>
                <a:picLocks noChangeAspect="1"/>
              </p:cNvPicPr>
              <p:nvPr/>
            </p:nvPicPr>
            <p:blipFill rotWithShape="1">
              <a:blip r:embed="rId13" cstate="print">
                <a:extLst>
                  <a:ext uri="{28A0092B-C50C-407E-A947-70E740481C1C}">
                    <a14:useLocalDpi xmlns:a14="http://schemas.microsoft.com/office/drawing/2010/main" val="0"/>
                  </a:ext>
                </a:extLst>
              </a:blip>
              <a:srcRect l="53002" t="248" r="21655" b="63917"/>
              <a:stretch>
                <a:fillRect/>
              </a:stretch>
            </p:blipFill>
            <p:spPr>
              <a:xfrm rot="5256948">
                <a:off x="1183428" y="4371567"/>
                <a:ext cx="876172" cy="1870875"/>
              </a:xfrm>
              <a:prstGeom prst="rect">
                <a:avLst/>
              </a:prstGeom>
            </p:spPr>
          </p:pic>
          <p:pic>
            <p:nvPicPr>
              <p:cNvPr id="63"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06186" y="3302808"/>
                <a:ext cx="673089" cy="2387584"/>
              </a:xfrm>
              <a:prstGeom prst="rect">
                <a:avLst/>
              </a:prstGeom>
            </p:spPr>
          </p:pic>
          <p:pic>
            <p:nvPicPr>
              <p:cNvPr id="64"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l="58297" t="66408" r="26883" b="-1222"/>
              <a:stretch>
                <a:fillRect/>
              </a:stretch>
            </p:blipFill>
            <p:spPr>
              <a:xfrm rot="4809071">
                <a:off x="947566" y="4028224"/>
                <a:ext cx="512385" cy="1817535"/>
              </a:xfrm>
              <a:prstGeom prst="rect">
                <a:avLst/>
              </a:prstGeom>
            </p:spPr>
          </p:pic>
          <p:pic>
            <p:nvPicPr>
              <p:cNvPr id="65" name="图片 27"/>
              <p:cNvPicPr>
                <a:picLocks noChangeAspect="1"/>
              </p:cNvPicPr>
              <p:nvPr/>
            </p:nvPicPr>
            <p:blipFill rotWithShape="1">
              <a:blip r:embed="rId13" cstate="print">
                <a:extLst>
                  <a:ext uri="{28A0092B-C50C-407E-A947-70E740481C1C}">
                    <a14:useLocalDpi xmlns:a14="http://schemas.microsoft.com/office/drawing/2010/main" val="0"/>
                  </a:ext>
                </a:extLst>
              </a:blip>
              <a:srcRect l="53002" t="248" r="21655" b="63917"/>
              <a:stretch>
                <a:fillRect/>
              </a:stretch>
            </p:blipFill>
            <p:spPr>
              <a:xfrm rot="5256948">
                <a:off x="1183429" y="4077210"/>
                <a:ext cx="876172" cy="1870875"/>
              </a:xfrm>
              <a:prstGeom prst="rect">
                <a:avLst/>
              </a:prstGeom>
            </p:spPr>
          </p:pic>
          <p:pic>
            <p:nvPicPr>
              <p:cNvPr id="66"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65064" y="3536915"/>
                <a:ext cx="673089" cy="2387584"/>
              </a:xfrm>
              <a:prstGeom prst="rect">
                <a:avLst/>
              </a:prstGeom>
            </p:spPr>
          </p:pic>
          <p:pic>
            <p:nvPicPr>
              <p:cNvPr id="67"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595462" y="3801697"/>
                <a:ext cx="673089" cy="2387584"/>
              </a:xfrm>
              <a:prstGeom prst="rect">
                <a:avLst/>
              </a:prstGeom>
            </p:spPr>
          </p:pic>
          <p:pic>
            <p:nvPicPr>
              <p:cNvPr id="68"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385658" y="3624807"/>
                <a:ext cx="673089" cy="2387584"/>
              </a:xfrm>
              <a:prstGeom prst="rect">
                <a:avLst/>
              </a:prstGeom>
            </p:spPr>
          </p:pic>
          <p:pic>
            <p:nvPicPr>
              <p:cNvPr id="69"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491687" y="4037556"/>
                <a:ext cx="812842" cy="2387584"/>
              </a:xfrm>
              <a:prstGeom prst="rect">
                <a:avLst/>
              </a:prstGeom>
            </p:spPr>
          </p:pic>
          <p:pic>
            <p:nvPicPr>
              <p:cNvPr id="70"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385657" y="3833700"/>
                <a:ext cx="673089" cy="2387584"/>
              </a:xfrm>
              <a:prstGeom prst="rect">
                <a:avLst/>
              </a:prstGeom>
            </p:spPr>
          </p:pic>
          <p:pic>
            <p:nvPicPr>
              <p:cNvPr id="71"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186865" y="3563091"/>
                <a:ext cx="673089" cy="2387584"/>
              </a:xfrm>
              <a:prstGeom prst="rect">
                <a:avLst/>
              </a:prstGeom>
            </p:spPr>
          </p:pic>
          <p:pic>
            <p:nvPicPr>
              <p:cNvPr id="72" name="图片 25"/>
              <p:cNvPicPr>
                <a:picLocks noChangeAspect="1"/>
              </p:cNvPicPr>
              <p:nvPr/>
            </p:nvPicPr>
            <p:blipFill rotWithShape="1">
              <a:blip r:embed="rId13" cstate="print">
                <a:extLst>
                  <a:ext uri="{28A0092B-C50C-407E-A947-70E740481C1C}">
                    <a14:useLocalDpi xmlns:a14="http://schemas.microsoft.com/office/drawing/2010/main" val="0"/>
                  </a:ext>
                </a:extLst>
              </a:blip>
              <a:srcRect l="22317" r="62863" b="65186"/>
              <a:stretch>
                <a:fillRect/>
              </a:stretch>
            </p:blipFill>
            <p:spPr>
              <a:xfrm rot="4809071">
                <a:off x="186865" y="3622176"/>
                <a:ext cx="673089" cy="2387584"/>
              </a:xfrm>
              <a:prstGeom prst="rect">
                <a:avLst/>
              </a:prstGeom>
            </p:spPr>
          </p:pic>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p:cNvGrpSpPr/>
          <p:nvPr/>
        </p:nvGrpSpPr>
        <p:grpSpPr>
          <a:xfrm>
            <a:off x="906936" y="-947853"/>
            <a:ext cx="6675892" cy="3579542"/>
            <a:chOff x="691677" y="-465719"/>
            <a:chExt cx="3434598" cy="2166077"/>
          </a:xfrm>
        </p:grpSpPr>
        <p:pic>
          <p:nvPicPr>
            <p:cNvPr id="10" name="Graphic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91677" y="-465719"/>
              <a:ext cx="3434598" cy="2166077"/>
            </a:xfrm>
            <a:prstGeom prst="rect">
              <a:avLst/>
            </a:prstGeom>
          </p:spPr>
        </p:pic>
        <p:sp>
          <p:nvSpPr>
            <p:cNvPr id="2" name="TextBox 1"/>
            <p:cNvSpPr txBox="1"/>
            <p:nvPr/>
          </p:nvSpPr>
          <p:spPr>
            <a:xfrm>
              <a:off x="873366" y="374395"/>
              <a:ext cx="3149642" cy="949844"/>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48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So sánh</a:t>
              </a:r>
              <a:endParaRPr kumimoji="0" lang="vi-VN" sz="48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4800" b="1" kern="0" dirty="0">
                  <a:solidFill>
                    <a:srgbClr val="000000"/>
                  </a:solidFill>
                  <a:latin typeface="Calibri" panose="020F0502020204030204" charset="0"/>
                  <a:cs typeface="Calibri" panose="020F0502020204030204" charset="0"/>
                  <a:sym typeface="Arial" panose="020B0604020202020204"/>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p:txBody>
        </p:sp>
      </p:grpSp>
      <p:grpSp>
        <p:nvGrpSpPr>
          <p:cNvPr id="4" name="Group 3"/>
          <p:cNvGrpSpPr/>
          <p:nvPr/>
        </p:nvGrpSpPr>
        <p:grpSpPr>
          <a:xfrm>
            <a:off x="1994224" y="2905759"/>
            <a:ext cx="3242275" cy="3376605"/>
            <a:chOff x="1517724" y="2365685"/>
            <a:chExt cx="2431706" cy="2532454"/>
          </a:xfrm>
        </p:grpSpPr>
        <p:pic>
          <p:nvPicPr>
            <p:cNvPr id="12" name="Graphic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7724" y="2365685"/>
              <a:ext cx="2431706" cy="2532454"/>
            </a:xfrm>
            <a:prstGeom prst="rect">
              <a:avLst/>
            </a:prstGeom>
          </p:spPr>
        </p:pic>
        <p:sp>
          <p:nvSpPr>
            <p:cNvPr id="3" name="TextBox 2"/>
            <p:cNvSpPr txBox="1"/>
            <p:nvPr/>
          </p:nvSpPr>
          <p:spPr>
            <a:xfrm>
              <a:off x="1517724" y="2571750"/>
              <a:ext cx="2431706" cy="992579"/>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8000" b="1" kern="0" dirty="0">
                  <a:solidFill>
                    <a:srgbClr val="FF0000"/>
                  </a:solidFill>
                  <a:latin typeface="Calibri" panose="020F0502020204030204" charset="0"/>
                  <a:cs typeface="Calibri" panose="020F0502020204030204" charset="0"/>
                  <a:sym typeface="Arial" panose="020B0604020202020204"/>
                </a:rPr>
                <a:t>=</a:t>
              </a:r>
              <a:endParaRPr kumimoji="0" lang="en-US" sz="80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endParaRPr>
            </a:p>
          </p:txBody>
        </p:sp>
      </p:grpSp>
      <p:pic>
        <p:nvPicPr>
          <p:cNvPr id="11" name="图片 31"/>
          <p:cNvPicPr>
            <a:picLocks noChangeAspect="1"/>
          </p:cNvPicPr>
          <p:nvPr/>
        </p:nvPicPr>
        <p:blipFill rotWithShape="1">
          <a:blip r:embed="rId5">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13" name="图片 30"/>
          <p:cNvPicPr>
            <a:picLocks noChangeAspect="1"/>
          </p:cNvPicPr>
          <p:nvPr/>
        </p:nvPicPr>
        <p:blipFill rotWithShape="1">
          <a:blip r:embed="rId5">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14" name="图片 23"/>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19" name="图形 27"/>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20" name="图片 32"/>
          <p:cNvPicPr>
            <a:picLocks noChangeAspect="1"/>
          </p:cNvPicPr>
          <p:nvPr/>
        </p:nvPicPr>
        <p:blipFill rotWithShape="1">
          <a:blip r:embed="rId12">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22" name="Picture 21"/>
          <p:cNvPicPr>
            <a:picLocks noChangeAspect="1"/>
          </p:cNvPicPr>
          <p:nvPr/>
        </p:nvPicPr>
        <p:blipFill rotWithShape="1">
          <a:blip r:embed="rId13">
            <a:extLst>
              <a:ext uri="{BEBA8EAE-BF5A-486C-A8C5-ECC9F3942E4B}">
                <a14:imgProps xmlns:a14="http://schemas.microsoft.com/office/drawing/2010/main">
                  <a14:imgLayer r:embed="rId14">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23" name="Picture 22"/>
          <p:cNvPicPr>
            <a:picLocks noChangeAspect="1"/>
          </p:cNvPicPr>
          <p:nvPr/>
        </p:nvPicPr>
        <p:blipFill rotWithShape="1">
          <a:blip r:embed="rId15">
            <a:extLst>
              <a:ext uri="{BEBA8EAE-BF5A-486C-A8C5-ECC9F3942E4B}">
                <a14:imgProps xmlns:a14="http://schemas.microsoft.com/office/drawing/2010/main">
                  <a14:imgLayer r:embed="rId14">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24" name="Group 23"/>
          <p:cNvGrpSpPr/>
          <p:nvPr/>
        </p:nvGrpSpPr>
        <p:grpSpPr>
          <a:xfrm>
            <a:off x="6620" y="4059623"/>
            <a:ext cx="12192000" cy="2780956"/>
            <a:chOff x="-29140" y="3368913"/>
            <a:chExt cx="13654110" cy="3545778"/>
          </a:xfrm>
        </p:grpSpPr>
        <p:pic>
          <p:nvPicPr>
            <p:cNvPr id="25" name="Picture 24"/>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26" name="Picture 25"/>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27" name="Picture 26"/>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9" name="Picture 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p:cNvPr>
          <p:cNvPicPr>
            <a:picLocks noChangeAspect="1"/>
          </p:cNvPicPr>
          <p:nvPr>
            <a:audioFile r:link="rId21"/>
            <p:extLst>
              <p:ext uri="{DAA4B4D4-6D71-4841-9C94-3DE7FCFB9230}">
                <p14:media xmlns:p14="http://schemas.microsoft.com/office/powerpoint/2010/main" r:embed="rId22"/>
              </p:ext>
            </p:extLst>
          </p:nvPr>
        </p:nvPicPr>
        <p:blipFill>
          <a:blip r:embed="rId23"/>
          <a:stretch>
            <a:fillRect/>
          </a:stretch>
        </p:blipFill>
        <p:spPr>
          <a:xfrm>
            <a:off x="14590784" y="59234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p:cNvGrpSpPr/>
          <p:nvPr/>
        </p:nvGrpSpPr>
        <p:grpSpPr>
          <a:xfrm>
            <a:off x="906936" y="-557978"/>
            <a:ext cx="7266907" cy="3759962"/>
            <a:chOff x="680203" y="-418484"/>
            <a:chExt cx="3434598" cy="2819972"/>
          </a:xfrm>
        </p:grpSpPr>
        <p:pic>
          <p:nvPicPr>
            <p:cNvPr id="30" name="Graphic 2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0203" y="-418484"/>
              <a:ext cx="3434598" cy="2166077"/>
            </a:xfrm>
            <a:prstGeom prst="rect">
              <a:avLst/>
            </a:prstGeom>
          </p:spPr>
        </p:pic>
        <p:sp>
          <p:nvSpPr>
            <p:cNvPr id="31" name="TextBox 30"/>
            <p:cNvSpPr txBox="1"/>
            <p:nvPr/>
          </p:nvSpPr>
          <p:spPr>
            <a:xfrm>
              <a:off x="989367" y="254746"/>
              <a:ext cx="2846099" cy="2146742"/>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So sánh</a:t>
              </a:r>
              <a:endPar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6000" b="1" kern="0" dirty="0">
                  <a:solidFill>
                    <a:srgbClr val="000000"/>
                  </a:solidFill>
                  <a:latin typeface="Calibri" panose="020F0502020204030204" charset="0"/>
                  <a:cs typeface="Calibri" panose="020F0502020204030204" charset="0"/>
                  <a:sym typeface="Arial" panose="020B0604020202020204"/>
                </a:rPr>
                <a:t>792 ..?..1 000</a:t>
              </a:r>
              <a:endPar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p:txBody>
        </p:sp>
      </p:grpSp>
      <p:grpSp>
        <p:nvGrpSpPr>
          <p:cNvPr id="32" name="Group 31"/>
          <p:cNvGrpSpPr/>
          <p:nvPr/>
        </p:nvGrpSpPr>
        <p:grpSpPr>
          <a:xfrm>
            <a:off x="1994224" y="2905759"/>
            <a:ext cx="3242275" cy="3376605"/>
            <a:chOff x="1517724" y="2365685"/>
            <a:chExt cx="2431706" cy="2532454"/>
          </a:xfrm>
        </p:grpSpPr>
        <p:pic>
          <p:nvPicPr>
            <p:cNvPr id="33" name="Graphic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7724" y="2365685"/>
              <a:ext cx="2431706" cy="2532454"/>
            </a:xfrm>
            <a:prstGeom prst="rect">
              <a:avLst/>
            </a:prstGeom>
          </p:spPr>
        </p:pic>
        <p:sp>
          <p:nvSpPr>
            <p:cNvPr id="34" name="TextBox 33"/>
            <p:cNvSpPr txBox="1"/>
            <p:nvPr/>
          </p:nvSpPr>
          <p:spPr>
            <a:xfrm>
              <a:off x="1517724" y="2571750"/>
              <a:ext cx="2431706" cy="1084913"/>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88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rPr>
                <a:t>&lt;</a:t>
              </a:r>
              <a:endParaRPr kumimoji="0" lang="en-US" sz="88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endParaRPr>
            </a:p>
          </p:txBody>
        </p:sp>
      </p:grpSp>
      <p:pic>
        <p:nvPicPr>
          <p:cNvPr id="35" name="图片 31"/>
          <p:cNvPicPr>
            <a:picLocks noChangeAspect="1"/>
          </p:cNvPicPr>
          <p:nvPr/>
        </p:nvPicPr>
        <p:blipFill rotWithShape="1">
          <a:blip r:embed="rId5">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8" name="图片 30"/>
          <p:cNvPicPr>
            <a:picLocks noChangeAspect="1"/>
          </p:cNvPicPr>
          <p:nvPr/>
        </p:nvPicPr>
        <p:blipFill rotWithShape="1">
          <a:blip r:embed="rId5">
            <a:extLst>
              <a:ext uri="{28A0092B-C50C-407E-A947-70E740481C1C}">
                <a14:useLocalDpi xmlns:a14="http://schemas.microsoft.com/office/drawing/2010/main" val="0"/>
              </a:ext>
            </a:extLst>
          </a:blip>
          <a:srcRect r="83505"/>
          <a:stretch>
            <a:fillRect/>
          </a:stretch>
        </p:blipFill>
        <p:spPr>
          <a:xfrm>
            <a:off x="0" y="1291224"/>
            <a:ext cx="2011133" cy="3508489"/>
          </a:xfrm>
          <a:prstGeom prst="rect">
            <a:avLst/>
          </a:prstGeom>
        </p:spPr>
      </p:pic>
      <p:pic>
        <p:nvPicPr>
          <p:cNvPr id="39" name="图片 23"/>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43" name="图形 27"/>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44" name="图片 32"/>
          <p:cNvPicPr>
            <a:picLocks noChangeAspect="1"/>
          </p:cNvPicPr>
          <p:nvPr/>
        </p:nvPicPr>
        <p:blipFill rotWithShape="1">
          <a:blip r:embed="rId12">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45" name="Picture 44"/>
          <p:cNvPicPr>
            <a:picLocks noChangeAspect="1"/>
          </p:cNvPicPr>
          <p:nvPr/>
        </p:nvPicPr>
        <p:blipFill rotWithShape="1">
          <a:blip r:embed="rId13">
            <a:extLst>
              <a:ext uri="{BEBA8EAE-BF5A-486C-A8C5-ECC9F3942E4B}">
                <a14:imgProps xmlns:a14="http://schemas.microsoft.com/office/drawing/2010/main">
                  <a14:imgLayer r:embed="rId14">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46" name="Picture 45"/>
          <p:cNvPicPr>
            <a:picLocks noChangeAspect="1"/>
          </p:cNvPicPr>
          <p:nvPr/>
        </p:nvPicPr>
        <p:blipFill rotWithShape="1">
          <a:blip r:embed="rId15">
            <a:extLst>
              <a:ext uri="{BEBA8EAE-BF5A-486C-A8C5-ECC9F3942E4B}">
                <a14:imgProps xmlns:a14="http://schemas.microsoft.com/office/drawing/2010/main">
                  <a14:imgLayer r:embed="rId14">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47" name="Group 46"/>
          <p:cNvGrpSpPr/>
          <p:nvPr/>
        </p:nvGrpSpPr>
        <p:grpSpPr>
          <a:xfrm>
            <a:off x="6620" y="4059623"/>
            <a:ext cx="12192000" cy="2780956"/>
            <a:chOff x="-29140" y="3368913"/>
            <a:chExt cx="13654110" cy="3545778"/>
          </a:xfrm>
        </p:grpSpPr>
        <p:pic>
          <p:nvPicPr>
            <p:cNvPr id="48" name="Picture 47"/>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49" name="Picture 48"/>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0" name="Picture 49"/>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p:cNvPr>
          <p:cNvPicPr>
            <a:picLocks noChangeAspect="1"/>
          </p:cNvPicPr>
          <p:nvPr>
            <a:audioFile r:link="rId19"/>
            <p:extLst>
              <p:ext uri="{DAA4B4D4-6D71-4841-9C94-3DE7FCFB9230}">
                <p14:media xmlns:p14="http://schemas.microsoft.com/office/powerpoint/2010/main" r:embed="rId20"/>
              </p:ext>
            </p:extLst>
          </p:nvPr>
        </p:nvPicPr>
        <p:blipFill>
          <a:blip r:embed="rId21"/>
          <a:stretch>
            <a:fillRect/>
          </a:stretch>
        </p:blipFill>
        <p:spPr>
          <a:xfrm>
            <a:off x="14590784" y="592345"/>
            <a:ext cx="609600" cy="609600"/>
          </a:xfrm>
          <a:prstGeom prst="rect">
            <a:avLst/>
          </a:prstGeom>
        </p:spPr>
      </p:pic>
      <p:pic>
        <p:nvPicPr>
          <p:cNvPr id="53" name="Picture 5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p:cNvGrpSpPr/>
          <p:nvPr/>
        </p:nvGrpSpPr>
        <p:grpSpPr>
          <a:xfrm>
            <a:off x="906936" y="-557978"/>
            <a:ext cx="7266907" cy="3759962"/>
            <a:chOff x="680203" y="-418484"/>
            <a:chExt cx="3434598" cy="2819972"/>
          </a:xfrm>
        </p:grpSpPr>
        <p:pic>
          <p:nvPicPr>
            <p:cNvPr id="10" name="Graphic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0203" y="-418484"/>
              <a:ext cx="3434598" cy="2166077"/>
            </a:xfrm>
            <a:prstGeom prst="rect">
              <a:avLst/>
            </a:prstGeom>
          </p:spPr>
        </p:pic>
        <p:sp>
          <p:nvSpPr>
            <p:cNvPr id="2" name="TextBox 1"/>
            <p:cNvSpPr txBox="1"/>
            <p:nvPr/>
          </p:nvSpPr>
          <p:spPr>
            <a:xfrm>
              <a:off x="989367" y="254746"/>
              <a:ext cx="2846099" cy="2146742"/>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So sánh</a:t>
              </a:r>
              <a:endPar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6000" b="1" kern="0" dirty="0">
                  <a:solidFill>
                    <a:srgbClr val="000000"/>
                  </a:solidFill>
                  <a:latin typeface="Calibri" panose="020F0502020204030204" charset="0"/>
                  <a:cs typeface="Calibri" panose="020F0502020204030204" charset="0"/>
                  <a:sym typeface="Arial" panose="020B0604020202020204"/>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p:txBody>
        </p:sp>
      </p:grpSp>
      <p:grpSp>
        <p:nvGrpSpPr>
          <p:cNvPr id="4" name="Group 3"/>
          <p:cNvGrpSpPr/>
          <p:nvPr/>
        </p:nvGrpSpPr>
        <p:grpSpPr>
          <a:xfrm>
            <a:off x="1994224" y="2905759"/>
            <a:ext cx="3242275" cy="3376605"/>
            <a:chOff x="1517724" y="2365685"/>
            <a:chExt cx="2431706" cy="2532454"/>
          </a:xfrm>
        </p:grpSpPr>
        <p:pic>
          <p:nvPicPr>
            <p:cNvPr id="12" name="Graphic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7724" y="2365685"/>
              <a:ext cx="2431706" cy="2532454"/>
            </a:xfrm>
            <a:prstGeom prst="rect">
              <a:avLst/>
            </a:prstGeom>
          </p:spPr>
        </p:pic>
        <p:sp>
          <p:nvSpPr>
            <p:cNvPr id="3" name="TextBox 2"/>
            <p:cNvSpPr txBox="1"/>
            <p:nvPr/>
          </p:nvSpPr>
          <p:spPr>
            <a:xfrm>
              <a:off x="1517724" y="2571750"/>
              <a:ext cx="2431706" cy="1084913"/>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88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rPr>
                <a:t>&gt;</a:t>
              </a:r>
              <a:endParaRPr kumimoji="0" lang="en-US" sz="88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endParaRPr>
            </a:p>
          </p:txBody>
        </p:sp>
      </p:grpSp>
      <p:pic>
        <p:nvPicPr>
          <p:cNvPr id="11" name="图片 31"/>
          <p:cNvPicPr>
            <a:picLocks noChangeAspect="1"/>
          </p:cNvPicPr>
          <p:nvPr/>
        </p:nvPicPr>
        <p:blipFill rotWithShape="1">
          <a:blip r:embed="rId5">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13" name="图片 30"/>
          <p:cNvPicPr>
            <a:picLocks noChangeAspect="1"/>
          </p:cNvPicPr>
          <p:nvPr/>
        </p:nvPicPr>
        <p:blipFill rotWithShape="1">
          <a:blip r:embed="rId5">
            <a:extLst>
              <a:ext uri="{28A0092B-C50C-407E-A947-70E740481C1C}">
                <a14:useLocalDpi xmlns:a14="http://schemas.microsoft.com/office/drawing/2010/main" val="0"/>
              </a:ext>
            </a:extLst>
          </a:blip>
          <a:srcRect r="83505"/>
          <a:stretch>
            <a:fillRect/>
          </a:stretch>
        </p:blipFill>
        <p:spPr>
          <a:xfrm>
            <a:off x="0" y="1291224"/>
            <a:ext cx="2011133" cy="3508489"/>
          </a:xfrm>
          <a:prstGeom prst="rect">
            <a:avLst/>
          </a:prstGeom>
        </p:spPr>
      </p:pic>
      <p:pic>
        <p:nvPicPr>
          <p:cNvPr id="14" name="图片 23"/>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19" name="图形 27"/>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20" name="图片 32"/>
          <p:cNvPicPr>
            <a:picLocks noChangeAspect="1"/>
          </p:cNvPicPr>
          <p:nvPr/>
        </p:nvPicPr>
        <p:blipFill rotWithShape="1">
          <a:blip r:embed="rId12">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22" name="Picture 21"/>
          <p:cNvPicPr>
            <a:picLocks noChangeAspect="1"/>
          </p:cNvPicPr>
          <p:nvPr/>
        </p:nvPicPr>
        <p:blipFill rotWithShape="1">
          <a:blip r:embed="rId13">
            <a:extLst>
              <a:ext uri="{BEBA8EAE-BF5A-486C-A8C5-ECC9F3942E4B}">
                <a14:imgProps xmlns:a14="http://schemas.microsoft.com/office/drawing/2010/main">
                  <a14:imgLayer r:embed="rId14">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23" name="Picture 22"/>
          <p:cNvPicPr>
            <a:picLocks noChangeAspect="1"/>
          </p:cNvPicPr>
          <p:nvPr/>
        </p:nvPicPr>
        <p:blipFill rotWithShape="1">
          <a:blip r:embed="rId15">
            <a:extLst>
              <a:ext uri="{BEBA8EAE-BF5A-486C-A8C5-ECC9F3942E4B}">
                <a14:imgProps xmlns:a14="http://schemas.microsoft.com/office/drawing/2010/main">
                  <a14:imgLayer r:embed="rId14">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24" name="Group 23"/>
          <p:cNvGrpSpPr/>
          <p:nvPr/>
        </p:nvGrpSpPr>
        <p:grpSpPr>
          <a:xfrm>
            <a:off x="6620" y="4059623"/>
            <a:ext cx="12192000" cy="2780956"/>
            <a:chOff x="-29140" y="3368913"/>
            <a:chExt cx="13654110" cy="3545778"/>
          </a:xfrm>
        </p:grpSpPr>
        <p:pic>
          <p:nvPicPr>
            <p:cNvPr id="25" name="Picture 24"/>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26" name="Picture 25"/>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27" name="Picture 26"/>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p:cNvPr>
          <p:cNvPicPr>
            <a:picLocks noChangeAspect="1"/>
          </p:cNvPicPr>
          <p:nvPr>
            <a:audioFile r:link="rId19"/>
            <p:extLst>
              <p:ext uri="{DAA4B4D4-6D71-4841-9C94-3DE7FCFB9230}">
                <p14:media xmlns:p14="http://schemas.microsoft.com/office/powerpoint/2010/main" r:embed="rId20"/>
              </p:ext>
            </p:extLst>
          </p:nvPr>
        </p:nvPicPr>
        <p:blipFill>
          <a:blip r:embed="rId21"/>
          <a:stretch>
            <a:fillRect/>
          </a:stretch>
        </p:blipFill>
        <p:spPr>
          <a:xfrm>
            <a:off x="14590784" y="592345"/>
            <a:ext cx="609600" cy="609600"/>
          </a:xfrm>
          <a:prstGeom prst="rect">
            <a:avLst/>
          </a:prstGeom>
        </p:spPr>
      </p:pic>
      <p:pic>
        <p:nvPicPr>
          <p:cNvPr id="28" name="Picture 27">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p:cNvGrpSpPr/>
          <p:nvPr/>
        </p:nvGrpSpPr>
        <p:grpSpPr>
          <a:xfrm>
            <a:off x="906936" y="-557978"/>
            <a:ext cx="7266907" cy="3759962"/>
            <a:chOff x="680203" y="-418484"/>
            <a:chExt cx="3434598" cy="2819972"/>
          </a:xfrm>
        </p:grpSpPr>
        <p:pic>
          <p:nvPicPr>
            <p:cNvPr id="30" name="Graphic 2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0203" y="-418484"/>
              <a:ext cx="3434598" cy="2166077"/>
            </a:xfrm>
            <a:prstGeom prst="rect">
              <a:avLst/>
            </a:prstGeom>
          </p:spPr>
        </p:pic>
        <p:sp>
          <p:nvSpPr>
            <p:cNvPr id="31" name="TextBox 30"/>
            <p:cNvSpPr txBox="1"/>
            <p:nvPr/>
          </p:nvSpPr>
          <p:spPr>
            <a:xfrm>
              <a:off x="989367" y="254746"/>
              <a:ext cx="2846099" cy="2146742"/>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rPr>
                <a:t>So sánh</a:t>
              </a:r>
              <a:endPar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vi-VN" sz="6000" b="1" kern="0" dirty="0">
                  <a:solidFill>
                    <a:srgbClr val="000000"/>
                  </a:solidFill>
                  <a:latin typeface="Calibri" panose="020F0502020204030204" charset="0"/>
                  <a:cs typeface="Calibri" panose="020F0502020204030204" charset="0"/>
                  <a:sym typeface="Arial" panose="020B0604020202020204"/>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0000"/>
                </a:solidFill>
                <a:effectLst/>
                <a:uLnTx/>
                <a:uFillTx/>
                <a:latin typeface="Calibri" panose="020F0502020204030204" charset="0"/>
                <a:ea typeface="+mn-ea"/>
                <a:cs typeface="Calibri" panose="020F0502020204030204" charset="0"/>
                <a:sym typeface="Arial" panose="020B0604020202020204"/>
              </a:endParaRPr>
            </a:p>
          </p:txBody>
        </p:sp>
      </p:grpSp>
      <p:grpSp>
        <p:nvGrpSpPr>
          <p:cNvPr id="32" name="Group 31"/>
          <p:cNvGrpSpPr/>
          <p:nvPr/>
        </p:nvGrpSpPr>
        <p:grpSpPr>
          <a:xfrm>
            <a:off x="1994224" y="2905759"/>
            <a:ext cx="3242275" cy="3376605"/>
            <a:chOff x="1517724" y="2365685"/>
            <a:chExt cx="2431706" cy="2532454"/>
          </a:xfrm>
        </p:grpSpPr>
        <p:pic>
          <p:nvPicPr>
            <p:cNvPr id="33" name="Graphic 3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7724" y="2365685"/>
              <a:ext cx="2431706" cy="2532454"/>
            </a:xfrm>
            <a:prstGeom prst="rect">
              <a:avLst/>
            </a:prstGeom>
          </p:spPr>
        </p:pic>
        <p:sp>
          <p:nvSpPr>
            <p:cNvPr id="34" name="TextBox 33"/>
            <p:cNvSpPr txBox="1"/>
            <p:nvPr/>
          </p:nvSpPr>
          <p:spPr>
            <a:xfrm>
              <a:off x="1517724" y="2571750"/>
              <a:ext cx="2431706" cy="1084913"/>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vi-VN" sz="88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rPr>
                <a:t>&lt;</a:t>
              </a:r>
              <a:endParaRPr kumimoji="0" lang="en-US" sz="8800" b="1" i="0" u="none" strike="noStrike" kern="0" cap="none" spc="0" normalizeH="0" baseline="0" noProof="0" dirty="0">
                <a:ln>
                  <a:noFill/>
                </a:ln>
                <a:solidFill>
                  <a:srgbClr val="FF0000"/>
                </a:solidFill>
                <a:effectLst/>
                <a:uLnTx/>
                <a:uFillTx/>
                <a:latin typeface="Calibri" panose="020F0502020204030204" charset="0"/>
                <a:ea typeface="+mn-ea"/>
                <a:cs typeface="Calibri" panose="020F0502020204030204" charset="0"/>
                <a:sym typeface="Arial" panose="020B0604020202020204"/>
              </a:endParaRPr>
            </a:p>
          </p:txBody>
        </p:sp>
      </p:grpSp>
      <p:pic>
        <p:nvPicPr>
          <p:cNvPr id="35" name="图片 31"/>
          <p:cNvPicPr>
            <a:picLocks noChangeAspect="1"/>
          </p:cNvPicPr>
          <p:nvPr/>
        </p:nvPicPr>
        <p:blipFill rotWithShape="1">
          <a:blip r:embed="rId5">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8" name="图片 30"/>
          <p:cNvPicPr>
            <a:picLocks noChangeAspect="1"/>
          </p:cNvPicPr>
          <p:nvPr/>
        </p:nvPicPr>
        <p:blipFill rotWithShape="1">
          <a:blip r:embed="rId5">
            <a:extLst>
              <a:ext uri="{28A0092B-C50C-407E-A947-70E740481C1C}">
                <a14:useLocalDpi xmlns:a14="http://schemas.microsoft.com/office/drawing/2010/main" val="0"/>
              </a:ext>
            </a:extLst>
          </a:blip>
          <a:srcRect r="83505"/>
          <a:stretch>
            <a:fillRect/>
          </a:stretch>
        </p:blipFill>
        <p:spPr>
          <a:xfrm>
            <a:off x="0" y="1291224"/>
            <a:ext cx="2011133" cy="3508489"/>
          </a:xfrm>
          <a:prstGeom prst="rect">
            <a:avLst/>
          </a:prstGeom>
        </p:spPr>
      </p:pic>
      <p:pic>
        <p:nvPicPr>
          <p:cNvPr id="39" name="图片 23"/>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43" name="图形 27"/>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44" name="图片 32"/>
          <p:cNvPicPr>
            <a:picLocks noChangeAspect="1"/>
          </p:cNvPicPr>
          <p:nvPr/>
        </p:nvPicPr>
        <p:blipFill rotWithShape="1">
          <a:blip r:embed="rId12">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45" name="Picture 44"/>
          <p:cNvPicPr>
            <a:picLocks noChangeAspect="1"/>
          </p:cNvPicPr>
          <p:nvPr/>
        </p:nvPicPr>
        <p:blipFill rotWithShape="1">
          <a:blip r:embed="rId13">
            <a:extLst>
              <a:ext uri="{BEBA8EAE-BF5A-486C-A8C5-ECC9F3942E4B}">
                <a14:imgProps xmlns:a14="http://schemas.microsoft.com/office/drawing/2010/main">
                  <a14:imgLayer r:embed="rId14">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46" name="Picture 45"/>
          <p:cNvPicPr>
            <a:picLocks noChangeAspect="1"/>
          </p:cNvPicPr>
          <p:nvPr/>
        </p:nvPicPr>
        <p:blipFill rotWithShape="1">
          <a:blip r:embed="rId15">
            <a:extLst>
              <a:ext uri="{BEBA8EAE-BF5A-486C-A8C5-ECC9F3942E4B}">
                <a14:imgProps xmlns:a14="http://schemas.microsoft.com/office/drawing/2010/main">
                  <a14:imgLayer r:embed="rId14">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grpSp>
        <p:nvGrpSpPr>
          <p:cNvPr id="47" name="Group 46"/>
          <p:cNvGrpSpPr/>
          <p:nvPr/>
        </p:nvGrpSpPr>
        <p:grpSpPr>
          <a:xfrm>
            <a:off x="6620" y="4059623"/>
            <a:ext cx="12192000" cy="2780956"/>
            <a:chOff x="-29140" y="3368913"/>
            <a:chExt cx="13654110" cy="3545778"/>
          </a:xfrm>
        </p:grpSpPr>
        <p:pic>
          <p:nvPicPr>
            <p:cNvPr id="48" name="Picture 47"/>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49" name="Picture 48"/>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0" name="Picture 49"/>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p:cNvPr>
          <p:cNvPicPr>
            <a:picLocks noChangeAspect="1"/>
          </p:cNvPicPr>
          <p:nvPr>
            <a:audioFile r:link="rId19"/>
            <p:extLst>
              <p:ext uri="{DAA4B4D4-6D71-4841-9C94-3DE7FCFB9230}">
                <p14:media xmlns:p14="http://schemas.microsoft.com/office/powerpoint/2010/main" r:embed="rId20"/>
              </p:ext>
            </p:extLst>
          </p:nvPr>
        </p:nvPicPr>
        <p:blipFill>
          <a:blip r:embed="rId21"/>
          <a:stretch>
            <a:fillRect/>
          </a:stretch>
        </p:blipFill>
        <p:spPr>
          <a:xfrm>
            <a:off x="14590784" y="592345"/>
            <a:ext cx="609600" cy="609600"/>
          </a:xfrm>
          <a:prstGeom prst="rect">
            <a:avLst/>
          </a:prstGeom>
        </p:spPr>
      </p:pic>
      <p:pic>
        <p:nvPicPr>
          <p:cNvPr id="53" name="Picture 5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p:cNvPicPr>
            <a:picLocks noChangeAspect="1"/>
          </p:cNvPicPr>
          <p:nvPr/>
        </p:nvPicPr>
        <p:blipFill rotWithShape="1">
          <a:blip r:embed="rId3">
            <a:extLst>
              <a:ext uri="{BEBA8EAE-BF5A-486C-A8C5-ECC9F3942E4B}">
                <a14:imgProps xmlns:a14="http://schemas.microsoft.com/office/drawing/2010/main">
                  <a14:imgLayer r:embed="rId4">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a:fillRect/>
          </a:stretch>
        </p:blipFill>
        <p:spPr>
          <a:xfrm>
            <a:off x="-149268" y="3008349"/>
            <a:ext cx="4396450" cy="2524867"/>
          </a:xfrm>
          <a:prstGeom prst="rect">
            <a:avLst/>
          </a:prstGeom>
          <a:effectLst>
            <a:glow>
              <a:schemeClr val="accent1"/>
            </a:glow>
          </a:effectLst>
        </p:spPr>
      </p:pic>
      <p:pic>
        <p:nvPicPr>
          <p:cNvPr id="25" name="Picture 24"/>
          <p:cNvPicPr>
            <a:picLocks noChangeAspect="1"/>
          </p:cNvPicPr>
          <p:nvPr/>
        </p:nvPicPr>
        <p:blipFill rotWithShape="1">
          <a:blip r:embed="rId5">
            <a:extLst>
              <a:ext uri="{BEBA8EAE-BF5A-486C-A8C5-ECC9F3942E4B}">
                <a14:imgProps xmlns:a14="http://schemas.microsoft.com/office/drawing/2010/main">
                  <a14:imgLayer r:embed="rId4">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a:fillRect/>
          </a:stretch>
        </p:blipFill>
        <p:spPr>
          <a:xfrm>
            <a:off x="4008474" y="2906212"/>
            <a:ext cx="3601985" cy="2524867"/>
          </a:xfrm>
          <a:prstGeom prst="rect">
            <a:avLst/>
          </a:prstGeom>
          <a:effectLst>
            <a:glow>
              <a:schemeClr val="accent1"/>
            </a:glow>
          </a:effectLst>
        </p:spPr>
      </p:pic>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a:fillRect/>
          </a:stretch>
        </p:blipFill>
        <p:spPr>
          <a:xfrm>
            <a:off x="7446854" y="3625021"/>
            <a:ext cx="4745146" cy="2524867"/>
          </a:xfrm>
          <a:prstGeom prst="rect">
            <a:avLst/>
          </a:prstGeom>
          <a:effectLst>
            <a:glow>
              <a:schemeClr val="accent1"/>
            </a:glow>
          </a:effectLst>
        </p:spPr>
      </p:pic>
      <p:pic>
        <p:nvPicPr>
          <p:cNvPr id="27" name="Picture 26"/>
          <p:cNvPicPr>
            <a:picLocks noChangeAspect="1"/>
          </p:cNvPicPr>
          <p:nvPr/>
        </p:nvPicPr>
        <p:blipFill rotWithShape="1">
          <a:blip r:embed="rId6">
            <a:extLst>
              <a:ext uri="{BEBA8EAE-BF5A-486C-A8C5-ECC9F3942E4B}">
                <a14:imgProps xmlns:a14="http://schemas.microsoft.com/office/drawing/2010/main">
                  <a14:imgLayer r:embed="rId4">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a:fillRect/>
          </a:stretch>
        </p:blipFill>
        <p:spPr>
          <a:xfrm>
            <a:off x="160130" y="2905012"/>
            <a:ext cx="979642" cy="1804381"/>
          </a:xfrm>
          <a:prstGeom prst="rect">
            <a:avLst/>
          </a:prstGeom>
          <a:effectLst>
            <a:glow>
              <a:schemeClr val="accent1"/>
            </a:glow>
          </a:effectLst>
        </p:spPr>
      </p:pic>
      <p:pic>
        <p:nvPicPr>
          <p:cNvPr id="28" name="Picture 27"/>
          <p:cNvPicPr>
            <a:picLocks noChangeAspect="1"/>
          </p:cNvPicPr>
          <p:nvPr/>
        </p:nvPicPr>
        <p:blipFill rotWithShape="1">
          <a:blip r:embed="rId7">
            <a:extLst>
              <a:ext uri="{BEBA8EAE-BF5A-486C-A8C5-ECC9F3942E4B}">
                <a14:imgProps xmlns:a14="http://schemas.microsoft.com/office/drawing/2010/main">
                  <a14:imgLayer r:embed="rId4">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694395" y="4559103"/>
            <a:ext cx="5497605" cy="2352685"/>
          </a:xfrm>
          <a:prstGeom prst="rect">
            <a:avLst/>
          </a:prstGeom>
          <a:effectLst>
            <a:glow>
              <a:schemeClr val="accent1"/>
            </a:glow>
          </a:effectLst>
        </p:spPr>
      </p:pic>
      <p:pic>
        <p:nvPicPr>
          <p:cNvPr id="29" name="Picture 28"/>
          <p:cNvPicPr>
            <a:picLocks noChangeAspect="1"/>
          </p:cNvPicPr>
          <p:nvPr/>
        </p:nvPicPr>
        <p:blipFill rotWithShape="1">
          <a:blip r:embed="rId8">
            <a:extLst>
              <a:ext uri="{BEBA8EAE-BF5A-486C-A8C5-ECC9F3942E4B}">
                <a14:imgProps xmlns:a14="http://schemas.microsoft.com/office/drawing/2010/main">
                  <a14:imgLayer r:embed="rId4">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0" y="4327465"/>
            <a:ext cx="9673626" cy="2524867"/>
          </a:xfrm>
          <a:prstGeom prst="rect">
            <a:avLst/>
          </a:prstGeom>
          <a:effectLst>
            <a:glow>
              <a:schemeClr val="accent1"/>
            </a:glow>
          </a:effectLst>
        </p:spPr>
      </p:pic>
      <p:pic>
        <p:nvPicPr>
          <p:cNvPr id="30" name="Picture 29"/>
          <p:cNvPicPr>
            <a:picLocks noChangeAspect="1"/>
          </p:cNvPicPr>
          <p:nvPr/>
        </p:nvPicPr>
        <p:blipFill rotWithShape="1">
          <a:blip r:embed="rId9">
            <a:extLst>
              <a:ext uri="{BEBA8EAE-BF5A-486C-A8C5-ECC9F3942E4B}">
                <a14:imgProps xmlns:a14="http://schemas.microsoft.com/office/drawing/2010/main">
                  <a14:imgLayer r:embed="rId4">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a:fillRect/>
          </a:stretch>
        </p:blipFill>
        <p:spPr>
          <a:xfrm>
            <a:off x="8327244" y="3824044"/>
            <a:ext cx="3806580" cy="1875120"/>
          </a:xfrm>
          <a:prstGeom prst="rect">
            <a:avLst/>
          </a:prstGeom>
          <a:effectLst>
            <a:glow>
              <a:schemeClr val="accent1"/>
            </a:glow>
          </a:effectLst>
        </p:spPr>
      </p:pic>
      <p:pic>
        <p:nvPicPr>
          <p:cNvPr id="31" name="Picture 30"/>
          <p:cNvPicPr>
            <a:picLocks noChangeAspect="1"/>
          </p:cNvPicPr>
          <p:nvPr/>
        </p:nvPicPr>
        <p:blipFill rotWithShape="1">
          <a:blip r:embed="rId9">
            <a:extLst>
              <a:ext uri="{BEBA8EAE-BF5A-486C-A8C5-ECC9F3942E4B}">
                <a14:imgProps xmlns:a14="http://schemas.microsoft.com/office/drawing/2010/main">
                  <a14:imgLayer r:embed="rId4">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a:fillRect/>
          </a:stretch>
        </p:blipFill>
        <p:spPr>
          <a:xfrm>
            <a:off x="7066016" y="3785364"/>
            <a:ext cx="1261228" cy="1800435"/>
          </a:xfrm>
          <a:prstGeom prst="rect">
            <a:avLst/>
          </a:prstGeom>
          <a:effectLst>
            <a:glow>
              <a:schemeClr val="accent1"/>
            </a:glow>
          </a:effectLst>
        </p:spPr>
      </p:pic>
      <p:sp>
        <p:nvSpPr>
          <p:cNvPr id="34" name="Oval 33"/>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p:cNvPicPr>
            <a:picLocks noChangeAspect="1"/>
          </p:cNvPicPr>
          <p:nvPr/>
        </p:nvPicPr>
        <p:blipFill rotWithShape="1">
          <a:blip r:embed="rId10" cstate="print">
            <a:extLst>
              <a:ext uri="{28A0092B-C50C-407E-A947-70E740481C1C}">
                <a14:useLocalDpi xmlns:a14="http://schemas.microsoft.com/office/drawing/2010/main" val="0"/>
              </a:ext>
            </a:extLst>
          </a:blip>
          <a:srcRect l="35184" t="55184" r="22473" b="-1014"/>
          <a:stretch>
            <a:fillRect/>
          </a:stretch>
        </p:blipFill>
        <p:spPr>
          <a:xfrm>
            <a:off x="9980036" y="714972"/>
            <a:ext cx="1343719" cy="1454336"/>
          </a:xfrm>
          <a:prstGeom prst="rect">
            <a:avLst/>
          </a:prstGeom>
        </p:spPr>
      </p:pic>
      <p:pic>
        <p:nvPicPr>
          <p:cNvPr id="43" name="Picture 42"/>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a:fillRect/>
          </a:stretch>
        </p:blipFill>
        <p:spPr>
          <a:xfrm rot="6872548">
            <a:off x="7480640" y="3526826"/>
            <a:ext cx="1343719" cy="1454336"/>
          </a:xfrm>
          <a:prstGeom prst="rect">
            <a:avLst/>
          </a:prstGeom>
        </p:spPr>
      </p:pic>
      <p:pic>
        <p:nvPicPr>
          <p:cNvPr id="44" name="Picture 43"/>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a:fillRect/>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4">
            <a:extLst>
              <a:ext uri="{BEBA8EAE-BF5A-486C-A8C5-ECC9F3942E4B}">
                <a14:imgProps xmlns:a14="http://schemas.microsoft.com/office/drawing/2010/main">
                  <a14:imgLayer r:embed="rId13">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charset="0"/>
                <a:cs typeface="Calibri" panose="020F050202020403020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rPr>
              <a:t>!</a:t>
            </a:r>
            <a:endParaRPr kumimoji="0" lang="en-GB" sz="4400" b="1" i="0" u="none" strike="noStrike" kern="1200" cap="none" spc="0" normalizeH="0" baseline="0" noProof="0" dirty="0">
              <a:ln>
                <a:noFill/>
              </a:ln>
              <a:solidFill>
                <a:srgbClr val="C00000"/>
              </a:solidFill>
              <a:effectLst/>
              <a:uLnTx/>
              <a:uFillTx/>
              <a:latin typeface="Calibri" panose="020F0502020204030204" charset="0"/>
              <a:cs typeface="Calibri" panose="020F05020202040302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23" name="图片 22"/>
          <p:cNvPicPr>
            <a:picLocks noChangeAspect="1"/>
          </p:cNvPicPr>
          <p:nvPr/>
        </p:nvPicPr>
        <p:blipFill rotWithShape="1">
          <a:blip r:embed="rId2">
            <a:extLst>
              <a:ext uri="{28A0092B-C50C-407E-A947-70E740481C1C}">
                <a14:useLocalDpi xmlns:a14="http://schemas.microsoft.com/office/drawing/2010/main" val="0"/>
              </a:ext>
            </a:extLst>
          </a:blip>
          <a:srcRect r="83505" b="52819"/>
          <a:stretch>
            <a:fillRect/>
          </a:stretch>
        </p:blipFill>
        <p:spPr>
          <a:xfrm>
            <a:off x="0" y="0"/>
            <a:ext cx="2011133" cy="1655355"/>
          </a:xfrm>
          <a:prstGeom prst="rect">
            <a:avLst/>
          </a:prstGeom>
        </p:spPr>
      </p:pic>
      <p:pic>
        <p:nvPicPr>
          <p:cNvPr id="24" name="图片 2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p:cNvPicPr>
            <a:picLocks noChangeAspect="1"/>
          </p:cNvPicPr>
          <p:nvPr/>
        </p:nvPicPr>
        <p:blipFill>
          <a:blip r:embed="rId5">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9506" y="3967827"/>
            <a:ext cx="1002731" cy="567980"/>
          </a:xfrm>
          <a:prstGeom prst="rect">
            <a:avLst/>
          </a:prstGeom>
        </p:spPr>
      </p:pic>
      <p:pic>
        <p:nvPicPr>
          <p:cNvPr id="28" name="图形 2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7471" y="3385843"/>
            <a:ext cx="670529" cy="379810"/>
          </a:xfrm>
          <a:prstGeom prst="rect">
            <a:avLst/>
          </a:prstGeom>
        </p:spPr>
      </p:pic>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38" name="图片 37"/>
          <p:cNvPicPr>
            <a:picLocks noChangeAspect="1"/>
          </p:cNvPicPr>
          <p:nvPr/>
        </p:nvPicPr>
        <p:blipFill rotWithShape="1">
          <a:blip r:embed="rId9">
            <a:extLst>
              <a:ext uri="{28A0092B-C50C-407E-A947-70E740481C1C}">
                <a14:useLocalDpi xmlns:a14="http://schemas.microsoft.com/office/drawing/2010/main" val="0"/>
              </a:ext>
            </a:extLst>
          </a:blip>
          <a:srcRect/>
          <a:stretch>
            <a:fillRect/>
          </a:stretch>
        </p:blipFill>
        <p:spPr>
          <a:xfrm>
            <a:off x="4517345" y="0"/>
            <a:ext cx="2011133" cy="1755509"/>
          </a:xfrm>
          <a:prstGeom prst="rect">
            <a:avLst/>
          </a:prstGeom>
        </p:spPr>
      </p:pic>
      <p:grpSp>
        <p:nvGrpSpPr>
          <p:cNvPr id="19" name="Group 18"/>
          <p:cNvGrpSpPr/>
          <p:nvPr/>
        </p:nvGrpSpPr>
        <p:grpSpPr>
          <a:xfrm>
            <a:off x="2613172" y="244839"/>
            <a:ext cx="6815925" cy="615553"/>
            <a:chOff x="3170156" y="170559"/>
            <a:chExt cx="6815925" cy="615553"/>
          </a:xfrm>
        </p:grpSpPr>
        <p:sp>
          <p:nvSpPr>
            <p:cNvPr id="20" name="Flowchart: Alternate Process 19"/>
            <p:cNvSpPr/>
            <p:nvPr/>
          </p:nvSpPr>
          <p:spPr>
            <a:xfrm>
              <a:off x="3170156" y="195942"/>
              <a:ext cx="6806607" cy="5575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 name="TextBox 20"/>
            <p:cNvSpPr txBox="1"/>
            <p:nvPr/>
          </p:nvSpPr>
          <p:spPr>
            <a:xfrm>
              <a:off x="3179474" y="170559"/>
              <a:ext cx="6806607"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rPr>
                <a:t>Thứ ... ngày ... tháng ... năm .....</a:t>
              </a:r>
              <a:endParaRPr kumimoji="0" lang="en-US" sz="40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endParaRPr>
            </a:p>
          </p:txBody>
        </p:sp>
      </p:grpSp>
      <p:pic>
        <p:nvPicPr>
          <p:cNvPr id="54" name="Picture 53"/>
          <p:cNvPicPr>
            <a:picLocks noChangeAspect="1"/>
          </p:cNvPicPr>
          <p:nvPr/>
        </p:nvPicPr>
        <p:blipFill rotWithShape="1">
          <a:blip r:embed="rId10">
            <a:extLst>
              <a:ext uri="{BEBA8EAE-BF5A-486C-A8C5-ECC9F3942E4B}">
                <a14:imgProps xmlns:a14="http://schemas.microsoft.com/office/drawing/2010/main">
                  <a14:imgLayer r:embed="rId11">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rotWithShape="1">
          <a:blip r:embed="rId14">
            <a:extLst>
              <a:ext uri="{BEBA8EAE-BF5A-486C-A8C5-ECC9F3942E4B}">
                <a14:imgProps xmlns:a14="http://schemas.microsoft.com/office/drawing/2010/main">
                  <a14:imgLayer r:embed="rId11">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5">
            <a:extLst>
              <a:ext uri="{BEBA8EAE-BF5A-486C-A8C5-ECC9F3942E4B}">
                <a14:imgProps xmlns:a14="http://schemas.microsoft.com/office/drawing/2010/main">
                  <a14:imgLayer r:embed="rId13">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32040" y="4067323"/>
            <a:ext cx="12192000" cy="2780956"/>
            <a:chOff x="-29140" y="3368913"/>
            <a:chExt cx="13654110" cy="3545778"/>
          </a:xfrm>
        </p:grpSpPr>
        <p:pic>
          <p:nvPicPr>
            <p:cNvPr id="51" name="Picture 50"/>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52" name="Picture 51"/>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3" name="Picture 52"/>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grpSp>
        <p:nvGrpSpPr>
          <p:cNvPr id="22" name="Group 21"/>
          <p:cNvGrpSpPr/>
          <p:nvPr/>
        </p:nvGrpSpPr>
        <p:grpSpPr>
          <a:xfrm>
            <a:off x="2627150" y="1258264"/>
            <a:ext cx="6937700" cy="3087501"/>
            <a:chOff x="2285109" y="980814"/>
            <a:chExt cx="6937700" cy="3087501"/>
          </a:xfrm>
        </p:grpSpPr>
        <p:sp>
          <p:nvSpPr>
            <p:cNvPr id="39" name="矩形: 圆角 6"/>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p:cNvGrpSpPr/>
            <p:nvPr/>
          </p:nvGrpSpPr>
          <p:grpSpPr>
            <a:xfrm>
              <a:off x="4502100" y="1090460"/>
              <a:ext cx="2438402" cy="744415"/>
              <a:chOff x="2862941" y="1337836"/>
              <a:chExt cx="2438402" cy="744415"/>
            </a:xfrm>
          </p:grpSpPr>
          <p:sp>
            <p:nvSpPr>
              <p:cNvPr id="44" name="Rectangle: Rounded Corners 43"/>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endPar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endParaRPr>
              </a:p>
            </p:txBody>
          </p:sp>
        </p:grpSp>
      </p:grpSp>
      <p:pic>
        <p:nvPicPr>
          <p:cNvPr id="2" name="Picture 1"/>
          <p:cNvPicPr>
            <a:picLocks noChangeAspect="1"/>
          </p:cNvPicPr>
          <p:nvPr/>
        </p:nvPicPr>
        <p:blipFill>
          <a:blip r:embed="rId17"/>
          <a:stretch>
            <a:fillRect/>
          </a:stretch>
        </p:blipFill>
        <p:spPr>
          <a:xfrm>
            <a:off x="2652615" y="2157126"/>
            <a:ext cx="6639119" cy="220084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85839"/>
          <a:stretch>
            <a:fillRect/>
          </a:stretch>
        </p:blipFill>
        <p:spPr>
          <a:xfrm>
            <a:off x="10465468" y="860392"/>
            <a:ext cx="1726532" cy="3508489"/>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r="83505"/>
          <a:stretch>
            <a:fillRect/>
          </a:stretch>
        </p:blipFill>
        <p:spPr>
          <a:xfrm>
            <a:off x="127000" y="1280073"/>
            <a:ext cx="2011133" cy="3508489"/>
          </a:xfrm>
          <a:prstGeom prst="rect">
            <a:avLst/>
          </a:prstGeom>
        </p:spPr>
      </p:pic>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p:cNvPicPr>
            <a:picLocks noChangeAspect="1"/>
          </p:cNvPicPr>
          <p:nvPr/>
        </p:nvPicPr>
        <p:blipFill>
          <a:blip r:embed="rId4">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9506" y="3967827"/>
            <a:ext cx="1002731" cy="567980"/>
          </a:xfrm>
          <a:prstGeom prst="rect">
            <a:avLst/>
          </a:prstGeom>
        </p:spPr>
      </p:pic>
      <p:pic>
        <p:nvPicPr>
          <p:cNvPr id="28" name="图形 2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67471" y="3385843"/>
            <a:ext cx="670529" cy="379810"/>
          </a:xfrm>
          <a:prstGeom prst="rect">
            <a:avLst/>
          </a:prstGeom>
        </p:spPr>
      </p:pic>
      <p:pic>
        <p:nvPicPr>
          <p:cNvPr id="33" name="图片 32"/>
          <p:cNvPicPr>
            <a:picLocks noChangeAspect="1"/>
          </p:cNvPicPr>
          <p:nvPr/>
        </p:nvPicPr>
        <p:blipFill rotWithShape="1">
          <a:blip r:embed="rId8">
            <a:extLst>
              <a:ext uri="{28A0092B-C50C-407E-A947-70E740481C1C}">
                <a14:useLocalDpi xmlns:a14="http://schemas.microsoft.com/office/drawing/2010/main" val="0"/>
              </a:ext>
            </a:extLst>
          </a:blip>
          <a:srcRect l="87680" b="4469"/>
          <a:stretch>
            <a:fillRect/>
          </a:stretch>
        </p:blipFill>
        <p:spPr>
          <a:xfrm>
            <a:off x="10689944" y="0"/>
            <a:ext cx="1502056" cy="3351713"/>
          </a:xfrm>
          <a:prstGeom prst="rect">
            <a:avLst/>
          </a:prstGeom>
        </p:spPr>
      </p:pic>
      <p:pic>
        <p:nvPicPr>
          <p:cNvPr id="38" name="图片 37"/>
          <p:cNvPicPr>
            <a:picLocks noChangeAspect="1"/>
          </p:cNvPicPr>
          <p:nvPr/>
        </p:nvPicPr>
        <p:blipFill rotWithShape="1">
          <a:blip r:embed="rId9">
            <a:extLst>
              <a:ext uri="{28A0092B-C50C-407E-A947-70E740481C1C}">
                <a14:useLocalDpi xmlns:a14="http://schemas.microsoft.com/office/drawing/2010/main" val="0"/>
              </a:ext>
            </a:extLst>
          </a:blip>
          <a:srcRect/>
          <a:stretch>
            <a:fillRect/>
          </a:stretch>
        </p:blipFill>
        <p:spPr>
          <a:xfrm>
            <a:off x="4517345" y="0"/>
            <a:ext cx="2011133" cy="1755509"/>
          </a:xfrm>
          <a:prstGeom prst="rect">
            <a:avLst/>
          </a:prstGeom>
        </p:spPr>
      </p:pic>
      <p:pic>
        <p:nvPicPr>
          <p:cNvPr id="54" name="Picture 53"/>
          <p:cNvPicPr>
            <a:picLocks noChangeAspect="1"/>
          </p:cNvPicPr>
          <p:nvPr/>
        </p:nvPicPr>
        <p:blipFill rotWithShape="1">
          <a:blip r:embed="rId10">
            <a:extLst>
              <a:ext uri="{BEBA8EAE-BF5A-486C-A8C5-ECC9F3942E4B}">
                <a14:imgProps xmlns:a14="http://schemas.microsoft.com/office/drawing/2010/main">
                  <a14:imgLayer r:embed="rId11">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a:fillRect/>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a:fillRect/>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rotWithShape="1">
          <a:blip r:embed="rId14">
            <a:extLst>
              <a:ext uri="{BEBA8EAE-BF5A-486C-A8C5-ECC9F3942E4B}">
                <a14:imgProps xmlns:a14="http://schemas.microsoft.com/office/drawing/2010/main">
                  <a14:imgLayer r:embed="rId11">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a:fillRect/>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p:cNvPicPr>
            <a:picLocks noChangeAspect="1" noChangeArrowheads="1"/>
          </p:cNvPicPr>
          <p:nvPr/>
        </p:nvPicPr>
        <p:blipFill rotWithShape="1">
          <a:blip r:embed="rId15">
            <a:extLst>
              <a:ext uri="{BEBA8EAE-BF5A-486C-A8C5-ECC9F3942E4B}">
                <a14:imgProps xmlns:a14="http://schemas.microsoft.com/office/drawing/2010/main">
                  <a14:imgLayer r:embed="rId13">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a:fillRect/>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6620" y="4059623"/>
            <a:ext cx="12192000" cy="2780956"/>
            <a:chOff x="-29140" y="3368913"/>
            <a:chExt cx="13654110" cy="3545778"/>
          </a:xfrm>
        </p:grpSpPr>
        <p:pic>
          <p:nvPicPr>
            <p:cNvPr id="51" name="Picture 50"/>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29140" y="3388588"/>
              <a:ext cx="5290565" cy="3526103"/>
            </a:xfrm>
            <a:prstGeom prst="rect">
              <a:avLst/>
            </a:prstGeom>
          </p:spPr>
        </p:pic>
        <p:pic>
          <p:nvPicPr>
            <p:cNvPr id="52" name="Picture 51"/>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4704260" y="3368913"/>
              <a:ext cx="5290565" cy="3526103"/>
            </a:xfrm>
            <a:prstGeom prst="rect">
              <a:avLst/>
            </a:prstGeom>
          </p:spPr>
        </p:pic>
        <p:pic>
          <p:nvPicPr>
            <p:cNvPr id="53" name="Picture 52"/>
            <p:cNvPicPr>
              <a:picLocks noChangeAspect="1"/>
            </p:cNvPicPr>
            <p:nvPr/>
          </p:nvPicPr>
          <p:blipFill rotWithShape="1">
            <a:blip r:embed="rId16">
              <a:extLst>
                <a:ext uri="{28A0092B-C50C-407E-A947-70E740481C1C}">
                  <a14:useLocalDpi xmlns:a14="http://schemas.microsoft.com/office/drawing/2010/main" val="0"/>
                </a:ext>
              </a:extLst>
            </a:blip>
            <a:srcRect b="4810"/>
            <a:stretch>
              <a:fillRect/>
            </a:stretch>
          </p:blipFill>
          <p:spPr>
            <a:xfrm>
              <a:off x="8698865" y="3368913"/>
              <a:ext cx="4926105" cy="3526103"/>
            </a:xfrm>
            <a:prstGeom prst="rect">
              <a:avLst/>
            </a:prstGeom>
          </p:spPr>
        </p:pic>
      </p:grpSp>
      <p:sp>
        <p:nvSpPr>
          <p:cNvPr id="34" name="Oval 33"/>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674430" y="257999"/>
            <a:ext cx="3144918" cy="2884873"/>
            <a:chOff x="5674430" y="257999"/>
            <a:chExt cx="3144918" cy="2884873"/>
          </a:xfrm>
        </p:grpSpPr>
        <p:pic>
          <p:nvPicPr>
            <p:cNvPr id="4" name="Picture 3" descr="Shape&#10;&#10;Description automatically generated"/>
            <p:cNvPicPr>
              <a:picLocks noChangeAspect="1"/>
            </p:cNvPicPr>
            <p:nvPr/>
          </p:nvPicPr>
          <p:blipFill>
            <a:blip r:embed="rId17">
              <a:extLst>
                <a:ext uri="{BEBA8EAE-BF5A-486C-A8C5-ECC9F3942E4B}">
                  <a14:imgProps xmlns:a14="http://schemas.microsoft.com/office/drawing/2010/main">
                    <a14:imgLayer r:embed="rId18">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pic>
        <p:nvPicPr>
          <p:cNvPr id="7" name="Tieng-ting-www_tiengdong_com">
            <a:hlinkClick r:id="" action="ppaction://media"/>
          </p:cNvPr>
          <p:cNvPicPr>
            <a:picLocks noChangeAspect="1"/>
          </p:cNvPicPr>
          <p:nvPr>
            <a:audioFile r:link="rId19"/>
            <p:extLst>
              <p:ext uri="{DAA4B4D4-6D71-4841-9C94-3DE7FCFB9230}">
                <p14:media xmlns:p14="http://schemas.microsoft.com/office/powerpoint/2010/main" r:embed="rId20"/>
              </p:ext>
            </p:extLst>
          </p:nvPr>
        </p:nvPicPr>
        <p:blipFill>
          <a:blip r:embed="rId21"/>
          <a:stretch>
            <a:fillRect/>
          </a:stretch>
        </p:blipFill>
        <p:spPr>
          <a:xfrm>
            <a:off x="-1061142" y="1719830"/>
            <a:ext cx="609600" cy="609600"/>
          </a:xfrm>
          <a:prstGeom prst="rect">
            <a:avLst/>
          </a:prstGeom>
        </p:spPr>
      </p:pic>
      <p:grpSp>
        <p:nvGrpSpPr>
          <p:cNvPr id="41" name="Group 40"/>
          <p:cNvGrpSpPr/>
          <p:nvPr/>
        </p:nvGrpSpPr>
        <p:grpSpPr>
          <a:xfrm flipH="1">
            <a:off x="2642937" y="199667"/>
            <a:ext cx="3144918" cy="2884873"/>
            <a:chOff x="5674430" y="257999"/>
            <a:chExt cx="3144918" cy="2884873"/>
          </a:xfrm>
        </p:grpSpPr>
        <p:pic>
          <p:nvPicPr>
            <p:cNvPr id="49" name="Picture 48" descr="Shape&#10;&#10;Description automatically generated"/>
            <p:cNvPicPr>
              <a:picLocks noChangeAspect="1"/>
            </p:cNvPicPr>
            <p:nvPr/>
          </p:nvPicPr>
          <p:blipFill>
            <a:blip r:embed="rId17">
              <a:extLst>
                <a:ext uri="{BEBA8EAE-BF5A-486C-A8C5-ECC9F3942E4B}">
                  <a14:imgProps xmlns:a14="http://schemas.microsoft.com/office/drawing/2010/main">
                    <a14:imgLayer r:embed="rId18">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pic>
        <p:nvPicPr>
          <p:cNvPr id="57" name="Tieng-ting-www_tiengdong_com">
            <a:hlinkClick r:id="" action="ppaction://media"/>
          </p:cNvPr>
          <p:cNvPicPr>
            <a:picLocks noChangeAspect="1"/>
          </p:cNvPicPr>
          <p:nvPr>
            <a:audioFile r:link="rId19"/>
            <p:extLst>
              <p:ext uri="{DAA4B4D4-6D71-4841-9C94-3DE7FCFB9230}">
                <p14:media xmlns:p14="http://schemas.microsoft.com/office/powerpoint/2010/main" r:embed="rId20"/>
              </p:ext>
            </p:extLst>
          </p:nvPr>
        </p:nvPicPr>
        <p:blipFill>
          <a:blip r:embed="rId21"/>
          <a:stretch>
            <a:fillRect/>
          </a:stretch>
        </p:blipFill>
        <p:spPr>
          <a:xfrm>
            <a:off x="-908742" y="1872230"/>
            <a:ext cx="609600" cy="6096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1371</Words>
  <Application>WPS Presentation</Application>
  <PresentationFormat>Widescreen</PresentationFormat>
  <Paragraphs>226</Paragraphs>
  <Slides>26</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26</vt:i4>
      </vt:variant>
    </vt:vector>
  </HeadingPairs>
  <TitlesOfParts>
    <vt:vector size="49" baseType="lpstr">
      <vt:lpstr>Arial</vt:lpstr>
      <vt:lpstr>SimSun</vt:lpstr>
      <vt:lpstr>Wingdings</vt:lpstr>
      <vt:lpstr>Calibri Light</vt:lpstr>
      <vt:lpstr>Calibri</vt:lpstr>
      <vt:lpstr>Microsoft YaHei</vt:lpstr>
      <vt:lpstr>Arial Unicode MS</vt:lpstr>
      <vt:lpstr>#9Slide02 Noi dung dai</vt:lpstr>
      <vt:lpstr>#9Slide07 Stormtrooper</vt:lpstr>
      <vt:lpstr>Sitka Text</vt:lpstr>
      <vt:lpstr>#9Slide05 Agile Script Calligra</vt:lpstr>
      <vt:lpstr>等线</vt:lpstr>
      <vt:lpstr>等线</vt:lpstr>
      <vt:lpstr>Arial</vt:lpstr>
      <vt:lpstr>字魂59号-创粗黑</vt:lpstr>
      <vt:lpstr>Calibri</vt:lpstr>
      <vt:lpstr>iCiel Cadena</vt:lpstr>
      <vt:lpstr>Myriad Pro</vt:lpstr>
      <vt:lpstr>Times New Roman</vt:lpstr>
      <vt:lpstr>Cambria</vt:lpstr>
      <vt:lpstr>Segoe Print</vt:lpstr>
      <vt:lpstr>Mongolian Baiti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cp:revision>
  <dcterms:created xsi:type="dcterms:W3CDTF">2023-11-07T03:05:26Z</dcterms:created>
  <dcterms:modified xsi:type="dcterms:W3CDTF">2023-11-07T03:05:26Z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B7A20593461E464F90FB22D66BEFE6AC_11</vt:lpwstr>
  </property>
  <property fmtid="{D5CDD505-2E9C-101B-9397-08002B2CF9AE}" pid="3" name="KSOProductBuildVer">
    <vt:lpwstr>1033-12.2.0.13266</vt:lpwstr>
  </property>
</Properties>
</file>