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7"/>
  </p:notesMasterIdLst>
  <p:sldIdLst>
    <p:sldId id="2676" r:id="rId3"/>
    <p:sldId id="2645" r:id="rId4"/>
    <p:sldId id="315" r:id="rId5"/>
    <p:sldId id="2646" r:id="rId6"/>
    <p:sldId id="2669" r:id="rId7"/>
    <p:sldId id="2668" r:id="rId8"/>
    <p:sldId id="2647" r:id="rId9"/>
    <p:sldId id="2662" r:id="rId10"/>
    <p:sldId id="2648" r:id="rId11"/>
    <p:sldId id="2665" r:id="rId12"/>
    <p:sldId id="2664" r:id="rId13"/>
    <p:sldId id="2666" r:id="rId14"/>
    <p:sldId id="2667" r:id="rId15"/>
    <p:sldId id="2670" r:id="rId16"/>
    <p:sldId id="2663" r:id="rId17"/>
    <p:sldId id="2649" r:id="rId18"/>
    <p:sldId id="2650" r:id="rId19"/>
    <p:sldId id="2671" r:id="rId20"/>
    <p:sldId id="2672" r:id="rId21"/>
    <p:sldId id="2673" r:id="rId22"/>
    <p:sldId id="2674" r:id="rId23"/>
    <p:sldId id="2675" r:id="rId24"/>
    <p:sldId id="339" r:id="rId25"/>
    <p:sldId id="50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5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6/26/2022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2022/6/26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2022/6/26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2022/6/26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2022/6/26</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11739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2022/6/26</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58425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2022/6/26</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43432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2022/6/26</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855145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2022/6/26</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728359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2022/6/26</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639811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2022/6/26</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9830147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2022/6/26</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71367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2022/6/26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2022/6/26</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611306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2022/6/26</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988688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2022/6/26</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026647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5047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4730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1525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2022/6/26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2022/6/26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2022/6/26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2022/6/26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2022/6/26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2022/6/26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2022/6/26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2022/6/26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descr="Shape&#10;&#10;Description automatically generated with medium confidence">
            <a:extLst>
              <a:ext uri="{FF2B5EF4-FFF2-40B4-BE49-F238E27FC236}">
                <a16:creationId xmlns:a16="http://schemas.microsoft.com/office/drawing/2014/main" id="{159E58CB-6DC9-449F-A49A-A732496F177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76375" y="365127"/>
            <a:ext cx="1218902" cy="1218902"/>
          </a:xfrm>
          <a:prstGeom prst="rect">
            <a:avLst/>
          </a:prstGeom>
        </p:spPr>
      </p:pic>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38258714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5.png"/><Relationship Id="rId5" Type="http://schemas.microsoft.com/office/2007/relationships/hdphoto" Target="../media/hdphoto5.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5.wdp"/><Relationship Id="rId5" Type="http://schemas.openxmlformats.org/officeDocument/2006/relationships/image" Target="../media/image34.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3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tags" Target="../tags/tag9.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2.wdp"/><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microsoft.com/office/2007/relationships/hdphoto" Target="../media/hdphoto8.wdp"/><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11" Type="http://schemas.openxmlformats.org/officeDocument/2006/relationships/image" Target="../media/image16.png"/><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7">
            <a:extLst>
              <a:ext uri="{FF2B5EF4-FFF2-40B4-BE49-F238E27FC236}">
                <a16:creationId xmlns:a16="http://schemas.microsoft.com/office/drawing/2014/main" id="{BDA8E44F-6082-4E27-83E5-DBDCF11D941A}"/>
              </a:ext>
            </a:extLst>
          </p:cNvPr>
          <p:cNvSpPr txBox="1"/>
          <p:nvPr/>
        </p:nvSpPr>
        <p:spPr>
          <a:xfrm>
            <a:off x="2579470" y="100121"/>
            <a:ext cx="639309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Thứ</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 </a:t>
            </a: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ngày</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 </a:t>
            </a: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tháng</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  </a:t>
            </a: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năm</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2022</a:t>
            </a:r>
            <a:endParaRPr kumimoji="0" lang="zh-CN" altLang="en-US"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endParaRPr>
          </a:p>
        </p:txBody>
      </p:sp>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4727269" y="1874619"/>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11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2" name="Picture 1">
            <a:extLst>
              <a:ext uri="{FF2B5EF4-FFF2-40B4-BE49-F238E27FC236}">
                <a16:creationId xmlns:a16="http://schemas.microsoft.com/office/drawing/2014/main"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327791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300132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24" name="Rectangle 23">
            <a:extLst>
              <a:ext uri="{FF2B5EF4-FFF2-40B4-BE49-F238E27FC236}">
                <a16:creationId xmlns:a16="http://schemas.microsoft.com/office/drawing/2014/main" id="{31F32D1A-2D62-43DE-BA7C-4B918E611769}"/>
              </a:ext>
            </a:extLst>
          </p:cNvPr>
          <p:cNvSpPr/>
          <p:nvPr/>
        </p:nvSpPr>
        <p:spPr>
          <a:xfrm>
            <a:off x="1401017" y="470964"/>
            <a:ext cx="3366143" cy="584775"/>
          </a:xfrm>
          <a:prstGeom prst="rect">
            <a:avLst/>
          </a:prstGeom>
        </p:spPr>
        <p:txBody>
          <a:bodyPr wrap="square">
            <a:spAutoFit/>
          </a:bodyPr>
          <a:lstStyle/>
          <a:p>
            <a:pPr algn="ctr">
              <a:buClrTx/>
              <a:buFontTx/>
              <a:buNone/>
              <a:defRPr/>
            </a:pP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Giải</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nghĩa</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từ</a:t>
            </a:r>
            <a:endParaRPr lang="zh-CN" altLang="en-US" sz="32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25" name="Picture 24">
            <a:extLst>
              <a:ext uri="{FF2B5EF4-FFF2-40B4-BE49-F238E27FC236}">
                <a16:creationId xmlns:a16="http://schemas.microsoft.com/office/drawing/2014/main" id="{D6520F2F-B256-45B1-9628-87FDFD16E7A1}"/>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057795" y="508152"/>
            <a:ext cx="534980" cy="597187"/>
          </a:xfrm>
          <a:prstGeom prst="rect">
            <a:avLst/>
          </a:prstGeom>
        </p:spPr>
      </p:pic>
      <p:pic>
        <p:nvPicPr>
          <p:cNvPr id="26" name="PA_库_图片 6">
            <a:extLst>
              <a:ext uri="{FF2B5EF4-FFF2-40B4-BE49-F238E27FC236}">
                <a16:creationId xmlns:a16="http://schemas.microsoft.com/office/drawing/2014/main" id="{573098C6-60F9-4AB3-97BA-0AC92D81127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flipH="1">
            <a:off x="3706240" y="404869"/>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21" name="TextBox 20">
            <a:extLst>
              <a:ext uri="{FF2B5EF4-FFF2-40B4-BE49-F238E27FC236}">
                <a16:creationId xmlns:a16="http://schemas.microsoft.com/office/drawing/2014/main" id="{48DE7C01-2BD0-4056-AE27-BF9C0EAEDD73}"/>
              </a:ext>
            </a:extLst>
          </p:cNvPr>
          <p:cNvSpPr txBox="1"/>
          <p:nvPr/>
        </p:nvSpPr>
        <p:spPr>
          <a:xfrm>
            <a:off x="5372100" y="1866900"/>
            <a:ext cx="4067175" cy="2308324"/>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biệt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pt-BR" sz="3600" b="1" dirty="0">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411419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1000" fill="hold"/>
                                        <p:tgtEl>
                                          <p:spTgt spid="26"/>
                                        </p:tgtEl>
                                        <p:attrNameLst>
                                          <p:attrName>ppt_w</p:attrName>
                                        </p:attrNameLst>
                                      </p:cBhvr>
                                      <p:tavLst>
                                        <p:tav tm="0">
                                          <p:val>
                                            <p:fltVal val="0"/>
                                          </p:val>
                                        </p:tav>
                                        <p:tav tm="100000">
                                          <p:val>
                                            <p:strVal val="#ppt_w"/>
                                          </p:val>
                                        </p:tav>
                                      </p:tavLst>
                                    </p:anim>
                                    <p:anim calcmode="lin" valueType="num">
                                      <p:cBhvr>
                                        <p:cTn id="11" dur="1000" fill="hold"/>
                                        <p:tgtEl>
                                          <p:spTgt spid="26"/>
                                        </p:tgtEl>
                                        <p:attrNameLst>
                                          <p:attrName>ppt_h</p:attrName>
                                        </p:attrNameLst>
                                      </p:cBhvr>
                                      <p:tavLst>
                                        <p:tav tm="0">
                                          <p:val>
                                            <p:fltVal val="0"/>
                                          </p:val>
                                        </p:tav>
                                        <p:tav tm="100000">
                                          <p:val>
                                            <p:strVal val="#ppt_h"/>
                                          </p:val>
                                        </p:tav>
                                      </p:tavLst>
                                    </p:anim>
                                    <p:animEffect transition="in" filter="fade">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8">
            <a:extLst>
              <a:ext uri="{FF2B5EF4-FFF2-40B4-BE49-F238E27FC236}">
                <a16:creationId xmlns:a16="http://schemas.microsoft.com/office/drawing/2014/main" id="{8F74DF7A-5566-4AA2-80BE-3A147FA55955}"/>
              </a:ext>
            </a:extLst>
          </p:cNvPr>
          <p:cNvGrpSpPr/>
          <p:nvPr/>
        </p:nvGrpSpPr>
        <p:grpSpPr>
          <a:xfrm>
            <a:off x="1631991" y="5087828"/>
            <a:ext cx="1718993" cy="1313980"/>
            <a:chOff x="1631991" y="5087828"/>
            <a:chExt cx="1718993" cy="1313980"/>
          </a:xfrm>
        </p:grpSpPr>
        <p:pic>
          <p:nvPicPr>
            <p:cNvPr id="31" name="图片 75">
              <a:extLst>
                <a:ext uri="{FF2B5EF4-FFF2-40B4-BE49-F238E27FC236}">
                  <a16:creationId xmlns:a16="http://schemas.microsoft.com/office/drawing/2014/main" id="{60D251D0-3497-4CB3-A939-70AEB804B5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32" name="图片 76">
              <a:extLst>
                <a:ext uri="{FF2B5EF4-FFF2-40B4-BE49-F238E27FC236}">
                  <a16:creationId xmlns:a16="http://schemas.microsoft.com/office/drawing/2014/main" id="{D4FDEA4F-DEF3-49E8-82B7-B0049B8B52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sp>
        <p:nvSpPr>
          <p:cNvPr id="33" name="Rectangle 32">
            <a:extLst>
              <a:ext uri="{FF2B5EF4-FFF2-40B4-BE49-F238E27FC236}">
                <a16:creationId xmlns:a16="http://schemas.microsoft.com/office/drawing/2014/main" id="{6525080C-9108-48DD-9BE5-40E4B4FA7B78}"/>
              </a:ext>
            </a:extLst>
          </p:cNvPr>
          <p:cNvSpPr/>
          <p:nvPr/>
        </p:nvSpPr>
        <p:spPr>
          <a:xfrm>
            <a:off x="4897943" y="852061"/>
            <a:ext cx="3366143" cy="707886"/>
          </a:xfrm>
          <a:prstGeom prst="rect">
            <a:avLst/>
          </a:prstGeom>
        </p:spPr>
        <p:txBody>
          <a:bodyPr wrap="square">
            <a:spAutoFit/>
          </a:bodyPr>
          <a:lstStyle/>
          <a:p>
            <a:pPr algn="ctr">
              <a:buClrTx/>
              <a:buFontTx/>
              <a:buNone/>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Giải</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nghĩa</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id="{E08FB044-C65C-4465-9081-7F01D5EE3AFE}"/>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4524920" y="876634"/>
            <a:ext cx="618580" cy="690508"/>
          </a:xfrm>
          <a:prstGeom prst="rect">
            <a:avLst/>
          </a:prstGeom>
        </p:spPr>
      </p:pic>
      <p:pic>
        <p:nvPicPr>
          <p:cNvPr id="35" name="图片 21">
            <a:extLst>
              <a:ext uri="{FF2B5EF4-FFF2-40B4-BE49-F238E27FC236}">
                <a16:creationId xmlns:a16="http://schemas.microsoft.com/office/drawing/2014/main" id="{2692E048-DBBB-4831-B440-8D8744C681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5822" y="251889"/>
            <a:ext cx="980316" cy="481960"/>
          </a:xfrm>
          <a:prstGeom prst="rect">
            <a:avLst/>
          </a:prstGeom>
        </p:spPr>
      </p:pic>
      <p:grpSp>
        <p:nvGrpSpPr>
          <p:cNvPr id="42" name="Group 41">
            <a:extLst>
              <a:ext uri="{FF2B5EF4-FFF2-40B4-BE49-F238E27FC236}">
                <a16:creationId xmlns:a16="http://schemas.microsoft.com/office/drawing/2014/main" id="{7909152B-91E9-47FF-B619-81A18E29135B}"/>
              </a:ext>
            </a:extLst>
          </p:cNvPr>
          <p:cNvGrpSpPr/>
          <p:nvPr/>
        </p:nvGrpSpPr>
        <p:grpSpPr>
          <a:xfrm>
            <a:off x="450745" y="1996652"/>
            <a:ext cx="3616430" cy="1549400"/>
            <a:chOff x="-121940" y="1041401"/>
            <a:chExt cx="3808116" cy="1549400"/>
          </a:xfrm>
        </p:grpSpPr>
        <p:pic>
          <p:nvPicPr>
            <p:cNvPr id="43" name="PA_图片 6">
              <a:extLst>
                <a:ext uri="{FF2B5EF4-FFF2-40B4-BE49-F238E27FC236}">
                  <a16:creationId xmlns:a16="http://schemas.microsoft.com/office/drawing/2014/main" id="{FB7BCF7A-38C9-4D5A-AA89-52B8EEEBF09B}"/>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44" name="Rectangle 43">
              <a:extLst>
                <a:ext uri="{FF2B5EF4-FFF2-40B4-BE49-F238E27FC236}">
                  <a16:creationId xmlns:a16="http://schemas.microsoft.com/office/drawing/2014/main" id="{391A3785-711B-40DC-B1CA-438CC85930E7}"/>
                </a:ext>
              </a:extLst>
            </p:cNvPr>
            <p:cNvSpPr/>
            <p:nvPr/>
          </p:nvSpPr>
          <p:spPr>
            <a:xfrm>
              <a:off x="662040" y="1492935"/>
              <a:ext cx="2240155"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Thở</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phào</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5" name="Rectangle 44">
            <a:extLst>
              <a:ext uri="{FF2B5EF4-FFF2-40B4-BE49-F238E27FC236}">
                <a16:creationId xmlns:a16="http://schemas.microsoft.com/office/drawing/2014/main" id="{CE31241E-7D17-4EDA-B5BE-D3B8FDE17B03}"/>
              </a:ext>
            </a:extLst>
          </p:cNvPr>
          <p:cNvSpPr/>
          <p:nvPr/>
        </p:nvSpPr>
        <p:spPr>
          <a:xfrm>
            <a:off x="3924301" y="2393239"/>
            <a:ext cx="7639050" cy="1077218"/>
          </a:xfrm>
          <a:prstGeom prst="rect">
            <a:avLst/>
          </a:prstGeom>
        </p:spPr>
        <p:txBody>
          <a:bodyPr wrap="square">
            <a:spAutoFit/>
          </a:bodyPr>
          <a:lstStyle/>
          <a:p>
            <a:pPr algn="just">
              <a:buClrTx/>
              <a:buFontTx/>
              <a:buNone/>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thở ra một hơi dài vẻ khoan khái, nhẹ nhõm vì đã trút được điều lo lắng trong lòng.</a:t>
            </a:r>
            <a:endParaRPr lang="zh-C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56078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366143" cy="707886"/>
          </a:xfrm>
          <a:prstGeom prst="rect">
            <a:avLst/>
          </a:prstGeom>
        </p:spPr>
        <p:txBody>
          <a:bodyPr wrap="square">
            <a:spAutoFit/>
          </a:bodyPr>
          <a:lstStyle/>
          <a:p>
            <a:pPr algn="ctr"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1250813"/>
            <a:ext cx="587835" cy="706091"/>
            <a:chOff x="1836100" y="2332000"/>
            <a:chExt cx="1572829" cy="862059"/>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1301377"/>
            <a:ext cx="9762841"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2233421"/>
            <a:ext cx="587835" cy="733599"/>
            <a:chOff x="1836100" y="2332000"/>
            <a:chExt cx="1572829" cy="895643"/>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2283984"/>
            <a:ext cx="9762841" cy="1077218"/>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3477931"/>
            <a:ext cx="587835" cy="733599"/>
            <a:chOff x="1836100" y="2332000"/>
            <a:chExt cx="1572829" cy="895643"/>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3528494"/>
            <a:ext cx="10340603"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4222824"/>
            <a:ext cx="587835" cy="733599"/>
            <a:chOff x="1836100" y="2332000"/>
            <a:chExt cx="1572829" cy="895643"/>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4273387"/>
            <a:ext cx="7985471" cy="1077218"/>
          </a:xfrm>
          <a:prstGeom prst="rect">
            <a:avLst/>
          </a:prstGeom>
        </p:spPr>
        <p:txBody>
          <a:bodyPr wrap="square">
            <a:spAutoFit/>
          </a:bodyPr>
          <a:lstStyle/>
          <a:p>
            <a:pPr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nvGrpSpPr>
          <p:cNvPr id="90" name="Group 89">
            <a:extLst>
              <a:ext uri="{FF2B5EF4-FFF2-40B4-BE49-F238E27FC236}">
                <a16:creationId xmlns:a16="http://schemas.microsoft.com/office/drawing/2014/main"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Vích-tô Huy-gô đã bộc lộ năng khiếu thơ ca của mình từ rất sớm.</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428624" y="4247686"/>
            <a:ext cx="8547951" cy="1943161"/>
          </a:xfrm>
          <a:prstGeom prst="rect">
            <a:avLst/>
          </a:prstGeom>
        </p:spPr>
        <p:txBody>
          <a:bodyPr wrap="square">
            <a:spAutoFit/>
          </a:bodyPr>
          <a:lstStyle/>
          <a:p>
            <a:pPr lvl="0" algn="ctr">
              <a:lnSpc>
                <a:spcPct val="150000"/>
              </a:lnSpc>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miết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cắn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02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448675" y="0"/>
            <a:ext cx="347755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lựa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đáp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0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1466850"/>
            <a:ext cx="7949254" cy="7353299"/>
            <a:chOff x="929679" y="-2724150"/>
            <a:chExt cx="7949254" cy="7353299"/>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353299"/>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104983" y="-634984"/>
              <a:ext cx="5843238" cy="304698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3.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Vì Huy-gô nộp bài đúng giờ.</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Vì Huy-gô làm đúng đáp số.</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lời giải toán được Huy-gô viết bằng thơ.</a:t>
              </a:r>
            </a:p>
          </p:txBody>
        </p:sp>
      </p:grpSp>
      <p:sp>
        <p:nvSpPr>
          <p:cNvPr id="2" name="Oval 1">
            <a:extLst>
              <a:ext uri="{FF2B5EF4-FFF2-40B4-BE49-F238E27FC236}">
                <a16:creationId xmlns:a16="http://schemas.microsoft.com/office/drawing/2014/main" id="{3FB2DD3F-A028-4CE6-862B-B760C9AF18FD}"/>
              </a:ext>
            </a:extLst>
          </p:cNvPr>
          <p:cNvSpPr/>
          <p:nvPr/>
        </p:nvSpPr>
        <p:spPr>
          <a:xfrm>
            <a:off x="1771608" y="2657475"/>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7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545558" y="90151"/>
            <a:ext cx="3646442"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Arial-Rounded" panose="020B0500000000000000" pitchFamily="34" charset="0"/>
                <a:ea typeface="Arial-Rounded" panose="020B0500000000000000" pitchFamily="34" charset="0"/>
                <a:cs typeface="Arial-Rounded" panose="020B0500000000000000" pitchFamily="34"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514350" y="3665218"/>
            <a:ext cx="8031208" cy="2207527"/>
          </a:xfrm>
          <a:prstGeom prst="rect">
            <a:avLst/>
          </a:prstGeom>
        </p:spPr>
        <p:txBody>
          <a:bodyPr wrap="square">
            <a:spAutoFit/>
          </a:bodyPr>
          <a:lstStyle/>
          <a:p>
            <a:pPr lvl="0"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Vích-to Huy-gô không chỉ là một cậu bé thông minh mà còn là một người có năng khiếu thơ ca..</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822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khai</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endParaRPr kumimoji="0" lang="en-US"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GIẢNG NÀY.</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a16="http://schemas.microsoft.com/office/drawing/2014/main" id="{2ECC8841-1E96-4220-9FF8-1897697A688E}"/>
              </a:ext>
            </a:extLst>
          </p:cNvPr>
          <p:cNvSpPr txBox="1"/>
          <p:nvPr/>
        </p:nvSpPr>
        <p:spPr>
          <a:xfrm>
            <a:off x="2641902" y="981972"/>
            <a:ext cx="5895846"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10</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vừa</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281407390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9">
            <a:extLst>
              <a:ext uri="{FF2B5EF4-FFF2-40B4-BE49-F238E27FC236}">
                <a16:creationId xmlns:a16="http://schemas.microsoft.com/office/drawing/2014/main" id="{62602331-557A-4CB6-9D14-9A4C5D4A3C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28" name="图片 14">
            <a:extLst>
              <a:ext uri="{FF2B5EF4-FFF2-40B4-BE49-F238E27FC236}">
                <a16:creationId xmlns:a16="http://schemas.microsoft.com/office/drawing/2014/main" id="{148A7349-EC03-41F1-B475-C3267B06F6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41" name="Rectangle 40">
            <a:extLst>
              <a:ext uri="{FF2B5EF4-FFF2-40B4-BE49-F238E27FC236}">
                <a16:creationId xmlns:a16="http://schemas.microsoft.com/office/drawing/2014/main" id="{EFBF39C3-EC51-43C0-90C4-79209CBF42AC}"/>
              </a:ext>
            </a:extLst>
          </p:cNvPr>
          <p:cNvSpPr/>
          <p:nvPr/>
        </p:nvSpPr>
        <p:spPr>
          <a:xfrm>
            <a:off x="2424825" y="0"/>
            <a:ext cx="7304054" cy="707886"/>
          </a:xfrm>
          <a:prstGeom prst="rect">
            <a:avLst/>
          </a:prstGeom>
          <a:noFill/>
        </p:spPr>
        <p:txBody>
          <a:bodyPr wrap="square" lIns="91440" tIns="45720" rIns="91440" bIns="45720">
            <a:spAutoFit/>
          </a:bodyPr>
          <a:lstStyle/>
          <a:p>
            <a:pPr algn="ct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28">
            <a:extLst>
              <a:ext uri="{FF2B5EF4-FFF2-40B4-BE49-F238E27FC236}">
                <a16:creationId xmlns:a16="http://schemas.microsoft.com/office/drawing/2014/main" id="{59F2E242-3CF5-4334-B650-E2E4D79F6D2D}"/>
              </a:ext>
            </a:extLst>
          </p:cNvPr>
          <p:cNvSpPr txBox="1"/>
          <p:nvPr/>
        </p:nvSpPr>
        <p:spPr>
          <a:xfrm>
            <a:off x="4514094" y="4555738"/>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43" name="TextBox 28">
            <a:extLst>
              <a:ext uri="{FF2B5EF4-FFF2-40B4-BE49-F238E27FC236}">
                <a16:creationId xmlns:a16="http://schemas.microsoft.com/office/drawing/2014/main" id="{12C7CA0E-F495-471D-B439-DBD886B95D2C}"/>
              </a:ext>
            </a:extLst>
          </p:cNvPr>
          <p:cNvSpPr txBox="1"/>
          <p:nvPr/>
        </p:nvSpPr>
        <p:spPr>
          <a:xfrm>
            <a:off x="8264626" y="1684254"/>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44" name="TextBox 28">
            <a:extLst>
              <a:ext uri="{FF2B5EF4-FFF2-40B4-BE49-F238E27FC236}">
                <a16:creationId xmlns:a16="http://schemas.microsoft.com/office/drawing/2014/main" id="{9324F166-3EA0-403C-86BD-A99979A6E814}"/>
              </a:ext>
            </a:extLst>
          </p:cNvPr>
          <p:cNvSpPr txBox="1"/>
          <p:nvPr/>
        </p:nvSpPr>
        <p:spPr>
          <a:xfrm>
            <a:off x="1316621" y="1806525"/>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45" name="Picture 44">
            <a:extLst>
              <a:ext uri="{FF2B5EF4-FFF2-40B4-BE49-F238E27FC236}">
                <a16:creationId xmlns:a16="http://schemas.microsoft.com/office/drawing/2014/main" id="{3502EBEB-2319-409E-9709-415B50E3793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6" name="Picture 4" descr="Check out Arrow icon created by 4B Icons | Graphic design posters, Mini  drawings, Desktop wallpaper art">
            <a:extLst>
              <a:ext uri="{FF2B5EF4-FFF2-40B4-BE49-F238E27FC236}">
                <a16:creationId xmlns:a16="http://schemas.microsoft.com/office/drawing/2014/main" id="{2C3B6CFA-7C6C-432A-A2D6-C36CD0AEAF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a:extLst>
              <a:ext uri="{FF2B5EF4-FFF2-40B4-BE49-F238E27FC236}">
                <a16:creationId xmlns:a16="http://schemas.microsoft.com/office/drawing/2014/main" id="{497A19AD-F753-442C-8F79-CABD303118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heck out Arrow icon created by 4B Icons | Graphic design posters, Mini  drawings, Desktop wallpaper art">
            <a:extLst>
              <a:ext uri="{FF2B5EF4-FFF2-40B4-BE49-F238E27FC236}">
                <a16:creationId xmlns:a16="http://schemas.microsoft.com/office/drawing/2014/main" id="{A85904A2-ED53-4E20-8E46-913E8DC9A0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599022EA-4C87-4E44-8B39-14860EEDC209}"/>
              </a:ext>
            </a:extLst>
          </p:cNvPr>
          <p:cNvPicPr>
            <a:picLocks noChangeAspect="1"/>
          </p:cNvPicPr>
          <p:nvPr/>
        </p:nvPicPr>
        <p:blipFill>
          <a:blip r:embed="rId7"/>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4004052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250"/>
                                        <p:tgtEl>
                                          <p:spTgt spid="28"/>
                                        </p:tgtEl>
                                      </p:cBhvr>
                                    </p:animEffect>
                                    <p:anim calcmode="lin" valueType="num">
                                      <p:cBhvr>
                                        <p:cTn id="14" dur="1250" fill="hold"/>
                                        <p:tgtEl>
                                          <p:spTgt spid="28"/>
                                        </p:tgtEl>
                                        <p:attrNameLst>
                                          <p:attrName>ppt_x</p:attrName>
                                        </p:attrNameLst>
                                      </p:cBhvr>
                                      <p:tavLst>
                                        <p:tav tm="0">
                                          <p:val>
                                            <p:strVal val="#ppt_x"/>
                                          </p:val>
                                        </p:tav>
                                        <p:tav tm="100000">
                                          <p:val>
                                            <p:strVal val="#ppt_x"/>
                                          </p:val>
                                        </p:tav>
                                      </p:tavLst>
                                    </p:anim>
                                    <p:anim calcmode="lin" valueType="num">
                                      <p:cBhvr>
                                        <p:cTn id="15" dur="1250" fill="hold"/>
                                        <p:tgtEl>
                                          <p:spTgt spid="2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250"/>
                                        <p:tgtEl>
                                          <p:spTgt spid="25"/>
                                        </p:tgtEl>
                                      </p:cBhvr>
                                    </p:animEffect>
                                    <p:anim calcmode="lin" valueType="num">
                                      <p:cBhvr>
                                        <p:cTn id="19" dur="1250" fill="hold"/>
                                        <p:tgtEl>
                                          <p:spTgt spid="25"/>
                                        </p:tgtEl>
                                        <p:attrNameLst>
                                          <p:attrName>ppt_x</p:attrName>
                                        </p:attrNameLst>
                                      </p:cBhvr>
                                      <p:tavLst>
                                        <p:tav tm="0">
                                          <p:val>
                                            <p:strVal val="#ppt_x"/>
                                          </p:val>
                                        </p:tav>
                                        <p:tav tm="100000">
                                          <p:val>
                                            <p:strVal val="#ppt_x"/>
                                          </p:val>
                                        </p:tav>
                                      </p:tavLst>
                                    </p:anim>
                                    <p:anim calcmode="lin" valueType="num">
                                      <p:cBhvr>
                                        <p:cTn id="20" dur="125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1000" fill="hold"/>
                                        <p:tgtEl>
                                          <p:spTgt spid="41"/>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strVal val="#ppt_w*0.70"/>
                                          </p:val>
                                        </p:tav>
                                        <p:tav tm="100000">
                                          <p:val>
                                            <p:strVal val="#ppt_w"/>
                                          </p:val>
                                        </p:tav>
                                      </p:tavLst>
                                    </p:anim>
                                    <p:anim calcmode="lin" valueType="num">
                                      <p:cBhvr>
                                        <p:cTn id="30" dur="500" fill="hold"/>
                                        <p:tgtEl>
                                          <p:spTgt spid="42"/>
                                        </p:tgtEl>
                                        <p:attrNameLst>
                                          <p:attrName>ppt_h</p:attrName>
                                        </p:attrNameLst>
                                      </p:cBhvr>
                                      <p:tavLst>
                                        <p:tav tm="0">
                                          <p:val>
                                            <p:strVal val="#ppt_h"/>
                                          </p:val>
                                        </p:tav>
                                        <p:tav tm="100000">
                                          <p:val>
                                            <p:strVal val="#ppt_h"/>
                                          </p:val>
                                        </p:tav>
                                      </p:tavLst>
                                    </p:anim>
                                    <p:animEffect transition="in" filter="fade">
                                      <p:cBhvr>
                                        <p:cTn id="31" dur="500"/>
                                        <p:tgtEl>
                                          <p:spTgt spid="42"/>
                                        </p:tgtEl>
                                      </p:cBhvr>
                                    </p:animEffect>
                                  </p:childTnLst>
                                </p:cTn>
                              </p:par>
                              <p:par>
                                <p:cTn id="32" presetID="22" presetClass="entr" presetSubtype="8"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500"/>
                                        <p:tgtEl>
                                          <p:spTgt spid="46"/>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strVal val="#ppt_w*0.70"/>
                                          </p:val>
                                        </p:tav>
                                        <p:tav tm="100000">
                                          <p:val>
                                            <p:strVal val="#ppt_w"/>
                                          </p:val>
                                        </p:tav>
                                      </p:tavLst>
                                    </p:anim>
                                    <p:anim calcmode="lin" valueType="num">
                                      <p:cBhvr>
                                        <p:cTn id="39" dur="500" fill="hold"/>
                                        <p:tgtEl>
                                          <p:spTgt spid="43"/>
                                        </p:tgtEl>
                                        <p:attrNameLst>
                                          <p:attrName>ppt_h</p:attrName>
                                        </p:attrNameLst>
                                      </p:cBhvr>
                                      <p:tavLst>
                                        <p:tav tm="0">
                                          <p:val>
                                            <p:strVal val="#ppt_h"/>
                                          </p:val>
                                        </p:tav>
                                        <p:tav tm="100000">
                                          <p:val>
                                            <p:strVal val="#ppt_h"/>
                                          </p:val>
                                        </p:tav>
                                      </p:tavLst>
                                    </p:anim>
                                    <p:animEffect transition="in" filter="fade">
                                      <p:cBhvr>
                                        <p:cTn id="40" dur="500"/>
                                        <p:tgtEl>
                                          <p:spTgt spid="43"/>
                                        </p:tgtEl>
                                      </p:cBhvr>
                                    </p:animEffect>
                                  </p:childTnLst>
                                </p:cTn>
                              </p:par>
                              <p:par>
                                <p:cTn id="41" presetID="22" presetClass="entr" presetSubtype="8"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left)">
                                      <p:cBhvr>
                                        <p:cTn id="43" dur="500"/>
                                        <p:tgtEl>
                                          <p:spTgt spid="47"/>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4"/>
                                        </p:tgtEl>
                                        <p:attrNameLst>
                                          <p:attrName>style.visibility</p:attrName>
                                        </p:attrNameLst>
                                      </p:cBhvr>
                                      <p:to>
                                        <p:strVal val="visible"/>
                                      </p:to>
                                    </p:set>
                                    <p:anim calcmode="lin" valueType="num">
                                      <p:cBhvr>
                                        <p:cTn id="47" dur="500" fill="hold"/>
                                        <p:tgtEl>
                                          <p:spTgt spid="44"/>
                                        </p:tgtEl>
                                        <p:attrNameLst>
                                          <p:attrName>ppt_w</p:attrName>
                                        </p:attrNameLst>
                                      </p:cBhvr>
                                      <p:tavLst>
                                        <p:tav tm="0">
                                          <p:val>
                                            <p:strVal val="#ppt_w*0.70"/>
                                          </p:val>
                                        </p:tav>
                                        <p:tav tm="100000">
                                          <p:val>
                                            <p:strVal val="#ppt_w"/>
                                          </p:val>
                                        </p:tav>
                                      </p:tavLst>
                                    </p:anim>
                                    <p:anim calcmode="lin" valueType="num">
                                      <p:cBhvr>
                                        <p:cTn id="48" dur="500" fill="hold"/>
                                        <p:tgtEl>
                                          <p:spTgt spid="44"/>
                                        </p:tgtEl>
                                        <p:attrNameLst>
                                          <p:attrName>ppt_h</p:attrName>
                                        </p:attrNameLst>
                                      </p:cBhvr>
                                      <p:tavLst>
                                        <p:tav tm="0">
                                          <p:val>
                                            <p:strVal val="#ppt_h"/>
                                          </p:val>
                                        </p:tav>
                                        <p:tav tm="100000">
                                          <p:val>
                                            <p:strVal val="#ppt_h"/>
                                          </p:val>
                                        </p:tav>
                                      </p:tavLst>
                                    </p:anim>
                                    <p:animEffect transition="in" filter="fade">
                                      <p:cBhvr>
                                        <p:cTn id="49" dur="500"/>
                                        <p:tgtEl>
                                          <p:spTgt spid="44"/>
                                        </p:tgtEl>
                                      </p:cBhvr>
                                    </p:animEffect>
                                  </p:childTnLst>
                                </p:cTn>
                              </p:par>
                              <p:par>
                                <p:cTn id="50" presetID="22" presetClass="entr" presetSubtype="8" fill="hold"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left)">
                                      <p:cBhvr>
                                        <p:cTn id="5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5" y="1490823"/>
            <a:ext cx="11324396" cy="2119151"/>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3701382"/>
            <a:ext cx="11351465" cy="1005887"/>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410405" y="4777133"/>
            <a:ext cx="11468246" cy="1027610"/>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99353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492125"/>
            <a:ext cx="4095168" cy="1593601"/>
            <a:chOff x="-121940" y="1041401"/>
            <a:chExt cx="3808116" cy="1593601"/>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1077218"/>
            </a:xfrm>
            <a:prstGeom prst="rect">
              <a:avLst/>
            </a:prstGeom>
          </p:spPr>
          <p:txBody>
            <a:bodyPr wrap="square">
              <a:spAutoFit/>
            </a:bodyPr>
            <a:lstStyle/>
            <a:p>
              <a:pPr algn="ctr">
                <a:buClrTx/>
                <a:buFontTx/>
                <a:buNone/>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Vích-to Huy-gô</a:t>
              </a:r>
              <a:endParaRPr lang="zh-CN" altLang="en-US" sz="3200" dirty="0">
                <a:solidFill>
                  <a:srgbClr val="0070C0"/>
                </a:solidFill>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mười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lăm</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endParaRPr lang="zh-CN" altLang="en-US" sz="3200" dirty="0">
                <a:solidFill>
                  <a:srgbClr val="FF0000"/>
                </a:solidFill>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miết</a:t>
              </a:r>
              <a:endParaRPr lang="zh-CN" altLang="en-US" sz="3200" dirty="0">
                <a:solidFill>
                  <a:srgbClr val="0070C0"/>
                </a:solidFill>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1727</Words>
  <Application>Microsoft Office PowerPoint</Application>
  <PresentationFormat>Widescreen</PresentationFormat>
  <Paragraphs>105</Paragraphs>
  <Slides>24</Slides>
  <Notes>1</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等线</vt:lpstr>
      <vt:lpstr>等线 Light</vt:lpstr>
      <vt:lpstr>Arial</vt:lpstr>
      <vt:lpstr>Arial-Rounded</vt:lpstr>
      <vt:lpstr>Calibri</vt:lpstr>
      <vt:lpstr>Coiny</vt:lpstr>
      <vt:lpstr>Pattaya</vt:lpstr>
      <vt:lpstr>Times New Roman</vt:lpstr>
      <vt:lpstr>华康方圆体W7</vt:lpstr>
      <vt:lpstr>杨任东竹石体-Medium</vt:lpstr>
      <vt:lpstr>1_Office 主题​​</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25</cp:revision>
  <dcterms:created xsi:type="dcterms:W3CDTF">2022-06-21T09:04:21Z</dcterms:created>
  <dcterms:modified xsi:type="dcterms:W3CDTF">2022-06-26T04:19:14Z</dcterms:modified>
</cp:coreProperties>
</file>