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3" r:id="rId2"/>
    <p:sldId id="331" r:id="rId3"/>
    <p:sldId id="256" r:id="rId4"/>
    <p:sldId id="282" r:id="rId5"/>
    <p:sldId id="308" r:id="rId6"/>
    <p:sldId id="303" r:id="rId7"/>
    <p:sldId id="302" r:id="rId8"/>
    <p:sldId id="310" r:id="rId9"/>
  </p:sldIdLst>
  <p:sldSz cx="12192000" cy="6858000"/>
  <p:notesSz cx="6858000" cy="9144000"/>
  <p:embeddedFontLs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Time" pitchFamily="34" charset="0"/>
      <p:regular r:id="rId16"/>
      <p:bold r:id="rId17"/>
      <p:italic r:id="rId18"/>
      <p:boldItalic r:id="rId19"/>
    </p:embeddedFont>
    <p:embeddedFont>
      <p:font typeface="VNI-Avo"/>
      <p:regular r:id="rId20"/>
      <p:bold r:id="rId21"/>
      <p:italic r:id="rId22"/>
      <p:boldItalic r:id="rId23"/>
    </p:embeddedFont>
    <p:embeddedFont>
      <p:font typeface="HP001 5H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=""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00FF"/>
    <a:srgbClr val="FFFFFF"/>
    <a:srgbClr val="EFAB58"/>
    <a:srgbClr val="79C177"/>
    <a:srgbClr val="00CC00"/>
    <a:srgbClr val="C6EAFA"/>
    <a:srgbClr val="BFDCEA"/>
    <a:srgbClr val="43C8F5"/>
    <a:srgbClr val="FFD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33">
            <a:extLst>
              <a:ext uri="{FF2B5EF4-FFF2-40B4-BE49-F238E27FC236}">
                <a16:creationId xmlns="" xmlns:a16="http://schemas.microsoft.com/office/drawing/2014/main" id="{2DED5E68-85EB-474C-9D9A-C6F3EB1A73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0" descr="33">
            <a:extLst>
              <a:ext uri="{FF2B5EF4-FFF2-40B4-BE49-F238E27FC236}">
                <a16:creationId xmlns="" xmlns:a16="http://schemas.microsoft.com/office/drawing/2014/main" id="{60427743-7D03-4940-A467-3DC01E6F8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irewrk8">
            <a:extLst>
              <a:ext uri="{FF2B5EF4-FFF2-40B4-BE49-F238E27FC236}">
                <a16:creationId xmlns="" xmlns:a16="http://schemas.microsoft.com/office/drawing/2014/main" id="{6248B71B-ED09-4D1B-88FF-797BCE78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8">
            <a:extLst>
              <a:ext uri="{FF2B5EF4-FFF2-40B4-BE49-F238E27FC236}">
                <a16:creationId xmlns="" xmlns:a16="http://schemas.microsoft.com/office/drawing/2014/main" id="{ECD08E1E-EE77-40AC-994B-EB44693F88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3051" y="1304925"/>
            <a:ext cx="64008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6150" name="Picture 12" descr="Firewrk8">
            <a:extLst>
              <a:ext uri="{FF2B5EF4-FFF2-40B4-BE49-F238E27FC236}">
                <a16:creationId xmlns="" xmlns:a16="http://schemas.microsoft.com/office/drawing/2014/main" id="{17B1A03A-0C70-4EDE-BDC6-CDC3BE5E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11">
            <a:extLst>
              <a:ext uri="{FF2B5EF4-FFF2-40B4-BE49-F238E27FC236}">
                <a16:creationId xmlns="" xmlns:a16="http://schemas.microsoft.com/office/drawing/2014/main" id="{721C1D6F-43A2-4455-89C9-297AFA6CD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624139"/>
            <a:ext cx="8229600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( Tr. 12)</a:t>
            </a:r>
          </a:p>
        </p:txBody>
      </p:sp>
      <p:pic>
        <p:nvPicPr>
          <p:cNvPr id="6152" name="Picture 14" descr="Firewrk8">
            <a:extLst>
              <a:ext uri="{FF2B5EF4-FFF2-40B4-BE49-F238E27FC236}">
                <a16:creationId xmlns="" xmlns:a16="http://schemas.microsoft.com/office/drawing/2014/main" id="{EEFA0450-78F0-4753-9973-7AC2F8E8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3813"/>
            <a:ext cx="18288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Firewrk8">
            <a:extLst>
              <a:ext uri="{FF2B5EF4-FFF2-40B4-BE49-F238E27FC236}">
                <a16:creationId xmlns="" xmlns:a16="http://schemas.microsoft.com/office/drawing/2014/main" id="{D3B05F53-1E8E-46F0-9AD8-C5B0BA00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2828AB-BBA3-4D34-B2A8-6CA1A04A0C97}"/>
              </a:ext>
            </a:extLst>
          </p:cNvPr>
          <p:cNvSpPr/>
          <p:nvPr/>
        </p:nvSpPr>
        <p:spPr>
          <a:xfrm>
            <a:off x="1828800" y="381000"/>
            <a:ext cx="8534400" cy="584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THCS ĐẠI CHÁNH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4A1F4B-0B23-4725-923A-EAC28D332B74}"/>
              </a:ext>
            </a:extLst>
          </p:cNvPr>
          <p:cNvSpPr/>
          <p:nvPr/>
        </p:nvSpPr>
        <p:spPr>
          <a:xfrm>
            <a:off x="2362200" y="4953000"/>
            <a:ext cx="7467600" cy="584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GIÁO VIÊN: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ĐẶNG THỊ DƯỠNG</a:t>
            </a:r>
            <a:r>
              <a:rPr lang="vi-VN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="" xmlns:a16="http://schemas.microsoft.com/office/drawing/2014/main" id="{B640D954-7CD1-42AB-9121-9ACCE14A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3944938"/>
            <a:ext cx="1674812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 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F18A35C2-7348-4CB8-B693-2F9CA63E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POINSET3">
            <a:extLst>
              <a:ext uri="{FF2B5EF4-FFF2-40B4-BE49-F238E27FC236}">
                <a16:creationId xmlns="" xmlns:a16="http://schemas.microsoft.com/office/drawing/2014/main" id="{B8D80270-9F33-49CA-85D6-8FB4651B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4995864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INSET2">
            <a:extLst>
              <a:ext uri="{FF2B5EF4-FFF2-40B4-BE49-F238E27FC236}">
                <a16:creationId xmlns=""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>
            <a:extLst>
              <a:ext uri="{FF2B5EF4-FFF2-40B4-BE49-F238E27FC236}">
                <a16:creationId xmlns="" xmlns:a16="http://schemas.microsoft.com/office/drawing/2014/main" id="{ACC9A1CC-D54A-4C8A-A44E-C6BB14B6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en-US" sz="180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8" descr="21">
            <a:extLst>
              <a:ext uri="{FF2B5EF4-FFF2-40B4-BE49-F238E27FC236}">
                <a16:creationId xmlns="" xmlns:a16="http://schemas.microsoft.com/office/drawing/2014/main" id="{FDB397DD-D9A2-4625-AC08-50372FAF6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228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POINSET2">
            <a:extLst>
              <a:ext uri="{FF2B5EF4-FFF2-40B4-BE49-F238E27FC236}">
                <a16:creationId xmlns="" xmlns:a16="http://schemas.microsoft.com/office/drawing/2014/main" id="{DAAA4202-FCC4-4369-9E05-1B0FD7C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6801" y="6351"/>
            <a:ext cx="1962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9">
            <a:extLst>
              <a:ext uri="{FF2B5EF4-FFF2-40B4-BE49-F238E27FC236}">
                <a16:creationId xmlns="" xmlns:a16="http://schemas.microsoft.com/office/drawing/2014/main" id="{1CBBD873-D351-4794-B601-5AF3EF5E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735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9" name="Text Box 10">
            <a:extLst>
              <a:ext uri="{FF2B5EF4-FFF2-40B4-BE49-F238E27FC236}">
                <a16:creationId xmlns=""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600" y="1095564"/>
            <a:ext cx="5148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="" xmlns:a16="http://schemas.microsoft.com/office/drawing/2014/main" id="{F8FB0042-486C-4AE2-9E43-715B236F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91076"/>
            <a:ext cx="167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US" altLang="en-US" sz="60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Group 8">
            <a:extLst>
              <a:ext uri="{FF2B5EF4-FFF2-40B4-BE49-F238E27FC236}">
                <a16:creationId xmlns="" xmlns:a16="http://schemas.microsoft.com/office/drawing/2014/main" id="{19339D1E-F99B-4F40-A080-B458C60E6A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2689" y="2906713"/>
            <a:ext cx="4878387" cy="2354262"/>
            <a:chOff x="624" y="1488"/>
            <a:chExt cx="1544" cy="905"/>
          </a:xfrm>
        </p:grpSpPr>
        <p:sp>
          <p:nvSpPr>
            <p:cNvPr id="5134" name="AutoShape 9">
              <a:extLst>
                <a:ext uri="{FF2B5EF4-FFF2-40B4-BE49-F238E27FC236}">
                  <a16:creationId xmlns="" xmlns:a16="http://schemas.microsoft.com/office/drawing/2014/main" id="{6C6392DF-585F-494F-A500-4B98EBEA02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4" y="1488"/>
              <a:ext cx="154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5" name="Freeform 10">
              <a:extLst>
                <a:ext uri="{FF2B5EF4-FFF2-40B4-BE49-F238E27FC236}">
                  <a16:creationId xmlns="" xmlns:a16="http://schemas.microsoft.com/office/drawing/2014/main" id="{FDB4DD17-51ED-408A-89BB-15EA0307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556"/>
              <a:ext cx="1544" cy="837"/>
            </a:xfrm>
            <a:custGeom>
              <a:avLst/>
              <a:gdLst>
                <a:gd name="T0" fmla="*/ 312 w 1544"/>
                <a:gd name="T1" fmla="*/ 34 h 837"/>
                <a:gd name="T2" fmla="*/ 382 w 1544"/>
                <a:gd name="T3" fmla="*/ 52 h 837"/>
                <a:gd name="T4" fmla="*/ 453 w 1544"/>
                <a:gd name="T5" fmla="*/ 52 h 837"/>
                <a:gd name="T6" fmla="*/ 524 w 1544"/>
                <a:gd name="T7" fmla="*/ 52 h 837"/>
                <a:gd name="T8" fmla="*/ 581 w 1544"/>
                <a:gd name="T9" fmla="*/ 34 h 837"/>
                <a:gd name="T10" fmla="*/ 637 w 1544"/>
                <a:gd name="T11" fmla="*/ 34 h 837"/>
                <a:gd name="T12" fmla="*/ 694 w 1544"/>
                <a:gd name="T13" fmla="*/ 52 h 837"/>
                <a:gd name="T14" fmla="*/ 751 w 1544"/>
                <a:gd name="T15" fmla="*/ 86 h 837"/>
                <a:gd name="T16" fmla="*/ 793 w 1544"/>
                <a:gd name="T17" fmla="*/ 86 h 837"/>
                <a:gd name="T18" fmla="*/ 850 w 1544"/>
                <a:gd name="T19" fmla="*/ 52 h 837"/>
                <a:gd name="T20" fmla="*/ 878 w 1544"/>
                <a:gd name="T21" fmla="*/ 17 h 837"/>
                <a:gd name="T22" fmla="*/ 921 w 1544"/>
                <a:gd name="T23" fmla="*/ 17 h 837"/>
                <a:gd name="T24" fmla="*/ 949 w 1544"/>
                <a:gd name="T25" fmla="*/ 17 h 837"/>
                <a:gd name="T26" fmla="*/ 977 w 1544"/>
                <a:gd name="T27" fmla="*/ 17 h 837"/>
                <a:gd name="T28" fmla="*/ 1020 w 1544"/>
                <a:gd name="T29" fmla="*/ 34 h 837"/>
                <a:gd name="T30" fmla="*/ 1048 w 1544"/>
                <a:gd name="T31" fmla="*/ 34 h 837"/>
                <a:gd name="T32" fmla="*/ 1091 w 1544"/>
                <a:gd name="T33" fmla="*/ 52 h 837"/>
                <a:gd name="T34" fmla="*/ 1133 w 1544"/>
                <a:gd name="T35" fmla="*/ 52 h 837"/>
                <a:gd name="T36" fmla="*/ 1190 w 1544"/>
                <a:gd name="T37" fmla="*/ 52 h 837"/>
                <a:gd name="T38" fmla="*/ 1247 w 1544"/>
                <a:gd name="T39" fmla="*/ 34 h 837"/>
                <a:gd name="T40" fmla="*/ 1289 w 1544"/>
                <a:gd name="T41" fmla="*/ 34 h 837"/>
                <a:gd name="T42" fmla="*/ 1303 w 1544"/>
                <a:gd name="T43" fmla="*/ 69 h 837"/>
                <a:gd name="T44" fmla="*/ 1332 w 1544"/>
                <a:gd name="T45" fmla="*/ 103 h 837"/>
                <a:gd name="T46" fmla="*/ 1346 w 1544"/>
                <a:gd name="T47" fmla="*/ 137 h 837"/>
                <a:gd name="T48" fmla="*/ 1544 w 1544"/>
                <a:gd name="T49" fmla="*/ 786 h 837"/>
                <a:gd name="T50" fmla="*/ 878 w 1544"/>
                <a:gd name="T51" fmla="*/ 786 h 837"/>
                <a:gd name="T52" fmla="*/ 878 w 1544"/>
                <a:gd name="T53" fmla="*/ 803 h 837"/>
                <a:gd name="T54" fmla="*/ 892 w 1544"/>
                <a:gd name="T55" fmla="*/ 820 h 837"/>
                <a:gd name="T56" fmla="*/ 892 w 1544"/>
                <a:gd name="T57" fmla="*/ 837 h 837"/>
                <a:gd name="T58" fmla="*/ 850 w 1544"/>
                <a:gd name="T59" fmla="*/ 837 h 837"/>
                <a:gd name="T60" fmla="*/ 793 w 1544"/>
                <a:gd name="T61" fmla="*/ 837 h 837"/>
                <a:gd name="T62" fmla="*/ 722 w 1544"/>
                <a:gd name="T63" fmla="*/ 837 h 837"/>
                <a:gd name="T64" fmla="*/ 680 w 1544"/>
                <a:gd name="T65" fmla="*/ 837 h 837"/>
                <a:gd name="T66" fmla="*/ 652 w 1544"/>
                <a:gd name="T67" fmla="*/ 837 h 837"/>
                <a:gd name="T68" fmla="*/ 637 w 1544"/>
                <a:gd name="T69" fmla="*/ 820 h 837"/>
                <a:gd name="T70" fmla="*/ 652 w 1544"/>
                <a:gd name="T71" fmla="*/ 803 h 837"/>
                <a:gd name="T72" fmla="*/ 666 w 1544"/>
                <a:gd name="T73" fmla="*/ 786 h 837"/>
                <a:gd name="T74" fmla="*/ 0 w 1544"/>
                <a:gd name="T75" fmla="*/ 786 h 837"/>
                <a:gd name="T76" fmla="*/ 184 w 1544"/>
                <a:gd name="T77" fmla="*/ 137 h 837"/>
                <a:gd name="T78" fmla="*/ 198 w 1544"/>
                <a:gd name="T79" fmla="*/ 120 h 837"/>
                <a:gd name="T80" fmla="*/ 227 w 1544"/>
                <a:gd name="T81" fmla="*/ 86 h 837"/>
                <a:gd name="T82" fmla="*/ 241 w 1544"/>
                <a:gd name="T83" fmla="*/ 52 h 837"/>
                <a:gd name="T84" fmla="*/ 269 w 1544"/>
                <a:gd name="T85" fmla="*/ 34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4"/>
                <a:gd name="T130" fmla="*/ 0 h 837"/>
                <a:gd name="T131" fmla="*/ 1544 w 154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4" h="837">
                  <a:moveTo>
                    <a:pt x="269" y="0"/>
                  </a:moveTo>
                  <a:lnTo>
                    <a:pt x="312" y="34"/>
                  </a:lnTo>
                  <a:lnTo>
                    <a:pt x="354" y="34"/>
                  </a:lnTo>
                  <a:lnTo>
                    <a:pt x="382" y="52"/>
                  </a:lnTo>
                  <a:lnTo>
                    <a:pt x="425" y="52"/>
                  </a:lnTo>
                  <a:lnTo>
                    <a:pt x="453" y="52"/>
                  </a:lnTo>
                  <a:lnTo>
                    <a:pt x="496" y="52"/>
                  </a:lnTo>
                  <a:lnTo>
                    <a:pt x="524" y="52"/>
                  </a:lnTo>
                  <a:lnTo>
                    <a:pt x="552" y="34"/>
                  </a:lnTo>
                  <a:lnTo>
                    <a:pt x="581" y="34"/>
                  </a:lnTo>
                  <a:lnTo>
                    <a:pt x="609" y="34"/>
                  </a:lnTo>
                  <a:lnTo>
                    <a:pt x="637" y="34"/>
                  </a:lnTo>
                  <a:lnTo>
                    <a:pt x="666" y="34"/>
                  </a:lnTo>
                  <a:lnTo>
                    <a:pt x="694" y="52"/>
                  </a:lnTo>
                  <a:lnTo>
                    <a:pt x="722" y="69"/>
                  </a:lnTo>
                  <a:lnTo>
                    <a:pt x="751" y="86"/>
                  </a:lnTo>
                  <a:lnTo>
                    <a:pt x="779" y="120"/>
                  </a:lnTo>
                  <a:lnTo>
                    <a:pt x="793" y="86"/>
                  </a:lnTo>
                  <a:lnTo>
                    <a:pt x="822" y="69"/>
                  </a:lnTo>
                  <a:lnTo>
                    <a:pt x="850" y="52"/>
                  </a:lnTo>
                  <a:lnTo>
                    <a:pt x="864" y="34"/>
                  </a:lnTo>
                  <a:lnTo>
                    <a:pt x="878" y="17"/>
                  </a:lnTo>
                  <a:lnTo>
                    <a:pt x="907" y="17"/>
                  </a:lnTo>
                  <a:lnTo>
                    <a:pt x="921" y="17"/>
                  </a:lnTo>
                  <a:lnTo>
                    <a:pt x="935" y="17"/>
                  </a:lnTo>
                  <a:lnTo>
                    <a:pt x="949" y="17"/>
                  </a:lnTo>
                  <a:lnTo>
                    <a:pt x="963" y="17"/>
                  </a:lnTo>
                  <a:lnTo>
                    <a:pt x="977" y="17"/>
                  </a:lnTo>
                  <a:lnTo>
                    <a:pt x="992" y="17"/>
                  </a:lnTo>
                  <a:lnTo>
                    <a:pt x="1020" y="34"/>
                  </a:lnTo>
                  <a:lnTo>
                    <a:pt x="1034" y="34"/>
                  </a:lnTo>
                  <a:lnTo>
                    <a:pt x="1048" y="34"/>
                  </a:lnTo>
                  <a:lnTo>
                    <a:pt x="1062" y="34"/>
                  </a:lnTo>
                  <a:lnTo>
                    <a:pt x="1091" y="52"/>
                  </a:lnTo>
                  <a:lnTo>
                    <a:pt x="1105" y="52"/>
                  </a:lnTo>
                  <a:lnTo>
                    <a:pt x="1133" y="52"/>
                  </a:lnTo>
                  <a:lnTo>
                    <a:pt x="1162" y="52"/>
                  </a:lnTo>
                  <a:lnTo>
                    <a:pt x="1190" y="52"/>
                  </a:lnTo>
                  <a:lnTo>
                    <a:pt x="1218" y="34"/>
                  </a:lnTo>
                  <a:lnTo>
                    <a:pt x="1247" y="34"/>
                  </a:lnTo>
                  <a:lnTo>
                    <a:pt x="1275" y="17"/>
                  </a:lnTo>
                  <a:lnTo>
                    <a:pt x="1289" y="34"/>
                  </a:lnTo>
                  <a:lnTo>
                    <a:pt x="1289" y="52"/>
                  </a:lnTo>
                  <a:lnTo>
                    <a:pt x="1303" y="69"/>
                  </a:lnTo>
                  <a:lnTo>
                    <a:pt x="1317" y="86"/>
                  </a:lnTo>
                  <a:lnTo>
                    <a:pt x="1332" y="103"/>
                  </a:lnTo>
                  <a:lnTo>
                    <a:pt x="1332" y="120"/>
                  </a:lnTo>
                  <a:lnTo>
                    <a:pt x="1346" y="137"/>
                  </a:lnTo>
                  <a:lnTo>
                    <a:pt x="1360" y="137"/>
                  </a:lnTo>
                  <a:lnTo>
                    <a:pt x="1544" y="786"/>
                  </a:lnTo>
                  <a:lnTo>
                    <a:pt x="864" y="786"/>
                  </a:lnTo>
                  <a:lnTo>
                    <a:pt x="878" y="786"/>
                  </a:lnTo>
                  <a:lnTo>
                    <a:pt x="878" y="803"/>
                  </a:lnTo>
                  <a:lnTo>
                    <a:pt x="892" y="803"/>
                  </a:lnTo>
                  <a:lnTo>
                    <a:pt x="892" y="820"/>
                  </a:lnTo>
                  <a:lnTo>
                    <a:pt x="892" y="837"/>
                  </a:lnTo>
                  <a:lnTo>
                    <a:pt x="878" y="837"/>
                  </a:lnTo>
                  <a:lnTo>
                    <a:pt x="850" y="837"/>
                  </a:lnTo>
                  <a:lnTo>
                    <a:pt x="822" y="837"/>
                  </a:lnTo>
                  <a:lnTo>
                    <a:pt x="793" y="837"/>
                  </a:lnTo>
                  <a:lnTo>
                    <a:pt x="751" y="837"/>
                  </a:lnTo>
                  <a:lnTo>
                    <a:pt x="722" y="837"/>
                  </a:lnTo>
                  <a:lnTo>
                    <a:pt x="694" y="837"/>
                  </a:lnTo>
                  <a:lnTo>
                    <a:pt x="680" y="837"/>
                  </a:lnTo>
                  <a:lnTo>
                    <a:pt x="666" y="837"/>
                  </a:lnTo>
                  <a:lnTo>
                    <a:pt x="652" y="837"/>
                  </a:lnTo>
                  <a:lnTo>
                    <a:pt x="637" y="820"/>
                  </a:lnTo>
                  <a:lnTo>
                    <a:pt x="637" y="803"/>
                  </a:lnTo>
                  <a:lnTo>
                    <a:pt x="652" y="803"/>
                  </a:lnTo>
                  <a:lnTo>
                    <a:pt x="666" y="786"/>
                  </a:lnTo>
                  <a:lnTo>
                    <a:pt x="0" y="786"/>
                  </a:lnTo>
                  <a:lnTo>
                    <a:pt x="170" y="137"/>
                  </a:lnTo>
                  <a:lnTo>
                    <a:pt x="184" y="137"/>
                  </a:lnTo>
                  <a:lnTo>
                    <a:pt x="184" y="120"/>
                  </a:lnTo>
                  <a:lnTo>
                    <a:pt x="198" y="120"/>
                  </a:lnTo>
                  <a:lnTo>
                    <a:pt x="212" y="103"/>
                  </a:lnTo>
                  <a:lnTo>
                    <a:pt x="227" y="86"/>
                  </a:lnTo>
                  <a:lnTo>
                    <a:pt x="227" y="69"/>
                  </a:lnTo>
                  <a:lnTo>
                    <a:pt x="241" y="52"/>
                  </a:lnTo>
                  <a:lnTo>
                    <a:pt x="241" y="34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6" name="Freeform 11">
              <a:extLst>
                <a:ext uri="{FF2B5EF4-FFF2-40B4-BE49-F238E27FC236}">
                  <a16:creationId xmlns="" xmlns:a16="http://schemas.microsoft.com/office/drawing/2014/main" id="{6A397A4B-4F44-41D7-88C0-7F178E7E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308"/>
              <a:ext cx="198" cy="68"/>
            </a:xfrm>
            <a:custGeom>
              <a:avLst/>
              <a:gdLst>
                <a:gd name="T0" fmla="*/ 0 w 198"/>
                <a:gd name="T1" fmla="*/ 68 h 68"/>
                <a:gd name="T2" fmla="*/ 198 w 198"/>
                <a:gd name="T3" fmla="*/ 68 h 68"/>
                <a:gd name="T4" fmla="*/ 184 w 198"/>
                <a:gd name="T5" fmla="*/ 51 h 68"/>
                <a:gd name="T6" fmla="*/ 170 w 198"/>
                <a:gd name="T7" fmla="*/ 51 h 68"/>
                <a:gd name="T8" fmla="*/ 170 w 198"/>
                <a:gd name="T9" fmla="*/ 34 h 68"/>
                <a:gd name="T10" fmla="*/ 156 w 198"/>
                <a:gd name="T11" fmla="*/ 34 h 68"/>
                <a:gd name="T12" fmla="*/ 141 w 198"/>
                <a:gd name="T13" fmla="*/ 17 h 68"/>
                <a:gd name="T14" fmla="*/ 127 w 198"/>
                <a:gd name="T15" fmla="*/ 17 h 68"/>
                <a:gd name="T16" fmla="*/ 113 w 198"/>
                <a:gd name="T17" fmla="*/ 0 h 68"/>
                <a:gd name="T18" fmla="*/ 113 w 198"/>
                <a:gd name="T19" fmla="*/ 0 h 68"/>
                <a:gd name="T20" fmla="*/ 85 w 198"/>
                <a:gd name="T21" fmla="*/ 0 h 68"/>
                <a:gd name="T22" fmla="*/ 71 w 198"/>
                <a:gd name="T23" fmla="*/ 17 h 68"/>
                <a:gd name="T24" fmla="*/ 56 w 198"/>
                <a:gd name="T25" fmla="*/ 17 h 68"/>
                <a:gd name="T26" fmla="*/ 42 w 198"/>
                <a:gd name="T27" fmla="*/ 34 h 68"/>
                <a:gd name="T28" fmla="*/ 28 w 198"/>
                <a:gd name="T29" fmla="*/ 34 h 68"/>
                <a:gd name="T30" fmla="*/ 28 w 198"/>
                <a:gd name="T31" fmla="*/ 51 h 68"/>
                <a:gd name="T32" fmla="*/ 14 w 198"/>
                <a:gd name="T33" fmla="*/ 51 h 68"/>
                <a:gd name="T34" fmla="*/ 0 w 19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68"/>
                <a:gd name="T56" fmla="*/ 198 w 19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68">
                  <a:moveTo>
                    <a:pt x="0" y="68"/>
                  </a:moveTo>
                  <a:lnTo>
                    <a:pt x="198" y="68"/>
                  </a:lnTo>
                  <a:lnTo>
                    <a:pt x="184" y="51"/>
                  </a:lnTo>
                  <a:lnTo>
                    <a:pt x="170" y="51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41" y="17"/>
                  </a:lnTo>
                  <a:lnTo>
                    <a:pt x="127" y="17"/>
                  </a:lnTo>
                  <a:lnTo>
                    <a:pt x="113" y="0"/>
                  </a:lnTo>
                  <a:lnTo>
                    <a:pt x="85" y="0"/>
                  </a:lnTo>
                  <a:lnTo>
                    <a:pt x="71" y="17"/>
                  </a:lnTo>
                  <a:lnTo>
                    <a:pt x="56" y="17"/>
                  </a:lnTo>
                  <a:lnTo>
                    <a:pt x="42" y="34"/>
                  </a:lnTo>
                  <a:lnTo>
                    <a:pt x="28" y="34"/>
                  </a:lnTo>
                  <a:lnTo>
                    <a:pt x="28" y="51"/>
                  </a:lnTo>
                  <a:lnTo>
                    <a:pt x="14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7" name="Freeform 12">
              <a:extLst>
                <a:ext uri="{FF2B5EF4-FFF2-40B4-BE49-F238E27FC236}">
                  <a16:creationId xmlns="" xmlns:a16="http://schemas.microsoft.com/office/drawing/2014/main" id="{60F9591D-A9F0-4C19-B5EC-220D5BC9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1659"/>
              <a:ext cx="185" cy="632"/>
            </a:xfrm>
            <a:custGeom>
              <a:avLst/>
              <a:gdLst>
                <a:gd name="T0" fmla="*/ 142 w 185"/>
                <a:gd name="T1" fmla="*/ 51 h 632"/>
                <a:gd name="T2" fmla="*/ 0 w 185"/>
                <a:gd name="T3" fmla="*/ 632 h 632"/>
                <a:gd name="T4" fmla="*/ 0 w 185"/>
                <a:gd name="T5" fmla="*/ 614 h 632"/>
                <a:gd name="T6" fmla="*/ 15 w 185"/>
                <a:gd name="T7" fmla="*/ 614 h 632"/>
                <a:gd name="T8" fmla="*/ 29 w 185"/>
                <a:gd name="T9" fmla="*/ 597 h 632"/>
                <a:gd name="T10" fmla="*/ 43 w 185"/>
                <a:gd name="T11" fmla="*/ 580 h 632"/>
                <a:gd name="T12" fmla="*/ 43 w 185"/>
                <a:gd name="T13" fmla="*/ 563 h 632"/>
                <a:gd name="T14" fmla="*/ 57 w 185"/>
                <a:gd name="T15" fmla="*/ 563 h 632"/>
                <a:gd name="T16" fmla="*/ 71 w 185"/>
                <a:gd name="T17" fmla="*/ 546 h 632"/>
                <a:gd name="T18" fmla="*/ 71 w 185"/>
                <a:gd name="T19" fmla="*/ 529 h 632"/>
                <a:gd name="T20" fmla="*/ 185 w 185"/>
                <a:gd name="T21" fmla="*/ 0 h 632"/>
                <a:gd name="T22" fmla="*/ 185 w 185"/>
                <a:gd name="T23" fmla="*/ 0 h 632"/>
                <a:gd name="T24" fmla="*/ 185 w 185"/>
                <a:gd name="T25" fmla="*/ 17 h 632"/>
                <a:gd name="T26" fmla="*/ 170 w 185"/>
                <a:gd name="T27" fmla="*/ 17 h 632"/>
                <a:gd name="T28" fmla="*/ 170 w 185"/>
                <a:gd name="T29" fmla="*/ 34 h 632"/>
                <a:gd name="T30" fmla="*/ 156 w 185"/>
                <a:gd name="T31" fmla="*/ 34 h 632"/>
                <a:gd name="T32" fmla="*/ 156 w 185"/>
                <a:gd name="T33" fmla="*/ 34 h 632"/>
                <a:gd name="T34" fmla="*/ 156 w 185"/>
                <a:gd name="T35" fmla="*/ 51 h 632"/>
                <a:gd name="T36" fmla="*/ 142 w 185"/>
                <a:gd name="T37" fmla="*/ 51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632"/>
                <a:gd name="T59" fmla="*/ 185 w 185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632">
                  <a:moveTo>
                    <a:pt x="142" y="51"/>
                  </a:moveTo>
                  <a:lnTo>
                    <a:pt x="0" y="632"/>
                  </a:lnTo>
                  <a:lnTo>
                    <a:pt x="0" y="614"/>
                  </a:lnTo>
                  <a:lnTo>
                    <a:pt x="15" y="614"/>
                  </a:lnTo>
                  <a:lnTo>
                    <a:pt x="29" y="597"/>
                  </a:lnTo>
                  <a:lnTo>
                    <a:pt x="43" y="580"/>
                  </a:lnTo>
                  <a:lnTo>
                    <a:pt x="43" y="563"/>
                  </a:lnTo>
                  <a:lnTo>
                    <a:pt x="57" y="563"/>
                  </a:lnTo>
                  <a:lnTo>
                    <a:pt x="71" y="546"/>
                  </a:lnTo>
                  <a:lnTo>
                    <a:pt x="71" y="529"/>
                  </a:lnTo>
                  <a:lnTo>
                    <a:pt x="185" y="0"/>
                  </a:lnTo>
                  <a:lnTo>
                    <a:pt x="185" y="17"/>
                  </a:lnTo>
                  <a:lnTo>
                    <a:pt x="170" y="17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56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Freeform 13">
              <a:extLst>
                <a:ext uri="{FF2B5EF4-FFF2-40B4-BE49-F238E27FC236}">
                  <a16:creationId xmlns="" xmlns:a16="http://schemas.microsoft.com/office/drawing/2014/main" id="{C6CEA38D-E733-4A51-BC22-787879D6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154"/>
              <a:ext cx="638" cy="137"/>
            </a:xfrm>
            <a:custGeom>
              <a:avLst/>
              <a:gdLst>
                <a:gd name="T0" fmla="*/ 0 w 638"/>
                <a:gd name="T1" fmla="*/ 102 h 137"/>
                <a:gd name="T2" fmla="*/ 28 w 638"/>
                <a:gd name="T3" fmla="*/ 68 h 137"/>
                <a:gd name="T4" fmla="*/ 71 w 638"/>
                <a:gd name="T5" fmla="*/ 34 h 137"/>
                <a:gd name="T6" fmla="*/ 113 w 638"/>
                <a:gd name="T7" fmla="*/ 17 h 137"/>
                <a:gd name="T8" fmla="*/ 156 w 638"/>
                <a:gd name="T9" fmla="*/ 0 h 137"/>
                <a:gd name="T10" fmla="*/ 198 w 638"/>
                <a:gd name="T11" fmla="*/ 0 h 137"/>
                <a:gd name="T12" fmla="*/ 241 w 638"/>
                <a:gd name="T13" fmla="*/ 0 h 137"/>
                <a:gd name="T14" fmla="*/ 298 w 638"/>
                <a:gd name="T15" fmla="*/ 17 h 137"/>
                <a:gd name="T16" fmla="*/ 340 w 638"/>
                <a:gd name="T17" fmla="*/ 17 h 137"/>
                <a:gd name="T18" fmla="*/ 383 w 638"/>
                <a:gd name="T19" fmla="*/ 34 h 137"/>
                <a:gd name="T20" fmla="*/ 425 w 638"/>
                <a:gd name="T21" fmla="*/ 34 h 137"/>
                <a:gd name="T22" fmla="*/ 468 w 638"/>
                <a:gd name="T23" fmla="*/ 51 h 137"/>
                <a:gd name="T24" fmla="*/ 496 w 638"/>
                <a:gd name="T25" fmla="*/ 68 h 137"/>
                <a:gd name="T26" fmla="*/ 538 w 638"/>
                <a:gd name="T27" fmla="*/ 68 h 137"/>
                <a:gd name="T28" fmla="*/ 567 w 638"/>
                <a:gd name="T29" fmla="*/ 68 h 137"/>
                <a:gd name="T30" fmla="*/ 595 w 638"/>
                <a:gd name="T31" fmla="*/ 68 h 137"/>
                <a:gd name="T32" fmla="*/ 623 w 638"/>
                <a:gd name="T33" fmla="*/ 68 h 137"/>
                <a:gd name="T34" fmla="*/ 638 w 638"/>
                <a:gd name="T35" fmla="*/ 85 h 137"/>
                <a:gd name="T36" fmla="*/ 609 w 638"/>
                <a:gd name="T37" fmla="*/ 102 h 137"/>
                <a:gd name="T38" fmla="*/ 581 w 638"/>
                <a:gd name="T39" fmla="*/ 102 h 137"/>
                <a:gd name="T40" fmla="*/ 538 w 638"/>
                <a:gd name="T41" fmla="*/ 102 h 137"/>
                <a:gd name="T42" fmla="*/ 510 w 638"/>
                <a:gd name="T43" fmla="*/ 85 h 137"/>
                <a:gd name="T44" fmla="*/ 468 w 638"/>
                <a:gd name="T45" fmla="*/ 85 h 137"/>
                <a:gd name="T46" fmla="*/ 439 w 638"/>
                <a:gd name="T47" fmla="*/ 68 h 137"/>
                <a:gd name="T48" fmla="*/ 397 w 638"/>
                <a:gd name="T49" fmla="*/ 68 h 137"/>
                <a:gd name="T50" fmla="*/ 354 w 638"/>
                <a:gd name="T51" fmla="*/ 51 h 137"/>
                <a:gd name="T52" fmla="*/ 312 w 638"/>
                <a:gd name="T53" fmla="*/ 34 h 137"/>
                <a:gd name="T54" fmla="*/ 269 w 638"/>
                <a:gd name="T55" fmla="*/ 34 h 137"/>
                <a:gd name="T56" fmla="*/ 227 w 638"/>
                <a:gd name="T57" fmla="*/ 34 h 137"/>
                <a:gd name="T58" fmla="*/ 184 w 638"/>
                <a:gd name="T59" fmla="*/ 34 h 137"/>
                <a:gd name="T60" fmla="*/ 142 w 638"/>
                <a:gd name="T61" fmla="*/ 51 h 137"/>
                <a:gd name="T62" fmla="*/ 99 w 638"/>
                <a:gd name="T63" fmla="*/ 68 h 137"/>
                <a:gd name="T64" fmla="*/ 43 w 638"/>
                <a:gd name="T65" fmla="*/ 102 h 137"/>
                <a:gd name="T66" fmla="*/ 0 w 638"/>
                <a:gd name="T67" fmla="*/ 137 h 137"/>
                <a:gd name="T68" fmla="*/ 0 w 638"/>
                <a:gd name="T69" fmla="*/ 137 h 137"/>
                <a:gd name="T70" fmla="*/ 0 w 638"/>
                <a:gd name="T71" fmla="*/ 119 h 137"/>
                <a:gd name="T72" fmla="*/ 0 w 638"/>
                <a:gd name="T73" fmla="*/ 102 h 137"/>
                <a:gd name="T74" fmla="*/ 0 w 638"/>
                <a:gd name="T75" fmla="*/ 102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8"/>
                <a:gd name="T115" fmla="*/ 0 h 137"/>
                <a:gd name="T116" fmla="*/ 638 w 63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8" h="137">
                  <a:moveTo>
                    <a:pt x="0" y="102"/>
                  </a:moveTo>
                  <a:lnTo>
                    <a:pt x="28" y="68"/>
                  </a:lnTo>
                  <a:lnTo>
                    <a:pt x="71" y="34"/>
                  </a:lnTo>
                  <a:lnTo>
                    <a:pt x="113" y="17"/>
                  </a:lnTo>
                  <a:lnTo>
                    <a:pt x="156" y="0"/>
                  </a:lnTo>
                  <a:lnTo>
                    <a:pt x="198" y="0"/>
                  </a:lnTo>
                  <a:lnTo>
                    <a:pt x="241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68"/>
                  </a:lnTo>
                  <a:lnTo>
                    <a:pt x="538" y="68"/>
                  </a:lnTo>
                  <a:lnTo>
                    <a:pt x="567" y="68"/>
                  </a:lnTo>
                  <a:lnTo>
                    <a:pt x="595" y="68"/>
                  </a:lnTo>
                  <a:lnTo>
                    <a:pt x="623" y="68"/>
                  </a:lnTo>
                  <a:lnTo>
                    <a:pt x="638" y="85"/>
                  </a:lnTo>
                  <a:lnTo>
                    <a:pt x="609" y="102"/>
                  </a:lnTo>
                  <a:lnTo>
                    <a:pt x="581" y="102"/>
                  </a:lnTo>
                  <a:lnTo>
                    <a:pt x="538" y="102"/>
                  </a:lnTo>
                  <a:lnTo>
                    <a:pt x="510" y="85"/>
                  </a:lnTo>
                  <a:lnTo>
                    <a:pt x="468" y="85"/>
                  </a:lnTo>
                  <a:lnTo>
                    <a:pt x="439" y="68"/>
                  </a:lnTo>
                  <a:lnTo>
                    <a:pt x="397" y="68"/>
                  </a:lnTo>
                  <a:lnTo>
                    <a:pt x="354" y="51"/>
                  </a:lnTo>
                  <a:lnTo>
                    <a:pt x="312" y="34"/>
                  </a:lnTo>
                  <a:lnTo>
                    <a:pt x="269" y="34"/>
                  </a:lnTo>
                  <a:lnTo>
                    <a:pt x="227" y="34"/>
                  </a:lnTo>
                  <a:lnTo>
                    <a:pt x="184" y="34"/>
                  </a:lnTo>
                  <a:lnTo>
                    <a:pt x="142" y="51"/>
                  </a:lnTo>
                  <a:lnTo>
                    <a:pt x="99" y="68"/>
                  </a:lnTo>
                  <a:lnTo>
                    <a:pt x="43" y="102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9" name="Freeform 14">
              <a:extLst>
                <a:ext uri="{FF2B5EF4-FFF2-40B4-BE49-F238E27FC236}">
                  <a16:creationId xmlns="" xmlns:a16="http://schemas.microsoft.com/office/drawing/2014/main" id="{3825E62F-0517-459B-B744-49FD6268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205"/>
              <a:ext cx="709" cy="137"/>
            </a:xfrm>
            <a:custGeom>
              <a:avLst/>
              <a:gdLst>
                <a:gd name="T0" fmla="*/ 0 w 709"/>
                <a:gd name="T1" fmla="*/ 103 h 137"/>
                <a:gd name="T2" fmla="*/ 43 w 709"/>
                <a:gd name="T3" fmla="*/ 68 h 137"/>
                <a:gd name="T4" fmla="*/ 85 w 709"/>
                <a:gd name="T5" fmla="*/ 34 h 137"/>
                <a:gd name="T6" fmla="*/ 128 w 709"/>
                <a:gd name="T7" fmla="*/ 17 h 137"/>
                <a:gd name="T8" fmla="*/ 170 w 709"/>
                <a:gd name="T9" fmla="*/ 0 h 137"/>
                <a:gd name="T10" fmla="*/ 227 w 709"/>
                <a:gd name="T11" fmla="*/ 0 h 137"/>
                <a:gd name="T12" fmla="*/ 255 w 709"/>
                <a:gd name="T13" fmla="*/ 0 h 137"/>
                <a:gd name="T14" fmla="*/ 298 w 709"/>
                <a:gd name="T15" fmla="*/ 17 h 137"/>
                <a:gd name="T16" fmla="*/ 340 w 709"/>
                <a:gd name="T17" fmla="*/ 17 h 137"/>
                <a:gd name="T18" fmla="*/ 383 w 709"/>
                <a:gd name="T19" fmla="*/ 34 h 137"/>
                <a:gd name="T20" fmla="*/ 425 w 709"/>
                <a:gd name="T21" fmla="*/ 34 h 137"/>
                <a:gd name="T22" fmla="*/ 468 w 709"/>
                <a:gd name="T23" fmla="*/ 51 h 137"/>
                <a:gd name="T24" fmla="*/ 496 w 709"/>
                <a:gd name="T25" fmla="*/ 51 h 137"/>
                <a:gd name="T26" fmla="*/ 539 w 709"/>
                <a:gd name="T27" fmla="*/ 68 h 137"/>
                <a:gd name="T28" fmla="*/ 567 w 709"/>
                <a:gd name="T29" fmla="*/ 68 h 137"/>
                <a:gd name="T30" fmla="*/ 595 w 709"/>
                <a:gd name="T31" fmla="*/ 51 h 137"/>
                <a:gd name="T32" fmla="*/ 624 w 709"/>
                <a:gd name="T33" fmla="*/ 34 h 137"/>
                <a:gd name="T34" fmla="*/ 638 w 709"/>
                <a:gd name="T35" fmla="*/ 51 h 137"/>
                <a:gd name="T36" fmla="*/ 638 w 709"/>
                <a:gd name="T37" fmla="*/ 51 h 137"/>
                <a:gd name="T38" fmla="*/ 652 w 709"/>
                <a:gd name="T39" fmla="*/ 68 h 137"/>
                <a:gd name="T40" fmla="*/ 666 w 709"/>
                <a:gd name="T41" fmla="*/ 86 h 137"/>
                <a:gd name="T42" fmla="*/ 666 w 709"/>
                <a:gd name="T43" fmla="*/ 86 h 137"/>
                <a:gd name="T44" fmla="*/ 680 w 709"/>
                <a:gd name="T45" fmla="*/ 103 h 137"/>
                <a:gd name="T46" fmla="*/ 694 w 709"/>
                <a:gd name="T47" fmla="*/ 103 h 137"/>
                <a:gd name="T48" fmla="*/ 709 w 709"/>
                <a:gd name="T49" fmla="*/ 120 h 137"/>
                <a:gd name="T50" fmla="*/ 326 w 709"/>
                <a:gd name="T51" fmla="*/ 120 h 137"/>
                <a:gd name="T52" fmla="*/ 326 w 709"/>
                <a:gd name="T53" fmla="*/ 103 h 137"/>
                <a:gd name="T54" fmla="*/ 312 w 709"/>
                <a:gd name="T55" fmla="*/ 103 h 137"/>
                <a:gd name="T56" fmla="*/ 298 w 709"/>
                <a:gd name="T57" fmla="*/ 86 h 137"/>
                <a:gd name="T58" fmla="*/ 284 w 709"/>
                <a:gd name="T59" fmla="*/ 86 h 137"/>
                <a:gd name="T60" fmla="*/ 269 w 709"/>
                <a:gd name="T61" fmla="*/ 86 h 137"/>
                <a:gd name="T62" fmla="*/ 241 w 709"/>
                <a:gd name="T63" fmla="*/ 68 h 137"/>
                <a:gd name="T64" fmla="*/ 227 w 709"/>
                <a:gd name="T65" fmla="*/ 68 h 137"/>
                <a:gd name="T66" fmla="*/ 199 w 709"/>
                <a:gd name="T67" fmla="*/ 68 h 137"/>
                <a:gd name="T68" fmla="*/ 184 w 709"/>
                <a:gd name="T69" fmla="*/ 68 h 137"/>
                <a:gd name="T70" fmla="*/ 156 w 709"/>
                <a:gd name="T71" fmla="*/ 68 h 137"/>
                <a:gd name="T72" fmla="*/ 142 w 709"/>
                <a:gd name="T73" fmla="*/ 86 h 137"/>
                <a:gd name="T74" fmla="*/ 114 w 709"/>
                <a:gd name="T75" fmla="*/ 86 h 137"/>
                <a:gd name="T76" fmla="*/ 99 w 709"/>
                <a:gd name="T77" fmla="*/ 86 h 137"/>
                <a:gd name="T78" fmla="*/ 71 w 709"/>
                <a:gd name="T79" fmla="*/ 103 h 137"/>
                <a:gd name="T80" fmla="*/ 57 w 709"/>
                <a:gd name="T81" fmla="*/ 120 h 137"/>
                <a:gd name="T82" fmla="*/ 43 w 709"/>
                <a:gd name="T83" fmla="*/ 137 h 137"/>
                <a:gd name="T84" fmla="*/ 43 w 709"/>
                <a:gd name="T85" fmla="*/ 120 h 137"/>
                <a:gd name="T86" fmla="*/ 43 w 709"/>
                <a:gd name="T87" fmla="*/ 120 h 137"/>
                <a:gd name="T88" fmla="*/ 29 w 709"/>
                <a:gd name="T89" fmla="*/ 120 h 137"/>
                <a:gd name="T90" fmla="*/ 29 w 709"/>
                <a:gd name="T91" fmla="*/ 103 h 137"/>
                <a:gd name="T92" fmla="*/ 14 w 709"/>
                <a:gd name="T93" fmla="*/ 103 h 137"/>
                <a:gd name="T94" fmla="*/ 14 w 709"/>
                <a:gd name="T95" fmla="*/ 103 h 137"/>
                <a:gd name="T96" fmla="*/ 0 w 709"/>
                <a:gd name="T97" fmla="*/ 103 h 137"/>
                <a:gd name="T98" fmla="*/ 0 w 709"/>
                <a:gd name="T99" fmla="*/ 103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137"/>
                <a:gd name="T152" fmla="*/ 709 w 709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137">
                  <a:moveTo>
                    <a:pt x="0" y="103"/>
                  </a:moveTo>
                  <a:lnTo>
                    <a:pt x="43" y="68"/>
                  </a:lnTo>
                  <a:lnTo>
                    <a:pt x="85" y="34"/>
                  </a:lnTo>
                  <a:lnTo>
                    <a:pt x="128" y="17"/>
                  </a:lnTo>
                  <a:lnTo>
                    <a:pt x="170" y="0"/>
                  </a:lnTo>
                  <a:lnTo>
                    <a:pt x="227" y="0"/>
                  </a:lnTo>
                  <a:lnTo>
                    <a:pt x="255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51"/>
                  </a:lnTo>
                  <a:lnTo>
                    <a:pt x="539" y="68"/>
                  </a:lnTo>
                  <a:lnTo>
                    <a:pt x="567" y="68"/>
                  </a:lnTo>
                  <a:lnTo>
                    <a:pt x="595" y="51"/>
                  </a:lnTo>
                  <a:lnTo>
                    <a:pt x="624" y="34"/>
                  </a:lnTo>
                  <a:lnTo>
                    <a:pt x="638" y="51"/>
                  </a:lnTo>
                  <a:lnTo>
                    <a:pt x="652" y="68"/>
                  </a:lnTo>
                  <a:lnTo>
                    <a:pt x="666" y="86"/>
                  </a:lnTo>
                  <a:lnTo>
                    <a:pt x="680" y="103"/>
                  </a:lnTo>
                  <a:lnTo>
                    <a:pt x="694" y="103"/>
                  </a:lnTo>
                  <a:lnTo>
                    <a:pt x="709" y="120"/>
                  </a:lnTo>
                  <a:lnTo>
                    <a:pt x="326" y="120"/>
                  </a:lnTo>
                  <a:lnTo>
                    <a:pt x="326" y="103"/>
                  </a:lnTo>
                  <a:lnTo>
                    <a:pt x="312" y="103"/>
                  </a:lnTo>
                  <a:lnTo>
                    <a:pt x="298" y="86"/>
                  </a:lnTo>
                  <a:lnTo>
                    <a:pt x="284" y="86"/>
                  </a:lnTo>
                  <a:lnTo>
                    <a:pt x="269" y="86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199" y="68"/>
                  </a:lnTo>
                  <a:lnTo>
                    <a:pt x="184" y="68"/>
                  </a:lnTo>
                  <a:lnTo>
                    <a:pt x="156" y="68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99" y="86"/>
                  </a:lnTo>
                  <a:lnTo>
                    <a:pt x="71" y="103"/>
                  </a:lnTo>
                  <a:lnTo>
                    <a:pt x="57" y="120"/>
                  </a:lnTo>
                  <a:lnTo>
                    <a:pt x="43" y="137"/>
                  </a:lnTo>
                  <a:lnTo>
                    <a:pt x="43" y="120"/>
                  </a:lnTo>
                  <a:lnTo>
                    <a:pt x="29" y="120"/>
                  </a:lnTo>
                  <a:lnTo>
                    <a:pt x="29" y="103"/>
                  </a:lnTo>
                  <a:lnTo>
                    <a:pt x="14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Freeform 15">
              <a:extLst>
                <a:ext uri="{FF2B5EF4-FFF2-40B4-BE49-F238E27FC236}">
                  <a16:creationId xmlns="" xmlns:a16="http://schemas.microsoft.com/office/drawing/2014/main" id="{233E6623-E497-4978-9E67-50ECEE68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2256"/>
              <a:ext cx="709" cy="86"/>
            </a:xfrm>
            <a:custGeom>
              <a:avLst/>
              <a:gdLst>
                <a:gd name="T0" fmla="*/ 0 w 709"/>
                <a:gd name="T1" fmla="*/ 52 h 86"/>
                <a:gd name="T2" fmla="*/ 14 w 709"/>
                <a:gd name="T3" fmla="*/ 52 h 86"/>
                <a:gd name="T4" fmla="*/ 29 w 709"/>
                <a:gd name="T5" fmla="*/ 35 h 86"/>
                <a:gd name="T6" fmla="*/ 57 w 709"/>
                <a:gd name="T7" fmla="*/ 17 h 86"/>
                <a:gd name="T8" fmla="*/ 128 w 709"/>
                <a:gd name="T9" fmla="*/ 35 h 86"/>
                <a:gd name="T10" fmla="*/ 255 w 709"/>
                <a:gd name="T11" fmla="*/ 52 h 86"/>
                <a:gd name="T12" fmla="*/ 340 w 709"/>
                <a:gd name="T13" fmla="*/ 52 h 86"/>
                <a:gd name="T14" fmla="*/ 425 w 709"/>
                <a:gd name="T15" fmla="*/ 35 h 86"/>
                <a:gd name="T16" fmla="*/ 482 w 709"/>
                <a:gd name="T17" fmla="*/ 17 h 86"/>
                <a:gd name="T18" fmla="*/ 539 w 709"/>
                <a:gd name="T19" fmla="*/ 0 h 86"/>
                <a:gd name="T20" fmla="*/ 595 w 709"/>
                <a:gd name="T21" fmla="*/ 0 h 86"/>
                <a:gd name="T22" fmla="*/ 666 w 709"/>
                <a:gd name="T23" fmla="*/ 17 h 86"/>
                <a:gd name="T24" fmla="*/ 709 w 709"/>
                <a:gd name="T25" fmla="*/ 52 h 86"/>
                <a:gd name="T26" fmla="*/ 694 w 709"/>
                <a:gd name="T27" fmla="*/ 52 h 86"/>
                <a:gd name="T28" fmla="*/ 680 w 709"/>
                <a:gd name="T29" fmla="*/ 69 h 86"/>
                <a:gd name="T30" fmla="*/ 666 w 709"/>
                <a:gd name="T31" fmla="*/ 69 h 86"/>
                <a:gd name="T32" fmla="*/ 652 w 709"/>
                <a:gd name="T33" fmla="*/ 69 h 86"/>
                <a:gd name="T34" fmla="*/ 624 w 709"/>
                <a:gd name="T35" fmla="*/ 52 h 86"/>
                <a:gd name="T36" fmla="*/ 609 w 709"/>
                <a:gd name="T37" fmla="*/ 52 h 86"/>
                <a:gd name="T38" fmla="*/ 581 w 709"/>
                <a:gd name="T39" fmla="*/ 35 h 86"/>
                <a:gd name="T40" fmla="*/ 553 w 709"/>
                <a:gd name="T41" fmla="*/ 35 h 86"/>
                <a:gd name="T42" fmla="*/ 510 w 709"/>
                <a:gd name="T43" fmla="*/ 35 h 86"/>
                <a:gd name="T44" fmla="*/ 482 w 709"/>
                <a:gd name="T45" fmla="*/ 52 h 86"/>
                <a:gd name="T46" fmla="*/ 454 w 709"/>
                <a:gd name="T47" fmla="*/ 52 h 86"/>
                <a:gd name="T48" fmla="*/ 425 w 709"/>
                <a:gd name="T49" fmla="*/ 69 h 86"/>
                <a:gd name="T50" fmla="*/ 369 w 709"/>
                <a:gd name="T51" fmla="*/ 69 h 86"/>
                <a:gd name="T52" fmla="*/ 312 w 709"/>
                <a:gd name="T53" fmla="*/ 69 h 86"/>
                <a:gd name="T54" fmla="*/ 241 w 709"/>
                <a:gd name="T55" fmla="*/ 69 h 86"/>
                <a:gd name="T56" fmla="*/ 156 w 709"/>
                <a:gd name="T57" fmla="*/ 69 h 86"/>
                <a:gd name="T58" fmla="*/ 99 w 709"/>
                <a:gd name="T59" fmla="*/ 69 h 86"/>
                <a:gd name="T60" fmla="*/ 43 w 709"/>
                <a:gd name="T61" fmla="*/ 69 h 86"/>
                <a:gd name="T62" fmla="*/ 0 w 709"/>
                <a:gd name="T63" fmla="*/ 69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9"/>
                <a:gd name="T97" fmla="*/ 0 h 86"/>
                <a:gd name="T98" fmla="*/ 709 w 70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9" h="86">
                  <a:moveTo>
                    <a:pt x="0" y="69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9" y="35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128" y="35"/>
                  </a:lnTo>
                  <a:lnTo>
                    <a:pt x="199" y="35"/>
                  </a:lnTo>
                  <a:lnTo>
                    <a:pt x="255" y="52"/>
                  </a:lnTo>
                  <a:lnTo>
                    <a:pt x="298" y="52"/>
                  </a:lnTo>
                  <a:lnTo>
                    <a:pt x="340" y="52"/>
                  </a:lnTo>
                  <a:lnTo>
                    <a:pt x="383" y="35"/>
                  </a:lnTo>
                  <a:lnTo>
                    <a:pt x="425" y="35"/>
                  </a:lnTo>
                  <a:lnTo>
                    <a:pt x="454" y="17"/>
                  </a:lnTo>
                  <a:lnTo>
                    <a:pt x="482" y="17"/>
                  </a:lnTo>
                  <a:lnTo>
                    <a:pt x="510" y="0"/>
                  </a:lnTo>
                  <a:lnTo>
                    <a:pt x="539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4" y="0"/>
                  </a:lnTo>
                  <a:lnTo>
                    <a:pt x="666" y="17"/>
                  </a:lnTo>
                  <a:lnTo>
                    <a:pt x="709" y="52"/>
                  </a:lnTo>
                  <a:lnTo>
                    <a:pt x="694" y="52"/>
                  </a:lnTo>
                  <a:lnTo>
                    <a:pt x="680" y="69"/>
                  </a:lnTo>
                  <a:lnTo>
                    <a:pt x="666" y="69"/>
                  </a:lnTo>
                  <a:lnTo>
                    <a:pt x="666" y="86"/>
                  </a:lnTo>
                  <a:lnTo>
                    <a:pt x="652" y="69"/>
                  </a:lnTo>
                  <a:lnTo>
                    <a:pt x="638" y="52"/>
                  </a:lnTo>
                  <a:lnTo>
                    <a:pt x="624" y="52"/>
                  </a:lnTo>
                  <a:lnTo>
                    <a:pt x="609" y="52"/>
                  </a:lnTo>
                  <a:lnTo>
                    <a:pt x="595" y="35"/>
                  </a:lnTo>
                  <a:lnTo>
                    <a:pt x="581" y="35"/>
                  </a:lnTo>
                  <a:lnTo>
                    <a:pt x="567" y="35"/>
                  </a:lnTo>
                  <a:lnTo>
                    <a:pt x="553" y="35"/>
                  </a:lnTo>
                  <a:lnTo>
                    <a:pt x="539" y="35"/>
                  </a:lnTo>
                  <a:lnTo>
                    <a:pt x="510" y="35"/>
                  </a:lnTo>
                  <a:lnTo>
                    <a:pt x="496" y="35"/>
                  </a:lnTo>
                  <a:lnTo>
                    <a:pt x="482" y="52"/>
                  </a:lnTo>
                  <a:lnTo>
                    <a:pt x="468" y="52"/>
                  </a:lnTo>
                  <a:lnTo>
                    <a:pt x="454" y="52"/>
                  </a:lnTo>
                  <a:lnTo>
                    <a:pt x="439" y="69"/>
                  </a:lnTo>
                  <a:lnTo>
                    <a:pt x="425" y="69"/>
                  </a:lnTo>
                  <a:lnTo>
                    <a:pt x="397" y="69"/>
                  </a:lnTo>
                  <a:lnTo>
                    <a:pt x="369" y="69"/>
                  </a:lnTo>
                  <a:lnTo>
                    <a:pt x="340" y="69"/>
                  </a:lnTo>
                  <a:lnTo>
                    <a:pt x="312" y="69"/>
                  </a:lnTo>
                  <a:lnTo>
                    <a:pt x="269" y="69"/>
                  </a:lnTo>
                  <a:lnTo>
                    <a:pt x="241" y="69"/>
                  </a:lnTo>
                  <a:lnTo>
                    <a:pt x="199" y="69"/>
                  </a:lnTo>
                  <a:lnTo>
                    <a:pt x="156" y="69"/>
                  </a:lnTo>
                  <a:lnTo>
                    <a:pt x="128" y="69"/>
                  </a:lnTo>
                  <a:lnTo>
                    <a:pt x="99" y="69"/>
                  </a:lnTo>
                  <a:lnTo>
                    <a:pt x="71" y="69"/>
                  </a:lnTo>
                  <a:lnTo>
                    <a:pt x="43" y="69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Freeform 16">
              <a:extLst>
                <a:ext uri="{FF2B5EF4-FFF2-40B4-BE49-F238E27FC236}">
                  <a16:creationId xmlns="" xmlns:a16="http://schemas.microsoft.com/office/drawing/2014/main" id="{77F9E1DC-03E6-4D19-A2C7-E00D62A69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171"/>
              <a:ext cx="680" cy="120"/>
            </a:xfrm>
            <a:custGeom>
              <a:avLst/>
              <a:gdLst>
                <a:gd name="T0" fmla="*/ 71 w 680"/>
                <a:gd name="T1" fmla="*/ 34 h 120"/>
                <a:gd name="T2" fmla="*/ 99 w 680"/>
                <a:gd name="T3" fmla="*/ 51 h 120"/>
                <a:gd name="T4" fmla="*/ 142 w 680"/>
                <a:gd name="T5" fmla="*/ 51 h 120"/>
                <a:gd name="T6" fmla="*/ 170 w 680"/>
                <a:gd name="T7" fmla="*/ 68 h 120"/>
                <a:gd name="T8" fmla="*/ 212 w 680"/>
                <a:gd name="T9" fmla="*/ 68 h 120"/>
                <a:gd name="T10" fmla="*/ 241 w 680"/>
                <a:gd name="T11" fmla="*/ 51 h 120"/>
                <a:gd name="T12" fmla="*/ 269 w 680"/>
                <a:gd name="T13" fmla="*/ 51 h 120"/>
                <a:gd name="T14" fmla="*/ 297 w 680"/>
                <a:gd name="T15" fmla="*/ 34 h 120"/>
                <a:gd name="T16" fmla="*/ 340 w 680"/>
                <a:gd name="T17" fmla="*/ 17 h 120"/>
                <a:gd name="T18" fmla="*/ 382 w 680"/>
                <a:gd name="T19" fmla="*/ 17 h 120"/>
                <a:gd name="T20" fmla="*/ 439 w 680"/>
                <a:gd name="T21" fmla="*/ 0 h 120"/>
                <a:gd name="T22" fmla="*/ 496 w 680"/>
                <a:gd name="T23" fmla="*/ 0 h 120"/>
                <a:gd name="T24" fmla="*/ 552 w 680"/>
                <a:gd name="T25" fmla="*/ 0 h 120"/>
                <a:gd name="T26" fmla="*/ 609 w 680"/>
                <a:gd name="T27" fmla="*/ 17 h 120"/>
                <a:gd name="T28" fmla="*/ 652 w 680"/>
                <a:gd name="T29" fmla="*/ 51 h 120"/>
                <a:gd name="T30" fmla="*/ 680 w 680"/>
                <a:gd name="T31" fmla="*/ 85 h 120"/>
                <a:gd name="T32" fmla="*/ 680 w 680"/>
                <a:gd name="T33" fmla="*/ 120 h 120"/>
                <a:gd name="T34" fmla="*/ 666 w 680"/>
                <a:gd name="T35" fmla="*/ 120 h 120"/>
                <a:gd name="T36" fmla="*/ 652 w 680"/>
                <a:gd name="T37" fmla="*/ 120 h 120"/>
                <a:gd name="T38" fmla="*/ 623 w 680"/>
                <a:gd name="T39" fmla="*/ 102 h 120"/>
                <a:gd name="T40" fmla="*/ 595 w 680"/>
                <a:gd name="T41" fmla="*/ 85 h 120"/>
                <a:gd name="T42" fmla="*/ 567 w 680"/>
                <a:gd name="T43" fmla="*/ 68 h 120"/>
                <a:gd name="T44" fmla="*/ 524 w 680"/>
                <a:gd name="T45" fmla="*/ 68 h 120"/>
                <a:gd name="T46" fmla="*/ 496 w 680"/>
                <a:gd name="T47" fmla="*/ 68 h 120"/>
                <a:gd name="T48" fmla="*/ 439 w 680"/>
                <a:gd name="T49" fmla="*/ 68 h 120"/>
                <a:gd name="T50" fmla="*/ 397 w 680"/>
                <a:gd name="T51" fmla="*/ 85 h 120"/>
                <a:gd name="T52" fmla="*/ 340 w 680"/>
                <a:gd name="T53" fmla="*/ 102 h 120"/>
                <a:gd name="T54" fmla="*/ 283 w 680"/>
                <a:gd name="T55" fmla="*/ 120 h 120"/>
                <a:gd name="T56" fmla="*/ 241 w 680"/>
                <a:gd name="T57" fmla="*/ 120 h 120"/>
                <a:gd name="T58" fmla="*/ 184 w 680"/>
                <a:gd name="T59" fmla="*/ 120 h 120"/>
                <a:gd name="T60" fmla="*/ 127 w 680"/>
                <a:gd name="T61" fmla="*/ 102 h 120"/>
                <a:gd name="T62" fmla="*/ 85 w 680"/>
                <a:gd name="T63" fmla="*/ 102 h 120"/>
                <a:gd name="T64" fmla="*/ 42 w 680"/>
                <a:gd name="T65" fmla="*/ 85 h 120"/>
                <a:gd name="T66" fmla="*/ 14 w 680"/>
                <a:gd name="T67" fmla="*/ 85 h 120"/>
                <a:gd name="T68" fmla="*/ 14 w 680"/>
                <a:gd name="T69" fmla="*/ 68 h 120"/>
                <a:gd name="T70" fmla="*/ 28 w 680"/>
                <a:gd name="T71" fmla="*/ 34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0"/>
                <a:gd name="T109" fmla="*/ 0 h 120"/>
                <a:gd name="T110" fmla="*/ 680 w 680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0" h="120">
                  <a:moveTo>
                    <a:pt x="42" y="34"/>
                  </a:moveTo>
                  <a:lnTo>
                    <a:pt x="71" y="34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127" y="51"/>
                  </a:lnTo>
                  <a:lnTo>
                    <a:pt x="142" y="51"/>
                  </a:lnTo>
                  <a:lnTo>
                    <a:pt x="156" y="68"/>
                  </a:lnTo>
                  <a:lnTo>
                    <a:pt x="170" y="68"/>
                  </a:lnTo>
                  <a:lnTo>
                    <a:pt x="184" y="68"/>
                  </a:lnTo>
                  <a:lnTo>
                    <a:pt x="212" y="68"/>
                  </a:lnTo>
                  <a:lnTo>
                    <a:pt x="227" y="68"/>
                  </a:lnTo>
                  <a:lnTo>
                    <a:pt x="241" y="51"/>
                  </a:lnTo>
                  <a:lnTo>
                    <a:pt x="255" y="51"/>
                  </a:lnTo>
                  <a:lnTo>
                    <a:pt x="269" y="51"/>
                  </a:lnTo>
                  <a:lnTo>
                    <a:pt x="283" y="51"/>
                  </a:lnTo>
                  <a:lnTo>
                    <a:pt x="297" y="34"/>
                  </a:lnTo>
                  <a:lnTo>
                    <a:pt x="326" y="34"/>
                  </a:lnTo>
                  <a:lnTo>
                    <a:pt x="340" y="17"/>
                  </a:lnTo>
                  <a:lnTo>
                    <a:pt x="368" y="17"/>
                  </a:lnTo>
                  <a:lnTo>
                    <a:pt x="382" y="17"/>
                  </a:lnTo>
                  <a:lnTo>
                    <a:pt x="411" y="0"/>
                  </a:lnTo>
                  <a:lnTo>
                    <a:pt x="439" y="0"/>
                  </a:lnTo>
                  <a:lnTo>
                    <a:pt x="467" y="0"/>
                  </a:lnTo>
                  <a:lnTo>
                    <a:pt x="496" y="0"/>
                  </a:lnTo>
                  <a:lnTo>
                    <a:pt x="524" y="0"/>
                  </a:lnTo>
                  <a:lnTo>
                    <a:pt x="552" y="0"/>
                  </a:lnTo>
                  <a:lnTo>
                    <a:pt x="581" y="0"/>
                  </a:lnTo>
                  <a:lnTo>
                    <a:pt x="609" y="17"/>
                  </a:lnTo>
                  <a:lnTo>
                    <a:pt x="623" y="34"/>
                  </a:lnTo>
                  <a:lnTo>
                    <a:pt x="652" y="51"/>
                  </a:lnTo>
                  <a:lnTo>
                    <a:pt x="666" y="68"/>
                  </a:lnTo>
                  <a:lnTo>
                    <a:pt x="680" y="85"/>
                  </a:lnTo>
                  <a:lnTo>
                    <a:pt x="680" y="120"/>
                  </a:lnTo>
                  <a:lnTo>
                    <a:pt x="666" y="120"/>
                  </a:lnTo>
                  <a:lnTo>
                    <a:pt x="652" y="120"/>
                  </a:lnTo>
                  <a:lnTo>
                    <a:pt x="637" y="102"/>
                  </a:lnTo>
                  <a:lnTo>
                    <a:pt x="623" y="102"/>
                  </a:lnTo>
                  <a:lnTo>
                    <a:pt x="609" y="85"/>
                  </a:lnTo>
                  <a:lnTo>
                    <a:pt x="595" y="85"/>
                  </a:lnTo>
                  <a:lnTo>
                    <a:pt x="581" y="68"/>
                  </a:lnTo>
                  <a:lnTo>
                    <a:pt x="567" y="68"/>
                  </a:lnTo>
                  <a:lnTo>
                    <a:pt x="552" y="68"/>
                  </a:lnTo>
                  <a:lnTo>
                    <a:pt x="524" y="68"/>
                  </a:lnTo>
                  <a:lnTo>
                    <a:pt x="510" y="68"/>
                  </a:lnTo>
                  <a:lnTo>
                    <a:pt x="496" y="68"/>
                  </a:lnTo>
                  <a:lnTo>
                    <a:pt x="467" y="68"/>
                  </a:lnTo>
                  <a:lnTo>
                    <a:pt x="439" y="68"/>
                  </a:lnTo>
                  <a:lnTo>
                    <a:pt x="411" y="68"/>
                  </a:lnTo>
                  <a:lnTo>
                    <a:pt x="397" y="85"/>
                  </a:lnTo>
                  <a:lnTo>
                    <a:pt x="354" y="102"/>
                  </a:lnTo>
                  <a:lnTo>
                    <a:pt x="340" y="102"/>
                  </a:lnTo>
                  <a:lnTo>
                    <a:pt x="312" y="102"/>
                  </a:lnTo>
                  <a:lnTo>
                    <a:pt x="283" y="120"/>
                  </a:lnTo>
                  <a:lnTo>
                    <a:pt x="269" y="120"/>
                  </a:lnTo>
                  <a:lnTo>
                    <a:pt x="241" y="120"/>
                  </a:lnTo>
                  <a:lnTo>
                    <a:pt x="212" y="120"/>
                  </a:lnTo>
                  <a:lnTo>
                    <a:pt x="184" y="120"/>
                  </a:lnTo>
                  <a:lnTo>
                    <a:pt x="156" y="102"/>
                  </a:lnTo>
                  <a:lnTo>
                    <a:pt x="127" y="102"/>
                  </a:lnTo>
                  <a:lnTo>
                    <a:pt x="113" y="102"/>
                  </a:lnTo>
                  <a:lnTo>
                    <a:pt x="85" y="102"/>
                  </a:lnTo>
                  <a:lnTo>
                    <a:pt x="71" y="85"/>
                  </a:lnTo>
                  <a:lnTo>
                    <a:pt x="42" y="85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14" y="68"/>
                  </a:lnTo>
                  <a:lnTo>
                    <a:pt x="28" y="51"/>
                  </a:lnTo>
                  <a:lnTo>
                    <a:pt x="28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Freeform 17">
              <a:extLst>
                <a:ext uri="{FF2B5EF4-FFF2-40B4-BE49-F238E27FC236}">
                  <a16:creationId xmlns="" xmlns:a16="http://schemas.microsoft.com/office/drawing/2014/main" id="{2E72B54A-BF4D-4B68-8861-BB6B3FA1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291"/>
              <a:ext cx="227" cy="34"/>
            </a:xfrm>
            <a:custGeom>
              <a:avLst/>
              <a:gdLst>
                <a:gd name="T0" fmla="*/ 227 w 227"/>
                <a:gd name="T1" fmla="*/ 34 h 34"/>
                <a:gd name="T2" fmla="*/ 0 w 227"/>
                <a:gd name="T3" fmla="*/ 34 h 34"/>
                <a:gd name="T4" fmla="*/ 14 w 227"/>
                <a:gd name="T5" fmla="*/ 17 h 34"/>
                <a:gd name="T6" fmla="*/ 29 w 227"/>
                <a:gd name="T7" fmla="*/ 17 h 34"/>
                <a:gd name="T8" fmla="*/ 43 w 227"/>
                <a:gd name="T9" fmla="*/ 17 h 34"/>
                <a:gd name="T10" fmla="*/ 57 w 227"/>
                <a:gd name="T11" fmla="*/ 17 h 34"/>
                <a:gd name="T12" fmla="*/ 71 w 227"/>
                <a:gd name="T13" fmla="*/ 0 h 34"/>
                <a:gd name="T14" fmla="*/ 85 w 227"/>
                <a:gd name="T15" fmla="*/ 0 h 34"/>
                <a:gd name="T16" fmla="*/ 99 w 227"/>
                <a:gd name="T17" fmla="*/ 0 h 34"/>
                <a:gd name="T18" fmla="*/ 114 w 227"/>
                <a:gd name="T19" fmla="*/ 0 h 34"/>
                <a:gd name="T20" fmla="*/ 128 w 227"/>
                <a:gd name="T21" fmla="*/ 0 h 34"/>
                <a:gd name="T22" fmla="*/ 142 w 227"/>
                <a:gd name="T23" fmla="*/ 0 h 34"/>
                <a:gd name="T24" fmla="*/ 156 w 227"/>
                <a:gd name="T25" fmla="*/ 0 h 34"/>
                <a:gd name="T26" fmla="*/ 170 w 227"/>
                <a:gd name="T27" fmla="*/ 17 h 34"/>
                <a:gd name="T28" fmla="*/ 184 w 227"/>
                <a:gd name="T29" fmla="*/ 17 h 34"/>
                <a:gd name="T30" fmla="*/ 199 w 227"/>
                <a:gd name="T31" fmla="*/ 17 h 34"/>
                <a:gd name="T32" fmla="*/ 213 w 227"/>
                <a:gd name="T33" fmla="*/ 17 h 34"/>
                <a:gd name="T34" fmla="*/ 227 w 227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4"/>
                <a:gd name="T56" fmla="*/ 227 w 22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4">
                  <a:moveTo>
                    <a:pt x="227" y="34"/>
                  </a:moveTo>
                  <a:lnTo>
                    <a:pt x="0" y="34"/>
                  </a:lnTo>
                  <a:lnTo>
                    <a:pt x="14" y="17"/>
                  </a:lnTo>
                  <a:lnTo>
                    <a:pt x="29" y="17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17"/>
                  </a:lnTo>
                  <a:lnTo>
                    <a:pt x="184" y="17"/>
                  </a:lnTo>
                  <a:lnTo>
                    <a:pt x="199" y="17"/>
                  </a:lnTo>
                  <a:lnTo>
                    <a:pt x="213" y="17"/>
                  </a:lnTo>
                  <a:lnTo>
                    <a:pt x="227" y="3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Freeform 18">
              <a:extLst>
                <a:ext uri="{FF2B5EF4-FFF2-40B4-BE49-F238E27FC236}">
                  <a16:creationId xmlns="" xmlns:a16="http://schemas.microsoft.com/office/drawing/2014/main" id="{F863CA7C-2A62-485B-A26F-72F2525CE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308"/>
              <a:ext cx="127" cy="17"/>
            </a:xfrm>
            <a:custGeom>
              <a:avLst/>
              <a:gdLst>
                <a:gd name="T0" fmla="*/ 0 w 127"/>
                <a:gd name="T1" fmla="*/ 17 h 17"/>
                <a:gd name="T2" fmla="*/ 28 w 127"/>
                <a:gd name="T3" fmla="*/ 0 h 17"/>
                <a:gd name="T4" fmla="*/ 42 w 127"/>
                <a:gd name="T5" fmla="*/ 0 h 17"/>
                <a:gd name="T6" fmla="*/ 57 w 127"/>
                <a:gd name="T7" fmla="*/ 0 h 17"/>
                <a:gd name="T8" fmla="*/ 71 w 127"/>
                <a:gd name="T9" fmla="*/ 0 h 17"/>
                <a:gd name="T10" fmla="*/ 85 w 127"/>
                <a:gd name="T11" fmla="*/ 0 h 17"/>
                <a:gd name="T12" fmla="*/ 99 w 127"/>
                <a:gd name="T13" fmla="*/ 0 h 17"/>
                <a:gd name="T14" fmla="*/ 113 w 127"/>
                <a:gd name="T15" fmla="*/ 0 h 17"/>
                <a:gd name="T16" fmla="*/ 127 w 127"/>
                <a:gd name="T17" fmla="*/ 17 h 17"/>
                <a:gd name="T18" fmla="*/ 0 w 127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7"/>
                <a:gd name="T32" fmla="*/ 127 w 1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7">
                  <a:moveTo>
                    <a:pt x="0" y="17"/>
                  </a:moveTo>
                  <a:lnTo>
                    <a:pt x="28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4" name="Freeform 19">
              <a:extLst>
                <a:ext uri="{FF2B5EF4-FFF2-40B4-BE49-F238E27FC236}">
                  <a16:creationId xmlns="" xmlns:a16="http://schemas.microsoft.com/office/drawing/2014/main" id="{A4FE54D0-0260-47A6-98D9-EF22EAE2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590"/>
              <a:ext cx="467" cy="615"/>
            </a:xfrm>
            <a:custGeom>
              <a:avLst/>
              <a:gdLst>
                <a:gd name="T0" fmla="*/ 0 w 467"/>
                <a:gd name="T1" fmla="*/ 0 h 615"/>
                <a:gd name="T2" fmla="*/ 0 w 467"/>
                <a:gd name="T3" fmla="*/ 547 h 615"/>
                <a:gd name="T4" fmla="*/ 28 w 467"/>
                <a:gd name="T5" fmla="*/ 547 h 615"/>
                <a:gd name="T6" fmla="*/ 71 w 467"/>
                <a:gd name="T7" fmla="*/ 547 h 615"/>
                <a:gd name="T8" fmla="*/ 99 w 467"/>
                <a:gd name="T9" fmla="*/ 547 h 615"/>
                <a:gd name="T10" fmla="*/ 127 w 467"/>
                <a:gd name="T11" fmla="*/ 564 h 615"/>
                <a:gd name="T12" fmla="*/ 156 w 467"/>
                <a:gd name="T13" fmla="*/ 564 h 615"/>
                <a:gd name="T14" fmla="*/ 198 w 467"/>
                <a:gd name="T15" fmla="*/ 564 h 615"/>
                <a:gd name="T16" fmla="*/ 227 w 467"/>
                <a:gd name="T17" fmla="*/ 581 h 615"/>
                <a:gd name="T18" fmla="*/ 255 w 467"/>
                <a:gd name="T19" fmla="*/ 581 h 615"/>
                <a:gd name="T20" fmla="*/ 283 w 467"/>
                <a:gd name="T21" fmla="*/ 598 h 615"/>
                <a:gd name="T22" fmla="*/ 312 w 467"/>
                <a:gd name="T23" fmla="*/ 598 h 615"/>
                <a:gd name="T24" fmla="*/ 340 w 467"/>
                <a:gd name="T25" fmla="*/ 615 h 615"/>
                <a:gd name="T26" fmla="*/ 368 w 467"/>
                <a:gd name="T27" fmla="*/ 615 h 615"/>
                <a:gd name="T28" fmla="*/ 397 w 467"/>
                <a:gd name="T29" fmla="*/ 615 h 615"/>
                <a:gd name="T30" fmla="*/ 425 w 467"/>
                <a:gd name="T31" fmla="*/ 615 h 615"/>
                <a:gd name="T32" fmla="*/ 439 w 467"/>
                <a:gd name="T33" fmla="*/ 615 h 615"/>
                <a:gd name="T34" fmla="*/ 467 w 467"/>
                <a:gd name="T35" fmla="*/ 615 h 615"/>
                <a:gd name="T36" fmla="*/ 340 w 467"/>
                <a:gd name="T37" fmla="*/ 18 h 615"/>
                <a:gd name="T38" fmla="*/ 312 w 467"/>
                <a:gd name="T39" fmla="*/ 18 h 615"/>
                <a:gd name="T40" fmla="*/ 283 w 467"/>
                <a:gd name="T41" fmla="*/ 18 h 615"/>
                <a:gd name="T42" fmla="*/ 255 w 467"/>
                <a:gd name="T43" fmla="*/ 35 h 615"/>
                <a:gd name="T44" fmla="*/ 227 w 467"/>
                <a:gd name="T45" fmla="*/ 35 h 615"/>
                <a:gd name="T46" fmla="*/ 212 w 467"/>
                <a:gd name="T47" fmla="*/ 35 h 615"/>
                <a:gd name="T48" fmla="*/ 184 w 467"/>
                <a:gd name="T49" fmla="*/ 35 h 615"/>
                <a:gd name="T50" fmla="*/ 156 w 467"/>
                <a:gd name="T51" fmla="*/ 35 h 615"/>
                <a:gd name="T52" fmla="*/ 142 w 467"/>
                <a:gd name="T53" fmla="*/ 35 h 615"/>
                <a:gd name="T54" fmla="*/ 113 w 467"/>
                <a:gd name="T55" fmla="*/ 18 h 615"/>
                <a:gd name="T56" fmla="*/ 99 w 467"/>
                <a:gd name="T57" fmla="*/ 18 h 615"/>
                <a:gd name="T58" fmla="*/ 71 w 467"/>
                <a:gd name="T59" fmla="*/ 18 h 615"/>
                <a:gd name="T60" fmla="*/ 57 w 467"/>
                <a:gd name="T61" fmla="*/ 18 h 615"/>
                <a:gd name="T62" fmla="*/ 42 w 467"/>
                <a:gd name="T63" fmla="*/ 18 h 615"/>
                <a:gd name="T64" fmla="*/ 28 w 467"/>
                <a:gd name="T65" fmla="*/ 0 h 615"/>
                <a:gd name="T66" fmla="*/ 14 w 467"/>
                <a:gd name="T67" fmla="*/ 0 h 615"/>
                <a:gd name="T68" fmla="*/ 0 w 467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615"/>
                <a:gd name="T107" fmla="*/ 467 w 467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615">
                  <a:moveTo>
                    <a:pt x="0" y="0"/>
                  </a:moveTo>
                  <a:lnTo>
                    <a:pt x="0" y="547"/>
                  </a:lnTo>
                  <a:lnTo>
                    <a:pt x="28" y="547"/>
                  </a:lnTo>
                  <a:lnTo>
                    <a:pt x="71" y="547"/>
                  </a:lnTo>
                  <a:lnTo>
                    <a:pt x="99" y="547"/>
                  </a:lnTo>
                  <a:lnTo>
                    <a:pt x="127" y="564"/>
                  </a:lnTo>
                  <a:lnTo>
                    <a:pt x="156" y="564"/>
                  </a:lnTo>
                  <a:lnTo>
                    <a:pt x="198" y="564"/>
                  </a:lnTo>
                  <a:lnTo>
                    <a:pt x="227" y="581"/>
                  </a:lnTo>
                  <a:lnTo>
                    <a:pt x="255" y="581"/>
                  </a:lnTo>
                  <a:lnTo>
                    <a:pt x="283" y="598"/>
                  </a:lnTo>
                  <a:lnTo>
                    <a:pt x="312" y="598"/>
                  </a:lnTo>
                  <a:lnTo>
                    <a:pt x="340" y="615"/>
                  </a:lnTo>
                  <a:lnTo>
                    <a:pt x="368" y="615"/>
                  </a:lnTo>
                  <a:lnTo>
                    <a:pt x="397" y="615"/>
                  </a:lnTo>
                  <a:lnTo>
                    <a:pt x="425" y="615"/>
                  </a:lnTo>
                  <a:lnTo>
                    <a:pt x="439" y="615"/>
                  </a:lnTo>
                  <a:lnTo>
                    <a:pt x="467" y="615"/>
                  </a:lnTo>
                  <a:lnTo>
                    <a:pt x="340" y="18"/>
                  </a:lnTo>
                  <a:lnTo>
                    <a:pt x="312" y="18"/>
                  </a:lnTo>
                  <a:lnTo>
                    <a:pt x="283" y="18"/>
                  </a:lnTo>
                  <a:lnTo>
                    <a:pt x="255" y="35"/>
                  </a:lnTo>
                  <a:lnTo>
                    <a:pt x="227" y="35"/>
                  </a:lnTo>
                  <a:lnTo>
                    <a:pt x="212" y="35"/>
                  </a:lnTo>
                  <a:lnTo>
                    <a:pt x="184" y="35"/>
                  </a:lnTo>
                  <a:lnTo>
                    <a:pt x="156" y="35"/>
                  </a:lnTo>
                  <a:lnTo>
                    <a:pt x="142" y="35"/>
                  </a:lnTo>
                  <a:lnTo>
                    <a:pt x="113" y="18"/>
                  </a:lnTo>
                  <a:lnTo>
                    <a:pt x="99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1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20">
              <a:extLst>
                <a:ext uri="{FF2B5EF4-FFF2-40B4-BE49-F238E27FC236}">
                  <a16:creationId xmlns="" xmlns:a16="http://schemas.microsoft.com/office/drawing/2014/main" id="{F467A59C-6318-4F9A-856F-015A409B0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642"/>
              <a:ext cx="227" cy="683"/>
            </a:xfrm>
            <a:custGeom>
              <a:avLst/>
              <a:gdLst>
                <a:gd name="T0" fmla="*/ 0 w 227"/>
                <a:gd name="T1" fmla="*/ 0 h 683"/>
                <a:gd name="T2" fmla="*/ 113 w 227"/>
                <a:gd name="T3" fmla="*/ 563 h 683"/>
                <a:gd name="T4" fmla="*/ 128 w 227"/>
                <a:gd name="T5" fmla="*/ 563 h 683"/>
                <a:gd name="T6" fmla="*/ 128 w 227"/>
                <a:gd name="T7" fmla="*/ 580 h 683"/>
                <a:gd name="T8" fmla="*/ 142 w 227"/>
                <a:gd name="T9" fmla="*/ 597 h 683"/>
                <a:gd name="T10" fmla="*/ 156 w 227"/>
                <a:gd name="T11" fmla="*/ 614 h 683"/>
                <a:gd name="T12" fmla="*/ 170 w 227"/>
                <a:gd name="T13" fmla="*/ 631 h 683"/>
                <a:gd name="T14" fmla="*/ 198 w 227"/>
                <a:gd name="T15" fmla="*/ 649 h 683"/>
                <a:gd name="T16" fmla="*/ 213 w 227"/>
                <a:gd name="T17" fmla="*/ 666 h 683"/>
                <a:gd name="T18" fmla="*/ 227 w 227"/>
                <a:gd name="T19" fmla="*/ 683 h 683"/>
                <a:gd name="T20" fmla="*/ 57 w 227"/>
                <a:gd name="T21" fmla="*/ 68 h 683"/>
                <a:gd name="T22" fmla="*/ 57 w 227"/>
                <a:gd name="T23" fmla="*/ 68 h 683"/>
                <a:gd name="T24" fmla="*/ 43 w 227"/>
                <a:gd name="T25" fmla="*/ 51 h 683"/>
                <a:gd name="T26" fmla="*/ 43 w 227"/>
                <a:gd name="T27" fmla="*/ 51 h 683"/>
                <a:gd name="T28" fmla="*/ 28 w 227"/>
                <a:gd name="T29" fmla="*/ 34 h 683"/>
                <a:gd name="T30" fmla="*/ 14 w 227"/>
                <a:gd name="T31" fmla="*/ 17 h 683"/>
                <a:gd name="T32" fmla="*/ 14 w 227"/>
                <a:gd name="T33" fmla="*/ 17 h 683"/>
                <a:gd name="T34" fmla="*/ 14 w 227"/>
                <a:gd name="T35" fmla="*/ 0 h 683"/>
                <a:gd name="T36" fmla="*/ 0 w 227"/>
                <a:gd name="T37" fmla="*/ 0 h 6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683"/>
                <a:gd name="T59" fmla="*/ 227 w 227"/>
                <a:gd name="T60" fmla="*/ 683 h 6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683">
                  <a:moveTo>
                    <a:pt x="0" y="0"/>
                  </a:moveTo>
                  <a:lnTo>
                    <a:pt x="113" y="563"/>
                  </a:lnTo>
                  <a:lnTo>
                    <a:pt x="128" y="563"/>
                  </a:lnTo>
                  <a:lnTo>
                    <a:pt x="128" y="580"/>
                  </a:lnTo>
                  <a:lnTo>
                    <a:pt x="142" y="597"/>
                  </a:lnTo>
                  <a:lnTo>
                    <a:pt x="156" y="614"/>
                  </a:lnTo>
                  <a:lnTo>
                    <a:pt x="170" y="631"/>
                  </a:lnTo>
                  <a:lnTo>
                    <a:pt x="198" y="649"/>
                  </a:lnTo>
                  <a:lnTo>
                    <a:pt x="213" y="666"/>
                  </a:lnTo>
                  <a:lnTo>
                    <a:pt x="227" y="683"/>
                  </a:lnTo>
                  <a:lnTo>
                    <a:pt x="57" y="68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21">
              <a:extLst>
                <a:ext uri="{FF2B5EF4-FFF2-40B4-BE49-F238E27FC236}">
                  <a16:creationId xmlns="" xmlns:a16="http://schemas.microsoft.com/office/drawing/2014/main" id="{BF321469-0F7C-476F-B164-849B62BD4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590"/>
              <a:ext cx="510" cy="632"/>
            </a:xfrm>
            <a:custGeom>
              <a:avLst/>
              <a:gdLst>
                <a:gd name="T0" fmla="*/ 127 w 510"/>
                <a:gd name="T1" fmla="*/ 376 h 632"/>
                <a:gd name="T2" fmla="*/ 71 w 510"/>
                <a:gd name="T3" fmla="*/ 359 h 632"/>
                <a:gd name="T4" fmla="*/ 28 w 510"/>
                <a:gd name="T5" fmla="*/ 325 h 632"/>
                <a:gd name="T6" fmla="*/ 14 w 510"/>
                <a:gd name="T7" fmla="*/ 274 h 632"/>
                <a:gd name="T8" fmla="*/ 0 w 510"/>
                <a:gd name="T9" fmla="*/ 205 h 632"/>
                <a:gd name="T10" fmla="*/ 0 w 510"/>
                <a:gd name="T11" fmla="*/ 154 h 632"/>
                <a:gd name="T12" fmla="*/ 14 w 510"/>
                <a:gd name="T13" fmla="*/ 103 h 632"/>
                <a:gd name="T14" fmla="*/ 14 w 510"/>
                <a:gd name="T15" fmla="*/ 35 h 632"/>
                <a:gd name="T16" fmla="*/ 28 w 510"/>
                <a:gd name="T17" fmla="*/ 0 h 632"/>
                <a:gd name="T18" fmla="*/ 42 w 510"/>
                <a:gd name="T19" fmla="*/ 0 h 632"/>
                <a:gd name="T20" fmla="*/ 57 w 510"/>
                <a:gd name="T21" fmla="*/ 18 h 632"/>
                <a:gd name="T22" fmla="*/ 71 w 510"/>
                <a:gd name="T23" fmla="*/ 18 h 632"/>
                <a:gd name="T24" fmla="*/ 85 w 510"/>
                <a:gd name="T25" fmla="*/ 18 h 632"/>
                <a:gd name="T26" fmla="*/ 99 w 510"/>
                <a:gd name="T27" fmla="*/ 35 h 632"/>
                <a:gd name="T28" fmla="*/ 113 w 510"/>
                <a:gd name="T29" fmla="*/ 35 h 632"/>
                <a:gd name="T30" fmla="*/ 127 w 510"/>
                <a:gd name="T31" fmla="*/ 35 h 632"/>
                <a:gd name="T32" fmla="*/ 142 w 510"/>
                <a:gd name="T33" fmla="*/ 35 h 632"/>
                <a:gd name="T34" fmla="*/ 170 w 510"/>
                <a:gd name="T35" fmla="*/ 35 h 632"/>
                <a:gd name="T36" fmla="*/ 198 w 510"/>
                <a:gd name="T37" fmla="*/ 35 h 632"/>
                <a:gd name="T38" fmla="*/ 227 w 510"/>
                <a:gd name="T39" fmla="*/ 35 h 632"/>
                <a:gd name="T40" fmla="*/ 255 w 510"/>
                <a:gd name="T41" fmla="*/ 35 h 632"/>
                <a:gd name="T42" fmla="*/ 269 w 510"/>
                <a:gd name="T43" fmla="*/ 35 h 632"/>
                <a:gd name="T44" fmla="*/ 297 w 510"/>
                <a:gd name="T45" fmla="*/ 18 h 632"/>
                <a:gd name="T46" fmla="*/ 326 w 510"/>
                <a:gd name="T47" fmla="*/ 18 h 632"/>
                <a:gd name="T48" fmla="*/ 354 w 510"/>
                <a:gd name="T49" fmla="*/ 18 h 632"/>
                <a:gd name="T50" fmla="*/ 368 w 510"/>
                <a:gd name="T51" fmla="*/ 18 h 632"/>
                <a:gd name="T52" fmla="*/ 397 w 510"/>
                <a:gd name="T53" fmla="*/ 18 h 632"/>
                <a:gd name="T54" fmla="*/ 411 w 510"/>
                <a:gd name="T55" fmla="*/ 35 h 632"/>
                <a:gd name="T56" fmla="*/ 439 w 510"/>
                <a:gd name="T57" fmla="*/ 35 h 632"/>
                <a:gd name="T58" fmla="*/ 453 w 510"/>
                <a:gd name="T59" fmla="*/ 52 h 632"/>
                <a:gd name="T60" fmla="*/ 467 w 510"/>
                <a:gd name="T61" fmla="*/ 52 h 632"/>
                <a:gd name="T62" fmla="*/ 496 w 510"/>
                <a:gd name="T63" fmla="*/ 69 h 632"/>
                <a:gd name="T64" fmla="*/ 510 w 510"/>
                <a:gd name="T65" fmla="*/ 103 h 632"/>
                <a:gd name="T66" fmla="*/ 510 w 510"/>
                <a:gd name="T67" fmla="*/ 632 h 632"/>
                <a:gd name="T68" fmla="*/ 482 w 510"/>
                <a:gd name="T69" fmla="*/ 598 h 632"/>
                <a:gd name="T70" fmla="*/ 453 w 510"/>
                <a:gd name="T71" fmla="*/ 581 h 632"/>
                <a:gd name="T72" fmla="*/ 425 w 510"/>
                <a:gd name="T73" fmla="*/ 564 h 632"/>
                <a:gd name="T74" fmla="*/ 397 w 510"/>
                <a:gd name="T75" fmla="*/ 564 h 632"/>
                <a:gd name="T76" fmla="*/ 368 w 510"/>
                <a:gd name="T77" fmla="*/ 547 h 632"/>
                <a:gd name="T78" fmla="*/ 354 w 510"/>
                <a:gd name="T79" fmla="*/ 547 h 632"/>
                <a:gd name="T80" fmla="*/ 326 w 510"/>
                <a:gd name="T81" fmla="*/ 547 h 632"/>
                <a:gd name="T82" fmla="*/ 297 w 510"/>
                <a:gd name="T83" fmla="*/ 547 h 632"/>
                <a:gd name="T84" fmla="*/ 283 w 510"/>
                <a:gd name="T85" fmla="*/ 530 h 632"/>
                <a:gd name="T86" fmla="*/ 255 w 510"/>
                <a:gd name="T87" fmla="*/ 530 h 632"/>
                <a:gd name="T88" fmla="*/ 241 w 510"/>
                <a:gd name="T89" fmla="*/ 513 h 632"/>
                <a:gd name="T90" fmla="*/ 227 w 510"/>
                <a:gd name="T91" fmla="*/ 496 h 632"/>
                <a:gd name="T92" fmla="*/ 212 w 510"/>
                <a:gd name="T93" fmla="*/ 479 h 632"/>
                <a:gd name="T94" fmla="*/ 198 w 510"/>
                <a:gd name="T95" fmla="*/ 461 h 632"/>
                <a:gd name="T96" fmla="*/ 184 w 510"/>
                <a:gd name="T97" fmla="*/ 427 h 632"/>
                <a:gd name="T98" fmla="*/ 184 w 510"/>
                <a:gd name="T99" fmla="*/ 376 h 632"/>
                <a:gd name="T100" fmla="*/ 170 w 510"/>
                <a:gd name="T101" fmla="*/ 376 h 632"/>
                <a:gd name="T102" fmla="*/ 170 w 510"/>
                <a:gd name="T103" fmla="*/ 376 h 632"/>
                <a:gd name="T104" fmla="*/ 156 w 510"/>
                <a:gd name="T105" fmla="*/ 376 h 632"/>
                <a:gd name="T106" fmla="*/ 156 w 510"/>
                <a:gd name="T107" fmla="*/ 376 h 632"/>
                <a:gd name="T108" fmla="*/ 142 w 510"/>
                <a:gd name="T109" fmla="*/ 376 h 632"/>
                <a:gd name="T110" fmla="*/ 142 w 510"/>
                <a:gd name="T111" fmla="*/ 376 h 632"/>
                <a:gd name="T112" fmla="*/ 127 w 510"/>
                <a:gd name="T113" fmla="*/ 376 h 632"/>
                <a:gd name="T114" fmla="*/ 127 w 510"/>
                <a:gd name="T115" fmla="*/ 376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632"/>
                <a:gd name="T176" fmla="*/ 510 w 510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632">
                  <a:moveTo>
                    <a:pt x="127" y="376"/>
                  </a:moveTo>
                  <a:lnTo>
                    <a:pt x="71" y="359"/>
                  </a:lnTo>
                  <a:lnTo>
                    <a:pt x="28" y="325"/>
                  </a:lnTo>
                  <a:lnTo>
                    <a:pt x="14" y="274"/>
                  </a:lnTo>
                  <a:lnTo>
                    <a:pt x="0" y="205"/>
                  </a:lnTo>
                  <a:lnTo>
                    <a:pt x="0" y="154"/>
                  </a:lnTo>
                  <a:lnTo>
                    <a:pt x="14" y="103"/>
                  </a:lnTo>
                  <a:lnTo>
                    <a:pt x="14" y="3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8"/>
                  </a:lnTo>
                  <a:lnTo>
                    <a:pt x="71" y="18"/>
                  </a:lnTo>
                  <a:lnTo>
                    <a:pt x="85" y="18"/>
                  </a:lnTo>
                  <a:lnTo>
                    <a:pt x="99" y="35"/>
                  </a:lnTo>
                  <a:lnTo>
                    <a:pt x="113" y="35"/>
                  </a:lnTo>
                  <a:lnTo>
                    <a:pt x="127" y="35"/>
                  </a:lnTo>
                  <a:lnTo>
                    <a:pt x="142" y="35"/>
                  </a:lnTo>
                  <a:lnTo>
                    <a:pt x="170" y="35"/>
                  </a:lnTo>
                  <a:lnTo>
                    <a:pt x="198" y="35"/>
                  </a:lnTo>
                  <a:lnTo>
                    <a:pt x="227" y="35"/>
                  </a:lnTo>
                  <a:lnTo>
                    <a:pt x="255" y="35"/>
                  </a:lnTo>
                  <a:lnTo>
                    <a:pt x="269" y="35"/>
                  </a:lnTo>
                  <a:lnTo>
                    <a:pt x="297" y="18"/>
                  </a:lnTo>
                  <a:lnTo>
                    <a:pt x="326" y="18"/>
                  </a:lnTo>
                  <a:lnTo>
                    <a:pt x="354" y="18"/>
                  </a:lnTo>
                  <a:lnTo>
                    <a:pt x="368" y="18"/>
                  </a:lnTo>
                  <a:lnTo>
                    <a:pt x="397" y="18"/>
                  </a:lnTo>
                  <a:lnTo>
                    <a:pt x="411" y="35"/>
                  </a:lnTo>
                  <a:lnTo>
                    <a:pt x="439" y="35"/>
                  </a:lnTo>
                  <a:lnTo>
                    <a:pt x="453" y="52"/>
                  </a:lnTo>
                  <a:lnTo>
                    <a:pt x="467" y="52"/>
                  </a:lnTo>
                  <a:lnTo>
                    <a:pt x="496" y="69"/>
                  </a:lnTo>
                  <a:lnTo>
                    <a:pt x="510" y="103"/>
                  </a:lnTo>
                  <a:lnTo>
                    <a:pt x="510" y="632"/>
                  </a:lnTo>
                  <a:lnTo>
                    <a:pt x="482" y="598"/>
                  </a:lnTo>
                  <a:lnTo>
                    <a:pt x="453" y="581"/>
                  </a:lnTo>
                  <a:lnTo>
                    <a:pt x="425" y="564"/>
                  </a:lnTo>
                  <a:lnTo>
                    <a:pt x="397" y="564"/>
                  </a:lnTo>
                  <a:lnTo>
                    <a:pt x="368" y="547"/>
                  </a:lnTo>
                  <a:lnTo>
                    <a:pt x="354" y="547"/>
                  </a:lnTo>
                  <a:lnTo>
                    <a:pt x="326" y="547"/>
                  </a:lnTo>
                  <a:lnTo>
                    <a:pt x="297" y="547"/>
                  </a:lnTo>
                  <a:lnTo>
                    <a:pt x="283" y="530"/>
                  </a:lnTo>
                  <a:lnTo>
                    <a:pt x="255" y="530"/>
                  </a:lnTo>
                  <a:lnTo>
                    <a:pt x="241" y="513"/>
                  </a:lnTo>
                  <a:lnTo>
                    <a:pt x="227" y="496"/>
                  </a:lnTo>
                  <a:lnTo>
                    <a:pt x="212" y="479"/>
                  </a:lnTo>
                  <a:lnTo>
                    <a:pt x="198" y="461"/>
                  </a:lnTo>
                  <a:lnTo>
                    <a:pt x="184" y="427"/>
                  </a:lnTo>
                  <a:lnTo>
                    <a:pt x="184" y="376"/>
                  </a:lnTo>
                  <a:lnTo>
                    <a:pt x="170" y="376"/>
                  </a:lnTo>
                  <a:lnTo>
                    <a:pt x="156" y="376"/>
                  </a:lnTo>
                  <a:lnTo>
                    <a:pt x="142" y="376"/>
                  </a:lnTo>
                  <a:lnTo>
                    <a:pt x="127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22">
              <a:extLst>
                <a:ext uri="{FF2B5EF4-FFF2-40B4-BE49-F238E27FC236}">
                  <a16:creationId xmlns="" xmlns:a16="http://schemas.microsoft.com/office/drawing/2014/main" id="{52B06BA4-F4CC-42F9-8463-EB5D4C200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898"/>
              <a:ext cx="227" cy="222"/>
            </a:xfrm>
            <a:custGeom>
              <a:avLst/>
              <a:gdLst>
                <a:gd name="T0" fmla="*/ 0 w 227"/>
                <a:gd name="T1" fmla="*/ 0 h 222"/>
                <a:gd name="T2" fmla="*/ 14 w 227"/>
                <a:gd name="T3" fmla="*/ 34 h 222"/>
                <a:gd name="T4" fmla="*/ 28 w 227"/>
                <a:gd name="T5" fmla="*/ 51 h 222"/>
                <a:gd name="T6" fmla="*/ 42 w 227"/>
                <a:gd name="T7" fmla="*/ 51 h 222"/>
                <a:gd name="T8" fmla="*/ 71 w 227"/>
                <a:gd name="T9" fmla="*/ 68 h 222"/>
                <a:gd name="T10" fmla="*/ 85 w 227"/>
                <a:gd name="T11" fmla="*/ 85 h 222"/>
                <a:gd name="T12" fmla="*/ 113 w 227"/>
                <a:gd name="T13" fmla="*/ 85 h 222"/>
                <a:gd name="T14" fmla="*/ 142 w 227"/>
                <a:gd name="T15" fmla="*/ 85 h 222"/>
                <a:gd name="T16" fmla="*/ 170 w 227"/>
                <a:gd name="T17" fmla="*/ 85 h 222"/>
                <a:gd name="T18" fmla="*/ 170 w 227"/>
                <a:gd name="T19" fmla="*/ 102 h 222"/>
                <a:gd name="T20" fmla="*/ 170 w 227"/>
                <a:gd name="T21" fmla="*/ 119 h 222"/>
                <a:gd name="T22" fmla="*/ 170 w 227"/>
                <a:gd name="T23" fmla="*/ 136 h 222"/>
                <a:gd name="T24" fmla="*/ 184 w 227"/>
                <a:gd name="T25" fmla="*/ 153 h 222"/>
                <a:gd name="T26" fmla="*/ 184 w 227"/>
                <a:gd name="T27" fmla="*/ 171 h 222"/>
                <a:gd name="T28" fmla="*/ 198 w 227"/>
                <a:gd name="T29" fmla="*/ 188 h 222"/>
                <a:gd name="T30" fmla="*/ 212 w 227"/>
                <a:gd name="T31" fmla="*/ 205 h 222"/>
                <a:gd name="T32" fmla="*/ 227 w 227"/>
                <a:gd name="T33" fmla="*/ 222 h 222"/>
                <a:gd name="T34" fmla="*/ 198 w 227"/>
                <a:gd name="T35" fmla="*/ 205 h 222"/>
                <a:gd name="T36" fmla="*/ 184 w 227"/>
                <a:gd name="T37" fmla="*/ 205 h 222"/>
                <a:gd name="T38" fmla="*/ 170 w 227"/>
                <a:gd name="T39" fmla="*/ 205 h 222"/>
                <a:gd name="T40" fmla="*/ 142 w 227"/>
                <a:gd name="T41" fmla="*/ 188 h 222"/>
                <a:gd name="T42" fmla="*/ 127 w 227"/>
                <a:gd name="T43" fmla="*/ 188 h 222"/>
                <a:gd name="T44" fmla="*/ 113 w 227"/>
                <a:gd name="T45" fmla="*/ 171 h 222"/>
                <a:gd name="T46" fmla="*/ 99 w 227"/>
                <a:gd name="T47" fmla="*/ 153 h 222"/>
                <a:gd name="T48" fmla="*/ 85 w 227"/>
                <a:gd name="T49" fmla="*/ 153 h 222"/>
                <a:gd name="T50" fmla="*/ 71 w 227"/>
                <a:gd name="T51" fmla="*/ 136 h 222"/>
                <a:gd name="T52" fmla="*/ 57 w 227"/>
                <a:gd name="T53" fmla="*/ 119 h 222"/>
                <a:gd name="T54" fmla="*/ 42 w 227"/>
                <a:gd name="T55" fmla="*/ 102 h 222"/>
                <a:gd name="T56" fmla="*/ 28 w 227"/>
                <a:gd name="T57" fmla="*/ 85 h 222"/>
                <a:gd name="T58" fmla="*/ 28 w 227"/>
                <a:gd name="T59" fmla="*/ 68 h 222"/>
                <a:gd name="T60" fmla="*/ 14 w 227"/>
                <a:gd name="T61" fmla="*/ 51 h 222"/>
                <a:gd name="T62" fmla="*/ 14 w 227"/>
                <a:gd name="T63" fmla="*/ 34 h 222"/>
                <a:gd name="T64" fmla="*/ 0 w 227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2"/>
                <a:gd name="T101" fmla="*/ 227 w 22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2">
                  <a:moveTo>
                    <a:pt x="0" y="0"/>
                  </a:moveTo>
                  <a:lnTo>
                    <a:pt x="14" y="34"/>
                  </a:lnTo>
                  <a:lnTo>
                    <a:pt x="28" y="51"/>
                  </a:lnTo>
                  <a:lnTo>
                    <a:pt x="42" y="51"/>
                  </a:lnTo>
                  <a:lnTo>
                    <a:pt x="71" y="68"/>
                  </a:lnTo>
                  <a:lnTo>
                    <a:pt x="85" y="85"/>
                  </a:lnTo>
                  <a:lnTo>
                    <a:pt x="113" y="85"/>
                  </a:lnTo>
                  <a:lnTo>
                    <a:pt x="142" y="85"/>
                  </a:lnTo>
                  <a:lnTo>
                    <a:pt x="170" y="85"/>
                  </a:lnTo>
                  <a:lnTo>
                    <a:pt x="170" y="102"/>
                  </a:lnTo>
                  <a:lnTo>
                    <a:pt x="170" y="119"/>
                  </a:lnTo>
                  <a:lnTo>
                    <a:pt x="170" y="136"/>
                  </a:lnTo>
                  <a:lnTo>
                    <a:pt x="184" y="153"/>
                  </a:lnTo>
                  <a:lnTo>
                    <a:pt x="184" y="171"/>
                  </a:lnTo>
                  <a:lnTo>
                    <a:pt x="198" y="188"/>
                  </a:lnTo>
                  <a:lnTo>
                    <a:pt x="212" y="205"/>
                  </a:lnTo>
                  <a:lnTo>
                    <a:pt x="227" y="222"/>
                  </a:lnTo>
                  <a:lnTo>
                    <a:pt x="198" y="205"/>
                  </a:lnTo>
                  <a:lnTo>
                    <a:pt x="184" y="205"/>
                  </a:lnTo>
                  <a:lnTo>
                    <a:pt x="170" y="205"/>
                  </a:lnTo>
                  <a:lnTo>
                    <a:pt x="142" y="188"/>
                  </a:lnTo>
                  <a:lnTo>
                    <a:pt x="127" y="188"/>
                  </a:lnTo>
                  <a:lnTo>
                    <a:pt x="113" y="171"/>
                  </a:lnTo>
                  <a:lnTo>
                    <a:pt x="99" y="153"/>
                  </a:lnTo>
                  <a:lnTo>
                    <a:pt x="85" y="153"/>
                  </a:lnTo>
                  <a:lnTo>
                    <a:pt x="71" y="136"/>
                  </a:lnTo>
                  <a:lnTo>
                    <a:pt x="57" y="119"/>
                  </a:lnTo>
                  <a:lnTo>
                    <a:pt x="42" y="102"/>
                  </a:lnTo>
                  <a:lnTo>
                    <a:pt x="28" y="85"/>
                  </a:lnTo>
                  <a:lnTo>
                    <a:pt x="28" y="68"/>
                  </a:lnTo>
                  <a:lnTo>
                    <a:pt x="14" y="51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8" name="Freeform 23">
              <a:extLst>
                <a:ext uri="{FF2B5EF4-FFF2-40B4-BE49-F238E27FC236}">
                  <a16:creationId xmlns="" xmlns:a16="http://schemas.microsoft.com/office/drawing/2014/main" id="{EB5E80DA-187A-499A-A2EC-F1452D80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1608"/>
              <a:ext cx="468" cy="614"/>
            </a:xfrm>
            <a:custGeom>
              <a:avLst/>
              <a:gdLst>
                <a:gd name="T0" fmla="*/ 128 w 468"/>
                <a:gd name="T1" fmla="*/ 0 h 614"/>
                <a:gd name="T2" fmla="*/ 142 w 468"/>
                <a:gd name="T3" fmla="*/ 0 h 614"/>
                <a:gd name="T4" fmla="*/ 43 w 468"/>
                <a:gd name="T5" fmla="*/ 478 h 614"/>
                <a:gd name="T6" fmla="*/ 43 w 468"/>
                <a:gd name="T7" fmla="*/ 512 h 614"/>
                <a:gd name="T8" fmla="*/ 57 w 468"/>
                <a:gd name="T9" fmla="*/ 529 h 614"/>
                <a:gd name="T10" fmla="*/ 85 w 468"/>
                <a:gd name="T11" fmla="*/ 546 h 614"/>
                <a:gd name="T12" fmla="*/ 100 w 468"/>
                <a:gd name="T13" fmla="*/ 563 h 614"/>
                <a:gd name="T14" fmla="*/ 128 w 468"/>
                <a:gd name="T15" fmla="*/ 563 h 614"/>
                <a:gd name="T16" fmla="*/ 142 w 468"/>
                <a:gd name="T17" fmla="*/ 580 h 614"/>
                <a:gd name="T18" fmla="*/ 170 w 468"/>
                <a:gd name="T19" fmla="*/ 580 h 614"/>
                <a:gd name="T20" fmla="*/ 199 w 468"/>
                <a:gd name="T21" fmla="*/ 580 h 614"/>
                <a:gd name="T22" fmla="*/ 227 w 468"/>
                <a:gd name="T23" fmla="*/ 563 h 614"/>
                <a:gd name="T24" fmla="*/ 255 w 468"/>
                <a:gd name="T25" fmla="*/ 563 h 614"/>
                <a:gd name="T26" fmla="*/ 270 w 468"/>
                <a:gd name="T27" fmla="*/ 563 h 614"/>
                <a:gd name="T28" fmla="*/ 298 w 468"/>
                <a:gd name="T29" fmla="*/ 546 h 614"/>
                <a:gd name="T30" fmla="*/ 326 w 468"/>
                <a:gd name="T31" fmla="*/ 546 h 614"/>
                <a:gd name="T32" fmla="*/ 355 w 468"/>
                <a:gd name="T33" fmla="*/ 546 h 614"/>
                <a:gd name="T34" fmla="*/ 369 w 468"/>
                <a:gd name="T35" fmla="*/ 529 h 614"/>
                <a:gd name="T36" fmla="*/ 397 w 468"/>
                <a:gd name="T37" fmla="*/ 529 h 614"/>
                <a:gd name="T38" fmla="*/ 397 w 468"/>
                <a:gd name="T39" fmla="*/ 529 h 614"/>
                <a:gd name="T40" fmla="*/ 411 w 468"/>
                <a:gd name="T41" fmla="*/ 529 h 614"/>
                <a:gd name="T42" fmla="*/ 425 w 468"/>
                <a:gd name="T43" fmla="*/ 529 h 614"/>
                <a:gd name="T44" fmla="*/ 425 w 468"/>
                <a:gd name="T45" fmla="*/ 529 h 614"/>
                <a:gd name="T46" fmla="*/ 440 w 468"/>
                <a:gd name="T47" fmla="*/ 546 h 614"/>
                <a:gd name="T48" fmla="*/ 454 w 468"/>
                <a:gd name="T49" fmla="*/ 546 h 614"/>
                <a:gd name="T50" fmla="*/ 454 w 468"/>
                <a:gd name="T51" fmla="*/ 546 h 614"/>
                <a:gd name="T52" fmla="*/ 468 w 468"/>
                <a:gd name="T53" fmla="*/ 546 h 614"/>
                <a:gd name="T54" fmla="*/ 440 w 468"/>
                <a:gd name="T55" fmla="*/ 546 h 614"/>
                <a:gd name="T56" fmla="*/ 397 w 468"/>
                <a:gd name="T57" fmla="*/ 546 h 614"/>
                <a:gd name="T58" fmla="*/ 369 w 468"/>
                <a:gd name="T59" fmla="*/ 546 h 614"/>
                <a:gd name="T60" fmla="*/ 340 w 468"/>
                <a:gd name="T61" fmla="*/ 563 h 614"/>
                <a:gd name="T62" fmla="*/ 312 w 468"/>
                <a:gd name="T63" fmla="*/ 563 h 614"/>
                <a:gd name="T64" fmla="*/ 284 w 468"/>
                <a:gd name="T65" fmla="*/ 580 h 614"/>
                <a:gd name="T66" fmla="*/ 255 w 468"/>
                <a:gd name="T67" fmla="*/ 580 h 614"/>
                <a:gd name="T68" fmla="*/ 241 w 468"/>
                <a:gd name="T69" fmla="*/ 597 h 614"/>
                <a:gd name="T70" fmla="*/ 213 w 468"/>
                <a:gd name="T71" fmla="*/ 597 h 614"/>
                <a:gd name="T72" fmla="*/ 185 w 468"/>
                <a:gd name="T73" fmla="*/ 614 h 614"/>
                <a:gd name="T74" fmla="*/ 156 w 468"/>
                <a:gd name="T75" fmla="*/ 614 h 614"/>
                <a:gd name="T76" fmla="*/ 128 w 468"/>
                <a:gd name="T77" fmla="*/ 614 h 614"/>
                <a:gd name="T78" fmla="*/ 100 w 468"/>
                <a:gd name="T79" fmla="*/ 614 h 614"/>
                <a:gd name="T80" fmla="*/ 71 w 468"/>
                <a:gd name="T81" fmla="*/ 597 h 614"/>
                <a:gd name="T82" fmla="*/ 43 w 468"/>
                <a:gd name="T83" fmla="*/ 597 h 614"/>
                <a:gd name="T84" fmla="*/ 0 w 468"/>
                <a:gd name="T85" fmla="*/ 580 h 614"/>
                <a:gd name="T86" fmla="*/ 128 w 468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4"/>
                <a:gd name="T134" fmla="*/ 468 w 468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4">
                  <a:moveTo>
                    <a:pt x="128" y="0"/>
                  </a:moveTo>
                  <a:lnTo>
                    <a:pt x="142" y="0"/>
                  </a:lnTo>
                  <a:lnTo>
                    <a:pt x="43" y="478"/>
                  </a:lnTo>
                  <a:lnTo>
                    <a:pt x="43" y="512"/>
                  </a:lnTo>
                  <a:lnTo>
                    <a:pt x="57" y="529"/>
                  </a:lnTo>
                  <a:lnTo>
                    <a:pt x="85" y="546"/>
                  </a:lnTo>
                  <a:lnTo>
                    <a:pt x="100" y="563"/>
                  </a:lnTo>
                  <a:lnTo>
                    <a:pt x="128" y="563"/>
                  </a:lnTo>
                  <a:lnTo>
                    <a:pt x="142" y="580"/>
                  </a:lnTo>
                  <a:lnTo>
                    <a:pt x="170" y="580"/>
                  </a:lnTo>
                  <a:lnTo>
                    <a:pt x="199" y="580"/>
                  </a:lnTo>
                  <a:lnTo>
                    <a:pt x="227" y="563"/>
                  </a:lnTo>
                  <a:lnTo>
                    <a:pt x="255" y="563"/>
                  </a:lnTo>
                  <a:lnTo>
                    <a:pt x="270" y="563"/>
                  </a:lnTo>
                  <a:lnTo>
                    <a:pt x="298" y="546"/>
                  </a:lnTo>
                  <a:lnTo>
                    <a:pt x="326" y="546"/>
                  </a:lnTo>
                  <a:lnTo>
                    <a:pt x="355" y="546"/>
                  </a:lnTo>
                  <a:lnTo>
                    <a:pt x="369" y="529"/>
                  </a:lnTo>
                  <a:lnTo>
                    <a:pt x="397" y="529"/>
                  </a:lnTo>
                  <a:lnTo>
                    <a:pt x="411" y="529"/>
                  </a:lnTo>
                  <a:lnTo>
                    <a:pt x="425" y="529"/>
                  </a:lnTo>
                  <a:lnTo>
                    <a:pt x="440" y="546"/>
                  </a:lnTo>
                  <a:lnTo>
                    <a:pt x="454" y="546"/>
                  </a:lnTo>
                  <a:lnTo>
                    <a:pt x="468" y="546"/>
                  </a:lnTo>
                  <a:lnTo>
                    <a:pt x="440" y="546"/>
                  </a:lnTo>
                  <a:lnTo>
                    <a:pt x="397" y="546"/>
                  </a:lnTo>
                  <a:lnTo>
                    <a:pt x="369" y="546"/>
                  </a:lnTo>
                  <a:lnTo>
                    <a:pt x="340" y="563"/>
                  </a:lnTo>
                  <a:lnTo>
                    <a:pt x="312" y="563"/>
                  </a:lnTo>
                  <a:lnTo>
                    <a:pt x="284" y="580"/>
                  </a:lnTo>
                  <a:lnTo>
                    <a:pt x="255" y="580"/>
                  </a:lnTo>
                  <a:lnTo>
                    <a:pt x="241" y="597"/>
                  </a:lnTo>
                  <a:lnTo>
                    <a:pt x="213" y="597"/>
                  </a:lnTo>
                  <a:lnTo>
                    <a:pt x="185" y="614"/>
                  </a:lnTo>
                  <a:lnTo>
                    <a:pt x="156" y="614"/>
                  </a:lnTo>
                  <a:lnTo>
                    <a:pt x="128" y="614"/>
                  </a:lnTo>
                  <a:lnTo>
                    <a:pt x="100" y="614"/>
                  </a:lnTo>
                  <a:lnTo>
                    <a:pt x="71" y="597"/>
                  </a:lnTo>
                  <a:lnTo>
                    <a:pt x="43" y="597"/>
                  </a:lnTo>
                  <a:lnTo>
                    <a:pt x="0" y="58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9" name="Freeform 24">
              <a:extLst>
                <a:ext uri="{FF2B5EF4-FFF2-40B4-BE49-F238E27FC236}">
                  <a16:creationId xmlns="" xmlns:a16="http://schemas.microsoft.com/office/drawing/2014/main" id="{A27A83B4-B7DB-4AD5-9CFA-AF8291915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590"/>
              <a:ext cx="156" cy="632"/>
            </a:xfrm>
            <a:custGeom>
              <a:avLst/>
              <a:gdLst>
                <a:gd name="T0" fmla="*/ 0 w 156"/>
                <a:gd name="T1" fmla="*/ 103 h 632"/>
                <a:gd name="T2" fmla="*/ 14 w 156"/>
                <a:gd name="T3" fmla="*/ 86 h 632"/>
                <a:gd name="T4" fmla="*/ 43 w 156"/>
                <a:gd name="T5" fmla="*/ 52 h 632"/>
                <a:gd name="T6" fmla="*/ 71 w 156"/>
                <a:gd name="T7" fmla="*/ 35 h 632"/>
                <a:gd name="T8" fmla="*/ 85 w 156"/>
                <a:gd name="T9" fmla="*/ 18 h 632"/>
                <a:gd name="T10" fmla="*/ 99 w 156"/>
                <a:gd name="T11" fmla="*/ 18 h 632"/>
                <a:gd name="T12" fmla="*/ 128 w 156"/>
                <a:gd name="T13" fmla="*/ 0 h 632"/>
                <a:gd name="T14" fmla="*/ 142 w 156"/>
                <a:gd name="T15" fmla="*/ 0 h 632"/>
                <a:gd name="T16" fmla="*/ 156 w 156"/>
                <a:gd name="T17" fmla="*/ 0 h 632"/>
                <a:gd name="T18" fmla="*/ 156 w 156"/>
                <a:gd name="T19" fmla="*/ 547 h 632"/>
                <a:gd name="T20" fmla="*/ 142 w 156"/>
                <a:gd name="T21" fmla="*/ 564 h 632"/>
                <a:gd name="T22" fmla="*/ 113 w 156"/>
                <a:gd name="T23" fmla="*/ 564 h 632"/>
                <a:gd name="T24" fmla="*/ 99 w 156"/>
                <a:gd name="T25" fmla="*/ 564 h 632"/>
                <a:gd name="T26" fmla="*/ 85 w 156"/>
                <a:gd name="T27" fmla="*/ 581 h 632"/>
                <a:gd name="T28" fmla="*/ 57 w 156"/>
                <a:gd name="T29" fmla="*/ 581 h 632"/>
                <a:gd name="T30" fmla="*/ 43 w 156"/>
                <a:gd name="T31" fmla="*/ 598 h 632"/>
                <a:gd name="T32" fmla="*/ 14 w 156"/>
                <a:gd name="T33" fmla="*/ 615 h 632"/>
                <a:gd name="T34" fmla="*/ 0 w 156"/>
                <a:gd name="T35" fmla="*/ 632 h 632"/>
                <a:gd name="T36" fmla="*/ 0 w 156"/>
                <a:gd name="T37" fmla="*/ 103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632"/>
                <a:gd name="T59" fmla="*/ 156 w 156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632">
                  <a:moveTo>
                    <a:pt x="0" y="103"/>
                  </a:moveTo>
                  <a:lnTo>
                    <a:pt x="14" y="86"/>
                  </a:lnTo>
                  <a:lnTo>
                    <a:pt x="43" y="52"/>
                  </a:lnTo>
                  <a:lnTo>
                    <a:pt x="71" y="35"/>
                  </a:lnTo>
                  <a:lnTo>
                    <a:pt x="85" y="18"/>
                  </a:lnTo>
                  <a:lnTo>
                    <a:pt x="99" y="18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56" y="547"/>
                  </a:lnTo>
                  <a:lnTo>
                    <a:pt x="142" y="564"/>
                  </a:lnTo>
                  <a:lnTo>
                    <a:pt x="113" y="564"/>
                  </a:lnTo>
                  <a:lnTo>
                    <a:pt x="99" y="564"/>
                  </a:lnTo>
                  <a:lnTo>
                    <a:pt x="85" y="581"/>
                  </a:lnTo>
                  <a:lnTo>
                    <a:pt x="57" y="581"/>
                  </a:lnTo>
                  <a:lnTo>
                    <a:pt x="43" y="598"/>
                  </a:lnTo>
                  <a:lnTo>
                    <a:pt x="14" y="615"/>
                  </a:lnTo>
                  <a:lnTo>
                    <a:pt x="0" y="6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0" name="Freeform 25">
              <a:extLst>
                <a:ext uri="{FF2B5EF4-FFF2-40B4-BE49-F238E27FC236}">
                  <a16:creationId xmlns="" xmlns:a16="http://schemas.microsoft.com/office/drawing/2014/main" id="{92D26D94-FC8A-4233-B820-E56F3CB2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590"/>
              <a:ext cx="142" cy="376"/>
            </a:xfrm>
            <a:custGeom>
              <a:avLst/>
              <a:gdLst>
                <a:gd name="T0" fmla="*/ 142 w 142"/>
                <a:gd name="T1" fmla="*/ 35 h 376"/>
                <a:gd name="T2" fmla="*/ 127 w 142"/>
                <a:gd name="T3" fmla="*/ 35 h 376"/>
                <a:gd name="T4" fmla="*/ 113 w 142"/>
                <a:gd name="T5" fmla="*/ 35 h 376"/>
                <a:gd name="T6" fmla="*/ 99 w 142"/>
                <a:gd name="T7" fmla="*/ 35 h 376"/>
                <a:gd name="T8" fmla="*/ 85 w 142"/>
                <a:gd name="T9" fmla="*/ 18 h 376"/>
                <a:gd name="T10" fmla="*/ 71 w 142"/>
                <a:gd name="T11" fmla="*/ 18 h 376"/>
                <a:gd name="T12" fmla="*/ 57 w 142"/>
                <a:gd name="T13" fmla="*/ 18 h 376"/>
                <a:gd name="T14" fmla="*/ 42 w 142"/>
                <a:gd name="T15" fmla="*/ 0 h 376"/>
                <a:gd name="T16" fmla="*/ 28 w 142"/>
                <a:gd name="T17" fmla="*/ 0 h 376"/>
                <a:gd name="T18" fmla="*/ 14 w 142"/>
                <a:gd name="T19" fmla="*/ 35 h 376"/>
                <a:gd name="T20" fmla="*/ 14 w 142"/>
                <a:gd name="T21" fmla="*/ 103 h 376"/>
                <a:gd name="T22" fmla="*/ 0 w 142"/>
                <a:gd name="T23" fmla="*/ 154 h 376"/>
                <a:gd name="T24" fmla="*/ 0 w 142"/>
                <a:gd name="T25" fmla="*/ 205 h 376"/>
                <a:gd name="T26" fmla="*/ 14 w 142"/>
                <a:gd name="T27" fmla="*/ 274 h 376"/>
                <a:gd name="T28" fmla="*/ 28 w 142"/>
                <a:gd name="T29" fmla="*/ 325 h 376"/>
                <a:gd name="T30" fmla="*/ 71 w 142"/>
                <a:gd name="T31" fmla="*/ 359 h 376"/>
                <a:gd name="T32" fmla="*/ 127 w 142"/>
                <a:gd name="T33" fmla="*/ 376 h 376"/>
                <a:gd name="T34" fmla="*/ 142 w 142"/>
                <a:gd name="T35" fmla="*/ 35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376"/>
                <a:gd name="T56" fmla="*/ 142 w 142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376">
                  <a:moveTo>
                    <a:pt x="142" y="35"/>
                  </a:moveTo>
                  <a:lnTo>
                    <a:pt x="127" y="35"/>
                  </a:lnTo>
                  <a:lnTo>
                    <a:pt x="113" y="35"/>
                  </a:lnTo>
                  <a:lnTo>
                    <a:pt x="99" y="35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35"/>
                  </a:lnTo>
                  <a:lnTo>
                    <a:pt x="14" y="103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14" y="274"/>
                  </a:lnTo>
                  <a:lnTo>
                    <a:pt x="28" y="325"/>
                  </a:lnTo>
                  <a:lnTo>
                    <a:pt x="71" y="359"/>
                  </a:lnTo>
                  <a:lnTo>
                    <a:pt x="127" y="376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1" name="Freeform 26">
              <a:extLst>
                <a:ext uri="{FF2B5EF4-FFF2-40B4-BE49-F238E27FC236}">
                  <a16:creationId xmlns="" xmlns:a16="http://schemas.microsoft.com/office/drawing/2014/main" id="{FDD76E23-6806-42A2-8713-291EBEBC8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1778"/>
              <a:ext cx="326" cy="393"/>
            </a:xfrm>
            <a:custGeom>
              <a:avLst/>
              <a:gdLst>
                <a:gd name="T0" fmla="*/ 57 w 326"/>
                <a:gd name="T1" fmla="*/ 0 h 393"/>
                <a:gd name="T2" fmla="*/ 57 w 326"/>
                <a:gd name="T3" fmla="*/ 34 h 393"/>
                <a:gd name="T4" fmla="*/ 43 w 326"/>
                <a:gd name="T5" fmla="*/ 69 h 393"/>
                <a:gd name="T6" fmla="*/ 43 w 326"/>
                <a:gd name="T7" fmla="*/ 120 h 393"/>
                <a:gd name="T8" fmla="*/ 28 w 326"/>
                <a:gd name="T9" fmla="*/ 171 h 393"/>
                <a:gd name="T10" fmla="*/ 14 w 326"/>
                <a:gd name="T11" fmla="*/ 222 h 393"/>
                <a:gd name="T12" fmla="*/ 0 w 326"/>
                <a:gd name="T13" fmla="*/ 273 h 393"/>
                <a:gd name="T14" fmla="*/ 0 w 326"/>
                <a:gd name="T15" fmla="*/ 291 h 393"/>
                <a:gd name="T16" fmla="*/ 0 w 326"/>
                <a:gd name="T17" fmla="*/ 308 h 393"/>
                <a:gd name="T18" fmla="*/ 0 w 326"/>
                <a:gd name="T19" fmla="*/ 342 h 393"/>
                <a:gd name="T20" fmla="*/ 28 w 326"/>
                <a:gd name="T21" fmla="*/ 359 h 393"/>
                <a:gd name="T22" fmla="*/ 43 w 326"/>
                <a:gd name="T23" fmla="*/ 376 h 393"/>
                <a:gd name="T24" fmla="*/ 57 w 326"/>
                <a:gd name="T25" fmla="*/ 376 h 393"/>
                <a:gd name="T26" fmla="*/ 85 w 326"/>
                <a:gd name="T27" fmla="*/ 393 h 393"/>
                <a:gd name="T28" fmla="*/ 113 w 326"/>
                <a:gd name="T29" fmla="*/ 393 h 393"/>
                <a:gd name="T30" fmla="*/ 128 w 326"/>
                <a:gd name="T31" fmla="*/ 393 h 393"/>
                <a:gd name="T32" fmla="*/ 156 w 326"/>
                <a:gd name="T33" fmla="*/ 393 h 393"/>
                <a:gd name="T34" fmla="*/ 184 w 326"/>
                <a:gd name="T35" fmla="*/ 376 h 393"/>
                <a:gd name="T36" fmla="*/ 213 w 326"/>
                <a:gd name="T37" fmla="*/ 376 h 393"/>
                <a:gd name="T38" fmla="*/ 241 w 326"/>
                <a:gd name="T39" fmla="*/ 376 h 393"/>
                <a:gd name="T40" fmla="*/ 255 w 326"/>
                <a:gd name="T41" fmla="*/ 376 h 393"/>
                <a:gd name="T42" fmla="*/ 283 w 326"/>
                <a:gd name="T43" fmla="*/ 359 h 393"/>
                <a:gd name="T44" fmla="*/ 298 w 326"/>
                <a:gd name="T45" fmla="*/ 359 h 393"/>
                <a:gd name="T46" fmla="*/ 312 w 326"/>
                <a:gd name="T47" fmla="*/ 359 h 393"/>
                <a:gd name="T48" fmla="*/ 326 w 326"/>
                <a:gd name="T49" fmla="*/ 359 h 393"/>
                <a:gd name="T50" fmla="*/ 298 w 326"/>
                <a:gd name="T51" fmla="*/ 342 h 393"/>
                <a:gd name="T52" fmla="*/ 255 w 326"/>
                <a:gd name="T53" fmla="*/ 342 h 393"/>
                <a:gd name="T54" fmla="*/ 227 w 326"/>
                <a:gd name="T55" fmla="*/ 342 h 393"/>
                <a:gd name="T56" fmla="*/ 213 w 326"/>
                <a:gd name="T57" fmla="*/ 325 h 393"/>
                <a:gd name="T58" fmla="*/ 184 w 326"/>
                <a:gd name="T59" fmla="*/ 308 h 393"/>
                <a:gd name="T60" fmla="*/ 156 w 326"/>
                <a:gd name="T61" fmla="*/ 291 h 393"/>
                <a:gd name="T62" fmla="*/ 142 w 326"/>
                <a:gd name="T63" fmla="*/ 273 h 393"/>
                <a:gd name="T64" fmla="*/ 113 w 326"/>
                <a:gd name="T65" fmla="*/ 256 h 393"/>
                <a:gd name="T66" fmla="*/ 99 w 326"/>
                <a:gd name="T67" fmla="*/ 239 h 393"/>
                <a:gd name="T68" fmla="*/ 85 w 326"/>
                <a:gd name="T69" fmla="*/ 222 h 393"/>
                <a:gd name="T70" fmla="*/ 71 w 326"/>
                <a:gd name="T71" fmla="*/ 188 h 393"/>
                <a:gd name="T72" fmla="*/ 71 w 326"/>
                <a:gd name="T73" fmla="*/ 154 h 393"/>
                <a:gd name="T74" fmla="*/ 57 w 326"/>
                <a:gd name="T75" fmla="*/ 120 h 393"/>
                <a:gd name="T76" fmla="*/ 57 w 326"/>
                <a:gd name="T77" fmla="*/ 86 h 393"/>
                <a:gd name="T78" fmla="*/ 57 w 326"/>
                <a:gd name="T79" fmla="*/ 52 h 393"/>
                <a:gd name="T80" fmla="*/ 57 w 326"/>
                <a:gd name="T81" fmla="*/ 0 h 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393"/>
                <a:gd name="T125" fmla="*/ 326 w 326"/>
                <a:gd name="T126" fmla="*/ 393 h 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393">
                  <a:moveTo>
                    <a:pt x="57" y="0"/>
                  </a:moveTo>
                  <a:lnTo>
                    <a:pt x="57" y="34"/>
                  </a:lnTo>
                  <a:lnTo>
                    <a:pt x="43" y="69"/>
                  </a:lnTo>
                  <a:lnTo>
                    <a:pt x="43" y="120"/>
                  </a:lnTo>
                  <a:lnTo>
                    <a:pt x="28" y="171"/>
                  </a:lnTo>
                  <a:lnTo>
                    <a:pt x="14" y="222"/>
                  </a:lnTo>
                  <a:lnTo>
                    <a:pt x="0" y="273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8" y="359"/>
                  </a:lnTo>
                  <a:lnTo>
                    <a:pt x="43" y="376"/>
                  </a:lnTo>
                  <a:lnTo>
                    <a:pt x="57" y="376"/>
                  </a:lnTo>
                  <a:lnTo>
                    <a:pt x="85" y="393"/>
                  </a:lnTo>
                  <a:lnTo>
                    <a:pt x="113" y="393"/>
                  </a:lnTo>
                  <a:lnTo>
                    <a:pt x="128" y="393"/>
                  </a:lnTo>
                  <a:lnTo>
                    <a:pt x="156" y="393"/>
                  </a:lnTo>
                  <a:lnTo>
                    <a:pt x="184" y="376"/>
                  </a:lnTo>
                  <a:lnTo>
                    <a:pt x="213" y="376"/>
                  </a:lnTo>
                  <a:lnTo>
                    <a:pt x="241" y="376"/>
                  </a:lnTo>
                  <a:lnTo>
                    <a:pt x="255" y="376"/>
                  </a:lnTo>
                  <a:lnTo>
                    <a:pt x="283" y="359"/>
                  </a:lnTo>
                  <a:lnTo>
                    <a:pt x="298" y="359"/>
                  </a:lnTo>
                  <a:lnTo>
                    <a:pt x="312" y="359"/>
                  </a:lnTo>
                  <a:lnTo>
                    <a:pt x="326" y="359"/>
                  </a:lnTo>
                  <a:lnTo>
                    <a:pt x="298" y="342"/>
                  </a:lnTo>
                  <a:lnTo>
                    <a:pt x="255" y="342"/>
                  </a:lnTo>
                  <a:lnTo>
                    <a:pt x="227" y="342"/>
                  </a:lnTo>
                  <a:lnTo>
                    <a:pt x="213" y="325"/>
                  </a:lnTo>
                  <a:lnTo>
                    <a:pt x="184" y="308"/>
                  </a:lnTo>
                  <a:lnTo>
                    <a:pt x="156" y="291"/>
                  </a:lnTo>
                  <a:lnTo>
                    <a:pt x="142" y="273"/>
                  </a:lnTo>
                  <a:lnTo>
                    <a:pt x="113" y="256"/>
                  </a:lnTo>
                  <a:lnTo>
                    <a:pt x="99" y="239"/>
                  </a:lnTo>
                  <a:lnTo>
                    <a:pt x="85" y="222"/>
                  </a:lnTo>
                  <a:lnTo>
                    <a:pt x="71" y="188"/>
                  </a:lnTo>
                  <a:lnTo>
                    <a:pt x="71" y="154"/>
                  </a:lnTo>
                  <a:lnTo>
                    <a:pt x="57" y="120"/>
                  </a:lnTo>
                  <a:lnTo>
                    <a:pt x="57" y="86"/>
                  </a:lnTo>
                  <a:lnTo>
                    <a:pt x="57" y="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4" name="Rectangle 27">
            <a:extLst>
              <a:ext uri="{FF2B5EF4-FFF2-40B4-BE49-F238E27FC236}">
                <a16:creationId xmlns="" xmlns:a16="http://schemas.microsoft.com/office/drawing/2014/main" id="{7F645CCF-A9BA-464A-A9B7-AB0E29DB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05201"/>
            <a:ext cx="1671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="" xmlns:a16="http://schemas.microsoft.com/office/drawing/2014/main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47876"/>
            <a:ext cx="8686800" cy="708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2F2929-C08E-4D66-835C-38E68CFB4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59" y="2680775"/>
            <a:ext cx="3610953" cy="379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575974-88CB-4B34-BC81-CAF28D3B2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67" y="3275771"/>
            <a:ext cx="3079856" cy="31099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869013-CB8B-4642-AC1A-33D7F7656BA1}"/>
              </a:ext>
            </a:extLst>
          </p:cNvPr>
          <p:cNvSpPr txBox="1"/>
          <p:nvPr/>
        </p:nvSpPr>
        <p:spPr>
          <a:xfrm>
            <a:off x="3540084" y="1429716"/>
            <a:ext cx="494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8575"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CHỮ HOA A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="" xmlns:a16="http://schemas.microsoft.com/office/drawing/2014/main" id="{1CBBD873-D351-4794-B601-5AF3EF5E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137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2023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099" y="754601"/>
            <a:ext cx="5148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418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58AAE4-0CE6-4B09-881F-2A727C1BE488}"/>
              </a:ext>
            </a:extLst>
          </p:cNvPr>
          <p:cNvSpPr txBox="1"/>
          <p:nvPr/>
        </p:nvSpPr>
        <p:spPr>
          <a:xfrm>
            <a:off x="696539" y="6151966"/>
            <a:ext cx="583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VNI-Avo" pitchFamily="2" charset="0"/>
              </a:rPr>
              <a:t>Vieát chöõ hoa côõ vöøa.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FC6D21-C5B4-4C02-A5AA-90BF848A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25" y="2249379"/>
            <a:ext cx="5027598" cy="395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3796A-92E9-423B-993C-0329C403FBE8}"/>
              </a:ext>
            </a:extLst>
          </p:cNvPr>
          <p:cNvSpPr txBox="1"/>
          <p:nvPr/>
        </p:nvSpPr>
        <p:spPr>
          <a:xfrm>
            <a:off x="6536085" y="6205772"/>
            <a:ext cx="583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VNI-Avo" pitchFamily="2" charset="0"/>
              </a:rPr>
              <a:t>Vieát chöõ hoa côõ nhoû.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7A508-20F5-4789-BDFF-3196B5FA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204651"/>
            <a:ext cx="6843252" cy="5947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chữ hoa A - Tập viết lớp 2">
            <a:hlinkClick r:id="" action="ppaction://media"/>
            <a:extLst>
              <a:ext uri="{FF2B5EF4-FFF2-40B4-BE49-F238E27FC236}">
                <a16:creationId xmlns="" xmlns:a16="http://schemas.microsoft.com/office/drawing/2014/main" id="{1E3915FA-DDE7-4606-9068-9E8C05AC77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 l="4992" t="3605" r="5078" b="5233"/>
          <a:stretch/>
        </p:blipFill>
        <p:spPr>
          <a:xfrm>
            <a:off x="157316" y="884247"/>
            <a:ext cx="12034683" cy="5155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58AAE4-0CE6-4B09-881F-2A727C1BE488}"/>
              </a:ext>
            </a:extLst>
          </p:cNvPr>
          <p:cNvSpPr txBox="1"/>
          <p:nvPr/>
        </p:nvSpPr>
        <p:spPr>
          <a:xfrm>
            <a:off x="1004699" y="176361"/>
            <a:ext cx="583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Vieát chöõ hoa côõ vöøa.</a:t>
            </a:r>
          </a:p>
        </p:txBody>
      </p:sp>
    </p:spTree>
    <p:extLst>
      <p:ext uri="{BB962C8B-B14F-4D97-AF65-F5344CB8AC3E}">
        <p14:creationId xmlns="" xmlns:p14="http://schemas.microsoft.com/office/powerpoint/2010/main" val="1774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A">
            <a:hlinkClick r:id="" action="ppaction://media"/>
            <a:extLst>
              <a:ext uri="{FF2B5EF4-FFF2-40B4-BE49-F238E27FC236}">
                <a16:creationId xmlns="" xmlns:a16="http://schemas.microsoft.com/office/drawing/2014/main" id="{FF26B4DA-8A97-4F57-80E8-2C98657897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 l="26787" t="6047" r="26730" b="16124"/>
          <a:stretch/>
        </p:blipFill>
        <p:spPr>
          <a:xfrm>
            <a:off x="5402595" y="1242544"/>
            <a:ext cx="5980779" cy="5337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91A299-B786-4481-959E-B51620EB7622}"/>
              </a:ext>
            </a:extLst>
          </p:cNvPr>
          <p:cNvSpPr txBox="1"/>
          <p:nvPr/>
        </p:nvSpPr>
        <p:spPr>
          <a:xfrm>
            <a:off x="1222213" y="176361"/>
            <a:ext cx="583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Vieát chöõ hoa côõ nhoû.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EDF000-F558-4421-BB7F-012FC4E76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140" y="2401555"/>
            <a:ext cx="3913455" cy="3951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3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9EFF15-F738-4468-A4D9-303FD2979697}"/>
              </a:ext>
            </a:extLst>
          </p:cNvPr>
          <p:cNvSpPr/>
          <p:nvPr/>
        </p:nvSpPr>
        <p:spPr>
          <a:xfrm>
            <a:off x="-663191" y="871871"/>
            <a:ext cx="13807691" cy="6567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6000" dirty="0" err="1" smtClean="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  <a:endParaRPr lang="en-US" sz="6000" dirty="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6000" dirty="0" err="1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  <a:endParaRPr lang="en-US" sz="4800" dirty="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7C9A90-093B-4760-997D-CC84BEDF2327}"/>
              </a:ext>
            </a:extLst>
          </p:cNvPr>
          <p:cNvSpPr txBox="1"/>
          <p:nvPr/>
        </p:nvSpPr>
        <p:spPr>
          <a:xfrm>
            <a:off x="327409" y="1948909"/>
            <a:ext cx="12131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5EB2D9-3BE6-4B8B-BB4D-8B0AFE4DEF8B}"/>
              </a:ext>
            </a:extLst>
          </p:cNvPr>
          <p:cNvSpPr txBox="1"/>
          <p:nvPr/>
        </p:nvSpPr>
        <p:spPr>
          <a:xfrm>
            <a:off x="1679713" y="238539"/>
            <a:ext cx="59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7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642822" y="1208866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3373944" y="2639900"/>
            <a:ext cx="4916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474" y="718110"/>
            <a:ext cx="7377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alt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2023</a:t>
            </a:r>
            <a:endParaRPr lang="en-US" alt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106</Words>
  <Application>Microsoft Office PowerPoint</Application>
  <PresentationFormat>Custom</PresentationFormat>
  <Paragraphs>26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 Light</vt:lpstr>
      <vt:lpstr>Calibri</vt:lpstr>
      <vt:lpstr>.VnTime</vt:lpstr>
      <vt:lpstr>VNI-Avo</vt:lpstr>
      <vt:lpstr>HP001 5H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706</cp:revision>
  <dcterms:created xsi:type="dcterms:W3CDTF">2020-10-25T22:14:19Z</dcterms:created>
  <dcterms:modified xsi:type="dcterms:W3CDTF">2024-01-10T22:52:48Z</dcterms:modified>
</cp:coreProperties>
</file>