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7"/>
  </p:notesMasterIdLst>
  <p:sldIdLst>
    <p:sldId id="428" r:id="rId3"/>
    <p:sldId id="362" r:id="rId4"/>
    <p:sldId id="430" r:id="rId5"/>
    <p:sldId id="381" r:id="rId6"/>
    <p:sldId id="431" r:id="rId7"/>
    <p:sldId id="387" r:id="rId8"/>
    <p:sldId id="393" r:id="rId9"/>
    <p:sldId id="395" r:id="rId10"/>
    <p:sldId id="351" r:id="rId11"/>
    <p:sldId id="410" r:id="rId12"/>
    <p:sldId id="411" r:id="rId13"/>
    <p:sldId id="412" r:id="rId14"/>
    <p:sldId id="396" r:id="rId15"/>
    <p:sldId id="414" r:id="rId16"/>
    <p:sldId id="397" r:id="rId17"/>
    <p:sldId id="424" r:id="rId18"/>
    <p:sldId id="425" r:id="rId19"/>
    <p:sldId id="415" r:id="rId20"/>
    <p:sldId id="423" r:id="rId21"/>
    <p:sldId id="402" r:id="rId22"/>
    <p:sldId id="427" r:id="rId23"/>
    <p:sldId id="405" r:id="rId24"/>
    <p:sldId id="407" r:id="rId25"/>
    <p:sldId id="398" r:id="rId26"/>
  </p:sldIdLst>
  <p:sldSz cx="9144000" cy="6858000" type="screen4x3"/>
  <p:notesSz cx="6858000" cy="9144000"/>
  <p:embeddedFontLst>
    <p:embeddedFont>
      <p:font typeface="HP001 4H Normal" panose="020B0604020202020204" charset="0"/>
      <p:regular r:id="rId28"/>
    </p:embeddedFont>
    <p:embeddedFont>
      <p:font typeface="VNI-Avo" pitchFamily="2" charset="0"/>
      <p:regular r:id="rId29"/>
      <p:bold r:id="rId30"/>
      <p:italic r:id="rId31"/>
      <p:boldItalic r:id="rId32"/>
    </p:embeddedFont>
    <p:embeddedFont>
      <p:font typeface="HP-087" panose="020B0604020202020204"/>
      <p:bold r:id="rId33"/>
    </p:embeddedFont>
    <p:embeddedFont>
      <p:font typeface="宋体" panose="02010600030101010101" pitchFamily="2" charset="-122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.VnAvant" panose="020B7200000000000000" pitchFamily="34" charset="0"/>
      <p:regular r:id="rId39"/>
      <p:bold r:id="rId40"/>
      <p:italic r:id="rId41"/>
      <p:boldItalic r:id="rId42"/>
    </p:embeddedFont>
    <p:embeddedFont>
      <p:font typeface="HP001" panose="020B060402020202020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.VnCooper" panose="020B7200000000000000" pitchFamily="34" charset="0"/>
      <p:regular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  <a:srgbClr val="FFCC00"/>
    <a:srgbClr val="0033CC"/>
    <a:srgbClr val="009900"/>
    <a:srgbClr val="FF99FF"/>
    <a:srgbClr val="CCECFF"/>
    <a:srgbClr val="000099"/>
    <a:srgbClr val="FF9933"/>
    <a:srgbClr val="9933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5" autoAdjust="0"/>
    <p:restoredTop sz="94660"/>
  </p:normalViewPr>
  <p:slideViewPr>
    <p:cSldViewPr>
      <p:cViewPr varScale="1">
        <p:scale>
          <a:sx n="80" d="100"/>
          <a:sy n="80" d="100"/>
        </p:scale>
        <p:origin x="10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14/01/2024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.mp3"/><Relationship Id="rId7" Type="http://schemas.openxmlformats.org/officeDocument/2006/relationships/image" Target="../media/image12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7384"/>
            <a:ext cx="9191294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528451"/>
            <a:ext cx="9649072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4187132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836712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601264"/>
            <a:ext cx="3201194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211792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426957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978510"/>
            <a:ext cx="7487866" cy="446671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</a:t>
            </a:r>
            <a:r>
              <a:rPr lang="en-US" sz="3600" b="1" kern="1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THẦY CÔ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411409"/>
            <a:ext cx="542171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  <a:p>
            <a:pPr algn="ctr" defTabSz="1216630">
              <a:defRPr/>
            </a:pPr>
            <a:r>
              <a:rPr lang="en-US" altLang="zh-C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altLang="zh-C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vi-VN" altLang="zh-C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59033" y="5181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033712" y="4419600"/>
            <a:ext cx="4129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ñom 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ñoùm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3D57D8-A11C-4C2F-988B-AB57DEEBD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85800"/>
            <a:ext cx="6477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148134" y="5029200"/>
            <a:ext cx="3398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   choù </a:t>
            </a:r>
            <a:r>
              <a:rPr lang="en-US" sz="4400" b="1" dirty="0">
                <a:solidFill>
                  <a:srgbClr val="0033CC"/>
                </a:solidFill>
                <a:latin typeface="VNI-Avo" pitchFamily="2" charset="0"/>
              </a:rPr>
              <a:t>ñoám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EDCBD-B0F8-4C8D-8CE0-EC2405082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6096000" cy="35814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 rot="1232801">
            <a:off x="907337" y="1359815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853899" y="5334000"/>
            <a:ext cx="6223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         </a:t>
            </a:r>
            <a:r>
              <a:rPr lang="en-US" sz="5400" b="1" dirty="0" smtClean="0">
                <a:solidFill>
                  <a:srgbClr val="0033CC"/>
                </a:solidFill>
                <a:latin typeface="VNI-Avo" pitchFamily="2" charset="0"/>
              </a:rPr>
              <a:t>maâm </a:t>
            </a:r>
            <a:r>
              <a:rPr lang="en-US" sz="5400" b="1" dirty="0">
                <a:solidFill>
                  <a:srgbClr val="0033CC"/>
                </a:solidFill>
                <a:latin typeface="VNI-Avo" pitchFamily="2" charset="0"/>
              </a:rPr>
              <a:t>côm</a:t>
            </a: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591651" y="80893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69E140-4809-4FFC-9D12-7DCD8403D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6553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7718" y="4184900"/>
            <a:ext cx="24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ñom ñoùm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440086" y="169725"/>
            <a:ext cx="1416424" cy="606130"/>
          </a:xfrm>
          <a:prstGeom prst="roundRect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85748" y="20119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3037" y="762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9012" y="201195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§äc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7796" y="4184900"/>
            <a:ext cx="2566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maâm côm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1961" y="4184900"/>
            <a:ext cx="22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choù ñoám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6D186-606B-4957-BB07-1D521B9C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8" y="2331879"/>
            <a:ext cx="2581252" cy="1853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1DFA0-1B54-434E-80CF-C5DCE5B0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157" y="2258176"/>
            <a:ext cx="2265685" cy="1926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2457F4-81E5-4492-95DD-3D7214658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054" y="2187693"/>
            <a:ext cx="2627198" cy="19972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7072" y="798731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§äc</a:t>
            </a:r>
          </a:p>
        </p:txBody>
      </p:sp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85"/>
            <a:ext cx="1971652" cy="707886"/>
            <a:chOff x="85748" y="76200"/>
            <a:chExt cx="1971652" cy="707886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CC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04363" cy="707886"/>
              <a:chOff x="-651821" y="-231732"/>
              <a:chExt cx="1904363" cy="70788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202182" y="-170177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867141" y="5169030"/>
            <a:ext cx="24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ñom ñoùm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08032" y="5169031"/>
            <a:ext cx="2566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VNI-Avo" pitchFamily="2" charset="0"/>
              </a:rPr>
              <a:t>maâm côm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06600" y="5169031"/>
            <a:ext cx="22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VNI-Avo" pitchFamily="2" charset="0"/>
              </a:rPr>
              <a:t>choù ñoám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C57D1F-1084-43B3-80DB-E77E5C3B45F8}"/>
              </a:ext>
            </a:extLst>
          </p:cNvPr>
          <p:cNvSpPr txBox="1"/>
          <p:nvPr/>
        </p:nvSpPr>
        <p:spPr>
          <a:xfrm>
            <a:off x="4608919" y="2329691"/>
            <a:ext cx="1168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05E410-7461-4568-AA5E-6C9B023C6739}"/>
              </a:ext>
            </a:extLst>
          </p:cNvPr>
          <p:cNvSpPr txBox="1"/>
          <p:nvPr/>
        </p:nvSpPr>
        <p:spPr>
          <a:xfrm>
            <a:off x="36576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oâm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A79080-A54C-4A58-AEF7-F04F053B7BDB}"/>
              </a:ext>
            </a:extLst>
          </p:cNvPr>
          <p:cNvSpPr txBox="1"/>
          <p:nvPr/>
        </p:nvSpPr>
        <p:spPr>
          <a:xfrm flipH="1">
            <a:off x="3276600" y="2270509"/>
            <a:ext cx="57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E4051-1B12-451A-8977-92CB70EB53EE}"/>
              </a:ext>
            </a:extLst>
          </p:cNvPr>
          <p:cNvSpPr txBox="1"/>
          <p:nvPr/>
        </p:nvSpPr>
        <p:spPr>
          <a:xfrm flipH="1">
            <a:off x="3733800" y="3292843"/>
            <a:ext cx="57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158FF1-BCD5-44D9-9ED9-0A87146F473D}"/>
              </a:ext>
            </a:extLst>
          </p:cNvPr>
          <p:cNvSpPr txBox="1"/>
          <p:nvPr/>
        </p:nvSpPr>
        <p:spPr>
          <a:xfrm>
            <a:off x="4038600" y="3292844"/>
            <a:ext cx="1192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oùm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EC3B5B-3846-4CAA-AFC2-C77867386949}"/>
              </a:ext>
            </a:extLst>
          </p:cNvPr>
          <p:cNvSpPr txBox="1"/>
          <p:nvPr/>
        </p:nvSpPr>
        <p:spPr>
          <a:xfrm>
            <a:off x="1219200" y="786340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6870F4-8C73-467B-BF7A-543AB1734A1C}"/>
              </a:ext>
            </a:extLst>
          </p:cNvPr>
          <p:cNvSpPr txBox="1"/>
          <p:nvPr/>
        </p:nvSpPr>
        <p:spPr>
          <a:xfrm>
            <a:off x="60960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ôm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8049A7D7-CEB3-49C2-9557-2690E78B6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742699"/>
              </p:ext>
            </p:extLst>
          </p:nvPr>
        </p:nvGraphicFramePr>
        <p:xfrm>
          <a:off x="304800" y="4251960"/>
          <a:ext cx="90678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7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khoùm</a:t>
                      </a:r>
                      <a:endParaRPr lang="en-US" sz="36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voøm </a:t>
                      </a:r>
                      <a:endParaRPr lang="en-US" sz="36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noäm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toâm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bôøm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rôm</a:t>
                      </a:r>
                      <a:endParaRPr lang="en-US" sz="36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 dirty="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41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225777" y="130644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2590800"/>
            <a:ext cx="312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4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om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67000" y="3810000"/>
            <a:ext cx="885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4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ôm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86400" y="3962400"/>
            <a:ext cx="121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ơm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41302" cy="771326"/>
            <a:chOff x="85748" y="76200"/>
            <a:chExt cx="1941302" cy="771326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CC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874013" cy="771326"/>
              <a:chOff x="-651821" y="-231732"/>
              <a:chExt cx="1874013" cy="77132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232532" y="-106737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375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676400"/>
            <a:ext cx="6096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3752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CC00CC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>
                <a:solidFill>
                  <a:srgbClr val="FFCC00"/>
                </a:solidFill>
                <a:latin typeface="HP-087" pitchFamily="34" charset="0"/>
              </a:rPr>
              <a:t>TIẾT</a:t>
            </a:r>
            <a:r>
              <a:rPr lang="en-US" sz="13800">
                <a:solidFill>
                  <a:srgbClr val="FFCC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CC00"/>
              </a:solidFill>
              <a:latin typeface="HP-087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36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8659" y="182894"/>
            <a:ext cx="4865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om  oâm  ôm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108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232665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.VnAvant" pitchFamily="34" charset="0"/>
              </a:rPr>
              <a:t>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36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.VnAvant" pitchFamily="34" charset="0"/>
              </a:rPr>
              <a:t>vµ v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  <p:pic>
        <p:nvPicPr>
          <p:cNvPr id="11" name="Picture 10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7617" y="32004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2701" y="178104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087" y="2530741"/>
            <a:ext cx="2182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o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25052" y="3971431"/>
            <a:ext cx="1907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chó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0805" y="3977402"/>
            <a:ext cx="2996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Ǻɤʎ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0265" y="3977402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đố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4429" y="2516227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ô</a:t>
            </a:r>
            <a:r>
              <a:rPr lang="el-GR" sz="7200" dirty="0" smtClean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4854" y="2518224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ơ</a:t>
            </a:r>
            <a:r>
              <a:rPr lang="el-GR" sz="7200" dirty="0" smtClean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9774" y="3973284"/>
            <a:ext cx="2509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cơ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Ψ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829" y="232665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8689003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17573-5E24-4008-B554-4531F740F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4" y="123370"/>
            <a:ext cx="9059906" cy="48453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5748" y="14877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5748" y="5025576"/>
            <a:ext cx="9019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  Hoâm qua, coâ Mô ôû xoùm Haï ñeán thaêm nhaø Haø. Coâ cho Haø gioû cam. Haø choïn quaû cam to phaàn boá. Meï khen vaø thôm leân maù Haø.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4651830" y="5558976"/>
            <a:ext cx="609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5486400" y="6473376"/>
            <a:ext cx="609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748" y="169725"/>
            <a:ext cx="1770762" cy="606130"/>
            <a:chOff x="85748" y="169725"/>
            <a:chExt cx="1770762" cy="60613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85748" y="201195"/>
              <a:ext cx="578931" cy="533997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>
                <a:ln>
                  <a:noFill/>
                </a:ln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3037" y="76200"/>
            <a:ext cx="1911287" cy="722531"/>
            <a:chOff x="-651821" y="-231732"/>
            <a:chExt cx="1911287" cy="722531"/>
          </a:xfrm>
        </p:grpSpPr>
        <p:sp>
          <p:nvSpPr>
            <p:cNvPr id="7" name="TextBox 6"/>
            <p:cNvSpPr txBox="1"/>
            <p:nvPr/>
          </p:nvSpPr>
          <p:spPr>
            <a:xfrm>
              <a:off x="-651821" y="-231732"/>
              <a:ext cx="222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5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Nãi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57600" y="735192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Xin loãi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F02ED7-CBDD-4713-962F-4A2760D5D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73" y="1676400"/>
            <a:ext cx="7150453" cy="38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066800" y="2562225"/>
            <a:ext cx="822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7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Củng cố dặn dò</a:t>
            </a:r>
            <a:endParaRPr lang="en-US" sz="72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9" name="Group 58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63" name="Rounded Rectangle 62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467796" y="1201027"/>
            <a:ext cx="1416424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3350"/>
              </p:ext>
            </p:extLst>
          </p:nvPr>
        </p:nvGraphicFramePr>
        <p:xfrm>
          <a:off x="467796" y="1696327"/>
          <a:ext cx="3113604" cy="272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8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819476" y="1842655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n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2248" y="1836241"/>
            <a:ext cx="623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m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50930" y="2476159"/>
            <a:ext cx="495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1695" y="3257231"/>
            <a:ext cx="514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aê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2459" y="3903562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aâ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98660" y="2466110"/>
            <a:ext cx="77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an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506757" y="2468717"/>
            <a:ext cx="934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54366" y="3177911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aên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79333" y="3180518"/>
            <a:ext cx="954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aêm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57095" y="3826849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aân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465192" y="3829456"/>
            <a:ext cx="954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aâm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2377" y="1530930"/>
            <a:ext cx="1083914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592281"/>
              </p:ext>
            </p:extLst>
          </p:nvPr>
        </p:nvGraphicFramePr>
        <p:xfrm>
          <a:off x="5791200" y="784087"/>
          <a:ext cx="2514600" cy="50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2" name="Rectangle 71"/>
          <p:cNvSpPr/>
          <p:nvPr/>
        </p:nvSpPr>
        <p:spPr>
          <a:xfrm>
            <a:off x="5500260" y="569087"/>
            <a:ext cx="1541114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7576879" y="798731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91436" y="1449576"/>
            <a:ext cx="48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o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172200" y="2104610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oâ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91436" y="2789275"/>
            <a:ext cx="48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172200" y="343560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e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172200" y="391709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eâ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13878" y="4569348"/>
            <a:ext cx="46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i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213878" y="5215679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u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277117" y="1519489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on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277117" y="2706791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ôn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277117" y="3353122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en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299559" y="4639261"/>
            <a:ext cx="73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in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99559" y="5285592"/>
            <a:ext cx="739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un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257881" y="2110682"/>
            <a:ext cx="78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oân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57881" y="3999453"/>
            <a:ext cx="78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eân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7542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9" grpId="0"/>
      <p:bldP spid="50" grpId="0"/>
      <p:bldP spid="51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96" grpId="0"/>
      <p:bldP spid="97" grpId="0"/>
      <p:bldP spid="99" grpId="0"/>
      <p:bldP spid="100" grpId="0"/>
      <p:bldP spid="101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7B7F9B-D920-4660-809A-403703C1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7" y="0"/>
            <a:ext cx="8908507" cy="3473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36352" y="4656728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VNI-Avo" pitchFamily="2" charset="0"/>
              </a:rPr>
              <a:t>Höông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c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oám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ôm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thoân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x</a:t>
            </a: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</a:rPr>
              <a:t>oùm</a:t>
            </a:r>
            <a:r>
              <a:rPr lang="en-US" sz="4400" b="1" dirty="0">
                <a:latin typeface="VNI-Avo" pitchFamily="2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292978"/>
            <a:ext cx="3505200" cy="926222"/>
            <a:chOff x="7643" y="169725"/>
            <a:chExt cx="3192757" cy="60613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440086" y="169725"/>
              <a:ext cx="2760314" cy="606130"/>
            </a:xfrm>
            <a:prstGeom prst="roundRect">
              <a:avLst/>
            </a:prstGeom>
            <a:solidFill>
              <a:srgbClr val="CC00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7643" y="201195"/>
              <a:ext cx="763485" cy="533997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>
                <a:ln>
                  <a:noFill/>
                </a:ln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2400" y="4351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863" y="391121"/>
            <a:ext cx="3167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VNI-Avo" pitchFamily="2" charset="0"/>
                <a:cs typeface="Calibri" pitchFamily="34" charset="0"/>
              </a:rPr>
              <a:t>Nhaän</a:t>
            </a:r>
            <a:r>
              <a:rPr lang="en-US" sz="4000" b="1" dirty="0" smtClean="0">
                <a:solidFill>
                  <a:schemeClr val="bg1"/>
                </a:solidFill>
                <a:latin typeface="VNI-Avo" pitchFamily="2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VNI-Avo" pitchFamily="2" charset="0"/>
                <a:cs typeface="Calibri" pitchFamily="34" charset="0"/>
              </a:rPr>
              <a:t>bieát</a:t>
            </a:r>
            <a:endParaRPr lang="en-US" sz="4000" b="1" dirty="0">
              <a:solidFill>
                <a:schemeClr val="bg1"/>
              </a:solidFill>
              <a:latin typeface="VNI-Avo" pitchFamily="2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914400"/>
            <a:ext cx="899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Bài 36: </a:t>
            </a:r>
            <a:r>
              <a:rPr lang="en-US" sz="8800" dirty="0" smtClean="0">
                <a:solidFill>
                  <a:srgbClr val="FF0000"/>
                </a:solidFill>
              </a:rPr>
              <a:t>om  ôm  ơm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824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772228" y="2252284"/>
            <a:ext cx="1600200" cy="990600"/>
          </a:xfrm>
          <a:prstGeom prst="rect">
            <a:avLst/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93274" y="2259210"/>
            <a:ext cx="1600200" cy="990600"/>
          </a:xfrm>
          <a:prstGeom prst="rect">
            <a:avLst/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743201" y="3270594"/>
            <a:ext cx="3250274" cy="990600"/>
          </a:xfrm>
          <a:prstGeom prst="rect">
            <a:avLst/>
          </a:prstGeom>
          <a:solidFill>
            <a:srgbClr val="FF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8919" y="2329691"/>
            <a:ext cx="1168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om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solidFill>
                <a:srgbClr val="CC00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36576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oâm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276600" y="2270509"/>
            <a:ext cx="57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435DA7-3EAC-4FF6-8A63-FB249ACDE9FA}"/>
              </a:ext>
            </a:extLst>
          </p:cNvPr>
          <p:cNvSpPr txBox="1"/>
          <p:nvPr/>
        </p:nvSpPr>
        <p:spPr>
          <a:xfrm flipH="1">
            <a:off x="3733800" y="3292843"/>
            <a:ext cx="57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EE08E9-098C-43DF-9DA9-FD64A31E2D77}"/>
              </a:ext>
            </a:extLst>
          </p:cNvPr>
          <p:cNvSpPr txBox="1"/>
          <p:nvPr/>
        </p:nvSpPr>
        <p:spPr>
          <a:xfrm>
            <a:off x="4038600" y="3292844"/>
            <a:ext cx="1192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VNI-Avo" pitchFamily="2" charset="0"/>
              </a:rPr>
              <a:t>oùm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EE99E3-C6E7-42DE-AE50-90A492B94946}"/>
              </a:ext>
            </a:extLst>
          </p:cNvPr>
          <p:cNvSpPr txBox="1"/>
          <p:nvPr/>
        </p:nvSpPr>
        <p:spPr>
          <a:xfrm>
            <a:off x="1219200" y="786340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61CE0-5A39-48B8-BECB-92781BFB7EEB}"/>
              </a:ext>
            </a:extLst>
          </p:cNvPr>
          <p:cNvSpPr txBox="1"/>
          <p:nvPr/>
        </p:nvSpPr>
        <p:spPr>
          <a:xfrm>
            <a:off x="6096000" y="804565"/>
            <a:ext cx="173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ôm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7" grpId="0"/>
      <p:bldP spid="2" grpId="0"/>
      <p:bldP spid="28" grpId="0"/>
      <p:bldP spid="32" grpId="0"/>
      <p:bldP spid="41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om,ôm,ơm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332300"/>
              </p:ext>
            </p:extLst>
          </p:nvPr>
        </p:nvGraphicFramePr>
        <p:xfrm>
          <a:off x="304800" y="2118360"/>
          <a:ext cx="90678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67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khoùm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voøm 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9900"/>
                          </a:solidFill>
                          <a:latin typeface="VNI-Avo" pitchFamily="2" charset="0"/>
                        </a:rPr>
                        <a:t> noäm</a:t>
                      </a:r>
                    </a:p>
                    <a:p>
                      <a:pPr algn="ctr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smtClean="0">
                          <a:solidFill>
                            <a:srgbClr val="009900"/>
                          </a:solidFill>
                          <a:latin typeface="VNI-Avo" pitchFamily="2" charset="0"/>
                        </a:rPr>
                        <a:t>toâm</a:t>
                      </a:r>
                      <a:endParaRPr lang="en-US" sz="4000" b="1">
                        <a:solidFill>
                          <a:srgbClr val="009900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bôøm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rôm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solidFill>
                <a:srgbClr val="CC00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7498</TotalTime>
  <Words>239</Words>
  <Application>Microsoft Office PowerPoint</Application>
  <PresentationFormat>On-screen Show (4:3)</PresentationFormat>
  <Paragraphs>118</Paragraphs>
  <Slides>24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HP001 4H Normal</vt:lpstr>
      <vt:lpstr>VNI-Avo</vt:lpstr>
      <vt:lpstr>Times New Roman</vt:lpstr>
      <vt:lpstr>HP-087</vt:lpstr>
      <vt:lpstr>宋体</vt:lpstr>
      <vt:lpstr>Comic Sans MS</vt:lpstr>
      <vt:lpstr>.VnAvant</vt:lpstr>
      <vt:lpstr>HP001</vt:lpstr>
      <vt:lpstr>Calibri</vt:lpstr>
      <vt:lpstr>.VnCooper</vt:lpstr>
      <vt:lpstr>Arial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367</cp:revision>
  <dcterms:created xsi:type="dcterms:W3CDTF">2006-08-16T00:00:00Z</dcterms:created>
  <dcterms:modified xsi:type="dcterms:W3CDTF">2024-01-14T14:23:09Z</dcterms:modified>
</cp:coreProperties>
</file>