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2"/>
  </p:notesMasterIdLst>
  <p:sldIdLst>
    <p:sldId id="260" r:id="rId5"/>
    <p:sldId id="258" r:id="rId6"/>
    <p:sldId id="341" r:id="rId7"/>
    <p:sldId id="2634" r:id="rId8"/>
    <p:sldId id="2638" r:id="rId9"/>
    <p:sldId id="335" r:id="rId10"/>
    <p:sldId id="2642" r:id="rId11"/>
    <p:sldId id="2639" r:id="rId12"/>
    <p:sldId id="2640" r:id="rId13"/>
    <p:sldId id="2641" r:id="rId14"/>
    <p:sldId id="344" r:id="rId15"/>
    <p:sldId id="333" r:id="rId16"/>
    <p:sldId id="337" r:id="rId17"/>
    <p:sldId id="345" r:id="rId18"/>
    <p:sldId id="340" r:id="rId19"/>
    <p:sldId id="348"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DA562CA-086C-4C79-93E0-D8BDFEBAF7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506" y="237564"/>
            <a:ext cx="1188646" cy="1188646"/>
          </a:xfrm>
          <a:prstGeom prst="rect">
            <a:avLst/>
          </a:prstGeom>
        </p:spPr>
      </p:pic>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D2829409-03B2-4B0C-B4AB-E133B4B450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5.pn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audio" Target="../media/audio2.wav"/><Relationship Id="rId5" Type="http://schemas.openxmlformats.org/officeDocument/2006/relationships/image" Target="../media/image67.png"/><Relationship Id="rId10" Type="http://schemas.openxmlformats.org/officeDocument/2006/relationships/audio" Target="../media/audio3.wav"/><Relationship Id="rId4" Type="http://schemas.openxmlformats.org/officeDocument/2006/relationships/image" Target="../media/image64.jpeg"/><Relationship Id="rId9" Type="http://schemas.openxmlformats.org/officeDocument/2006/relationships/image" Target="../media/image71.gif"/></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4.jpeg"/><Relationship Id="rId7" Type="http://schemas.openxmlformats.org/officeDocument/2006/relationships/image" Target="../media/image73.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72.png"/><Relationship Id="rId10" Type="http://schemas.openxmlformats.org/officeDocument/2006/relationships/audio" Target="../media/audio2.wav"/><Relationship Id="rId4" Type="http://schemas.openxmlformats.org/officeDocument/2006/relationships/image" Target="../media/image67.pn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5160D146-9FA0-40CB-B676-58E2DD5ABFD8}"/>
              </a:ext>
            </a:extLst>
          </p:cNvPr>
          <p:cNvSpPr txBox="1"/>
          <p:nvPr/>
        </p:nvSpPr>
        <p:spPr>
          <a:xfrm>
            <a:off x="3623482" y="1102258"/>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Thứ</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ngày</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tháng</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năm</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 2022</a:t>
            </a:r>
          </a:p>
        </p:txBody>
      </p:sp>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2"/>
          <a:stretch>
            <a:fillRect/>
          </a:stretch>
        </p:blipFill>
        <p:spPr>
          <a:xfrm>
            <a:off x="442159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Viết</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3 – 4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câu</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chỉ</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đồ</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vật</a:t>
            </a:r>
            <a:endParaRPr kumimoji="0" lang="en-US" sz="54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6" y="1946794"/>
            <a:ext cx="11519647" cy="3108543"/>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625</Words>
  <Application>Microsoft Office PowerPoint</Application>
  <PresentationFormat>Widescreen</PresentationFormat>
  <Paragraphs>61</Paragraphs>
  <Slides>17</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微软雅黑</vt:lpstr>
      <vt:lpstr>幼圆</vt:lpstr>
      <vt:lpstr>字魂95号-手刻宋</vt:lpstr>
      <vt:lpstr>Arial</vt:lpstr>
      <vt:lpstr>Arial-Rounded</vt:lpstr>
      <vt:lpstr>Calibri</vt:lpstr>
      <vt:lpstr>Calibri Light</vt:lpstr>
      <vt:lpstr>Coiny</vt:lpstr>
      <vt:lpstr>Patrick Hand</vt:lpstr>
      <vt:lpstr>SVN-Roselina Script</vt:lpstr>
      <vt:lpstr>SVN-Sign Painter House Script</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2022-07-29T00:24:17Z</dcterms:created>
  <dcterms:modified xsi:type="dcterms:W3CDTF">2022-09-29T11:03:42Z</dcterms:modified>
</cp:coreProperties>
</file>