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m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351" r:id="rId2"/>
    <p:sldId id="284" r:id="rId3"/>
    <p:sldId id="315" r:id="rId4"/>
    <p:sldId id="347" r:id="rId5"/>
    <p:sldId id="349" r:id="rId6"/>
    <p:sldId id="346" r:id="rId7"/>
    <p:sldId id="317" r:id="rId8"/>
    <p:sldId id="285" r:id="rId9"/>
    <p:sldId id="263" r:id="rId10"/>
    <p:sldId id="287" r:id="rId11"/>
    <p:sldId id="299" r:id="rId12"/>
    <p:sldId id="290" r:id="rId13"/>
    <p:sldId id="333" r:id="rId14"/>
    <p:sldId id="320" r:id="rId15"/>
    <p:sldId id="316" r:id="rId16"/>
    <p:sldId id="264" r:id="rId17"/>
    <p:sldId id="292" r:id="rId18"/>
    <p:sldId id="294" r:id="rId19"/>
    <p:sldId id="324" r:id="rId20"/>
    <p:sldId id="330" r:id="rId21"/>
    <p:sldId id="328" r:id="rId22"/>
    <p:sldId id="331" r:id="rId23"/>
    <p:sldId id="329" r:id="rId24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1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7DA9"/>
    <a:srgbClr val="FFD64F"/>
    <a:srgbClr val="FEFF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0417" autoAdjust="0"/>
  </p:normalViewPr>
  <p:slideViewPr>
    <p:cSldViewPr snapToGrid="0" showGuides="1">
      <p:cViewPr varScale="1">
        <p:scale>
          <a:sx n="45" d="100"/>
          <a:sy n="45" d="100"/>
        </p:scale>
        <p:origin x="1356" y="60"/>
      </p:cViewPr>
      <p:guideLst>
        <p:guide orient="horz" pos="21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79F1D-E65B-4E95-A33B-CE13F0B5EEDB}" type="datetimeFigureOut">
              <a:rPr lang="zh-CN" altLang="en-US" smtClean="0"/>
              <a:t>2024/1/9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F43661-B6AF-4818-960E-E1703A3816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387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43661-B6AF-4818-960E-E1703A3816E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12853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7079c982a6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7079c982a6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4432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7079c982a6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7079c982a6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0772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43661-B6AF-4818-960E-E1703A3816E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6901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43661-B6AF-4818-960E-E1703A3816E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2734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43661-B6AF-4818-960E-E1703A3816E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1219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43661-B6AF-4818-960E-E1703A3816E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4733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Chuẩn</a:t>
            </a:r>
            <a:r>
              <a:rPr lang="vi-VN" baseline="0" dirty="0"/>
              <a:t> kiến thức kĩ năng: Bài 1 và Bài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43661-B6AF-4818-960E-E1703A3816E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7875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43661-B6AF-4818-960E-E1703A3816E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1920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43661-B6AF-4818-960E-E1703A3816E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77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43661-B6AF-4818-960E-E1703A3816E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6365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36F4-26FF-4706-ABAC-CF8EFC532E1E}" type="datetimeFigureOut">
              <a:rPr lang="zh-CN" altLang="en-US" smtClean="0"/>
              <a:t>2024/1/9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AF4D-372C-49F8-B50F-9C9837B2F2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36F4-26FF-4706-ABAC-CF8EFC532E1E}" type="datetimeFigureOut">
              <a:rPr lang="zh-CN" altLang="en-US" smtClean="0"/>
              <a:t>2024/1/9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AF4D-372C-49F8-B50F-9C9837B2F2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36F4-26FF-4706-ABAC-CF8EFC532E1E}" type="datetimeFigureOut">
              <a:rPr lang="zh-CN" altLang="en-US" smtClean="0"/>
              <a:t>2024/1/9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AF4D-372C-49F8-B50F-9C9837B2F2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bg>
      <p:bgPr>
        <a:solidFill>
          <a:srgbClr val="E7F4F5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oogle Shape;214;p17"/>
          <p:cNvGrpSpPr/>
          <p:nvPr/>
        </p:nvGrpSpPr>
        <p:grpSpPr>
          <a:xfrm>
            <a:off x="-17567" y="-38965"/>
            <a:ext cx="12276000" cy="6949324"/>
            <a:chOff x="-13175" y="-68739"/>
            <a:chExt cx="9207000" cy="5211993"/>
          </a:xfrm>
        </p:grpSpPr>
        <p:sp>
          <p:nvSpPr>
            <p:cNvPr id="215" name="Google Shape;215;p17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7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7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7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9" name="Google Shape;219;p17"/>
          <p:cNvSpPr txBox="1">
            <a:spLocks noGrp="1"/>
          </p:cNvSpPr>
          <p:nvPr>
            <p:ph type="ctrTitle"/>
          </p:nvPr>
        </p:nvSpPr>
        <p:spPr>
          <a:xfrm>
            <a:off x="1152031" y="4131767"/>
            <a:ext cx="2830400" cy="4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9pPr>
          </a:lstStyle>
          <a:p>
            <a:endParaRPr/>
          </a:p>
        </p:txBody>
      </p:sp>
      <p:sp>
        <p:nvSpPr>
          <p:cNvPr id="220" name="Google Shape;220;p17"/>
          <p:cNvSpPr txBox="1">
            <a:spLocks noGrp="1"/>
          </p:cNvSpPr>
          <p:nvPr>
            <p:ph type="subTitle" idx="1"/>
          </p:nvPr>
        </p:nvSpPr>
        <p:spPr>
          <a:xfrm>
            <a:off x="1152000" y="4812865"/>
            <a:ext cx="2830400" cy="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5"/>
            </a:lvl9pPr>
          </a:lstStyle>
          <a:p>
            <a:endParaRPr/>
          </a:p>
        </p:txBody>
      </p:sp>
      <p:sp>
        <p:nvSpPr>
          <p:cNvPr id="221" name="Google Shape;221;p17"/>
          <p:cNvSpPr txBox="1">
            <a:spLocks noGrp="1"/>
          </p:cNvSpPr>
          <p:nvPr>
            <p:ph type="ctrTitle" idx="2"/>
          </p:nvPr>
        </p:nvSpPr>
        <p:spPr>
          <a:xfrm>
            <a:off x="1152000" y="2762516"/>
            <a:ext cx="2830400" cy="4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9pPr>
          </a:lstStyle>
          <a:p>
            <a:endParaRPr/>
          </a:p>
        </p:txBody>
      </p:sp>
      <p:sp>
        <p:nvSpPr>
          <p:cNvPr id="222" name="Google Shape;222;p17"/>
          <p:cNvSpPr txBox="1">
            <a:spLocks noGrp="1"/>
          </p:cNvSpPr>
          <p:nvPr>
            <p:ph type="subTitle" idx="3"/>
          </p:nvPr>
        </p:nvSpPr>
        <p:spPr>
          <a:xfrm>
            <a:off x="1152031" y="1812533"/>
            <a:ext cx="2830400" cy="79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5"/>
            </a:lvl9pPr>
          </a:lstStyle>
          <a:p>
            <a:endParaRPr/>
          </a:p>
        </p:txBody>
      </p:sp>
      <p:sp>
        <p:nvSpPr>
          <p:cNvPr id="223" name="Google Shape;223;p17"/>
          <p:cNvSpPr txBox="1">
            <a:spLocks noGrp="1"/>
          </p:cNvSpPr>
          <p:nvPr>
            <p:ph type="ctrTitle" idx="4"/>
          </p:nvPr>
        </p:nvSpPr>
        <p:spPr>
          <a:xfrm>
            <a:off x="8209397" y="4131767"/>
            <a:ext cx="2830400" cy="4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9pPr>
          </a:lstStyle>
          <a:p>
            <a:endParaRPr/>
          </a:p>
        </p:txBody>
      </p:sp>
      <p:sp>
        <p:nvSpPr>
          <p:cNvPr id="224" name="Google Shape;224;p17"/>
          <p:cNvSpPr txBox="1">
            <a:spLocks noGrp="1"/>
          </p:cNvSpPr>
          <p:nvPr>
            <p:ph type="subTitle" idx="5"/>
          </p:nvPr>
        </p:nvSpPr>
        <p:spPr>
          <a:xfrm>
            <a:off x="8209367" y="4812865"/>
            <a:ext cx="2830400" cy="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5"/>
            </a:lvl9pPr>
          </a:lstStyle>
          <a:p>
            <a:endParaRPr/>
          </a:p>
        </p:txBody>
      </p:sp>
      <p:grpSp>
        <p:nvGrpSpPr>
          <p:cNvPr id="225" name="Google Shape;225;p17"/>
          <p:cNvGrpSpPr/>
          <p:nvPr/>
        </p:nvGrpSpPr>
        <p:grpSpPr>
          <a:xfrm>
            <a:off x="1662151" y="720237"/>
            <a:ext cx="9906256" cy="5599043"/>
            <a:chOff x="1246613" y="540178"/>
            <a:chExt cx="7429692" cy="4199282"/>
          </a:xfrm>
        </p:grpSpPr>
        <p:sp>
          <p:nvSpPr>
            <p:cNvPr id="226" name="Google Shape;226;p17"/>
            <p:cNvSpPr/>
            <p:nvPr/>
          </p:nvSpPr>
          <p:spPr>
            <a:xfrm flipH="1">
              <a:off x="1246613" y="44999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7"/>
            <p:cNvSpPr/>
            <p:nvPr/>
          </p:nvSpPr>
          <p:spPr>
            <a:xfrm flipH="1">
              <a:off x="8439363" y="234212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7"/>
            <p:cNvSpPr/>
            <p:nvPr/>
          </p:nvSpPr>
          <p:spPr>
            <a:xfrm flipH="1">
              <a:off x="2753013" y="5401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9" name="Google Shape;229;p17"/>
          <p:cNvSpPr txBox="1">
            <a:spLocks noGrp="1"/>
          </p:cNvSpPr>
          <p:nvPr>
            <p:ph type="ctrTitle" idx="6"/>
          </p:nvPr>
        </p:nvSpPr>
        <p:spPr>
          <a:xfrm>
            <a:off x="8209367" y="2762516"/>
            <a:ext cx="2830400" cy="4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9pPr>
          </a:lstStyle>
          <a:p>
            <a:endParaRPr/>
          </a:p>
        </p:txBody>
      </p:sp>
      <p:sp>
        <p:nvSpPr>
          <p:cNvPr id="230" name="Google Shape;230;p17"/>
          <p:cNvSpPr txBox="1">
            <a:spLocks noGrp="1"/>
          </p:cNvSpPr>
          <p:nvPr>
            <p:ph type="subTitle" idx="7"/>
          </p:nvPr>
        </p:nvSpPr>
        <p:spPr>
          <a:xfrm>
            <a:off x="8209397" y="1812533"/>
            <a:ext cx="2830400" cy="79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5"/>
            </a:lvl9pPr>
          </a:lstStyle>
          <a:p>
            <a:endParaRPr/>
          </a:p>
        </p:txBody>
      </p:sp>
      <p:sp>
        <p:nvSpPr>
          <p:cNvPr id="231" name="Google Shape;231;p17"/>
          <p:cNvSpPr txBox="1">
            <a:spLocks noGrp="1"/>
          </p:cNvSpPr>
          <p:nvPr>
            <p:ph type="title" idx="8"/>
          </p:nvPr>
        </p:nvSpPr>
        <p:spPr>
          <a:xfrm>
            <a:off x="968800" y="527167"/>
            <a:ext cx="10246000" cy="5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36F4-26FF-4706-ABAC-CF8EFC532E1E}" type="datetimeFigureOut">
              <a:rPr lang="zh-CN" altLang="en-US" smtClean="0"/>
              <a:t>2024/1/9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AF4D-372C-49F8-B50F-9C9837B2F2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36F4-26FF-4706-ABAC-CF8EFC532E1E}" type="datetimeFigureOut">
              <a:rPr lang="zh-CN" altLang="en-US" smtClean="0"/>
              <a:t>2024/1/9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AF4D-372C-49F8-B50F-9C9837B2F2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36F4-26FF-4706-ABAC-CF8EFC532E1E}" type="datetimeFigureOut">
              <a:rPr lang="zh-CN" altLang="en-US" smtClean="0"/>
              <a:t>2024/1/9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AF4D-372C-49F8-B50F-9C9837B2F2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36F4-26FF-4706-ABAC-CF8EFC532E1E}" type="datetimeFigureOut">
              <a:rPr lang="zh-CN" altLang="en-US" smtClean="0"/>
              <a:t>2024/1/9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AF4D-372C-49F8-B50F-9C9837B2F2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36F4-26FF-4706-ABAC-CF8EFC532E1E}" type="datetimeFigureOut">
              <a:rPr lang="zh-CN" altLang="en-US" smtClean="0"/>
              <a:t>2024/1/9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AF4D-372C-49F8-B50F-9C9837B2F2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36F4-26FF-4706-ABAC-CF8EFC532E1E}" type="datetimeFigureOut">
              <a:rPr lang="zh-CN" altLang="en-US" smtClean="0"/>
              <a:t>2024/1/9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AF4D-372C-49F8-B50F-9C9837B2F2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36F4-26FF-4706-ABAC-CF8EFC532E1E}" type="datetimeFigureOut">
              <a:rPr lang="zh-CN" altLang="en-US" smtClean="0"/>
              <a:t>2024/1/9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AF4D-372C-49F8-B50F-9C9837B2F2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36F4-26FF-4706-ABAC-CF8EFC532E1E}" type="datetimeFigureOut">
              <a:rPr lang="zh-CN" altLang="en-US" smtClean="0"/>
              <a:t>2024/1/9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AF4D-372C-49F8-B50F-9C9837B2F2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836F4-26FF-4706-ABAC-CF8EFC532E1E}" type="datetimeFigureOut">
              <a:rPr lang="zh-CN" altLang="en-US" smtClean="0"/>
              <a:t>2024/1/9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4AF4D-372C-49F8-B50F-9C9837B2F2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2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6.png"/><Relationship Id="rId12" Type="http://schemas.openxmlformats.org/officeDocument/2006/relationships/image" Target="../media/image38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5.png"/><Relationship Id="rId11" Type="http://schemas.openxmlformats.org/officeDocument/2006/relationships/image" Target="../media/image37.png"/><Relationship Id="rId5" Type="http://schemas.openxmlformats.org/officeDocument/2006/relationships/image" Target="../media/image8.png"/><Relationship Id="rId10" Type="http://schemas.openxmlformats.org/officeDocument/2006/relationships/image" Target="../media/image28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39.png"/><Relationship Id="rId15" Type="http://schemas.openxmlformats.org/officeDocument/2006/relationships/image" Target="../media/image41.png"/><Relationship Id="rId10" Type="http://schemas.openxmlformats.org/officeDocument/2006/relationships/image" Target="../media/image49.png"/><Relationship Id="rId4" Type="http://schemas.openxmlformats.org/officeDocument/2006/relationships/image" Target="../media/image22.jpeg"/><Relationship Id="rId9" Type="http://schemas.openxmlformats.org/officeDocument/2006/relationships/image" Target="../media/image48.png"/><Relationship Id="rId1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39.png"/><Relationship Id="rId7" Type="http://schemas.openxmlformats.org/officeDocument/2006/relationships/image" Target="../media/image58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42.GIF"/><Relationship Id="rId5" Type="http://schemas.openxmlformats.org/officeDocument/2006/relationships/image" Target="../media/image56.png"/><Relationship Id="rId10" Type="http://schemas.openxmlformats.org/officeDocument/2006/relationships/image" Target="../media/image40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54.png"/><Relationship Id="rId3" Type="http://schemas.openxmlformats.org/officeDocument/2006/relationships/tags" Target="../tags/tag19.xml"/><Relationship Id="rId7" Type="http://schemas.openxmlformats.org/officeDocument/2006/relationships/image" Target="../media/image7.png"/><Relationship Id="rId12" Type="http://schemas.openxmlformats.org/officeDocument/2006/relationships/image" Target="../media/image13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4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5.png"/><Relationship Id="rId5" Type="http://schemas.openxmlformats.org/officeDocument/2006/relationships/tags" Target="../tags/tag6.xml"/><Relationship Id="rId10" Type="http://schemas.openxmlformats.org/officeDocument/2006/relationships/image" Target="../media/image4.png"/><Relationship Id="rId4" Type="http://schemas.openxmlformats.org/officeDocument/2006/relationships/tags" Target="../tags/tag5.xml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.png"/><Relationship Id="rId3" Type="http://schemas.microsoft.com/office/2007/relationships/media" Target="../media/media1.mp3"/><Relationship Id="rId7" Type="http://schemas.openxmlformats.org/officeDocument/2006/relationships/image" Target="../media/image4.png"/><Relationship Id="rId12" Type="http://schemas.openxmlformats.org/officeDocument/2006/relationships/image" Target="../media/image12.png"/><Relationship Id="rId2" Type="http://schemas.openxmlformats.org/officeDocument/2006/relationships/tags" Target="../tags/tag21.xml"/><Relationship Id="rId16" Type="http://schemas.openxmlformats.org/officeDocument/2006/relationships/image" Target="../media/image62.png"/><Relationship Id="rId1" Type="http://schemas.openxmlformats.org/officeDocument/2006/relationships/tags" Target="../tags/tag20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68.png"/><Relationship Id="rId10" Type="http://schemas.openxmlformats.org/officeDocument/2006/relationships/image" Target="../media/image10.png"/><Relationship Id="rId4" Type="http://schemas.openxmlformats.org/officeDocument/2006/relationships/audio" Target="../media/media1.mp3"/><Relationship Id="rId9" Type="http://schemas.openxmlformats.org/officeDocument/2006/relationships/image" Target="../media/image9.png"/><Relationship Id="rId1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microsoft.com/office/2007/relationships/hdphoto" Target="../media/hdphoto4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64.png"/><Relationship Id="rId3" Type="http://schemas.openxmlformats.org/officeDocument/2006/relationships/tags" Target="../tags/tag24.xml"/><Relationship Id="rId7" Type="http://schemas.openxmlformats.org/officeDocument/2006/relationships/image" Target="../media/image63.png"/><Relationship Id="rId12" Type="http://schemas.openxmlformats.org/officeDocument/2006/relationships/image" Target="../media/image13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notesSlide" Target="../notesSlides/notesSlide10.xml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1.png"/><Relationship Id="rId4" Type="http://schemas.openxmlformats.org/officeDocument/2006/relationships/tags" Target="../tags/tag25.xml"/><Relationship Id="rId9" Type="http://schemas.openxmlformats.org/officeDocument/2006/relationships/image" Target="../media/image10.png"/><Relationship Id="rId14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0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9.png"/><Relationship Id="rId11" Type="http://schemas.openxmlformats.org/officeDocument/2006/relationships/image" Target="../media/image41.png"/><Relationship Id="rId5" Type="http://schemas.openxmlformats.org/officeDocument/2006/relationships/image" Target="../media/image63.png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17.wmf"/><Relationship Id="rId3" Type="http://schemas.openxmlformats.org/officeDocument/2006/relationships/notesSlide" Target="../notesSlides/notesSlide1.xml"/><Relationship Id="rId7" Type="http://schemas.microsoft.com/office/2007/relationships/hdphoto" Target="../media/hdphoto2.wdp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11" Type="http://schemas.openxmlformats.org/officeDocument/2006/relationships/image" Target="../media/image16.wmf"/><Relationship Id="rId5" Type="http://schemas.microsoft.com/office/2007/relationships/hdphoto" Target="../media/hdphoto1.wdp"/><Relationship Id="rId15" Type="http://schemas.openxmlformats.org/officeDocument/2006/relationships/image" Target="../media/image18.wmf"/><Relationship Id="rId10" Type="http://schemas.openxmlformats.org/officeDocument/2006/relationships/oleObject" Target="../embeddings/oleObject2.bin"/><Relationship Id="rId4" Type="http://schemas.openxmlformats.org/officeDocument/2006/relationships/image" Target="../media/image19.png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WordArt 19"/>
          <p:cNvSpPr>
            <a:spLocks noChangeArrowheads="1" noChangeShapeType="1" noTextEdit="1"/>
          </p:cNvSpPr>
          <p:nvPr/>
        </p:nvSpPr>
        <p:spPr bwMode="auto">
          <a:xfrm>
            <a:off x="1981200" y="381000"/>
            <a:ext cx="81153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b="1" kern="10" dirty="0">
                <a:ln w="9525">
                  <a:solidFill>
                    <a:srgbClr val="FF00FF"/>
                  </a:solidFill>
                  <a:rou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TRƯỜNG TIỂU HỌC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>
                <a:ln w="9525">
                  <a:solidFill>
                    <a:srgbClr val="FF00FF"/>
                  </a:solidFill>
                  <a:rou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VÀ THCS ĐẠI CHÁNH</a:t>
            </a:r>
            <a:endParaRPr lang="en-US" b="1" kern="10" dirty="0">
              <a:ln w="9525">
                <a:solidFill>
                  <a:srgbClr val="FF00FF"/>
                </a:solidFill>
                <a:round/>
              </a:ln>
              <a:solidFill>
                <a:srgbClr val="000000">
                  <a:alpha val="98822"/>
                </a:srgb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51" name="WordArt 20"/>
          <p:cNvSpPr>
            <a:spLocks noChangeArrowheads="1" noChangeShapeType="1" noTextEdit="1"/>
          </p:cNvSpPr>
          <p:nvPr/>
        </p:nvSpPr>
        <p:spPr bwMode="auto">
          <a:xfrm>
            <a:off x="3886200" y="1447800"/>
            <a:ext cx="5410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vi-VN" sz="3600" b="1" kern="10" dirty="0" smtClean="0">
                <a:ln w="9525">
                  <a:solidFill>
                    <a:srgbClr val="0000FF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</a:t>
            </a:r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oán</a:t>
            </a:r>
            <a:r>
              <a:rPr lang="vi-VN" sz="3600" b="1" kern="10" dirty="0" smtClean="0">
                <a:ln w="9525">
                  <a:solidFill>
                    <a:srgbClr val="0000FF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vi-VN" sz="3600" b="1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– Lớp </a:t>
            </a:r>
            <a:r>
              <a:rPr lang="vi-VN" sz="3600" b="1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5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</a:t>
            </a:r>
            <a:endParaRPr lang="en-US" altLang="vi-VN" sz="3600" b="1" kern="10" dirty="0">
              <a:ln w="9525">
                <a:solidFill>
                  <a:srgbClr val="0000FF"/>
                </a:solidFill>
                <a:rou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52" name="WordArt 21"/>
          <p:cNvSpPr>
            <a:spLocks noChangeArrowheads="1" noChangeShapeType="1" noTextEdit="1"/>
          </p:cNvSpPr>
          <p:nvPr/>
        </p:nvSpPr>
        <p:spPr bwMode="auto">
          <a:xfrm>
            <a:off x="2171700" y="2766060"/>
            <a:ext cx="7924800" cy="31267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01"/>
              </a:avLst>
            </a:prstTxWarp>
          </a:bodyPr>
          <a:lstStyle/>
          <a:p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Tỉ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số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phần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smtClean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trăm</a:t>
            </a:r>
            <a:endParaRPr lang="vi-VN" sz="3600" b="1" kern="10" dirty="0">
              <a:ln w="9525">
                <a:solidFill>
                  <a:srgbClr val="FF00FF"/>
                </a:solidFill>
                <a:rou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endParaRPr lang="en-US" sz="3600" b="1" kern="10" dirty="0">
              <a:ln w="9525">
                <a:solidFill>
                  <a:srgbClr val="FF00FF"/>
                </a:solidFill>
                <a:rou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054" name="Picture 10" descr="cartoon1%20(1)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447801"/>
            <a:ext cx="1600200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688371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任意多边形 181"/>
          <p:cNvSpPr/>
          <p:nvPr/>
        </p:nvSpPr>
        <p:spPr>
          <a:xfrm>
            <a:off x="192277" y="27661"/>
            <a:ext cx="343476" cy="57849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-1" fmla="*/ 257175 w 647700"/>
              <a:gd name="connsiteY0-2" fmla="*/ 1181158 h 1209733"/>
              <a:gd name="connsiteX1-3" fmla="*/ 219075 w 647700"/>
              <a:gd name="connsiteY1-4" fmla="*/ 800158 h 1209733"/>
              <a:gd name="connsiteX2-5" fmla="*/ 0 w 647700"/>
              <a:gd name="connsiteY2-6" fmla="*/ 590608 h 1209733"/>
              <a:gd name="connsiteX3-7" fmla="*/ 266700 w 647700"/>
              <a:gd name="connsiteY3-8" fmla="*/ 504883 h 1209733"/>
              <a:gd name="connsiteX4-9" fmla="*/ 361950 w 647700"/>
              <a:gd name="connsiteY4-10" fmla="*/ 58 h 1209733"/>
              <a:gd name="connsiteX5-11" fmla="*/ 438150 w 647700"/>
              <a:gd name="connsiteY5-12" fmla="*/ 581083 h 1209733"/>
              <a:gd name="connsiteX6-13" fmla="*/ 647700 w 647700"/>
              <a:gd name="connsiteY6-14" fmla="*/ 657283 h 1209733"/>
              <a:gd name="connsiteX7-15" fmla="*/ 390525 w 647700"/>
              <a:gd name="connsiteY7-16" fmla="*/ 771583 h 1209733"/>
              <a:gd name="connsiteX8-17" fmla="*/ 314325 w 647700"/>
              <a:gd name="connsiteY8-18" fmla="*/ 1209733 h 1209733"/>
              <a:gd name="connsiteX0-19" fmla="*/ 257175 w 647700"/>
              <a:gd name="connsiteY0-20" fmla="*/ 1181158 h 1209733"/>
              <a:gd name="connsiteX1-21" fmla="*/ 219075 w 647700"/>
              <a:gd name="connsiteY1-22" fmla="*/ 800158 h 1209733"/>
              <a:gd name="connsiteX2-23" fmla="*/ 0 w 647700"/>
              <a:gd name="connsiteY2-24" fmla="*/ 590608 h 1209733"/>
              <a:gd name="connsiteX3-25" fmla="*/ 266700 w 647700"/>
              <a:gd name="connsiteY3-26" fmla="*/ 504883 h 1209733"/>
              <a:gd name="connsiteX4-27" fmla="*/ 361950 w 647700"/>
              <a:gd name="connsiteY4-28" fmla="*/ 58 h 1209733"/>
              <a:gd name="connsiteX5-29" fmla="*/ 438150 w 647700"/>
              <a:gd name="connsiteY5-30" fmla="*/ 581083 h 1209733"/>
              <a:gd name="connsiteX6-31" fmla="*/ 647700 w 647700"/>
              <a:gd name="connsiteY6-32" fmla="*/ 657283 h 1209733"/>
              <a:gd name="connsiteX7-33" fmla="*/ 390525 w 647700"/>
              <a:gd name="connsiteY7-34" fmla="*/ 771583 h 1209733"/>
              <a:gd name="connsiteX8-35" fmla="*/ 314325 w 647700"/>
              <a:gd name="connsiteY8-36" fmla="*/ 1209733 h 1209733"/>
              <a:gd name="connsiteX0-37" fmla="*/ 161925 w 552450"/>
              <a:gd name="connsiteY0-38" fmla="*/ 1181173 h 1209748"/>
              <a:gd name="connsiteX1-39" fmla="*/ 123825 w 552450"/>
              <a:gd name="connsiteY1-40" fmla="*/ 800173 h 1209748"/>
              <a:gd name="connsiteX2-41" fmla="*/ 0 w 552450"/>
              <a:gd name="connsiteY2-42" fmla="*/ 638248 h 1209748"/>
              <a:gd name="connsiteX3-43" fmla="*/ 171450 w 552450"/>
              <a:gd name="connsiteY3-44" fmla="*/ 504898 h 1209748"/>
              <a:gd name="connsiteX4-45" fmla="*/ 266700 w 552450"/>
              <a:gd name="connsiteY4-46" fmla="*/ 73 h 1209748"/>
              <a:gd name="connsiteX5-47" fmla="*/ 342900 w 552450"/>
              <a:gd name="connsiteY5-48" fmla="*/ 581098 h 1209748"/>
              <a:gd name="connsiteX6-49" fmla="*/ 552450 w 552450"/>
              <a:gd name="connsiteY6-50" fmla="*/ 657298 h 1209748"/>
              <a:gd name="connsiteX7-51" fmla="*/ 295275 w 552450"/>
              <a:gd name="connsiteY7-52" fmla="*/ 771598 h 1209748"/>
              <a:gd name="connsiteX8-53" fmla="*/ 219075 w 552450"/>
              <a:gd name="connsiteY8-54" fmla="*/ 1209748 h 1209748"/>
              <a:gd name="connsiteX0-55" fmla="*/ 238125 w 628650"/>
              <a:gd name="connsiteY0-56" fmla="*/ 1181172 h 1209747"/>
              <a:gd name="connsiteX1-57" fmla="*/ 200025 w 628650"/>
              <a:gd name="connsiteY1-58" fmla="*/ 800172 h 1209747"/>
              <a:gd name="connsiteX2-59" fmla="*/ 0 w 628650"/>
              <a:gd name="connsiteY2-60" fmla="*/ 562047 h 1209747"/>
              <a:gd name="connsiteX3-61" fmla="*/ 247650 w 628650"/>
              <a:gd name="connsiteY3-62" fmla="*/ 504897 h 1209747"/>
              <a:gd name="connsiteX4-63" fmla="*/ 342900 w 628650"/>
              <a:gd name="connsiteY4-64" fmla="*/ 72 h 1209747"/>
              <a:gd name="connsiteX5-65" fmla="*/ 419100 w 628650"/>
              <a:gd name="connsiteY5-66" fmla="*/ 581097 h 1209747"/>
              <a:gd name="connsiteX6-67" fmla="*/ 628650 w 628650"/>
              <a:gd name="connsiteY6-68" fmla="*/ 657297 h 1209747"/>
              <a:gd name="connsiteX7-69" fmla="*/ 371475 w 628650"/>
              <a:gd name="connsiteY7-70" fmla="*/ 771597 h 1209747"/>
              <a:gd name="connsiteX8-71" fmla="*/ 295275 w 628650"/>
              <a:gd name="connsiteY8-72" fmla="*/ 1209747 h 1209747"/>
              <a:gd name="connsiteX0-73" fmla="*/ 238125 w 628650"/>
              <a:gd name="connsiteY0-74" fmla="*/ 1181172 h 1209747"/>
              <a:gd name="connsiteX1-75" fmla="*/ 200025 w 628650"/>
              <a:gd name="connsiteY1-76" fmla="*/ 800172 h 1209747"/>
              <a:gd name="connsiteX2-77" fmla="*/ 0 w 628650"/>
              <a:gd name="connsiteY2-78" fmla="*/ 562047 h 1209747"/>
              <a:gd name="connsiteX3-79" fmla="*/ 247650 w 628650"/>
              <a:gd name="connsiteY3-80" fmla="*/ 504897 h 1209747"/>
              <a:gd name="connsiteX4-81" fmla="*/ 342900 w 628650"/>
              <a:gd name="connsiteY4-82" fmla="*/ 72 h 1209747"/>
              <a:gd name="connsiteX5-83" fmla="*/ 419100 w 628650"/>
              <a:gd name="connsiteY5-84" fmla="*/ 581097 h 1209747"/>
              <a:gd name="connsiteX6-85" fmla="*/ 628650 w 628650"/>
              <a:gd name="connsiteY6-86" fmla="*/ 657297 h 1209747"/>
              <a:gd name="connsiteX7-87" fmla="*/ 371475 w 628650"/>
              <a:gd name="connsiteY7-88" fmla="*/ 771597 h 1209747"/>
              <a:gd name="connsiteX8-89" fmla="*/ 295275 w 628650"/>
              <a:gd name="connsiteY8-90" fmla="*/ 1209747 h 1209747"/>
              <a:gd name="connsiteX0-91" fmla="*/ 228132 w 618657"/>
              <a:gd name="connsiteY0-92" fmla="*/ 1181172 h 1209747"/>
              <a:gd name="connsiteX1-93" fmla="*/ 190032 w 618657"/>
              <a:gd name="connsiteY1-94" fmla="*/ 800172 h 1209747"/>
              <a:gd name="connsiteX2-95" fmla="*/ 0 w 618657"/>
              <a:gd name="connsiteY2-96" fmla="*/ 589529 h 1209747"/>
              <a:gd name="connsiteX3-97" fmla="*/ 237657 w 618657"/>
              <a:gd name="connsiteY3-98" fmla="*/ 504897 h 1209747"/>
              <a:gd name="connsiteX4-99" fmla="*/ 332907 w 618657"/>
              <a:gd name="connsiteY4-100" fmla="*/ 72 h 1209747"/>
              <a:gd name="connsiteX5-101" fmla="*/ 409107 w 618657"/>
              <a:gd name="connsiteY5-102" fmla="*/ 581097 h 1209747"/>
              <a:gd name="connsiteX6-103" fmla="*/ 618657 w 618657"/>
              <a:gd name="connsiteY6-104" fmla="*/ 657297 h 1209747"/>
              <a:gd name="connsiteX7-105" fmla="*/ 361482 w 618657"/>
              <a:gd name="connsiteY7-106" fmla="*/ 771597 h 1209747"/>
              <a:gd name="connsiteX8-107" fmla="*/ 285282 w 618657"/>
              <a:gd name="connsiteY8-108" fmla="*/ 1209747 h 1209747"/>
              <a:gd name="connsiteX0-109" fmla="*/ 228132 w 618657"/>
              <a:gd name="connsiteY0-110" fmla="*/ 1181172 h 1209747"/>
              <a:gd name="connsiteX1-111" fmla="*/ 190032 w 618657"/>
              <a:gd name="connsiteY1-112" fmla="*/ 800172 h 1209747"/>
              <a:gd name="connsiteX2-113" fmla="*/ 0 w 618657"/>
              <a:gd name="connsiteY2-114" fmla="*/ 589529 h 1209747"/>
              <a:gd name="connsiteX3-115" fmla="*/ 237657 w 618657"/>
              <a:gd name="connsiteY3-116" fmla="*/ 504897 h 1209747"/>
              <a:gd name="connsiteX4-117" fmla="*/ 332907 w 618657"/>
              <a:gd name="connsiteY4-118" fmla="*/ 72 h 1209747"/>
              <a:gd name="connsiteX5-119" fmla="*/ 409107 w 618657"/>
              <a:gd name="connsiteY5-120" fmla="*/ 581097 h 1209747"/>
              <a:gd name="connsiteX6-121" fmla="*/ 618657 w 618657"/>
              <a:gd name="connsiteY6-122" fmla="*/ 657297 h 1209747"/>
              <a:gd name="connsiteX7-123" fmla="*/ 361482 w 618657"/>
              <a:gd name="connsiteY7-124" fmla="*/ 771597 h 1209747"/>
              <a:gd name="connsiteX8-125" fmla="*/ 285282 w 618657"/>
              <a:gd name="connsiteY8-126" fmla="*/ 1209747 h 1209747"/>
              <a:gd name="connsiteX0-127" fmla="*/ 228132 w 618657"/>
              <a:gd name="connsiteY0-128" fmla="*/ 1181172 h 1209747"/>
              <a:gd name="connsiteX1-129" fmla="*/ 190032 w 618657"/>
              <a:gd name="connsiteY1-130" fmla="*/ 800172 h 1209747"/>
              <a:gd name="connsiteX2-131" fmla="*/ 0 w 618657"/>
              <a:gd name="connsiteY2-132" fmla="*/ 589529 h 1209747"/>
              <a:gd name="connsiteX3-133" fmla="*/ 237657 w 618657"/>
              <a:gd name="connsiteY3-134" fmla="*/ 504897 h 1209747"/>
              <a:gd name="connsiteX4-135" fmla="*/ 332907 w 618657"/>
              <a:gd name="connsiteY4-136" fmla="*/ 72 h 1209747"/>
              <a:gd name="connsiteX5-137" fmla="*/ 409107 w 618657"/>
              <a:gd name="connsiteY5-138" fmla="*/ 581097 h 1209747"/>
              <a:gd name="connsiteX6-139" fmla="*/ 618657 w 618657"/>
              <a:gd name="connsiteY6-140" fmla="*/ 657297 h 1209747"/>
              <a:gd name="connsiteX7-141" fmla="*/ 361482 w 618657"/>
              <a:gd name="connsiteY7-142" fmla="*/ 771597 h 1209747"/>
              <a:gd name="connsiteX8-143" fmla="*/ 285282 w 618657"/>
              <a:gd name="connsiteY8-144" fmla="*/ 1209747 h 1209747"/>
              <a:gd name="connsiteX9" fmla="*/ 228132 w 618657"/>
              <a:gd name="connsiteY9" fmla="*/ 1181172 h 1209747"/>
              <a:gd name="connsiteX0-145" fmla="*/ 285282 w 618657"/>
              <a:gd name="connsiteY0-146" fmla="*/ 1209747 h 1209747"/>
              <a:gd name="connsiteX1-147" fmla="*/ 190032 w 618657"/>
              <a:gd name="connsiteY1-148" fmla="*/ 800172 h 1209747"/>
              <a:gd name="connsiteX2-149" fmla="*/ 0 w 618657"/>
              <a:gd name="connsiteY2-150" fmla="*/ 589529 h 1209747"/>
              <a:gd name="connsiteX3-151" fmla="*/ 237657 w 618657"/>
              <a:gd name="connsiteY3-152" fmla="*/ 504897 h 1209747"/>
              <a:gd name="connsiteX4-153" fmla="*/ 332907 w 618657"/>
              <a:gd name="connsiteY4-154" fmla="*/ 72 h 1209747"/>
              <a:gd name="connsiteX5-155" fmla="*/ 409107 w 618657"/>
              <a:gd name="connsiteY5-156" fmla="*/ 581097 h 1209747"/>
              <a:gd name="connsiteX6-157" fmla="*/ 618657 w 618657"/>
              <a:gd name="connsiteY6-158" fmla="*/ 657297 h 1209747"/>
              <a:gd name="connsiteX7-159" fmla="*/ 361482 w 618657"/>
              <a:gd name="connsiteY7-160" fmla="*/ 771597 h 1209747"/>
              <a:gd name="connsiteX8-161" fmla="*/ 285282 w 618657"/>
              <a:gd name="connsiteY8-162" fmla="*/ 1209747 h 1209747"/>
              <a:gd name="connsiteX0-163" fmla="*/ 270292 w 618657"/>
              <a:gd name="connsiteY0-164" fmla="*/ 1249721 h 1249721"/>
              <a:gd name="connsiteX1-165" fmla="*/ 190032 w 618657"/>
              <a:gd name="connsiteY1-166" fmla="*/ 800172 h 1249721"/>
              <a:gd name="connsiteX2-167" fmla="*/ 0 w 618657"/>
              <a:gd name="connsiteY2-168" fmla="*/ 589529 h 1249721"/>
              <a:gd name="connsiteX3-169" fmla="*/ 237657 w 618657"/>
              <a:gd name="connsiteY3-170" fmla="*/ 504897 h 1249721"/>
              <a:gd name="connsiteX4-171" fmla="*/ 332907 w 618657"/>
              <a:gd name="connsiteY4-172" fmla="*/ 72 h 1249721"/>
              <a:gd name="connsiteX5-173" fmla="*/ 409107 w 618657"/>
              <a:gd name="connsiteY5-174" fmla="*/ 581097 h 1249721"/>
              <a:gd name="connsiteX6-175" fmla="*/ 618657 w 618657"/>
              <a:gd name="connsiteY6-176" fmla="*/ 657297 h 1249721"/>
              <a:gd name="connsiteX7-177" fmla="*/ 361482 w 618657"/>
              <a:gd name="connsiteY7-178" fmla="*/ 771597 h 1249721"/>
              <a:gd name="connsiteX8-179" fmla="*/ 270292 w 618657"/>
              <a:gd name="connsiteY8-180" fmla="*/ 1249721 h 1249721"/>
              <a:gd name="connsiteX0-181" fmla="*/ 270292 w 618657"/>
              <a:gd name="connsiteY0-182" fmla="*/ 1249721 h 1249721"/>
              <a:gd name="connsiteX1-183" fmla="*/ 190032 w 618657"/>
              <a:gd name="connsiteY1-184" fmla="*/ 775188 h 1249721"/>
              <a:gd name="connsiteX2-185" fmla="*/ 0 w 618657"/>
              <a:gd name="connsiteY2-186" fmla="*/ 589529 h 1249721"/>
              <a:gd name="connsiteX3-187" fmla="*/ 237657 w 618657"/>
              <a:gd name="connsiteY3-188" fmla="*/ 504897 h 1249721"/>
              <a:gd name="connsiteX4-189" fmla="*/ 332907 w 618657"/>
              <a:gd name="connsiteY4-190" fmla="*/ 72 h 1249721"/>
              <a:gd name="connsiteX5-191" fmla="*/ 409107 w 618657"/>
              <a:gd name="connsiteY5-192" fmla="*/ 581097 h 1249721"/>
              <a:gd name="connsiteX6-193" fmla="*/ 618657 w 618657"/>
              <a:gd name="connsiteY6-194" fmla="*/ 657297 h 1249721"/>
              <a:gd name="connsiteX7-195" fmla="*/ 361482 w 618657"/>
              <a:gd name="connsiteY7-196" fmla="*/ 771597 h 1249721"/>
              <a:gd name="connsiteX8-197" fmla="*/ 270292 w 618657"/>
              <a:gd name="connsiteY8-198" fmla="*/ 1249721 h 1249721"/>
              <a:gd name="connsiteX0-199" fmla="*/ 270292 w 618657"/>
              <a:gd name="connsiteY0-200" fmla="*/ 1249721 h 1249721"/>
              <a:gd name="connsiteX1-201" fmla="*/ 190032 w 618657"/>
              <a:gd name="connsiteY1-202" fmla="*/ 775188 h 1249721"/>
              <a:gd name="connsiteX2-203" fmla="*/ 0 w 618657"/>
              <a:gd name="connsiteY2-204" fmla="*/ 589529 h 1249721"/>
              <a:gd name="connsiteX3-205" fmla="*/ 237657 w 618657"/>
              <a:gd name="connsiteY3-206" fmla="*/ 504897 h 1249721"/>
              <a:gd name="connsiteX4-207" fmla="*/ 332907 w 618657"/>
              <a:gd name="connsiteY4-208" fmla="*/ 72 h 1249721"/>
              <a:gd name="connsiteX5-209" fmla="*/ 409107 w 618657"/>
              <a:gd name="connsiteY5-210" fmla="*/ 581097 h 1249721"/>
              <a:gd name="connsiteX6-211" fmla="*/ 618657 w 618657"/>
              <a:gd name="connsiteY6-212" fmla="*/ 657297 h 1249721"/>
              <a:gd name="connsiteX7-213" fmla="*/ 361482 w 618657"/>
              <a:gd name="connsiteY7-214" fmla="*/ 771597 h 1249721"/>
              <a:gd name="connsiteX8-215" fmla="*/ 270292 w 618657"/>
              <a:gd name="connsiteY8-216" fmla="*/ 1249721 h 1249721"/>
              <a:gd name="connsiteX0-217" fmla="*/ 297774 w 618657"/>
              <a:gd name="connsiteY0-218" fmla="*/ 1257216 h 1257216"/>
              <a:gd name="connsiteX1-219" fmla="*/ 190032 w 618657"/>
              <a:gd name="connsiteY1-220" fmla="*/ 775188 h 1257216"/>
              <a:gd name="connsiteX2-221" fmla="*/ 0 w 618657"/>
              <a:gd name="connsiteY2-222" fmla="*/ 589529 h 1257216"/>
              <a:gd name="connsiteX3-223" fmla="*/ 237657 w 618657"/>
              <a:gd name="connsiteY3-224" fmla="*/ 504897 h 1257216"/>
              <a:gd name="connsiteX4-225" fmla="*/ 332907 w 618657"/>
              <a:gd name="connsiteY4-226" fmla="*/ 72 h 1257216"/>
              <a:gd name="connsiteX5-227" fmla="*/ 409107 w 618657"/>
              <a:gd name="connsiteY5-228" fmla="*/ 581097 h 1257216"/>
              <a:gd name="connsiteX6-229" fmla="*/ 618657 w 618657"/>
              <a:gd name="connsiteY6-230" fmla="*/ 657297 h 1257216"/>
              <a:gd name="connsiteX7-231" fmla="*/ 361482 w 618657"/>
              <a:gd name="connsiteY7-232" fmla="*/ 771597 h 1257216"/>
              <a:gd name="connsiteX8-233" fmla="*/ 297774 w 618657"/>
              <a:gd name="connsiteY8-234" fmla="*/ 1257216 h 1257216"/>
              <a:gd name="connsiteX0-235" fmla="*/ 297774 w 618657"/>
              <a:gd name="connsiteY0-236" fmla="*/ 1257216 h 1257216"/>
              <a:gd name="connsiteX1-237" fmla="*/ 190032 w 618657"/>
              <a:gd name="connsiteY1-238" fmla="*/ 775188 h 1257216"/>
              <a:gd name="connsiteX2-239" fmla="*/ 0 w 618657"/>
              <a:gd name="connsiteY2-240" fmla="*/ 589529 h 1257216"/>
              <a:gd name="connsiteX3-241" fmla="*/ 237657 w 618657"/>
              <a:gd name="connsiteY3-242" fmla="*/ 504897 h 1257216"/>
              <a:gd name="connsiteX4-243" fmla="*/ 332907 w 618657"/>
              <a:gd name="connsiteY4-244" fmla="*/ 72 h 1257216"/>
              <a:gd name="connsiteX5-245" fmla="*/ 409107 w 618657"/>
              <a:gd name="connsiteY5-246" fmla="*/ 581097 h 1257216"/>
              <a:gd name="connsiteX6-247" fmla="*/ 618657 w 618657"/>
              <a:gd name="connsiteY6-248" fmla="*/ 657297 h 1257216"/>
              <a:gd name="connsiteX7-249" fmla="*/ 388964 w 618657"/>
              <a:gd name="connsiteY7-250" fmla="*/ 776593 h 1257216"/>
              <a:gd name="connsiteX8-251" fmla="*/ 297774 w 618657"/>
              <a:gd name="connsiteY8-252" fmla="*/ 1257216 h 1257216"/>
              <a:gd name="connsiteX0-253" fmla="*/ 297774 w 618657"/>
              <a:gd name="connsiteY0-254" fmla="*/ 1257216 h 1257216"/>
              <a:gd name="connsiteX1-255" fmla="*/ 190032 w 618657"/>
              <a:gd name="connsiteY1-256" fmla="*/ 775188 h 1257216"/>
              <a:gd name="connsiteX2-257" fmla="*/ 0 w 618657"/>
              <a:gd name="connsiteY2-258" fmla="*/ 589529 h 1257216"/>
              <a:gd name="connsiteX3-259" fmla="*/ 237657 w 618657"/>
              <a:gd name="connsiteY3-260" fmla="*/ 504897 h 1257216"/>
              <a:gd name="connsiteX4-261" fmla="*/ 332907 w 618657"/>
              <a:gd name="connsiteY4-262" fmla="*/ 72 h 1257216"/>
              <a:gd name="connsiteX5-263" fmla="*/ 409107 w 618657"/>
              <a:gd name="connsiteY5-264" fmla="*/ 581097 h 1257216"/>
              <a:gd name="connsiteX6-265" fmla="*/ 618657 w 618657"/>
              <a:gd name="connsiteY6-266" fmla="*/ 657297 h 1257216"/>
              <a:gd name="connsiteX7-267" fmla="*/ 388964 w 618657"/>
              <a:gd name="connsiteY7-268" fmla="*/ 776593 h 1257216"/>
              <a:gd name="connsiteX8-269" fmla="*/ 297774 w 618657"/>
              <a:gd name="connsiteY8-270" fmla="*/ 1257216 h 1257216"/>
              <a:gd name="connsiteX0-271" fmla="*/ 297774 w 618657"/>
              <a:gd name="connsiteY0-272" fmla="*/ 1257216 h 1257216"/>
              <a:gd name="connsiteX1-273" fmla="*/ 190032 w 618657"/>
              <a:gd name="connsiteY1-274" fmla="*/ 775188 h 1257216"/>
              <a:gd name="connsiteX2-275" fmla="*/ 0 w 618657"/>
              <a:gd name="connsiteY2-276" fmla="*/ 589529 h 1257216"/>
              <a:gd name="connsiteX3-277" fmla="*/ 237657 w 618657"/>
              <a:gd name="connsiteY3-278" fmla="*/ 504897 h 1257216"/>
              <a:gd name="connsiteX4-279" fmla="*/ 332907 w 618657"/>
              <a:gd name="connsiteY4-280" fmla="*/ 72 h 1257216"/>
              <a:gd name="connsiteX5-281" fmla="*/ 409107 w 618657"/>
              <a:gd name="connsiteY5-282" fmla="*/ 581097 h 1257216"/>
              <a:gd name="connsiteX6-283" fmla="*/ 618657 w 618657"/>
              <a:gd name="connsiteY6-284" fmla="*/ 657297 h 1257216"/>
              <a:gd name="connsiteX7-285" fmla="*/ 388964 w 618657"/>
              <a:gd name="connsiteY7-286" fmla="*/ 776593 h 1257216"/>
              <a:gd name="connsiteX8-287" fmla="*/ 297774 w 618657"/>
              <a:gd name="connsiteY8-288" fmla="*/ 1257216 h 1257216"/>
              <a:gd name="connsiteX0-289" fmla="*/ 317761 w 638644"/>
              <a:gd name="connsiteY0-290" fmla="*/ 1257216 h 1257216"/>
              <a:gd name="connsiteX1-291" fmla="*/ 210019 w 638644"/>
              <a:gd name="connsiteY1-292" fmla="*/ 775188 h 1257216"/>
              <a:gd name="connsiteX2-293" fmla="*/ 0 w 638644"/>
              <a:gd name="connsiteY2-294" fmla="*/ 597024 h 1257216"/>
              <a:gd name="connsiteX3-295" fmla="*/ 257644 w 638644"/>
              <a:gd name="connsiteY3-296" fmla="*/ 504897 h 1257216"/>
              <a:gd name="connsiteX4-297" fmla="*/ 352894 w 638644"/>
              <a:gd name="connsiteY4-298" fmla="*/ 72 h 1257216"/>
              <a:gd name="connsiteX5-299" fmla="*/ 429094 w 638644"/>
              <a:gd name="connsiteY5-300" fmla="*/ 581097 h 1257216"/>
              <a:gd name="connsiteX6-301" fmla="*/ 638644 w 638644"/>
              <a:gd name="connsiteY6-302" fmla="*/ 657297 h 1257216"/>
              <a:gd name="connsiteX7-303" fmla="*/ 408951 w 638644"/>
              <a:gd name="connsiteY7-304" fmla="*/ 776593 h 1257216"/>
              <a:gd name="connsiteX8-305" fmla="*/ 317761 w 638644"/>
              <a:gd name="connsiteY8-306" fmla="*/ 1257216 h 1257216"/>
              <a:gd name="connsiteX0-307" fmla="*/ 317761 w 638644"/>
              <a:gd name="connsiteY0-308" fmla="*/ 1257216 h 1257216"/>
              <a:gd name="connsiteX1-309" fmla="*/ 227508 w 638644"/>
              <a:gd name="connsiteY1-310" fmla="*/ 772690 h 1257216"/>
              <a:gd name="connsiteX2-311" fmla="*/ 0 w 638644"/>
              <a:gd name="connsiteY2-312" fmla="*/ 597024 h 1257216"/>
              <a:gd name="connsiteX3-313" fmla="*/ 257644 w 638644"/>
              <a:gd name="connsiteY3-314" fmla="*/ 504897 h 1257216"/>
              <a:gd name="connsiteX4-315" fmla="*/ 352894 w 638644"/>
              <a:gd name="connsiteY4-316" fmla="*/ 72 h 1257216"/>
              <a:gd name="connsiteX5-317" fmla="*/ 429094 w 638644"/>
              <a:gd name="connsiteY5-318" fmla="*/ 581097 h 1257216"/>
              <a:gd name="connsiteX6-319" fmla="*/ 638644 w 638644"/>
              <a:gd name="connsiteY6-320" fmla="*/ 657297 h 1257216"/>
              <a:gd name="connsiteX7-321" fmla="*/ 408951 w 638644"/>
              <a:gd name="connsiteY7-322" fmla="*/ 776593 h 1257216"/>
              <a:gd name="connsiteX8-323" fmla="*/ 317761 w 638644"/>
              <a:gd name="connsiteY8-324" fmla="*/ 1257216 h 1257216"/>
              <a:gd name="connsiteX0-325" fmla="*/ 339441 w 638644"/>
              <a:gd name="connsiteY0-326" fmla="*/ 1253055 h 1253055"/>
              <a:gd name="connsiteX1-327" fmla="*/ 227508 w 638644"/>
              <a:gd name="connsiteY1-328" fmla="*/ 772690 h 1253055"/>
              <a:gd name="connsiteX2-329" fmla="*/ 0 w 638644"/>
              <a:gd name="connsiteY2-330" fmla="*/ 597024 h 1253055"/>
              <a:gd name="connsiteX3-331" fmla="*/ 257644 w 638644"/>
              <a:gd name="connsiteY3-332" fmla="*/ 504897 h 1253055"/>
              <a:gd name="connsiteX4-333" fmla="*/ 352894 w 638644"/>
              <a:gd name="connsiteY4-334" fmla="*/ 72 h 1253055"/>
              <a:gd name="connsiteX5-335" fmla="*/ 429094 w 638644"/>
              <a:gd name="connsiteY5-336" fmla="*/ 581097 h 1253055"/>
              <a:gd name="connsiteX6-337" fmla="*/ 638644 w 638644"/>
              <a:gd name="connsiteY6-338" fmla="*/ 657297 h 1253055"/>
              <a:gd name="connsiteX7-339" fmla="*/ 408951 w 638644"/>
              <a:gd name="connsiteY7-340" fmla="*/ 776593 h 1253055"/>
              <a:gd name="connsiteX8-341" fmla="*/ 339441 w 638644"/>
              <a:gd name="connsiteY8-342" fmla="*/ 1253055 h 1253055"/>
              <a:gd name="connsiteX0-343" fmla="*/ 339441 w 638644"/>
              <a:gd name="connsiteY0-344" fmla="*/ 1253055 h 1253055"/>
              <a:gd name="connsiteX1-345" fmla="*/ 227508 w 638644"/>
              <a:gd name="connsiteY1-346" fmla="*/ 772690 h 1253055"/>
              <a:gd name="connsiteX2-347" fmla="*/ 0 w 638644"/>
              <a:gd name="connsiteY2-348" fmla="*/ 597024 h 1253055"/>
              <a:gd name="connsiteX3-349" fmla="*/ 257644 w 638644"/>
              <a:gd name="connsiteY3-350" fmla="*/ 504897 h 1253055"/>
              <a:gd name="connsiteX4-351" fmla="*/ 352894 w 638644"/>
              <a:gd name="connsiteY4-352" fmla="*/ 72 h 1253055"/>
              <a:gd name="connsiteX5-353" fmla="*/ 429094 w 638644"/>
              <a:gd name="connsiteY5-354" fmla="*/ 581097 h 1253055"/>
              <a:gd name="connsiteX6-355" fmla="*/ 638644 w 638644"/>
              <a:gd name="connsiteY6-356" fmla="*/ 657297 h 1253055"/>
              <a:gd name="connsiteX7-357" fmla="*/ 427015 w 638644"/>
              <a:gd name="connsiteY7-358" fmla="*/ 776594 h 1253055"/>
              <a:gd name="connsiteX8-359" fmla="*/ 339441 w 638644"/>
              <a:gd name="connsiteY8-360" fmla="*/ 1253055 h 1253055"/>
              <a:gd name="connsiteX0-361" fmla="*/ 339441 w 638644"/>
              <a:gd name="connsiteY0-362" fmla="*/ 1253055 h 1253055"/>
              <a:gd name="connsiteX1-363" fmla="*/ 227508 w 638644"/>
              <a:gd name="connsiteY1-364" fmla="*/ 772690 h 1253055"/>
              <a:gd name="connsiteX2-365" fmla="*/ 0 w 638644"/>
              <a:gd name="connsiteY2-366" fmla="*/ 597024 h 1253055"/>
              <a:gd name="connsiteX3-367" fmla="*/ 257644 w 638644"/>
              <a:gd name="connsiteY3-368" fmla="*/ 504897 h 1253055"/>
              <a:gd name="connsiteX4-369" fmla="*/ 352894 w 638644"/>
              <a:gd name="connsiteY4-370" fmla="*/ 72 h 1253055"/>
              <a:gd name="connsiteX5-371" fmla="*/ 443547 w 638644"/>
              <a:gd name="connsiteY5-372" fmla="*/ 539503 h 1253055"/>
              <a:gd name="connsiteX6-373" fmla="*/ 638644 w 638644"/>
              <a:gd name="connsiteY6-374" fmla="*/ 657297 h 1253055"/>
              <a:gd name="connsiteX7-375" fmla="*/ 427015 w 638644"/>
              <a:gd name="connsiteY7-376" fmla="*/ 776594 h 1253055"/>
              <a:gd name="connsiteX8-377" fmla="*/ 339441 w 638644"/>
              <a:gd name="connsiteY8-378" fmla="*/ 1253055 h 1253055"/>
              <a:gd name="connsiteX0-379" fmla="*/ 339441 w 642257"/>
              <a:gd name="connsiteY0-380" fmla="*/ 1253055 h 1253055"/>
              <a:gd name="connsiteX1-381" fmla="*/ 227508 w 642257"/>
              <a:gd name="connsiteY1-382" fmla="*/ 772690 h 1253055"/>
              <a:gd name="connsiteX2-383" fmla="*/ 0 w 642257"/>
              <a:gd name="connsiteY2-384" fmla="*/ 597024 h 1253055"/>
              <a:gd name="connsiteX3-385" fmla="*/ 257644 w 642257"/>
              <a:gd name="connsiteY3-386" fmla="*/ 504897 h 1253055"/>
              <a:gd name="connsiteX4-387" fmla="*/ 352894 w 642257"/>
              <a:gd name="connsiteY4-388" fmla="*/ 72 h 1253055"/>
              <a:gd name="connsiteX5-389" fmla="*/ 443547 w 642257"/>
              <a:gd name="connsiteY5-390" fmla="*/ 539503 h 1253055"/>
              <a:gd name="connsiteX6-391" fmla="*/ 642257 w 642257"/>
              <a:gd name="connsiteY6-392" fmla="*/ 628182 h 1253055"/>
              <a:gd name="connsiteX7-393" fmla="*/ 427015 w 642257"/>
              <a:gd name="connsiteY7-394" fmla="*/ 776594 h 1253055"/>
              <a:gd name="connsiteX8-395" fmla="*/ 339441 w 642257"/>
              <a:gd name="connsiteY8-396" fmla="*/ 1253055 h 1253055"/>
              <a:gd name="connsiteX0-397" fmla="*/ 339441 w 642257"/>
              <a:gd name="connsiteY0-398" fmla="*/ 1253055 h 1253055"/>
              <a:gd name="connsiteX1-399" fmla="*/ 227508 w 642257"/>
              <a:gd name="connsiteY1-400" fmla="*/ 772690 h 1253055"/>
              <a:gd name="connsiteX2-401" fmla="*/ 0 w 642257"/>
              <a:gd name="connsiteY2-402" fmla="*/ 597024 h 1253055"/>
              <a:gd name="connsiteX3-403" fmla="*/ 257644 w 642257"/>
              <a:gd name="connsiteY3-404" fmla="*/ 504897 h 1253055"/>
              <a:gd name="connsiteX4-405" fmla="*/ 352894 w 642257"/>
              <a:gd name="connsiteY4-406" fmla="*/ 72 h 1253055"/>
              <a:gd name="connsiteX5-407" fmla="*/ 436320 w 642257"/>
              <a:gd name="connsiteY5-408" fmla="*/ 514546 h 1253055"/>
              <a:gd name="connsiteX6-409" fmla="*/ 642257 w 642257"/>
              <a:gd name="connsiteY6-410" fmla="*/ 628182 h 1253055"/>
              <a:gd name="connsiteX7-411" fmla="*/ 427015 w 642257"/>
              <a:gd name="connsiteY7-412" fmla="*/ 776594 h 1253055"/>
              <a:gd name="connsiteX8-413" fmla="*/ 339441 w 642257"/>
              <a:gd name="connsiteY8-414" fmla="*/ 1253055 h 1253055"/>
              <a:gd name="connsiteX0-415" fmla="*/ 339441 w 642257"/>
              <a:gd name="connsiteY0-416" fmla="*/ 1253055 h 1253055"/>
              <a:gd name="connsiteX1-417" fmla="*/ 227508 w 642257"/>
              <a:gd name="connsiteY1-418" fmla="*/ 772690 h 1253055"/>
              <a:gd name="connsiteX2-419" fmla="*/ 0 w 642257"/>
              <a:gd name="connsiteY2-420" fmla="*/ 597024 h 1253055"/>
              <a:gd name="connsiteX3-421" fmla="*/ 257644 w 642257"/>
              <a:gd name="connsiteY3-422" fmla="*/ 504897 h 1253055"/>
              <a:gd name="connsiteX4-423" fmla="*/ 352894 w 642257"/>
              <a:gd name="connsiteY4-424" fmla="*/ 72 h 1253055"/>
              <a:gd name="connsiteX5-425" fmla="*/ 436320 w 642257"/>
              <a:gd name="connsiteY5-426" fmla="*/ 514546 h 1253055"/>
              <a:gd name="connsiteX6-427" fmla="*/ 642257 w 642257"/>
              <a:gd name="connsiteY6-428" fmla="*/ 628182 h 1253055"/>
              <a:gd name="connsiteX7-429" fmla="*/ 455920 w 642257"/>
              <a:gd name="connsiteY7-430" fmla="*/ 780753 h 1253055"/>
              <a:gd name="connsiteX8-431" fmla="*/ 339441 w 642257"/>
              <a:gd name="connsiteY8-432" fmla="*/ 1253055 h 1253055"/>
              <a:gd name="connsiteX0-433" fmla="*/ 339441 w 642257"/>
              <a:gd name="connsiteY0-434" fmla="*/ 1253055 h 1253055"/>
              <a:gd name="connsiteX1-435" fmla="*/ 227508 w 642257"/>
              <a:gd name="connsiteY1-436" fmla="*/ 772690 h 1253055"/>
              <a:gd name="connsiteX2-437" fmla="*/ 0 w 642257"/>
              <a:gd name="connsiteY2-438" fmla="*/ 597024 h 1253055"/>
              <a:gd name="connsiteX3-439" fmla="*/ 257644 w 642257"/>
              <a:gd name="connsiteY3-440" fmla="*/ 504897 h 1253055"/>
              <a:gd name="connsiteX4-441" fmla="*/ 352894 w 642257"/>
              <a:gd name="connsiteY4-442" fmla="*/ 72 h 1253055"/>
              <a:gd name="connsiteX5-443" fmla="*/ 436320 w 642257"/>
              <a:gd name="connsiteY5-444" fmla="*/ 514546 h 1253055"/>
              <a:gd name="connsiteX6-445" fmla="*/ 642257 w 642257"/>
              <a:gd name="connsiteY6-446" fmla="*/ 628182 h 1253055"/>
              <a:gd name="connsiteX7-447" fmla="*/ 441468 w 642257"/>
              <a:gd name="connsiteY7-448" fmla="*/ 789072 h 1253055"/>
              <a:gd name="connsiteX8-449" fmla="*/ 339441 w 642257"/>
              <a:gd name="connsiteY8-450" fmla="*/ 1253055 h 1253055"/>
              <a:gd name="connsiteX0-451" fmla="*/ 339441 w 642257"/>
              <a:gd name="connsiteY0-452" fmla="*/ 1253055 h 1253055"/>
              <a:gd name="connsiteX1-453" fmla="*/ 227508 w 642257"/>
              <a:gd name="connsiteY1-454" fmla="*/ 772690 h 1253055"/>
              <a:gd name="connsiteX2-455" fmla="*/ 0 w 642257"/>
              <a:gd name="connsiteY2-456" fmla="*/ 597024 h 1253055"/>
              <a:gd name="connsiteX3-457" fmla="*/ 257644 w 642257"/>
              <a:gd name="connsiteY3-458" fmla="*/ 504897 h 1253055"/>
              <a:gd name="connsiteX4-459" fmla="*/ 352894 w 642257"/>
              <a:gd name="connsiteY4-460" fmla="*/ 72 h 1253055"/>
              <a:gd name="connsiteX5-461" fmla="*/ 436320 w 642257"/>
              <a:gd name="connsiteY5-462" fmla="*/ 514546 h 1253055"/>
              <a:gd name="connsiteX6-463" fmla="*/ 642257 w 642257"/>
              <a:gd name="connsiteY6-464" fmla="*/ 628182 h 1253055"/>
              <a:gd name="connsiteX7-465" fmla="*/ 441468 w 642257"/>
              <a:gd name="connsiteY7-466" fmla="*/ 789072 h 1253055"/>
              <a:gd name="connsiteX8-467" fmla="*/ 339441 w 642257"/>
              <a:gd name="connsiteY8-468" fmla="*/ 1253055 h 12530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97DA9"/>
              </a:solidFill>
            </a:endParaRPr>
          </a:p>
        </p:txBody>
      </p:sp>
      <p:sp>
        <p:nvSpPr>
          <p:cNvPr id="183" name="任意多边形 182"/>
          <p:cNvSpPr/>
          <p:nvPr/>
        </p:nvSpPr>
        <p:spPr>
          <a:xfrm flipH="1">
            <a:off x="11308874" y="251291"/>
            <a:ext cx="343476" cy="57849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-1" fmla="*/ 257175 w 647700"/>
              <a:gd name="connsiteY0-2" fmla="*/ 1181158 h 1209733"/>
              <a:gd name="connsiteX1-3" fmla="*/ 219075 w 647700"/>
              <a:gd name="connsiteY1-4" fmla="*/ 800158 h 1209733"/>
              <a:gd name="connsiteX2-5" fmla="*/ 0 w 647700"/>
              <a:gd name="connsiteY2-6" fmla="*/ 590608 h 1209733"/>
              <a:gd name="connsiteX3-7" fmla="*/ 266700 w 647700"/>
              <a:gd name="connsiteY3-8" fmla="*/ 504883 h 1209733"/>
              <a:gd name="connsiteX4-9" fmla="*/ 361950 w 647700"/>
              <a:gd name="connsiteY4-10" fmla="*/ 58 h 1209733"/>
              <a:gd name="connsiteX5-11" fmla="*/ 438150 w 647700"/>
              <a:gd name="connsiteY5-12" fmla="*/ 581083 h 1209733"/>
              <a:gd name="connsiteX6-13" fmla="*/ 647700 w 647700"/>
              <a:gd name="connsiteY6-14" fmla="*/ 657283 h 1209733"/>
              <a:gd name="connsiteX7-15" fmla="*/ 390525 w 647700"/>
              <a:gd name="connsiteY7-16" fmla="*/ 771583 h 1209733"/>
              <a:gd name="connsiteX8-17" fmla="*/ 314325 w 647700"/>
              <a:gd name="connsiteY8-18" fmla="*/ 1209733 h 1209733"/>
              <a:gd name="connsiteX0-19" fmla="*/ 257175 w 647700"/>
              <a:gd name="connsiteY0-20" fmla="*/ 1181158 h 1209733"/>
              <a:gd name="connsiteX1-21" fmla="*/ 219075 w 647700"/>
              <a:gd name="connsiteY1-22" fmla="*/ 800158 h 1209733"/>
              <a:gd name="connsiteX2-23" fmla="*/ 0 w 647700"/>
              <a:gd name="connsiteY2-24" fmla="*/ 590608 h 1209733"/>
              <a:gd name="connsiteX3-25" fmla="*/ 266700 w 647700"/>
              <a:gd name="connsiteY3-26" fmla="*/ 504883 h 1209733"/>
              <a:gd name="connsiteX4-27" fmla="*/ 361950 w 647700"/>
              <a:gd name="connsiteY4-28" fmla="*/ 58 h 1209733"/>
              <a:gd name="connsiteX5-29" fmla="*/ 438150 w 647700"/>
              <a:gd name="connsiteY5-30" fmla="*/ 581083 h 1209733"/>
              <a:gd name="connsiteX6-31" fmla="*/ 647700 w 647700"/>
              <a:gd name="connsiteY6-32" fmla="*/ 657283 h 1209733"/>
              <a:gd name="connsiteX7-33" fmla="*/ 390525 w 647700"/>
              <a:gd name="connsiteY7-34" fmla="*/ 771583 h 1209733"/>
              <a:gd name="connsiteX8-35" fmla="*/ 314325 w 647700"/>
              <a:gd name="connsiteY8-36" fmla="*/ 1209733 h 1209733"/>
              <a:gd name="connsiteX0-37" fmla="*/ 161925 w 552450"/>
              <a:gd name="connsiteY0-38" fmla="*/ 1181173 h 1209748"/>
              <a:gd name="connsiteX1-39" fmla="*/ 123825 w 552450"/>
              <a:gd name="connsiteY1-40" fmla="*/ 800173 h 1209748"/>
              <a:gd name="connsiteX2-41" fmla="*/ 0 w 552450"/>
              <a:gd name="connsiteY2-42" fmla="*/ 638248 h 1209748"/>
              <a:gd name="connsiteX3-43" fmla="*/ 171450 w 552450"/>
              <a:gd name="connsiteY3-44" fmla="*/ 504898 h 1209748"/>
              <a:gd name="connsiteX4-45" fmla="*/ 266700 w 552450"/>
              <a:gd name="connsiteY4-46" fmla="*/ 73 h 1209748"/>
              <a:gd name="connsiteX5-47" fmla="*/ 342900 w 552450"/>
              <a:gd name="connsiteY5-48" fmla="*/ 581098 h 1209748"/>
              <a:gd name="connsiteX6-49" fmla="*/ 552450 w 552450"/>
              <a:gd name="connsiteY6-50" fmla="*/ 657298 h 1209748"/>
              <a:gd name="connsiteX7-51" fmla="*/ 295275 w 552450"/>
              <a:gd name="connsiteY7-52" fmla="*/ 771598 h 1209748"/>
              <a:gd name="connsiteX8-53" fmla="*/ 219075 w 552450"/>
              <a:gd name="connsiteY8-54" fmla="*/ 1209748 h 1209748"/>
              <a:gd name="connsiteX0-55" fmla="*/ 238125 w 628650"/>
              <a:gd name="connsiteY0-56" fmla="*/ 1181172 h 1209747"/>
              <a:gd name="connsiteX1-57" fmla="*/ 200025 w 628650"/>
              <a:gd name="connsiteY1-58" fmla="*/ 800172 h 1209747"/>
              <a:gd name="connsiteX2-59" fmla="*/ 0 w 628650"/>
              <a:gd name="connsiteY2-60" fmla="*/ 562047 h 1209747"/>
              <a:gd name="connsiteX3-61" fmla="*/ 247650 w 628650"/>
              <a:gd name="connsiteY3-62" fmla="*/ 504897 h 1209747"/>
              <a:gd name="connsiteX4-63" fmla="*/ 342900 w 628650"/>
              <a:gd name="connsiteY4-64" fmla="*/ 72 h 1209747"/>
              <a:gd name="connsiteX5-65" fmla="*/ 419100 w 628650"/>
              <a:gd name="connsiteY5-66" fmla="*/ 581097 h 1209747"/>
              <a:gd name="connsiteX6-67" fmla="*/ 628650 w 628650"/>
              <a:gd name="connsiteY6-68" fmla="*/ 657297 h 1209747"/>
              <a:gd name="connsiteX7-69" fmla="*/ 371475 w 628650"/>
              <a:gd name="connsiteY7-70" fmla="*/ 771597 h 1209747"/>
              <a:gd name="connsiteX8-71" fmla="*/ 295275 w 628650"/>
              <a:gd name="connsiteY8-72" fmla="*/ 1209747 h 1209747"/>
              <a:gd name="connsiteX0-73" fmla="*/ 238125 w 628650"/>
              <a:gd name="connsiteY0-74" fmla="*/ 1181172 h 1209747"/>
              <a:gd name="connsiteX1-75" fmla="*/ 200025 w 628650"/>
              <a:gd name="connsiteY1-76" fmla="*/ 800172 h 1209747"/>
              <a:gd name="connsiteX2-77" fmla="*/ 0 w 628650"/>
              <a:gd name="connsiteY2-78" fmla="*/ 562047 h 1209747"/>
              <a:gd name="connsiteX3-79" fmla="*/ 247650 w 628650"/>
              <a:gd name="connsiteY3-80" fmla="*/ 504897 h 1209747"/>
              <a:gd name="connsiteX4-81" fmla="*/ 342900 w 628650"/>
              <a:gd name="connsiteY4-82" fmla="*/ 72 h 1209747"/>
              <a:gd name="connsiteX5-83" fmla="*/ 419100 w 628650"/>
              <a:gd name="connsiteY5-84" fmla="*/ 581097 h 1209747"/>
              <a:gd name="connsiteX6-85" fmla="*/ 628650 w 628650"/>
              <a:gd name="connsiteY6-86" fmla="*/ 657297 h 1209747"/>
              <a:gd name="connsiteX7-87" fmla="*/ 371475 w 628650"/>
              <a:gd name="connsiteY7-88" fmla="*/ 771597 h 1209747"/>
              <a:gd name="connsiteX8-89" fmla="*/ 295275 w 628650"/>
              <a:gd name="connsiteY8-90" fmla="*/ 1209747 h 1209747"/>
              <a:gd name="connsiteX0-91" fmla="*/ 228132 w 618657"/>
              <a:gd name="connsiteY0-92" fmla="*/ 1181172 h 1209747"/>
              <a:gd name="connsiteX1-93" fmla="*/ 190032 w 618657"/>
              <a:gd name="connsiteY1-94" fmla="*/ 800172 h 1209747"/>
              <a:gd name="connsiteX2-95" fmla="*/ 0 w 618657"/>
              <a:gd name="connsiteY2-96" fmla="*/ 589529 h 1209747"/>
              <a:gd name="connsiteX3-97" fmla="*/ 237657 w 618657"/>
              <a:gd name="connsiteY3-98" fmla="*/ 504897 h 1209747"/>
              <a:gd name="connsiteX4-99" fmla="*/ 332907 w 618657"/>
              <a:gd name="connsiteY4-100" fmla="*/ 72 h 1209747"/>
              <a:gd name="connsiteX5-101" fmla="*/ 409107 w 618657"/>
              <a:gd name="connsiteY5-102" fmla="*/ 581097 h 1209747"/>
              <a:gd name="connsiteX6-103" fmla="*/ 618657 w 618657"/>
              <a:gd name="connsiteY6-104" fmla="*/ 657297 h 1209747"/>
              <a:gd name="connsiteX7-105" fmla="*/ 361482 w 618657"/>
              <a:gd name="connsiteY7-106" fmla="*/ 771597 h 1209747"/>
              <a:gd name="connsiteX8-107" fmla="*/ 285282 w 618657"/>
              <a:gd name="connsiteY8-108" fmla="*/ 1209747 h 1209747"/>
              <a:gd name="connsiteX0-109" fmla="*/ 228132 w 618657"/>
              <a:gd name="connsiteY0-110" fmla="*/ 1181172 h 1209747"/>
              <a:gd name="connsiteX1-111" fmla="*/ 190032 w 618657"/>
              <a:gd name="connsiteY1-112" fmla="*/ 800172 h 1209747"/>
              <a:gd name="connsiteX2-113" fmla="*/ 0 w 618657"/>
              <a:gd name="connsiteY2-114" fmla="*/ 589529 h 1209747"/>
              <a:gd name="connsiteX3-115" fmla="*/ 237657 w 618657"/>
              <a:gd name="connsiteY3-116" fmla="*/ 504897 h 1209747"/>
              <a:gd name="connsiteX4-117" fmla="*/ 332907 w 618657"/>
              <a:gd name="connsiteY4-118" fmla="*/ 72 h 1209747"/>
              <a:gd name="connsiteX5-119" fmla="*/ 409107 w 618657"/>
              <a:gd name="connsiteY5-120" fmla="*/ 581097 h 1209747"/>
              <a:gd name="connsiteX6-121" fmla="*/ 618657 w 618657"/>
              <a:gd name="connsiteY6-122" fmla="*/ 657297 h 1209747"/>
              <a:gd name="connsiteX7-123" fmla="*/ 361482 w 618657"/>
              <a:gd name="connsiteY7-124" fmla="*/ 771597 h 1209747"/>
              <a:gd name="connsiteX8-125" fmla="*/ 285282 w 618657"/>
              <a:gd name="connsiteY8-126" fmla="*/ 1209747 h 1209747"/>
              <a:gd name="connsiteX0-127" fmla="*/ 228132 w 618657"/>
              <a:gd name="connsiteY0-128" fmla="*/ 1181172 h 1209747"/>
              <a:gd name="connsiteX1-129" fmla="*/ 190032 w 618657"/>
              <a:gd name="connsiteY1-130" fmla="*/ 800172 h 1209747"/>
              <a:gd name="connsiteX2-131" fmla="*/ 0 w 618657"/>
              <a:gd name="connsiteY2-132" fmla="*/ 589529 h 1209747"/>
              <a:gd name="connsiteX3-133" fmla="*/ 237657 w 618657"/>
              <a:gd name="connsiteY3-134" fmla="*/ 504897 h 1209747"/>
              <a:gd name="connsiteX4-135" fmla="*/ 332907 w 618657"/>
              <a:gd name="connsiteY4-136" fmla="*/ 72 h 1209747"/>
              <a:gd name="connsiteX5-137" fmla="*/ 409107 w 618657"/>
              <a:gd name="connsiteY5-138" fmla="*/ 581097 h 1209747"/>
              <a:gd name="connsiteX6-139" fmla="*/ 618657 w 618657"/>
              <a:gd name="connsiteY6-140" fmla="*/ 657297 h 1209747"/>
              <a:gd name="connsiteX7-141" fmla="*/ 361482 w 618657"/>
              <a:gd name="connsiteY7-142" fmla="*/ 771597 h 1209747"/>
              <a:gd name="connsiteX8-143" fmla="*/ 285282 w 618657"/>
              <a:gd name="connsiteY8-144" fmla="*/ 1209747 h 1209747"/>
              <a:gd name="connsiteX9" fmla="*/ 228132 w 618657"/>
              <a:gd name="connsiteY9" fmla="*/ 1181172 h 1209747"/>
              <a:gd name="connsiteX0-145" fmla="*/ 285282 w 618657"/>
              <a:gd name="connsiteY0-146" fmla="*/ 1209747 h 1209747"/>
              <a:gd name="connsiteX1-147" fmla="*/ 190032 w 618657"/>
              <a:gd name="connsiteY1-148" fmla="*/ 800172 h 1209747"/>
              <a:gd name="connsiteX2-149" fmla="*/ 0 w 618657"/>
              <a:gd name="connsiteY2-150" fmla="*/ 589529 h 1209747"/>
              <a:gd name="connsiteX3-151" fmla="*/ 237657 w 618657"/>
              <a:gd name="connsiteY3-152" fmla="*/ 504897 h 1209747"/>
              <a:gd name="connsiteX4-153" fmla="*/ 332907 w 618657"/>
              <a:gd name="connsiteY4-154" fmla="*/ 72 h 1209747"/>
              <a:gd name="connsiteX5-155" fmla="*/ 409107 w 618657"/>
              <a:gd name="connsiteY5-156" fmla="*/ 581097 h 1209747"/>
              <a:gd name="connsiteX6-157" fmla="*/ 618657 w 618657"/>
              <a:gd name="connsiteY6-158" fmla="*/ 657297 h 1209747"/>
              <a:gd name="connsiteX7-159" fmla="*/ 361482 w 618657"/>
              <a:gd name="connsiteY7-160" fmla="*/ 771597 h 1209747"/>
              <a:gd name="connsiteX8-161" fmla="*/ 285282 w 618657"/>
              <a:gd name="connsiteY8-162" fmla="*/ 1209747 h 1209747"/>
              <a:gd name="connsiteX0-163" fmla="*/ 270292 w 618657"/>
              <a:gd name="connsiteY0-164" fmla="*/ 1249721 h 1249721"/>
              <a:gd name="connsiteX1-165" fmla="*/ 190032 w 618657"/>
              <a:gd name="connsiteY1-166" fmla="*/ 800172 h 1249721"/>
              <a:gd name="connsiteX2-167" fmla="*/ 0 w 618657"/>
              <a:gd name="connsiteY2-168" fmla="*/ 589529 h 1249721"/>
              <a:gd name="connsiteX3-169" fmla="*/ 237657 w 618657"/>
              <a:gd name="connsiteY3-170" fmla="*/ 504897 h 1249721"/>
              <a:gd name="connsiteX4-171" fmla="*/ 332907 w 618657"/>
              <a:gd name="connsiteY4-172" fmla="*/ 72 h 1249721"/>
              <a:gd name="connsiteX5-173" fmla="*/ 409107 w 618657"/>
              <a:gd name="connsiteY5-174" fmla="*/ 581097 h 1249721"/>
              <a:gd name="connsiteX6-175" fmla="*/ 618657 w 618657"/>
              <a:gd name="connsiteY6-176" fmla="*/ 657297 h 1249721"/>
              <a:gd name="connsiteX7-177" fmla="*/ 361482 w 618657"/>
              <a:gd name="connsiteY7-178" fmla="*/ 771597 h 1249721"/>
              <a:gd name="connsiteX8-179" fmla="*/ 270292 w 618657"/>
              <a:gd name="connsiteY8-180" fmla="*/ 1249721 h 1249721"/>
              <a:gd name="connsiteX0-181" fmla="*/ 270292 w 618657"/>
              <a:gd name="connsiteY0-182" fmla="*/ 1249721 h 1249721"/>
              <a:gd name="connsiteX1-183" fmla="*/ 190032 w 618657"/>
              <a:gd name="connsiteY1-184" fmla="*/ 775188 h 1249721"/>
              <a:gd name="connsiteX2-185" fmla="*/ 0 w 618657"/>
              <a:gd name="connsiteY2-186" fmla="*/ 589529 h 1249721"/>
              <a:gd name="connsiteX3-187" fmla="*/ 237657 w 618657"/>
              <a:gd name="connsiteY3-188" fmla="*/ 504897 h 1249721"/>
              <a:gd name="connsiteX4-189" fmla="*/ 332907 w 618657"/>
              <a:gd name="connsiteY4-190" fmla="*/ 72 h 1249721"/>
              <a:gd name="connsiteX5-191" fmla="*/ 409107 w 618657"/>
              <a:gd name="connsiteY5-192" fmla="*/ 581097 h 1249721"/>
              <a:gd name="connsiteX6-193" fmla="*/ 618657 w 618657"/>
              <a:gd name="connsiteY6-194" fmla="*/ 657297 h 1249721"/>
              <a:gd name="connsiteX7-195" fmla="*/ 361482 w 618657"/>
              <a:gd name="connsiteY7-196" fmla="*/ 771597 h 1249721"/>
              <a:gd name="connsiteX8-197" fmla="*/ 270292 w 618657"/>
              <a:gd name="connsiteY8-198" fmla="*/ 1249721 h 1249721"/>
              <a:gd name="connsiteX0-199" fmla="*/ 270292 w 618657"/>
              <a:gd name="connsiteY0-200" fmla="*/ 1249721 h 1249721"/>
              <a:gd name="connsiteX1-201" fmla="*/ 190032 w 618657"/>
              <a:gd name="connsiteY1-202" fmla="*/ 775188 h 1249721"/>
              <a:gd name="connsiteX2-203" fmla="*/ 0 w 618657"/>
              <a:gd name="connsiteY2-204" fmla="*/ 589529 h 1249721"/>
              <a:gd name="connsiteX3-205" fmla="*/ 237657 w 618657"/>
              <a:gd name="connsiteY3-206" fmla="*/ 504897 h 1249721"/>
              <a:gd name="connsiteX4-207" fmla="*/ 332907 w 618657"/>
              <a:gd name="connsiteY4-208" fmla="*/ 72 h 1249721"/>
              <a:gd name="connsiteX5-209" fmla="*/ 409107 w 618657"/>
              <a:gd name="connsiteY5-210" fmla="*/ 581097 h 1249721"/>
              <a:gd name="connsiteX6-211" fmla="*/ 618657 w 618657"/>
              <a:gd name="connsiteY6-212" fmla="*/ 657297 h 1249721"/>
              <a:gd name="connsiteX7-213" fmla="*/ 361482 w 618657"/>
              <a:gd name="connsiteY7-214" fmla="*/ 771597 h 1249721"/>
              <a:gd name="connsiteX8-215" fmla="*/ 270292 w 618657"/>
              <a:gd name="connsiteY8-216" fmla="*/ 1249721 h 1249721"/>
              <a:gd name="connsiteX0-217" fmla="*/ 297774 w 618657"/>
              <a:gd name="connsiteY0-218" fmla="*/ 1257216 h 1257216"/>
              <a:gd name="connsiteX1-219" fmla="*/ 190032 w 618657"/>
              <a:gd name="connsiteY1-220" fmla="*/ 775188 h 1257216"/>
              <a:gd name="connsiteX2-221" fmla="*/ 0 w 618657"/>
              <a:gd name="connsiteY2-222" fmla="*/ 589529 h 1257216"/>
              <a:gd name="connsiteX3-223" fmla="*/ 237657 w 618657"/>
              <a:gd name="connsiteY3-224" fmla="*/ 504897 h 1257216"/>
              <a:gd name="connsiteX4-225" fmla="*/ 332907 w 618657"/>
              <a:gd name="connsiteY4-226" fmla="*/ 72 h 1257216"/>
              <a:gd name="connsiteX5-227" fmla="*/ 409107 w 618657"/>
              <a:gd name="connsiteY5-228" fmla="*/ 581097 h 1257216"/>
              <a:gd name="connsiteX6-229" fmla="*/ 618657 w 618657"/>
              <a:gd name="connsiteY6-230" fmla="*/ 657297 h 1257216"/>
              <a:gd name="connsiteX7-231" fmla="*/ 361482 w 618657"/>
              <a:gd name="connsiteY7-232" fmla="*/ 771597 h 1257216"/>
              <a:gd name="connsiteX8-233" fmla="*/ 297774 w 618657"/>
              <a:gd name="connsiteY8-234" fmla="*/ 1257216 h 1257216"/>
              <a:gd name="connsiteX0-235" fmla="*/ 297774 w 618657"/>
              <a:gd name="connsiteY0-236" fmla="*/ 1257216 h 1257216"/>
              <a:gd name="connsiteX1-237" fmla="*/ 190032 w 618657"/>
              <a:gd name="connsiteY1-238" fmla="*/ 775188 h 1257216"/>
              <a:gd name="connsiteX2-239" fmla="*/ 0 w 618657"/>
              <a:gd name="connsiteY2-240" fmla="*/ 589529 h 1257216"/>
              <a:gd name="connsiteX3-241" fmla="*/ 237657 w 618657"/>
              <a:gd name="connsiteY3-242" fmla="*/ 504897 h 1257216"/>
              <a:gd name="connsiteX4-243" fmla="*/ 332907 w 618657"/>
              <a:gd name="connsiteY4-244" fmla="*/ 72 h 1257216"/>
              <a:gd name="connsiteX5-245" fmla="*/ 409107 w 618657"/>
              <a:gd name="connsiteY5-246" fmla="*/ 581097 h 1257216"/>
              <a:gd name="connsiteX6-247" fmla="*/ 618657 w 618657"/>
              <a:gd name="connsiteY6-248" fmla="*/ 657297 h 1257216"/>
              <a:gd name="connsiteX7-249" fmla="*/ 388964 w 618657"/>
              <a:gd name="connsiteY7-250" fmla="*/ 776593 h 1257216"/>
              <a:gd name="connsiteX8-251" fmla="*/ 297774 w 618657"/>
              <a:gd name="connsiteY8-252" fmla="*/ 1257216 h 1257216"/>
              <a:gd name="connsiteX0-253" fmla="*/ 297774 w 618657"/>
              <a:gd name="connsiteY0-254" fmla="*/ 1257216 h 1257216"/>
              <a:gd name="connsiteX1-255" fmla="*/ 190032 w 618657"/>
              <a:gd name="connsiteY1-256" fmla="*/ 775188 h 1257216"/>
              <a:gd name="connsiteX2-257" fmla="*/ 0 w 618657"/>
              <a:gd name="connsiteY2-258" fmla="*/ 589529 h 1257216"/>
              <a:gd name="connsiteX3-259" fmla="*/ 237657 w 618657"/>
              <a:gd name="connsiteY3-260" fmla="*/ 504897 h 1257216"/>
              <a:gd name="connsiteX4-261" fmla="*/ 332907 w 618657"/>
              <a:gd name="connsiteY4-262" fmla="*/ 72 h 1257216"/>
              <a:gd name="connsiteX5-263" fmla="*/ 409107 w 618657"/>
              <a:gd name="connsiteY5-264" fmla="*/ 581097 h 1257216"/>
              <a:gd name="connsiteX6-265" fmla="*/ 618657 w 618657"/>
              <a:gd name="connsiteY6-266" fmla="*/ 657297 h 1257216"/>
              <a:gd name="connsiteX7-267" fmla="*/ 388964 w 618657"/>
              <a:gd name="connsiteY7-268" fmla="*/ 776593 h 1257216"/>
              <a:gd name="connsiteX8-269" fmla="*/ 297774 w 618657"/>
              <a:gd name="connsiteY8-270" fmla="*/ 1257216 h 1257216"/>
              <a:gd name="connsiteX0-271" fmla="*/ 297774 w 618657"/>
              <a:gd name="connsiteY0-272" fmla="*/ 1257216 h 1257216"/>
              <a:gd name="connsiteX1-273" fmla="*/ 190032 w 618657"/>
              <a:gd name="connsiteY1-274" fmla="*/ 775188 h 1257216"/>
              <a:gd name="connsiteX2-275" fmla="*/ 0 w 618657"/>
              <a:gd name="connsiteY2-276" fmla="*/ 589529 h 1257216"/>
              <a:gd name="connsiteX3-277" fmla="*/ 237657 w 618657"/>
              <a:gd name="connsiteY3-278" fmla="*/ 504897 h 1257216"/>
              <a:gd name="connsiteX4-279" fmla="*/ 332907 w 618657"/>
              <a:gd name="connsiteY4-280" fmla="*/ 72 h 1257216"/>
              <a:gd name="connsiteX5-281" fmla="*/ 409107 w 618657"/>
              <a:gd name="connsiteY5-282" fmla="*/ 581097 h 1257216"/>
              <a:gd name="connsiteX6-283" fmla="*/ 618657 w 618657"/>
              <a:gd name="connsiteY6-284" fmla="*/ 657297 h 1257216"/>
              <a:gd name="connsiteX7-285" fmla="*/ 388964 w 618657"/>
              <a:gd name="connsiteY7-286" fmla="*/ 776593 h 1257216"/>
              <a:gd name="connsiteX8-287" fmla="*/ 297774 w 618657"/>
              <a:gd name="connsiteY8-288" fmla="*/ 1257216 h 1257216"/>
              <a:gd name="connsiteX0-289" fmla="*/ 317761 w 638644"/>
              <a:gd name="connsiteY0-290" fmla="*/ 1257216 h 1257216"/>
              <a:gd name="connsiteX1-291" fmla="*/ 210019 w 638644"/>
              <a:gd name="connsiteY1-292" fmla="*/ 775188 h 1257216"/>
              <a:gd name="connsiteX2-293" fmla="*/ 0 w 638644"/>
              <a:gd name="connsiteY2-294" fmla="*/ 597024 h 1257216"/>
              <a:gd name="connsiteX3-295" fmla="*/ 257644 w 638644"/>
              <a:gd name="connsiteY3-296" fmla="*/ 504897 h 1257216"/>
              <a:gd name="connsiteX4-297" fmla="*/ 352894 w 638644"/>
              <a:gd name="connsiteY4-298" fmla="*/ 72 h 1257216"/>
              <a:gd name="connsiteX5-299" fmla="*/ 429094 w 638644"/>
              <a:gd name="connsiteY5-300" fmla="*/ 581097 h 1257216"/>
              <a:gd name="connsiteX6-301" fmla="*/ 638644 w 638644"/>
              <a:gd name="connsiteY6-302" fmla="*/ 657297 h 1257216"/>
              <a:gd name="connsiteX7-303" fmla="*/ 408951 w 638644"/>
              <a:gd name="connsiteY7-304" fmla="*/ 776593 h 1257216"/>
              <a:gd name="connsiteX8-305" fmla="*/ 317761 w 638644"/>
              <a:gd name="connsiteY8-306" fmla="*/ 1257216 h 1257216"/>
              <a:gd name="connsiteX0-307" fmla="*/ 317761 w 638644"/>
              <a:gd name="connsiteY0-308" fmla="*/ 1257216 h 1257216"/>
              <a:gd name="connsiteX1-309" fmla="*/ 227508 w 638644"/>
              <a:gd name="connsiteY1-310" fmla="*/ 772690 h 1257216"/>
              <a:gd name="connsiteX2-311" fmla="*/ 0 w 638644"/>
              <a:gd name="connsiteY2-312" fmla="*/ 597024 h 1257216"/>
              <a:gd name="connsiteX3-313" fmla="*/ 257644 w 638644"/>
              <a:gd name="connsiteY3-314" fmla="*/ 504897 h 1257216"/>
              <a:gd name="connsiteX4-315" fmla="*/ 352894 w 638644"/>
              <a:gd name="connsiteY4-316" fmla="*/ 72 h 1257216"/>
              <a:gd name="connsiteX5-317" fmla="*/ 429094 w 638644"/>
              <a:gd name="connsiteY5-318" fmla="*/ 581097 h 1257216"/>
              <a:gd name="connsiteX6-319" fmla="*/ 638644 w 638644"/>
              <a:gd name="connsiteY6-320" fmla="*/ 657297 h 1257216"/>
              <a:gd name="connsiteX7-321" fmla="*/ 408951 w 638644"/>
              <a:gd name="connsiteY7-322" fmla="*/ 776593 h 1257216"/>
              <a:gd name="connsiteX8-323" fmla="*/ 317761 w 638644"/>
              <a:gd name="connsiteY8-324" fmla="*/ 1257216 h 1257216"/>
              <a:gd name="connsiteX0-325" fmla="*/ 339441 w 638644"/>
              <a:gd name="connsiteY0-326" fmla="*/ 1253055 h 1253055"/>
              <a:gd name="connsiteX1-327" fmla="*/ 227508 w 638644"/>
              <a:gd name="connsiteY1-328" fmla="*/ 772690 h 1253055"/>
              <a:gd name="connsiteX2-329" fmla="*/ 0 w 638644"/>
              <a:gd name="connsiteY2-330" fmla="*/ 597024 h 1253055"/>
              <a:gd name="connsiteX3-331" fmla="*/ 257644 w 638644"/>
              <a:gd name="connsiteY3-332" fmla="*/ 504897 h 1253055"/>
              <a:gd name="connsiteX4-333" fmla="*/ 352894 w 638644"/>
              <a:gd name="connsiteY4-334" fmla="*/ 72 h 1253055"/>
              <a:gd name="connsiteX5-335" fmla="*/ 429094 w 638644"/>
              <a:gd name="connsiteY5-336" fmla="*/ 581097 h 1253055"/>
              <a:gd name="connsiteX6-337" fmla="*/ 638644 w 638644"/>
              <a:gd name="connsiteY6-338" fmla="*/ 657297 h 1253055"/>
              <a:gd name="connsiteX7-339" fmla="*/ 408951 w 638644"/>
              <a:gd name="connsiteY7-340" fmla="*/ 776593 h 1253055"/>
              <a:gd name="connsiteX8-341" fmla="*/ 339441 w 638644"/>
              <a:gd name="connsiteY8-342" fmla="*/ 1253055 h 1253055"/>
              <a:gd name="connsiteX0-343" fmla="*/ 339441 w 638644"/>
              <a:gd name="connsiteY0-344" fmla="*/ 1253055 h 1253055"/>
              <a:gd name="connsiteX1-345" fmla="*/ 227508 w 638644"/>
              <a:gd name="connsiteY1-346" fmla="*/ 772690 h 1253055"/>
              <a:gd name="connsiteX2-347" fmla="*/ 0 w 638644"/>
              <a:gd name="connsiteY2-348" fmla="*/ 597024 h 1253055"/>
              <a:gd name="connsiteX3-349" fmla="*/ 257644 w 638644"/>
              <a:gd name="connsiteY3-350" fmla="*/ 504897 h 1253055"/>
              <a:gd name="connsiteX4-351" fmla="*/ 352894 w 638644"/>
              <a:gd name="connsiteY4-352" fmla="*/ 72 h 1253055"/>
              <a:gd name="connsiteX5-353" fmla="*/ 429094 w 638644"/>
              <a:gd name="connsiteY5-354" fmla="*/ 581097 h 1253055"/>
              <a:gd name="connsiteX6-355" fmla="*/ 638644 w 638644"/>
              <a:gd name="connsiteY6-356" fmla="*/ 657297 h 1253055"/>
              <a:gd name="connsiteX7-357" fmla="*/ 427015 w 638644"/>
              <a:gd name="connsiteY7-358" fmla="*/ 776594 h 1253055"/>
              <a:gd name="connsiteX8-359" fmla="*/ 339441 w 638644"/>
              <a:gd name="connsiteY8-360" fmla="*/ 1253055 h 1253055"/>
              <a:gd name="connsiteX0-361" fmla="*/ 339441 w 638644"/>
              <a:gd name="connsiteY0-362" fmla="*/ 1253055 h 1253055"/>
              <a:gd name="connsiteX1-363" fmla="*/ 227508 w 638644"/>
              <a:gd name="connsiteY1-364" fmla="*/ 772690 h 1253055"/>
              <a:gd name="connsiteX2-365" fmla="*/ 0 w 638644"/>
              <a:gd name="connsiteY2-366" fmla="*/ 597024 h 1253055"/>
              <a:gd name="connsiteX3-367" fmla="*/ 257644 w 638644"/>
              <a:gd name="connsiteY3-368" fmla="*/ 504897 h 1253055"/>
              <a:gd name="connsiteX4-369" fmla="*/ 352894 w 638644"/>
              <a:gd name="connsiteY4-370" fmla="*/ 72 h 1253055"/>
              <a:gd name="connsiteX5-371" fmla="*/ 443547 w 638644"/>
              <a:gd name="connsiteY5-372" fmla="*/ 539503 h 1253055"/>
              <a:gd name="connsiteX6-373" fmla="*/ 638644 w 638644"/>
              <a:gd name="connsiteY6-374" fmla="*/ 657297 h 1253055"/>
              <a:gd name="connsiteX7-375" fmla="*/ 427015 w 638644"/>
              <a:gd name="connsiteY7-376" fmla="*/ 776594 h 1253055"/>
              <a:gd name="connsiteX8-377" fmla="*/ 339441 w 638644"/>
              <a:gd name="connsiteY8-378" fmla="*/ 1253055 h 1253055"/>
              <a:gd name="connsiteX0-379" fmla="*/ 339441 w 642257"/>
              <a:gd name="connsiteY0-380" fmla="*/ 1253055 h 1253055"/>
              <a:gd name="connsiteX1-381" fmla="*/ 227508 w 642257"/>
              <a:gd name="connsiteY1-382" fmla="*/ 772690 h 1253055"/>
              <a:gd name="connsiteX2-383" fmla="*/ 0 w 642257"/>
              <a:gd name="connsiteY2-384" fmla="*/ 597024 h 1253055"/>
              <a:gd name="connsiteX3-385" fmla="*/ 257644 w 642257"/>
              <a:gd name="connsiteY3-386" fmla="*/ 504897 h 1253055"/>
              <a:gd name="connsiteX4-387" fmla="*/ 352894 w 642257"/>
              <a:gd name="connsiteY4-388" fmla="*/ 72 h 1253055"/>
              <a:gd name="connsiteX5-389" fmla="*/ 443547 w 642257"/>
              <a:gd name="connsiteY5-390" fmla="*/ 539503 h 1253055"/>
              <a:gd name="connsiteX6-391" fmla="*/ 642257 w 642257"/>
              <a:gd name="connsiteY6-392" fmla="*/ 628182 h 1253055"/>
              <a:gd name="connsiteX7-393" fmla="*/ 427015 w 642257"/>
              <a:gd name="connsiteY7-394" fmla="*/ 776594 h 1253055"/>
              <a:gd name="connsiteX8-395" fmla="*/ 339441 w 642257"/>
              <a:gd name="connsiteY8-396" fmla="*/ 1253055 h 1253055"/>
              <a:gd name="connsiteX0-397" fmla="*/ 339441 w 642257"/>
              <a:gd name="connsiteY0-398" fmla="*/ 1253055 h 1253055"/>
              <a:gd name="connsiteX1-399" fmla="*/ 227508 w 642257"/>
              <a:gd name="connsiteY1-400" fmla="*/ 772690 h 1253055"/>
              <a:gd name="connsiteX2-401" fmla="*/ 0 w 642257"/>
              <a:gd name="connsiteY2-402" fmla="*/ 597024 h 1253055"/>
              <a:gd name="connsiteX3-403" fmla="*/ 257644 w 642257"/>
              <a:gd name="connsiteY3-404" fmla="*/ 504897 h 1253055"/>
              <a:gd name="connsiteX4-405" fmla="*/ 352894 w 642257"/>
              <a:gd name="connsiteY4-406" fmla="*/ 72 h 1253055"/>
              <a:gd name="connsiteX5-407" fmla="*/ 436320 w 642257"/>
              <a:gd name="connsiteY5-408" fmla="*/ 514546 h 1253055"/>
              <a:gd name="connsiteX6-409" fmla="*/ 642257 w 642257"/>
              <a:gd name="connsiteY6-410" fmla="*/ 628182 h 1253055"/>
              <a:gd name="connsiteX7-411" fmla="*/ 427015 w 642257"/>
              <a:gd name="connsiteY7-412" fmla="*/ 776594 h 1253055"/>
              <a:gd name="connsiteX8-413" fmla="*/ 339441 w 642257"/>
              <a:gd name="connsiteY8-414" fmla="*/ 1253055 h 1253055"/>
              <a:gd name="connsiteX0-415" fmla="*/ 339441 w 642257"/>
              <a:gd name="connsiteY0-416" fmla="*/ 1253055 h 1253055"/>
              <a:gd name="connsiteX1-417" fmla="*/ 227508 w 642257"/>
              <a:gd name="connsiteY1-418" fmla="*/ 772690 h 1253055"/>
              <a:gd name="connsiteX2-419" fmla="*/ 0 w 642257"/>
              <a:gd name="connsiteY2-420" fmla="*/ 597024 h 1253055"/>
              <a:gd name="connsiteX3-421" fmla="*/ 257644 w 642257"/>
              <a:gd name="connsiteY3-422" fmla="*/ 504897 h 1253055"/>
              <a:gd name="connsiteX4-423" fmla="*/ 352894 w 642257"/>
              <a:gd name="connsiteY4-424" fmla="*/ 72 h 1253055"/>
              <a:gd name="connsiteX5-425" fmla="*/ 436320 w 642257"/>
              <a:gd name="connsiteY5-426" fmla="*/ 514546 h 1253055"/>
              <a:gd name="connsiteX6-427" fmla="*/ 642257 w 642257"/>
              <a:gd name="connsiteY6-428" fmla="*/ 628182 h 1253055"/>
              <a:gd name="connsiteX7-429" fmla="*/ 455920 w 642257"/>
              <a:gd name="connsiteY7-430" fmla="*/ 780753 h 1253055"/>
              <a:gd name="connsiteX8-431" fmla="*/ 339441 w 642257"/>
              <a:gd name="connsiteY8-432" fmla="*/ 1253055 h 1253055"/>
              <a:gd name="connsiteX0-433" fmla="*/ 339441 w 642257"/>
              <a:gd name="connsiteY0-434" fmla="*/ 1253055 h 1253055"/>
              <a:gd name="connsiteX1-435" fmla="*/ 227508 w 642257"/>
              <a:gd name="connsiteY1-436" fmla="*/ 772690 h 1253055"/>
              <a:gd name="connsiteX2-437" fmla="*/ 0 w 642257"/>
              <a:gd name="connsiteY2-438" fmla="*/ 597024 h 1253055"/>
              <a:gd name="connsiteX3-439" fmla="*/ 257644 w 642257"/>
              <a:gd name="connsiteY3-440" fmla="*/ 504897 h 1253055"/>
              <a:gd name="connsiteX4-441" fmla="*/ 352894 w 642257"/>
              <a:gd name="connsiteY4-442" fmla="*/ 72 h 1253055"/>
              <a:gd name="connsiteX5-443" fmla="*/ 436320 w 642257"/>
              <a:gd name="connsiteY5-444" fmla="*/ 514546 h 1253055"/>
              <a:gd name="connsiteX6-445" fmla="*/ 642257 w 642257"/>
              <a:gd name="connsiteY6-446" fmla="*/ 628182 h 1253055"/>
              <a:gd name="connsiteX7-447" fmla="*/ 441468 w 642257"/>
              <a:gd name="connsiteY7-448" fmla="*/ 789072 h 1253055"/>
              <a:gd name="connsiteX8-449" fmla="*/ 339441 w 642257"/>
              <a:gd name="connsiteY8-450" fmla="*/ 1253055 h 1253055"/>
              <a:gd name="connsiteX0-451" fmla="*/ 339441 w 642257"/>
              <a:gd name="connsiteY0-452" fmla="*/ 1253055 h 1253055"/>
              <a:gd name="connsiteX1-453" fmla="*/ 227508 w 642257"/>
              <a:gd name="connsiteY1-454" fmla="*/ 772690 h 1253055"/>
              <a:gd name="connsiteX2-455" fmla="*/ 0 w 642257"/>
              <a:gd name="connsiteY2-456" fmla="*/ 597024 h 1253055"/>
              <a:gd name="connsiteX3-457" fmla="*/ 257644 w 642257"/>
              <a:gd name="connsiteY3-458" fmla="*/ 504897 h 1253055"/>
              <a:gd name="connsiteX4-459" fmla="*/ 352894 w 642257"/>
              <a:gd name="connsiteY4-460" fmla="*/ 72 h 1253055"/>
              <a:gd name="connsiteX5-461" fmla="*/ 436320 w 642257"/>
              <a:gd name="connsiteY5-462" fmla="*/ 514546 h 1253055"/>
              <a:gd name="connsiteX6-463" fmla="*/ 642257 w 642257"/>
              <a:gd name="connsiteY6-464" fmla="*/ 628182 h 1253055"/>
              <a:gd name="connsiteX7-465" fmla="*/ 441468 w 642257"/>
              <a:gd name="connsiteY7-466" fmla="*/ 789072 h 1253055"/>
              <a:gd name="connsiteX8-467" fmla="*/ 339441 w 642257"/>
              <a:gd name="connsiteY8-468" fmla="*/ 1253055 h 12530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97DA9"/>
              </a:solidFill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364015" y="253568"/>
            <a:ext cx="31133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en-US" sz="5400" b="1" dirty="0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b</a:t>
            </a:r>
            <a:r>
              <a:rPr lang="en-US" altLang="en-US" sz="5400" b="1" dirty="0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) </a:t>
            </a:r>
            <a:r>
              <a:rPr lang="en-US" altLang="en-US" sz="5400" b="1" dirty="0" err="1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Ví</a:t>
            </a:r>
            <a:r>
              <a:rPr lang="en-US" altLang="en-US" sz="5400" b="1" dirty="0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 </a:t>
            </a:r>
            <a:r>
              <a:rPr lang="en-US" altLang="en-US" sz="5400" b="1" dirty="0" err="1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dụ</a:t>
            </a:r>
            <a:r>
              <a:rPr lang="en-US" altLang="en-US" sz="5400" b="1" dirty="0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 </a:t>
            </a:r>
            <a:r>
              <a:rPr lang="vi-VN" altLang="en-US" sz="5400" b="1" dirty="0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2</a:t>
            </a:r>
            <a:r>
              <a:rPr lang="en-US" altLang="en-US" sz="5400" b="1" dirty="0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: </a:t>
            </a:r>
            <a:endParaRPr lang="en-US" sz="5400" dirty="0">
              <a:solidFill>
                <a:srgbClr val="C00000"/>
              </a:solidFill>
              <a:latin typeface="Shelia VNF" panose="020B0500040000020004" pitchFamily="34" charset="0"/>
              <a:cs typeface="Shelia VNF" panose="020B05000400000200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64015" y="1273019"/>
            <a:ext cx="11606312" cy="1685055"/>
            <a:chOff x="364015" y="1273019"/>
            <a:chExt cx="11606312" cy="1685055"/>
          </a:xfrm>
        </p:grpSpPr>
        <p:sp>
          <p:nvSpPr>
            <p:cNvPr id="3" name="Rounded Rectangle 2"/>
            <p:cNvSpPr/>
            <p:nvPr/>
          </p:nvSpPr>
          <p:spPr>
            <a:xfrm>
              <a:off x="364015" y="1273019"/>
              <a:ext cx="11434574" cy="168505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rgbClr val="0070C0"/>
              </a:solidFill>
              <a:prstDash val="lgDash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35753" y="1515383"/>
              <a:ext cx="1143457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36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altLang="en-US" sz="36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altLang="en-US" sz="36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US" sz="36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400 </a:t>
              </a:r>
              <a:r>
                <a:rPr lang="en-US" altLang="en-US" sz="36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sz="36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altLang="en-US" sz="36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6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en-US" sz="36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en-US" sz="36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US" sz="36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80 </a:t>
              </a:r>
              <a:r>
                <a:rPr lang="en-US" altLang="en-US" sz="36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sz="36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altLang="en-US" sz="36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giỏi</a:t>
              </a:r>
              <a:r>
                <a:rPr lang="en-US" altLang="en-US" sz="36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 </a:t>
              </a:r>
              <a:r>
                <a:rPr lang="en-US" altLang="en-US" sz="36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altLang="en-US" sz="36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tỉ</a:t>
              </a:r>
              <a:r>
                <a:rPr lang="en-US" altLang="en-US" sz="36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6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36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6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sz="36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altLang="en-US" sz="36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giỏi</a:t>
              </a:r>
              <a:r>
                <a:rPr lang="en-US" altLang="en-US" sz="36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en-US" sz="36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6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sz="36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altLang="en-US" sz="36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toàn</a:t>
              </a:r>
              <a:r>
                <a:rPr lang="en-US" altLang="en-US" sz="36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altLang="en-US" sz="36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  <a:endParaRPr lang="en-US" sz="3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170234" y="4191000"/>
            <a:ext cx="2418134" cy="2666999"/>
            <a:chOff x="-170234" y="3870154"/>
            <a:chExt cx="2486508" cy="298784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70234" y="3870154"/>
              <a:ext cx="2486508" cy="248650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10" b="93874" l="0" r="100000">
                          <a14:foregroundMark x1="21261" y1="35315" x2="18559" y2="78378"/>
                          <a14:foregroundMark x1="84685" y1="60180" x2="88649" y2="65946"/>
                          <a14:foregroundMark x1="72072" y1="58559" x2="64685" y2="69369"/>
                          <a14:foregroundMark x1="72072" y1="55495" x2="63063" y2="68108"/>
                          <a14:backgroundMark x1="14234" y1="23784" x2="80541" y2="25586"/>
                          <a14:backgroundMark x1="73333" y1="14414" x2="96036" y2="34414"/>
                          <a14:backgroundMark x1="52613" y1="8649" x2="721" y2="30450"/>
                          <a14:backgroundMark x1="5045" y1="12072" x2="0" y2="30450"/>
                          <a14:backgroundMark x1="10631" y1="17477" x2="541" y2="43964"/>
                          <a14:backgroundMark x1="6306" y1="30270" x2="66847" y2="28288"/>
                          <a14:backgroundMark x1="73153" y1="26486" x2="96396" y2="31351"/>
                          <a14:backgroundMark x1="65045" y1="20901" x2="60721" y2="36577"/>
                          <a14:backgroundMark x1="59820" y1="39640" x2="63604" y2="53514"/>
                          <a14:backgroundMark x1="64144" y1="50811" x2="61081" y2="65405"/>
                          <a14:backgroundMark x1="57477" y1="53694" x2="67207" y2="58378"/>
                          <a14:backgroundMark x1="93874" y1="51171" x2="98018" y2="69910"/>
                          <a14:backgroundMark x1="33694" y1="29369" x2="34595" y2="84505"/>
                          <a14:backgroundMark x1="89550" y1="60000" x2="99820" y2="52793"/>
                          <a14:backgroundMark x1="92613" y1="50090" x2="95315" y2="72793"/>
                          <a14:backgroundMark x1="69369" y1="30270" x2="91351" y2="33874"/>
                          <a14:backgroundMark x1="97117" y1="16216" x2="98559" y2="29009"/>
                          <a14:backgroundMark x1="98559" y1="29369" x2="98198" y2="36577"/>
                          <a14:backgroundMark x1="98198" y1="36577" x2="99820" y2="39640"/>
                          <a14:backgroundMark x1="97477" y1="47748" x2="97117" y2="52793"/>
                          <a14:backgroundMark x1="92252" y1="52973" x2="89189" y2="58559"/>
                          <a14:backgroundMark x1="91351" y1="49910" x2="85766" y2="57297"/>
                          <a14:backgroundMark x1="89009" y1="58559" x2="94595" y2="69189"/>
                        </a14:backgroundRemoval>
                      </a14:imgEffect>
                    </a14:imgLayer>
                  </a14:imgProps>
                </a:ext>
              </a:extLst>
            </a:blip>
            <a:srcRect t="30962" b="10183"/>
            <a:stretch>
              <a:fillRect/>
            </a:stretch>
          </p:blipFill>
          <p:spPr>
            <a:xfrm>
              <a:off x="0" y="5355770"/>
              <a:ext cx="2146041" cy="1502229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3447174" y="1526432"/>
            <a:ext cx="26949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400 học sinh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1903" y="1515383"/>
            <a:ext cx="32704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80 học sinh giỏi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528354" y="2715712"/>
            <a:ext cx="99522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 Box 9"/>
          <p:cNvSpPr txBox="1"/>
          <p:nvPr/>
        </p:nvSpPr>
        <p:spPr>
          <a:xfrm>
            <a:off x="3186430" y="3961130"/>
            <a:ext cx="6199505" cy="7683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giỏi</a:t>
            </a: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toàn trường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437190" y="0"/>
            <a:ext cx="12613910" cy="7416742"/>
            <a:chOff x="-437190" y="0"/>
            <a:chExt cx="12613910" cy="7416742"/>
          </a:xfrm>
        </p:grpSpPr>
        <p:pic>
          <p:nvPicPr>
            <p:cNvPr id="2" name="Picture 2" descr="Không có mô tả ảnh.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80" y="0"/>
              <a:ext cx="12192000" cy="6883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8" name="Group 137"/>
            <p:cNvGrpSpPr/>
            <p:nvPr/>
          </p:nvGrpSpPr>
          <p:grpSpPr>
            <a:xfrm>
              <a:off x="-437190" y="2840300"/>
              <a:ext cx="6224532" cy="4576442"/>
              <a:chOff x="4088511" y="1734219"/>
              <a:chExt cx="5775665" cy="4576442"/>
            </a:xfrm>
          </p:grpSpPr>
          <p:sp>
            <p:nvSpPr>
              <p:cNvPr id="139" name="PA_库_椭圆 7"/>
              <p:cNvSpPr/>
              <p:nvPr>
                <p:custDataLst>
                  <p:tags r:id="rId1"/>
                </p:custDataLst>
              </p:nvPr>
            </p:nvSpPr>
            <p:spPr>
              <a:xfrm>
                <a:off x="4088511" y="1734219"/>
                <a:ext cx="5775665" cy="457644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  <a:prstDash val="lgDash"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gradFill flip="none" rotWithShape="1">
                    <a:gsLst>
                      <a:gs pos="0">
                        <a:schemeClr val="lt1">
                          <a:shade val="30000"/>
                          <a:satMod val="115000"/>
                        </a:schemeClr>
                      </a:gs>
                      <a:gs pos="50000">
                        <a:schemeClr val="lt1">
                          <a:shade val="67500"/>
                          <a:satMod val="115000"/>
                        </a:schemeClr>
                      </a:gs>
                      <a:gs pos="100000">
                        <a:schemeClr val="l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endParaRPr>
              </a:p>
            </p:txBody>
          </p:sp>
          <p:sp>
            <p:nvSpPr>
              <p:cNvPr id="140" name="PA_库_椭圆 7"/>
              <p:cNvSpPr/>
              <p:nvPr>
                <p:custDataLst>
                  <p:tags r:id="rId2"/>
                </p:custDataLst>
              </p:nvPr>
            </p:nvSpPr>
            <p:spPr>
              <a:xfrm>
                <a:off x="4257617" y="1886674"/>
                <a:ext cx="5437452" cy="431735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162924" y="346745"/>
            <a:ext cx="11901017" cy="6275965"/>
            <a:chOff x="161533" y="162949"/>
            <a:chExt cx="11901017" cy="6275965"/>
          </a:xfrm>
        </p:grpSpPr>
        <p:sp>
          <p:nvSpPr>
            <p:cNvPr id="12" name="Rounded Rectangle 11"/>
            <p:cNvSpPr/>
            <p:nvPr/>
          </p:nvSpPr>
          <p:spPr>
            <a:xfrm>
              <a:off x="161533" y="162949"/>
              <a:ext cx="11901017" cy="6275965"/>
            </a:xfrm>
            <a:prstGeom prst="roundRect">
              <a:avLst/>
            </a:prstGeom>
            <a:solidFill>
              <a:schemeClr val="bg1"/>
            </a:solidFill>
            <a:ln w="57150"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13934" y="315349"/>
              <a:ext cx="11561692" cy="601600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任意多边形 181"/>
          <p:cNvSpPr/>
          <p:nvPr/>
        </p:nvSpPr>
        <p:spPr>
          <a:xfrm>
            <a:off x="192277" y="27661"/>
            <a:ext cx="343476" cy="57849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-1" fmla="*/ 257175 w 647700"/>
              <a:gd name="connsiteY0-2" fmla="*/ 1181158 h 1209733"/>
              <a:gd name="connsiteX1-3" fmla="*/ 219075 w 647700"/>
              <a:gd name="connsiteY1-4" fmla="*/ 800158 h 1209733"/>
              <a:gd name="connsiteX2-5" fmla="*/ 0 w 647700"/>
              <a:gd name="connsiteY2-6" fmla="*/ 590608 h 1209733"/>
              <a:gd name="connsiteX3-7" fmla="*/ 266700 w 647700"/>
              <a:gd name="connsiteY3-8" fmla="*/ 504883 h 1209733"/>
              <a:gd name="connsiteX4-9" fmla="*/ 361950 w 647700"/>
              <a:gd name="connsiteY4-10" fmla="*/ 58 h 1209733"/>
              <a:gd name="connsiteX5-11" fmla="*/ 438150 w 647700"/>
              <a:gd name="connsiteY5-12" fmla="*/ 581083 h 1209733"/>
              <a:gd name="connsiteX6-13" fmla="*/ 647700 w 647700"/>
              <a:gd name="connsiteY6-14" fmla="*/ 657283 h 1209733"/>
              <a:gd name="connsiteX7-15" fmla="*/ 390525 w 647700"/>
              <a:gd name="connsiteY7-16" fmla="*/ 771583 h 1209733"/>
              <a:gd name="connsiteX8-17" fmla="*/ 314325 w 647700"/>
              <a:gd name="connsiteY8-18" fmla="*/ 1209733 h 1209733"/>
              <a:gd name="connsiteX0-19" fmla="*/ 257175 w 647700"/>
              <a:gd name="connsiteY0-20" fmla="*/ 1181158 h 1209733"/>
              <a:gd name="connsiteX1-21" fmla="*/ 219075 w 647700"/>
              <a:gd name="connsiteY1-22" fmla="*/ 800158 h 1209733"/>
              <a:gd name="connsiteX2-23" fmla="*/ 0 w 647700"/>
              <a:gd name="connsiteY2-24" fmla="*/ 590608 h 1209733"/>
              <a:gd name="connsiteX3-25" fmla="*/ 266700 w 647700"/>
              <a:gd name="connsiteY3-26" fmla="*/ 504883 h 1209733"/>
              <a:gd name="connsiteX4-27" fmla="*/ 361950 w 647700"/>
              <a:gd name="connsiteY4-28" fmla="*/ 58 h 1209733"/>
              <a:gd name="connsiteX5-29" fmla="*/ 438150 w 647700"/>
              <a:gd name="connsiteY5-30" fmla="*/ 581083 h 1209733"/>
              <a:gd name="connsiteX6-31" fmla="*/ 647700 w 647700"/>
              <a:gd name="connsiteY6-32" fmla="*/ 657283 h 1209733"/>
              <a:gd name="connsiteX7-33" fmla="*/ 390525 w 647700"/>
              <a:gd name="connsiteY7-34" fmla="*/ 771583 h 1209733"/>
              <a:gd name="connsiteX8-35" fmla="*/ 314325 w 647700"/>
              <a:gd name="connsiteY8-36" fmla="*/ 1209733 h 1209733"/>
              <a:gd name="connsiteX0-37" fmla="*/ 161925 w 552450"/>
              <a:gd name="connsiteY0-38" fmla="*/ 1181173 h 1209748"/>
              <a:gd name="connsiteX1-39" fmla="*/ 123825 w 552450"/>
              <a:gd name="connsiteY1-40" fmla="*/ 800173 h 1209748"/>
              <a:gd name="connsiteX2-41" fmla="*/ 0 w 552450"/>
              <a:gd name="connsiteY2-42" fmla="*/ 638248 h 1209748"/>
              <a:gd name="connsiteX3-43" fmla="*/ 171450 w 552450"/>
              <a:gd name="connsiteY3-44" fmla="*/ 504898 h 1209748"/>
              <a:gd name="connsiteX4-45" fmla="*/ 266700 w 552450"/>
              <a:gd name="connsiteY4-46" fmla="*/ 73 h 1209748"/>
              <a:gd name="connsiteX5-47" fmla="*/ 342900 w 552450"/>
              <a:gd name="connsiteY5-48" fmla="*/ 581098 h 1209748"/>
              <a:gd name="connsiteX6-49" fmla="*/ 552450 w 552450"/>
              <a:gd name="connsiteY6-50" fmla="*/ 657298 h 1209748"/>
              <a:gd name="connsiteX7-51" fmla="*/ 295275 w 552450"/>
              <a:gd name="connsiteY7-52" fmla="*/ 771598 h 1209748"/>
              <a:gd name="connsiteX8-53" fmla="*/ 219075 w 552450"/>
              <a:gd name="connsiteY8-54" fmla="*/ 1209748 h 1209748"/>
              <a:gd name="connsiteX0-55" fmla="*/ 238125 w 628650"/>
              <a:gd name="connsiteY0-56" fmla="*/ 1181172 h 1209747"/>
              <a:gd name="connsiteX1-57" fmla="*/ 200025 w 628650"/>
              <a:gd name="connsiteY1-58" fmla="*/ 800172 h 1209747"/>
              <a:gd name="connsiteX2-59" fmla="*/ 0 w 628650"/>
              <a:gd name="connsiteY2-60" fmla="*/ 562047 h 1209747"/>
              <a:gd name="connsiteX3-61" fmla="*/ 247650 w 628650"/>
              <a:gd name="connsiteY3-62" fmla="*/ 504897 h 1209747"/>
              <a:gd name="connsiteX4-63" fmla="*/ 342900 w 628650"/>
              <a:gd name="connsiteY4-64" fmla="*/ 72 h 1209747"/>
              <a:gd name="connsiteX5-65" fmla="*/ 419100 w 628650"/>
              <a:gd name="connsiteY5-66" fmla="*/ 581097 h 1209747"/>
              <a:gd name="connsiteX6-67" fmla="*/ 628650 w 628650"/>
              <a:gd name="connsiteY6-68" fmla="*/ 657297 h 1209747"/>
              <a:gd name="connsiteX7-69" fmla="*/ 371475 w 628650"/>
              <a:gd name="connsiteY7-70" fmla="*/ 771597 h 1209747"/>
              <a:gd name="connsiteX8-71" fmla="*/ 295275 w 628650"/>
              <a:gd name="connsiteY8-72" fmla="*/ 1209747 h 1209747"/>
              <a:gd name="connsiteX0-73" fmla="*/ 238125 w 628650"/>
              <a:gd name="connsiteY0-74" fmla="*/ 1181172 h 1209747"/>
              <a:gd name="connsiteX1-75" fmla="*/ 200025 w 628650"/>
              <a:gd name="connsiteY1-76" fmla="*/ 800172 h 1209747"/>
              <a:gd name="connsiteX2-77" fmla="*/ 0 w 628650"/>
              <a:gd name="connsiteY2-78" fmla="*/ 562047 h 1209747"/>
              <a:gd name="connsiteX3-79" fmla="*/ 247650 w 628650"/>
              <a:gd name="connsiteY3-80" fmla="*/ 504897 h 1209747"/>
              <a:gd name="connsiteX4-81" fmla="*/ 342900 w 628650"/>
              <a:gd name="connsiteY4-82" fmla="*/ 72 h 1209747"/>
              <a:gd name="connsiteX5-83" fmla="*/ 419100 w 628650"/>
              <a:gd name="connsiteY5-84" fmla="*/ 581097 h 1209747"/>
              <a:gd name="connsiteX6-85" fmla="*/ 628650 w 628650"/>
              <a:gd name="connsiteY6-86" fmla="*/ 657297 h 1209747"/>
              <a:gd name="connsiteX7-87" fmla="*/ 371475 w 628650"/>
              <a:gd name="connsiteY7-88" fmla="*/ 771597 h 1209747"/>
              <a:gd name="connsiteX8-89" fmla="*/ 295275 w 628650"/>
              <a:gd name="connsiteY8-90" fmla="*/ 1209747 h 1209747"/>
              <a:gd name="connsiteX0-91" fmla="*/ 228132 w 618657"/>
              <a:gd name="connsiteY0-92" fmla="*/ 1181172 h 1209747"/>
              <a:gd name="connsiteX1-93" fmla="*/ 190032 w 618657"/>
              <a:gd name="connsiteY1-94" fmla="*/ 800172 h 1209747"/>
              <a:gd name="connsiteX2-95" fmla="*/ 0 w 618657"/>
              <a:gd name="connsiteY2-96" fmla="*/ 589529 h 1209747"/>
              <a:gd name="connsiteX3-97" fmla="*/ 237657 w 618657"/>
              <a:gd name="connsiteY3-98" fmla="*/ 504897 h 1209747"/>
              <a:gd name="connsiteX4-99" fmla="*/ 332907 w 618657"/>
              <a:gd name="connsiteY4-100" fmla="*/ 72 h 1209747"/>
              <a:gd name="connsiteX5-101" fmla="*/ 409107 w 618657"/>
              <a:gd name="connsiteY5-102" fmla="*/ 581097 h 1209747"/>
              <a:gd name="connsiteX6-103" fmla="*/ 618657 w 618657"/>
              <a:gd name="connsiteY6-104" fmla="*/ 657297 h 1209747"/>
              <a:gd name="connsiteX7-105" fmla="*/ 361482 w 618657"/>
              <a:gd name="connsiteY7-106" fmla="*/ 771597 h 1209747"/>
              <a:gd name="connsiteX8-107" fmla="*/ 285282 w 618657"/>
              <a:gd name="connsiteY8-108" fmla="*/ 1209747 h 1209747"/>
              <a:gd name="connsiteX0-109" fmla="*/ 228132 w 618657"/>
              <a:gd name="connsiteY0-110" fmla="*/ 1181172 h 1209747"/>
              <a:gd name="connsiteX1-111" fmla="*/ 190032 w 618657"/>
              <a:gd name="connsiteY1-112" fmla="*/ 800172 h 1209747"/>
              <a:gd name="connsiteX2-113" fmla="*/ 0 w 618657"/>
              <a:gd name="connsiteY2-114" fmla="*/ 589529 h 1209747"/>
              <a:gd name="connsiteX3-115" fmla="*/ 237657 w 618657"/>
              <a:gd name="connsiteY3-116" fmla="*/ 504897 h 1209747"/>
              <a:gd name="connsiteX4-117" fmla="*/ 332907 w 618657"/>
              <a:gd name="connsiteY4-118" fmla="*/ 72 h 1209747"/>
              <a:gd name="connsiteX5-119" fmla="*/ 409107 w 618657"/>
              <a:gd name="connsiteY5-120" fmla="*/ 581097 h 1209747"/>
              <a:gd name="connsiteX6-121" fmla="*/ 618657 w 618657"/>
              <a:gd name="connsiteY6-122" fmla="*/ 657297 h 1209747"/>
              <a:gd name="connsiteX7-123" fmla="*/ 361482 w 618657"/>
              <a:gd name="connsiteY7-124" fmla="*/ 771597 h 1209747"/>
              <a:gd name="connsiteX8-125" fmla="*/ 285282 w 618657"/>
              <a:gd name="connsiteY8-126" fmla="*/ 1209747 h 1209747"/>
              <a:gd name="connsiteX0-127" fmla="*/ 228132 w 618657"/>
              <a:gd name="connsiteY0-128" fmla="*/ 1181172 h 1209747"/>
              <a:gd name="connsiteX1-129" fmla="*/ 190032 w 618657"/>
              <a:gd name="connsiteY1-130" fmla="*/ 800172 h 1209747"/>
              <a:gd name="connsiteX2-131" fmla="*/ 0 w 618657"/>
              <a:gd name="connsiteY2-132" fmla="*/ 589529 h 1209747"/>
              <a:gd name="connsiteX3-133" fmla="*/ 237657 w 618657"/>
              <a:gd name="connsiteY3-134" fmla="*/ 504897 h 1209747"/>
              <a:gd name="connsiteX4-135" fmla="*/ 332907 w 618657"/>
              <a:gd name="connsiteY4-136" fmla="*/ 72 h 1209747"/>
              <a:gd name="connsiteX5-137" fmla="*/ 409107 w 618657"/>
              <a:gd name="connsiteY5-138" fmla="*/ 581097 h 1209747"/>
              <a:gd name="connsiteX6-139" fmla="*/ 618657 w 618657"/>
              <a:gd name="connsiteY6-140" fmla="*/ 657297 h 1209747"/>
              <a:gd name="connsiteX7-141" fmla="*/ 361482 w 618657"/>
              <a:gd name="connsiteY7-142" fmla="*/ 771597 h 1209747"/>
              <a:gd name="connsiteX8-143" fmla="*/ 285282 w 618657"/>
              <a:gd name="connsiteY8-144" fmla="*/ 1209747 h 1209747"/>
              <a:gd name="connsiteX9" fmla="*/ 228132 w 618657"/>
              <a:gd name="connsiteY9" fmla="*/ 1181172 h 1209747"/>
              <a:gd name="connsiteX0-145" fmla="*/ 285282 w 618657"/>
              <a:gd name="connsiteY0-146" fmla="*/ 1209747 h 1209747"/>
              <a:gd name="connsiteX1-147" fmla="*/ 190032 w 618657"/>
              <a:gd name="connsiteY1-148" fmla="*/ 800172 h 1209747"/>
              <a:gd name="connsiteX2-149" fmla="*/ 0 w 618657"/>
              <a:gd name="connsiteY2-150" fmla="*/ 589529 h 1209747"/>
              <a:gd name="connsiteX3-151" fmla="*/ 237657 w 618657"/>
              <a:gd name="connsiteY3-152" fmla="*/ 504897 h 1209747"/>
              <a:gd name="connsiteX4-153" fmla="*/ 332907 w 618657"/>
              <a:gd name="connsiteY4-154" fmla="*/ 72 h 1209747"/>
              <a:gd name="connsiteX5-155" fmla="*/ 409107 w 618657"/>
              <a:gd name="connsiteY5-156" fmla="*/ 581097 h 1209747"/>
              <a:gd name="connsiteX6-157" fmla="*/ 618657 w 618657"/>
              <a:gd name="connsiteY6-158" fmla="*/ 657297 h 1209747"/>
              <a:gd name="connsiteX7-159" fmla="*/ 361482 w 618657"/>
              <a:gd name="connsiteY7-160" fmla="*/ 771597 h 1209747"/>
              <a:gd name="connsiteX8-161" fmla="*/ 285282 w 618657"/>
              <a:gd name="connsiteY8-162" fmla="*/ 1209747 h 1209747"/>
              <a:gd name="connsiteX0-163" fmla="*/ 270292 w 618657"/>
              <a:gd name="connsiteY0-164" fmla="*/ 1249721 h 1249721"/>
              <a:gd name="connsiteX1-165" fmla="*/ 190032 w 618657"/>
              <a:gd name="connsiteY1-166" fmla="*/ 800172 h 1249721"/>
              <a:gd name="connsiteX2-167" fmla="*/ 0 w 618657"/>
              <a:gd name="connsiteY2-168" fmla="*/ 589529 h 1249721"/>
              <a:gd name="connsiteX3-169" fmla="*/ 237657 w 618657"/>
              <a:gd name="connsiteY3-170" fmla="*/ 504897 h 1249721"/>
              <a:gd name="connsiteX4-171" fmla="*/ 332907 w 618657"/>
              <a:gd name="connsiteY4-172" fmla="*/ 72 h 1249721"/>
              <a:gd name="connsiteX5-173" fmla="*/ 409107 w 618657"/>
              <a:gd name="connsiteY5-174" fmla="*/ 581097 h 1249721"/>
              <a:gd name="connsiteX6-175" fmla="*/ 618657 w 618657"/>
              <a:gd name="connsiteY6-176" fmla="*/ 657297 h 1249721"/>
              <a:gd name="connsiteX7-177" fmla="*/ 361482 w 618657"/>
              <a:gd name="connsiteY7-178" fmla="*/ 771597 h 1249721"/>
              <a:gd name="connsiteX8-179" fmla="*/ 270292 w 618657"/>
              <a:gd name="connsiteY8-180" fmla="*/ 1249721 h 1249721"/>
              <a:gd name="connsiteX0-181" fmla="*/ 270292 w 618657"/>
              <a:gd name="connsiteY0-182" fmla="*/ 1249721 h 1249721"/>
              <a:gd name="connsiteX1-183" fmla="*/ 190032 w 618657"/>
              <a:gd name="connsiteY1-184" fmla="*/ 775188 h 1249721"/>
              <a:gd name="connsiteX2-185" fmla="*/ 0 w 618657"/>
              <a:gd name="connsiteY2-186" fmla="*/ 589529 h 1249721"/>
              <a:gd name="connsiteX3-187" fmla="*/ 237657 w 618657"/>
              <a:gd name="connsiteY3-188" fmla="*/ 504897 h 1249721"/>
              <a:gd name="connsiteX4-189" fmla="*/ 332907 w 618657"/>
              <a:gd name="connsiteY4-190" fmla="*/ 72 h 1249721"/>
              <a:gd name="connsiteX5-191" fmla="*/ 409107 w 618657"/>
              <a:gd name="connsiteY5-192" fmla="*/ 581097 h 1249721"/>
              <a:gd name="connsiteX6-193" fmla="*/ 618657 w 618657"/>
              <a:gd name="connsiteY6-194" fmla="*/ 657297 h 1249721"/>
              <a:gd name="connsiteX7-195" fmla="*/ 361482 w 618657"/>
              <a:gd name="connsiteY7-196" fmla="*/ 771597 h 1249721"/>
              <a:gd name="connsiteX8-197" fmla="*/ 270292 w 618657"/>
              <a:gd name="connsiteY8-198" fmla="*/ 1249721 h 1249721"/>
              <a:gd name="connsiteX0-199" fmla="*/ 270292 w 618657"/>
              <a:gd name="connsiteY0-200" fmla="*/ 1249721 h 1249721"/>
              <a:gd name="connsiteX1-201" fmla="*/ 190032 w 618657"/>
              <a:gd name="connsiteY1-202" fmla="*/ 775188 h 1249721"/>
              <a:gd name="connsiteX2-203" fmla="*/ 0 w 618657"/>
              <a:gd name="connsiteY2-204" fmla="*/ 589529 h 1249721"/>
              <a:gd name="connsiteX3-205" fmla="*/ 237657 w 618657"/>
              <a:gd name="connsiteY3-206" fmla="*/ 504897 h 1249721"/>
              <a:gd name="connsiteX4-207" fmla="*/ 332907 w 618657"/>
              <a:gd name="connsiteY4-208" fmla="*/ 72 h 1249721"/>
              <a:gd name="connsiteX5-209" fmla="*/ 409107 w 618657"/>
              <a:gd name="connsiteY5-210" fmla="*/ 581097 h 1249721"/>
              <a:gd name="connsiteX6-211" fmla="*/ 618657 w 618657"/>
              <a:gd name="connsiteY6-212" fmla="*/ 657297 h 1249721"/>
              <a:gd name="connsiteX7-213" fmla="*/ 361482 w 618657"/>
              <a:gd name="connsiteY7-214" fmla="*/ 771597 h 1249721"/>
              <a:gd name="connsiteX8-215" fmla="*/ 270292 w 618657"/>
              <a:gd name="connsiteY8-216" fmla="*/ 1249721 h 1249721"/>
              <a:gd name="connsiteX0-217" fmla="*/ 297774 w 618657"/>
              <a:gd name="connsiteY0-218" fmla="*/ 1257216 h 1257216"/>
              <a:gd name="connsiteX1-219" fmla="*/ 190032 w 618657"/>
              <a:gd name="connsiteY1-220" fmla="*/ 775188 h 1257216"/>
              <a:gd name="connsiteX2-221" fmla="*/ 0 w 618657"/>
              <a:gd name="connsiteY2-222" fmla="*/ 589529 h 1257216"/>
              <a:gd name="connsiteX3-223" fmla="*/ 237657 w 618657"/>
              <a:gd name="connsiteY3-224" fmla="*/ 504897 h 1257216"/>
              <a:gd name="connsiteX4-225" fmla="*/ 332907 w 618657"/>
              <a:gd name="connsiteY4-226" fmla="*/ 72 h 1257216"/>
              <a:gd name="connsiteX5-227" fmla="*/ 409107 w 618657"/>
              <a:gd name="connsiteY5-228" fmla="*/ 581097 h 1257216"/>
              <a:gd name="connsiteX6-229" fmla="*/ 618657 w 618657"/>
              <a:gd name="connsiteY6-230" fmla="*/ 657297 h 1257216"/>
              <a:gd name="connsiteX7-231" fmla="*/ 361482 w 618657"/>
              <a:gd name="connsiteY7-232" fmla="*/ 771597 h 1257216"/>
              <a:gd name="connsiteX8-233" fmla="*/ 297774 w 618657"/>
              <a:gd name="connsiteY8-234" fmla="*/ 1257216 h 1257216"/>
              <a:gd name="connsiteX0-235" fmla="*/ 297774 w 618657"/>
              <a:gd name="connsiteY0-236" fmla="*/ 1257216 h 1257216"/>
              <a:gd name="connsiteX1-237" fmla="*/ 190032 w 618657"/>
              <a:gd name="connsiteY1-238" fmla="*/ 775188 h 1257216"/>
              <a:gd name="connsiteX2-239" fmla="*/ 0 w 618657"/>
              <a:gd name="connsiteY2-240" fmla="*/ 589529 h 1257216"/>
              <a:gd name="connsiteX3-241" fmla="*/ 237657 w 618657"/>
              <a:gd name="connsiteY3-242" fmla="*/ 504897 h 1257216"/>
              <a:gd name="connsiteX4-243" fmla="*/ 332907 w 618657"/>
              <a:gd name="connsiteY4-244" fmla="*/ 72 h 1257216"/>
              <a:gd name="connsiteX5-245" fmla="*/ 409107 w 618657"/>
              <a:gd name="connsiteY5-246" fmla="*/ 581097 h 1257216"/>
              <a:gd name="connsiteX6-247" fmla="*/ 618657 w 618657"/>
              <a:gd name="connsiteY6-248" fmla="*/ 657297 h 1257216"/>
              <a:gd name="connsiteX7-249" fmla="*/ 388964 w 618657"/>
              <a:gd name="connsiteY7-250" fmla="*/ 776593 h 1257216"/>
              <a:gd name="connsiteX8-251" fmla="*/ 297774 w 618657"/>
              <a:gd name="connsiteY8-252" fmla="*/ 1257216 h 1257216"/>
              <a:gd name="connsiteX0-253" fmla="*/ 297774 w 618657"/>
              <a:gd name="connsiteY0-254" fmla="*/ 1257216 h 1257216"/>
              <a:gd name="connsiteX1-255" fmla="*/ 190032 w 618657"/>
              <a:gd name="connsiteY1-256" fmla="*/ 775188 h 1257216"/>
              <a:gd name="connsiteX2-257" fmla="*/ 0 w 618657"/>
              <a:gd name="connsiteY2-258" fmla="*/ 589529 h 1257216"/>
              <a:gd name="connsiteX3-259" fmla="*/ 237657 w 618657"/>
              <a:gd name="connsiteY3-260" fmla="*/ 504897 h 1257216"/>
              <a:gd name="connsiteX4-261" fmla="*/ 332907 w 618657"/>
              <a:gd name="connsiteY4-262" fmla="*/ 72 h 1257216"/>
              <a:gd name="connsiteX5-263" fmla="*/ 409107 w 618657"/>
              <a:gd name="connsiteY5-264" fmla="*/ 581097 h 1257216"/>
              <a:gd name="connsiteX6-265" fmla="*/ 618657 w 618657"/>
              <a:gd name="connsiteY6-266" fmla="*/ 657297 h 1257216"/>
              <a:gd name="connsiteX7-267" fmla="*/ 388964 w 618657"/>
              <a:gd name="connsiteY7-268" fmla="*/ 776593 h 1257216"/>
              <a:gd name="connsiteX8-269" fmla="*/ 297774 w 618657"/>
              <a:gd name="connsiteY8-270" fmla="*/ 1257216 h 1257216"/>
              <a:gd name="connsiteX0-271" fmla="*/ 297774 w 618657"/>
              <a:gd name="connsiteY0-272" fmla="*/ 1257216 h 1257216"/>
              <a:gd name="connsiteX1-273" fmla="*/ 190032 w 618657"/>
              <a:gd name="connsiteY1-274" fmla="*/ 775188 h 1257216"/>
              <a:gd name="connsiteX2-275" fmla="*/ 0 w 618657"/>
              <a:gd name="connsiteY2-276" fmla="*/ 589529 h 1257216"/>
              <a:gd name="connsiteX3-277" fmla="*/ 237657 w 618657"/>
              <a:gd name="connsiteY3-278" fmla="*/ 504897 h 1257216"/>
              <a:gd name="connsiteX4-279" fmla="*/ 332907 w 618657"/>
              <a:gd name="connsiteY4-280" fmla="*/ 72 h 1257216"/>
              <a:gd name="connsiteX5-281" fmla="*/ 409107 w 618657"/>
              <a:gd name="connsiteY5-282" fmla="*/ 581097 h 1257216"/>
              <a:gd name="connsiteX6-283" fmla="*/ 618657 w 618657"/>
              <a:gd name="connsiteY6-284" fmla="*/ 657297 h 1257216"/>
              <a:gd name="connsiteX7-285" fmla="*/ 388964 w 618657"/>
              <a:gd name="connsiteY7-286" fmla="*/ 776593 h 1257216"/>
              <a:gd name="connsiteX8-287" fmla="*/ 297774 w 618657"/>
              <a:gd name="connsiteY8-288" fmla="*/ 1257216 h 1257216"/>
              <a:gd name="connsiteX0-289" fmla="*/ 317761 w 638644"/>
              <a:gd name="connsiteY0-290" fmla="*/ 1257216 h 1257216"/>
              <a:gd name="connsiteX1-291" fmla="*/ 210019 w 638644"/>
              <a:gd name="connsiteY1-292" fmla="*/ 775188 h 1257216"/>
              <a:gd name="connsiteX2-293" fmla="*/ 0 w 638644"/>
              <a:gd name="connsiteY2-294" fmla="*/ 597024 h 1257216"/>
              <a:gd name="connsiteX3-295" fmla="*/ 257644 w 638644"/>
              <a:gd name="connsiteY3-296" fmla="*/ 504897 h 1257216"/>
              <a:gd name="connsiteX4-297" fmla="*/ 352894 w 638644"/>
              <a:gd name="connsiteY4-298" fmla="*/ 72 h 1257216"/>
              <a:gd name="connsiteX5-299" fmla="*/ 429094 w 638644"/>
              <a:gd name="connsiteY5-300" fmla="*/ 581097 h 1257216"/>
              <a:gd name="connsiteX6-301" fmla="*/ 638644 w 638644"/>
              <a:gd name="connsiteY6-302" fmla="*/ 657297 h 1257216"/>
              <a:gd name="connsiteX7-303" fmla="*/ 408951 w 638644"/>
              <a:gd name="connsiteY7-304" fmla="*/ 776593 h 1257216"/>
              <a:gd name="connsiteX8-305" fmla="*/ 317761 w 638644"/>
              <a:gd name="connsiteY8-306" fmla="*/ 1257216 h 1257216"/>
              <a:gd name="connsiteX0-307" fmla="*/ 317761 w 638644"/>
              <a:gd name="connsiteY0-308" fmla="*/ 1257216 h 1257216"/>
              <a:gd name="connsiteX1-309" fmla="*/ 227508 w 638644"/>
              <a:gd name="connsiteY1-310" fmla="*/ 772690 h 1257216"/>
              <a:gd name="connsiteX2-311" fmla="*/ 0 w 638644"/>
              <a:gd name="connsiteY2-312" fmla="*/ 597024 h 1257216"/>
              <a:gd name="connsiteX3-313" fmla="*/ 257644 w 638644"/>
              <a:gd name="connsiteY3-314" fmla="*/ 504897 h 1257216"/>
              <a:gd name="connsiteX4-315" fmla="*/ 352894 w 638644"/>
              <a:gd name="connsiteY4-316" fmla="*/ 72 h 1257216"/>
              <a:gd name="connsiteX5-317" fmla="*/ 429094 w 638644"/>
              <a:gd name="connsiteY5-318" fmla="*/ 581097 h 1257216"/>
              <a:gd name="connsiteX6-319" fmla="*/ 638644 w 638644"/>
              <a:gd name="connsiteY6-320" fmla="*/ 657297 h 1257216"/>
              <a:gd name="connsiteX7-321" fmla="*/ 408951 w 638644"/>
              <a:gd name="connsiteY7-322" fmla="*/ 776593 h 1257216"/>
              <a:gd name="connsiteX8-323" fmla="*/ 317761 w 638644"/>
              <a:gd name="connsiteY8-324" fmla="*/ 1257216 h 1257216"/>
              <a:gd name="connsiteX0-325" fmla="*/ 339441 w 638644"/>
              <a:gd name="connsiteY0-326" fmla="*/ 1253055 h 1253055"/>
              <a:gd name="connsiteX1-327" fmla="*/ 227508 w 638644"/>
              <a:gd name="connsiteY1-328" fmla="*/ 772690 h 1253055"/>
              <a:gd name="connsiteX2-329" fmla="*/ 0 w 638644"/>
              <a:gd name="connsiteY2-330" fmla="*/ 597024 h 1253055"/>
              <a:gd name="connsiteX3-331" fmla="*/ 257644 w 638644"/>
              <a:gd name="connsiteY3-332" fmla="*/ 504897 h 1253055"/>
              <a:gd name="connsiteX4-333" fmla="*/ 352894 w 638644"/>
              <a:gd name="connsiteY4-334" fmla="*/ 72 h 1253055"/>
              <a:gd name="connsiteX5-335" fmla="*/ 429094 w 638644"/>
              <a:gd name="connsiteY5-336" fmla="*/ 581097 h 1253055"/>
              <a:gd name="connsiteX6-337" fmla="*/ 638644 w 638644"/>
              <a:gd name="connsiteY6-338" fmla="*/ 657297 h 1253055"/>
              <a:gd name="connsiteX7-339" fmla="*/ 408951 w 638644"/>
              <a:gd name="connsiteY7-340" fmla="*/ 776593 h 1253055"/>
              <a:gd name="connsiteX8-341" fmla="*/ 339441 w 638644"/>
              <a:gd name="connsiteY8-342" fmla="*/ 1253055 h 1253055"/>
              <a:gd name="connsiteX0-343" fmla="*/ 339441 w 638644"/>
              <a:gd name="connsiteY0-344" fmla="*/ 1253055 h 1253055"/>
              <a:gd name="connsiteX1-345" fmla="*/ 227508 w 638644"/>
              <a:gd name="connsiteY1-346" fmla="*/ 772690 h 1253055"/>
              <a:gd name="connsiteX2-347" fmla="*/ 0 w 638644"/>
              <a:gd name="connsiteY2-348" fmla="*/ 597024 h 1253055"/>
              <a:gd name="connsiteX3-349" fmla="*/ 257644 w 638644"/>
              <a:gd name="connsiteY3-350" fmla="*/ 504897 h 1253055"/>
              <a:gd name="connsiteX4-351" fmla="*/ 352894 w 638644"/>
              <a:gd name="connsiteY4-352" fmla="*/ 72 h 1253055"/>
              <a:gd name="connsiteX5-353" fmla="*/ 429094 w 638644"/>
              <a:gd name="connsiteY5-354" fmla="*/ 581097 h 1253055"/>
              <a:gd name="connsiteX6-355" fmla="*/ 638644 w 638644"/>
              <a:gd name="connsiteY6-356" fmla="*/ 657297 h 1253055"/>
              <a:gd name="connsiteX7-357" fmla="*/ 427015 w 638644"/>
              <a:gd name="connsiteY7-358" fmla="*/ 776594 h 1253055"/>
              <a:gd name="connsiteX8-359" fmla="*/ 339441 w 638644"/>
              <a:gd name="connsiteY8-360" fmla="*/ 1253055 h 1253055"/>
              <a:gd name="connsiteX0-361" fmla="*/ 339441 w 638644"/>
              <a:gd name="connsiteY0-362" fmla="*/ 1253055 h 1253055"/>
              <a:gd name="connsiteX1-363" fmla="*/ 227508 w 638644"/>
              <a:gd name="connsiteY1-364" fmla="*/ 772690 h 1253055"/>
              <a:gd name="connsiteX2-365" fmla="*/ 0 w 638644"/>
              <a:gd name="connsiteY2-366" fmla="*/ 597024 h 1253055"/>
              <a:gd name="connsiteX3-367" fmla="*/ 257644 w 638644"/>
              <a:gd name="connsiteY3-368" fmla="*/ 504897 h 1253055"/>
              <a:gd name="connsiteX4-369" fmla="*/ 352894 w 638644"/>
              <a:gd name="connsiteY4-370" fmla="*/ 72 h 1253055"/>
              <a:gd name="connsiteX5-371" fmla="*/ 443547 w 638644"/>
              <a:gd name="connsiteY5-372" fmla="*/ 539503 h 1253055"/>
              <a:gd name="connsiteX6-373" fmla="*/ 638644 w 638644"/>
              <a:gd name="connsiteY6-374" fmla="*/ 657297 h 1253055"/>
              <a:gd name="connsiteX7-375" fmla="*/ 427015 w 638644"/>
              <a:gd name="connsiteY7-376" fmla="*/ 776594 h 1253055"/>
              <a:gd name="connsiteX8-377" fmla="*/ 339441 w 638644"/>
              <a:gd name="connsiteY8-378" fmla="*/ 1253055 h 1253055"/>
              <a:gd name="connsiteX0-379" fmla="*/ 339441 w 642257"/>
              <a:gd name="connsiteY0-380" fmla="*/ 1253055 h 1253055"/>
              <a:gd name="connsiteX1-381" fmla="*/ 227508 w 642257"/>
              <a:gd name="connsiteY1-382" fmla="*/ 772690 h 1253055"/>
              <a:gd name="connsiteX2-383" fmla="*/ 0 w 642257"/>
              <a:gd name="connsiteY2-384" fmla="*/ 597024 h 1253055"/>
              <a:gd name="connsiteX3-385" fmla="*/ 257644 w 642257"/>
              <a:gd name="connsiteY3-386" fmla="*/ 504897 h 1253055"/>
              <a:gd name="connsiteX4-387" fmla="*/ 352894 w 642257"/>
              <a:gd name="connsiteY4-388" fmla="*/ 72 h 1253055"/>
              <a:gd name="connsiteX5-389" fmla="*/ 443547 w 642257"/>
              <a:gd name="connsiteY5-390" fmla="*/ 539503 h 1253055"/>
              <a:gd name="connsiteX6-391" fmla="*/ 642257 w 642257"/>
              <a:gd name="connsiteY6-392" fmla="*/ 628182 h 1253055"/>
              <a:gd name="connsiteX7-393" fmla="*/ 427015 w 642257"/>
              <a:gd name="connsiteY7-394" fmla="*/ 776594 h 1253055"/>
              <a:gd name="connsiteX8-395" fmla="*/ 339441 w 642257"/>
              <a:gd name="connsiteY8-396" fmla="*/ 1253055 h 1253055"/>
              <a:gd name="connsiteX0-397" fmla="*/ 339441 w 642257"/>
              <a:gd name="connsiteY0-398" fmla="*/ 1253055 h 1253055"/>
              <a:gd name="connsiteX1-399" fmla="*/ 227508 w 642257"/>
              <a:gd name="connsiteY1-400" fmla="*/ 772690 h 1253055"/>
              <a:gd name="connsiteX2-401" fmla="*/ 0 w 642257"/>
              <a:gd name="connsiteY2-402" fmla="*/ 597024 h 1253055"/>
              <a:gd name="connsiteX3-403" fmla="*/ 257644 w 642257"/>
              <a:gd name="connsiteY3-404" fmla="*/ 504897 h 1253055"/>
              <a:gd name="connsiteX4-405" fmla="*/ 352894 w 642257"/>
              <a:gd name="connsiteY4-406" fmla="*/ 72 h 1253055"/>
              <a:gd name="connsiteX5-407" fmla="*/ 436320 w 642257"/>
              <a:gd name="connsiteY5-408" fmla="*/ 514546 h 1253055"/>
              <a:gd name="connsiteX6-409" fmla="*/ 642257 w 642257"/>
              <a:gd name="connsiteY6-410" fmla="*/ 628182 h 1253055"/>
              <a:gd name="connsiteX7-411" fmla="*/ 427015 w 642257"/>
              <a:gd name="connsiteY7-412" fmla="*/ 776594 h 1253055"/>
              <a:gd name="connsiteX8-413" fmla="*/ 339441 w 642257"/>
              <a:gd name="connsiteY8-414" fmla="*/ 1253055 h 1253055"/>
              <a:gd name="connsiteX0-415" fmla="*/ 339441 w 642257"/>
              <a:gd name="connsiteY0-416" fmla="*/ 1253055 h 1253055"/>
              <a:gd name="connsiteX1-417" fmla="*/ 227508 w 642257"/>
              <a:gd name="connsiteY1-418" fmla="*/ 772690 h 1253055"/>
              <a:gd name="connsiteX2-419" fmla="*/ 0 w 642257"/>
              <a:gd name="connsiteY2-420" fmla="*/ 597024 h 1253055"/>
              <a:gd name="connsiteX3-421" fmla="*/ 257644 w 642257"/>
              <a:gd name="connsiteY3-422" fmla="*/ 504897 h 1253055"/>
              <a:gd name="connsiteX4-423" fmla="*/ 352894 w 642257"/>
              <a:gd name="connsiteY4-424" fmla="*/ 72 h 1253055"/>
              <a:gd name="connsiteX5-425" fmla="*/ 436320 w 642257"/>
              <a:gd name="connsiteY5-426" fmla="*/ 514546 h 1253055"/>
              <a:gd name="connsiteX6-427" fmla="*/ 642257 w 642257"/>
              <a:gd name="connsiteY6-428" fmla="*/ 628182 h 1253055"/>
              <a:gd name="connsiteX7-429" fmla="*/ 455920 w 642257"/>
              <a:gd name="connsiteY7-430" fmla="*/ 780753 h 1253055"/>
              <a:gd name="connsiteX8-431" fmla="*/ 339441 w 642257"/>
              <a:gd name="connsiteY8-432" fmla="*/ 1253055 h 1253055"/>
              <a:gd name="connsiteX0-433" fmla="*/ 339441 w 642257"/>
              <a:gd name="connsiteY0-434" fmla="*/ 1253055 h 1253055"/>
              <a:gd name="connsiteX1-435" fmla="*/ 227508 w 642257"/>
              <a:gd name="connsiteY1-436" fmla="*/ 772690 h 1253055"/>
              <a:gd name="connsiteX2-437" fmla="*/ 0 w 642257"/>
              <a:gd name="connsiteY2-438" fmla="*/ 597024 h 1253055"/>
              <a:gd name="connsiteX3-439" fmla="*/ 257644 w 642257"/>
              <a:gd name="connsiteY3-440" fmla="*/ 504897 h 1253055"/>
              <a:gd name="connsiteX4-441" fmla="*/ 352894 w 642257"/>
              <a:gd name="connsiteY4-442" fmla="*/ 72 h 1253055"/>
              <a:gd name="connsiteX5-443" fmla="*/ 436320 w 642257"/>
              <a:gd name="connsiteY5-444" fmla="*/ 514546 h 1253055"/>
              <a:gd name="connsiteX6-445" fmla="*/ 642257 w 642257"/>
              <a:gd name="connsiteY6-446" fmla="*/ 628182 h 1253055"/>
              <a:gd name="connsiteX7-447" fmla="*/ 441468 w 642257"/>
              <a:gd name="connsiteY7-448" fmla="*/ 789072 h 1253055"/>
              <a:gd name="connsiteX8-449" fmla="*/ 339441 w 642257"/>
              <a:gd name="connsiteY8-450" fmla="*/ 1253055 h 1253055"/>
              <a:gd name="connsiteX0-451" fmla="*/ 339441 w 642257"/>
              <a:gd name="connsiteY0-452" fmla="*/ 1253055 h 1253055"/>
              <a:gd name="connsiteX1-453" fmla="*/ 227508 w 642257"/>
              <a:gd name="connsiteY1-454" fmla="*/ 772690 h 1253055"/>
              <a:gd name="connsiteX2-455" fmla="*/ 0 w 642257"/>
              <a:gd name="connsiteY2-456" fmla="*/ 597024 h 1253055"/>
              <a:gd name="connsiteX3-457" fmla="*/ 257644 w 642257"/>
              <a:gd name="connsiteY3-458" fmla="*/ 504897 h 1253055"/>
              <a:gd name="connsiteX4-459" fmla="*/ 352894 w 642257"/>
              <a:gd name="connsiteY4-460" fmla="*/ 72 h 1253055"/>
              <a:gd name="connsiteX5-461" fmla="*/ 436320 w 642257"/>
              <a:gd name="connsiteY5-462" fmla="*/ 514546 h 1253055"/>
              <a:gd name="connsiteX6-463" fmla="*/ 642257 w 642257"/>
              <a:gd name="connsiteY6-464" fmla="*/ 628182 h 1253055"/>
              <a:gd name="connsiteX7-465" fmla="*/ 441468 w 642257"/>
              <a:gd name="connsiteY7-466" fmla="*/ 789072 h 1253055"/>
              <a:gd name="connsiteX8-467" fmla="*/ 339441 w 642257"/>
              <a:gd name="connsiteY8-468" fmla="*/ 1253055 h 12530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97DA9"/>
              </a:solidFill>
            </a:endParaRPr>
          </a:p>
        </p:txBody>
      </p:sp>
      <p:sp>
        <p:nvSpPr>
          <p:cNvPr id="15" name="任意多边形 182"/>
          <p:cNvSpPr/>
          <p:nvPr/>
        </p:nvSpPr>
        <p:spPr>
          <a:xfrm flipH="1">
            <a:off x="11308874" y="251291"/>
            <a:ext cx="343476" cy="57849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-1" fmla="*/ 257175 w 647700"/>
              <a:gd name="connsiteY0-2" fmla="*/ 1181158 h 1209733"/>
              <a:gd name="connsiteX1-3" fmla="*/ 219075 w 647700"/>
              <a:gd name="connsiteY1-4" fmla="*/ 800158 h 1209733"/>
              <a:gd name="connsiteX2-5" fmla="*/ 0 w 647700"/>
              <a:gd name="connsiteY2-6" fmla="*/ 590608 h 1209733"/>
              <a:gd name="connsiteX3-7" fmla="*/ 266700 w 647700"/>
              <a:gd name="connsiteY3-8" fmla="*/ 504883 h 1209733"/>
              <a:gd name="connsiteX4-9" fmla="*/ 361950 w 647700"/>
              <a:gd name="connsiteY4-10" fmla="*/ 58 h 1209733"/>
              <a:gd name="connsiteX5-11" fmla="*/ 438150 w 647700"/>
              <a:gd name="connsiteY5-12" fmla="*/ 581083 h 1209733"/>
              <a:gd name="connsiteX6-13" fmla="*/ 647700 w 647700"/>
              <a:gd name="connsiteY6-14" fmla="*/ 657283 h 1209733"/>
              <a:gd name="connsiteX7-15" fmla="*/ 390525 w 647700"/>
              <a:gd name="connsiteY7-16" fmla="*/ 771583 h 1209733"/>
              <a:gd name="connsiteX8-17" fmla="*/ 314325 w 647700"/>
              <a:gd name="connsiteY8-18" fmla="*/ 1209733 h 1209733"/>
              <a:gd name="connsiteX0-19" fmla="*/ 257175 w 647700"/>
              <a:gd name="connsiteY0-20" fmla="*/ 1181158 h 1209733"/>
              <a:gd name="connsiteX1-21" fmla="*/ 219075 w 647700"/>
              <a:gd name="connsiteY1-22" fmla="*/ 800158 h 1209733"/>
              <a:gd name="connsiteX2-23" fmla="*/ 0 w 647700"/>
              <a:gd name="connsiteY2-24" fmla="*/ 590608 h 1209733"/>
              <a:gd name="connsiteX3-25" fmla="*/ 266700 w 647700"/>
              <a:gd name="connsiteY3-26" fmla="*/ 504883 h 1209733"/>
              <a:gd name="connsiteX4-27" fmla="*/ 361950 w 647700"/>
              <a:gd name="connsiteY4-28" fmla="*/ 58 h 1209733"/>
              <a:gd name="connsiteX5-29" fmla="*/ 438150 w 647700"/>
              <a:gd name="connsiteY5-30" fmla="*/ 581083 h 1209733"/>
              <a:gd name="connsiteX6-31" fmla="*/ 647700 w 647700"/>
              <a:gd name="connsiteY6-32" fmla="*/ 657283 h 1209733"/>
              <a:gd name="connsiteX7-33" fmla="*/ 390525 w 647700"/>
              <a:gd name="connsiteY7-34" fmla="*/ 771583 h 1209733"/>
              <a:gd name="connsiteX8-35" fmla="*/ 314325 w 647700"/>
              <a:gd name="connsiteY8-36" fmla="*/ 1209733 h 1209733"/>
              <a:gd name="connsiteX0-37" fmla="*/ 161925 w 552450"/>
              <a:gd name="connsiteY0-38" fmla="*/ 1181173 h 1209748"/>
              <a:gd name="connsiteX1-39" fmla="*/ 123825 w 552450"/>
              <a:gd name="connsiteY1-40" fmla="*/ 800173 h 1209748"/>
              <a:gd name="connsiteX2-41" fmla="*/ 0 w 552450"/>
              <a:gd name="connsiteY2-42" fmla="*/ 638248 h 1209748"/>
              <a:gd name="connsiteX3-43" fmla="*/ 171450 w 552450"/>
              <a:gd name="connsiteY3-44" fmla="*/ 504898 h 1209748"/>
              <a:gd name="connsiteX4-45" fmla="*/ 266700 w 552450"/>
              <a:gd name="connsiteY4-46" fmla="*/ 73 h 1209748"/>
              <a:gd name="connsiteX5-47" fmla="*/ 342900 w 552450"/>
              <a:gd name="connsiteY5-48" fmla="*/ 581098 h 1209748"/>
              <a:gd name="connsiteX6-49" fmla="*/ 552450 w 552450"/>
              <a:gd name="connsiteY6-50" fmla="*/ 657298 h 1209748"/>
              <a:gd name="connsiteX7-51" fmla="*/ 295275 w 552450"/>
              <a:gd name="connsiteY7-52" fmla="*/ 771598 h 1209748"/>
              <a:gd name="connsiteX8-53" fmla="*/ 219075 w 552450"/>
              <a:gd name="connsiteY8-54" fmla="*/ 1209748 h 1209748"/>
              <a:gd name="connsiteX0-55" fmla="*/ 238125 w 628650"/>
              <a:gd name="connsiteY0-56" fmla="*/ 1181172 h 1209747"/>
              <a:gd name="connsiteX1-57" fmla="*/ 200025 w 628650"/>
              <a:gd name="connsiteY1-58" fmla="*/ 800172 h 1209747"/>
              <a:gd name="connsiteX2-59" fmla="*/ 0 w 628650"/>
              <a:gd name="connsiteY2-60" fmla="*/ 562047 h 1209747"/>
              <a:gd name="connsiteX3-61" fmla="*/ 247650 w 628650"/>
              <a:gd name="connsiteY3-62" fmla="*/ 504897 h 1209747"/>
              <a:gd name="connsiteX4-63" fmla="*/ 342900 w 628650"/>
              <a:gd name="connsiteY4-64" fmla="*/ 72 h 1209747"/>
              <a:gd name="connsiteX5-65" fmla="*/ 419100 w 628650"/>
              <a:gd name="connsiteY5-66" fmla="*/ 581097 h 1209747"/>
              <a:gd name="connsiteX6-67" fmla="*/ 628650 w 628650"/>
              <a:gd name="connsiteY6-68" fmla="*/ 657297 h 1209747"/>
              <a:gd name="connsiteX7-69" fmla="*/ 371475 w 628650"/>
              <a:gd name="connsiteY7-70" fmla="*/ 771597 h 1209747"/>
              <a:gd name="connsiteX8-71" fmla="*/ 295275 w 628650"/>
              <a:gd name="connsiteY8-72" fmla="*/ 1209747 h 1209747"/>
              <a:gd name="connsiteX0-73" fmla="*/ 238125 w 628650"/>
              <a:gd name="connsiteY0-74" fmla="*/ 1181172 h 1209747"/>
              <a:gd name="connsiteX1-75" fmla="*/ 200025 w 628650"/>
              <a:gd name="connsiteY1-76" fmla="*/ 800172 h 1209747"/>
              <a:gd name="connsiteX2-77" fmla="*/ 0 w 628650"/>
              <a:gd name="connsiteY2-78" fmla="*/ 562047 h 1209747"/>
              <a:gd name="connsiteX3-79" fmla="*/ 247650 w 628650"/>
              <a:gd name="connsiteY3-80" fmla="*/ 504897 h 1209747"/>
              <a:gd name="connsiteX4-81" fmla="*/ 342900 w 628650"/>
              <a:gd name="connsiteY4-82" fmla="*/ 72 h 1209747"/>
              <a:gd name="connsiteX5-83" fmla="*/ 419100 w 628650"/>
              <a:gd name="connsiteY5-84" fmla="*/ 581097 h 1209747"/>
              <a:gd name="connsiteX6-85" fmla="*/ 628650 w 628650"/>
              <a:gd name="connsiteY6-86" fmla="*/ 657297 h 1209747"/>
              <a:gd name="connsiteX7-87" fmla="*/ 371475 w 628650"/>
              <a:gd name="connsiteY7-88" fmla="*/ 771597 h 1209747"/>
              <a:gd name="connsiteX8-89" fmla="*/ 295275 w 628650"/>
              <a:gd name="connsiteY8-90" fmla="*/ 1209747 h 1209747"/>
              <a:gd name="connsiteX0-91" fmla="*/ 228132 w 618657"/>
              <a:gd name="connsiteY0-92" fmla="*/ 1181172 h 1209747"/>
              <a:gd name="connsiteX1-93" fmla="*/ 190032 w 618657"/>
              <a:gd name="connsiteY1-94" fmla="*/ 800172 h 1209747"/>
              <a:gd name="connsiteX2-95" fmla="*/ 0 w 618657"/>
              <a:gd name="connsiteY2-96" fmla="*/ 589529 h 1209747"/>
              <a:gd name="connsiteX3-97" fmla="*/ 237657 w 618657"/>
              <a:gd name="connsiteY3-98" fmla="*/ 504897 h 1209747"/>
              <a:gd name="connsiteX4-99" fmla="*/ 332907 w 618657"/>
              <a:gd name="connsiteY4-100" fmla="*/ 72 h 1209747"/>
              <a:gd name="connsiteX5-101" fmla="*/ 409107 w 618657"/>
              <a:gd name="connsiteY5-102" fmla="*/ 581097 h 1209747"/>
              <a:gd name="connsiteX6-103" fmla="*/ 618657 w 618657"/>
              <a:gd name="connsiteY6-104" fmla="*/ 657297 h 1209747"/>
              <a:gd name="connsiteX7-105" fmla="*/ 361482 w 618657"/>
              <a:gd name="connsiteY7-106" fmla="*/ 771597 h 1209747"/>
              <a:gd name="connsiteX8-107" fmla="*/ 285282 w 618657"/>
              <a:gd name="connsiteY8-108" fmla="*/ 1209747 h 1209747"/>
              <a:gd name="connsiteX0-109" fmla="*/ 228132 w 618657"/>
              <a:gd name="connsiteY0-110" fmla="*/ 1181172 h 1209747"/>
              <a:gd name="connsiteX1-111" fmla="*/ 190032 w 618657"/>
              <a:gd name="connsiteY1-112" fmla="*/ 800172 h 1209747"/>
              <a:gd name="connsiteX2-113" fmla="*/ 0 w 618657"/>
              <a:gd name="connsiteY2-114" fmla="*/ 589529 h 1209747"/>
              <a:gd name="connsiteX3-115" fmla="*/ 237657 w 618657"/>
              <a:gd name="connsiteY3-116" fmla="*/ 504897 h 1209747"/>
              <a:gd name="connsiteX4-117" fmla="*/ 332907 w 618657"/>
              <a:gd name="connsiteY4-118" fmla="*/ 72 h 1209747"/>
              <a:gd name="connsiteX5-119" fmla="*/ 409107 w 618657"/>
              <a:gd name="connsiteY5-120" fmla="*/ 581097 h 1209747"/>
              <a:gd name="connsiteX6-121" fmla="*/ 618657 w 618657"/>
              <a:gd name="connsiteY6-122" fmla="*/ 657297 h 1209747"/>
              <a:gd name="connsiteX7-123" fmla="*/ 361482 w 618657"/>
              <a:gd name="connsiteY7-124" fmla="*/ 771597 h 1209747"/>
              <a:gd name="connsiteX8-125" fmla="*/ 285282 w 618657"/>
              <a:gd name="connsiteY8-126" fmla="*/ 1209747 h 1209747"/>
              <a:gd name="connsiteX0-127" fmla="*/ 228132 w 618657"/>
              <a:gd name="connsiteY0-128" fmla="*/ 1181172 h 1209747"/>
              <a:gd name="connsiteX1-129" fmla="*/ 190032 w 618657"/>
              <a:gd name="connsiteY1-130" fmla="*/ 800172 h 1209747"/>
              <a:gd name="connsiteX2-131" fmla="*/ 0 w 618657"/>
              <a:gd name="connsiteY2-132" fmla="*/ 589529 h 1209747"/>
              <a:gd name="connsiteX3-133" fmla="*/ 237657 w 618657"/>
              <a:gd name="connsiteY3-134" fmla="*/ 504897 h 1209747"/>
              <a:gd name="connsiteX4-135" fmla="*/ 332907 w 618657"/>
              <a:gd name="connsiteY4-136" fmla="*/ 72 h 1209747"/>
              <a:gd name="connsiteX5-137" fmla="*/ 409107 w 618657"/>
              <a:gd name="connsiteY5-138" fmla="*/ 581097 h 1209747"/>
              <a:gd name="connsiteX6-139" fmla="*/ 618657 w 618657"/>
              <a:gd name="connsiteY6-140" fmla="*/ 657297 h 1209747"/>
              <a:gd name="connsiteX7-141" fmla="*/ 361482 w 618657"/>
              <a:gd name="connsiteY7-142" fmla="*/ 771597 h 1209747"/>
              <a:gd name="connsiteX8-143" fmla="*/ 285282 w 618657"/>
              <a:gd name="connsiteY8-144" fmla="*/ 1209747 h 1209747"/>
              <a:gd name="connsiteX9" fmla="*/ 228132 w 618657"/>
              <a:gd name="connsiteY9" fmla="*/ 1181172 h 1209747"/>
              <a:gd name="connsiteX0-145" fmla="*/ 285282 w 618657"/>
              <a:gd name="connsiteY0-146" fmla="*/ 1209747 h 1209747"/>
              <a:gd name="connsiteX1-147" fmla="*/ 190032 w 618657"/>
              <a:gd name="connsiteY1-148" fmla="*/ 800172 h 1209747"/>
              <a:gd name="connsiteX2-149" fmla="*/ 0 w 618657"/>
              <a:gd name="connsiteY2-150" fmla="*/ 589529 h 1209747"/>
              <a:gd name="connsiteX3-151" fmla="*/ 237657 w 618657"/>
              <a:gd name="connsiteY3-152" fmla="*/ 504897 h 1209747"/>
              <a:gd name="connsiteX4-153" fmla="*/ 332907 w 618657"/>
              <a:gd name="connsiteY4-154" fmla="*/ 72 h 1209747"/>
              <a:gd name="connsiteX5-155" fmla="*/ 409107 w 618657"/>
              <a:gd name="connsiteY5-156" fmla="*/ 581097 h 1209747"/>
              <a:gd name="connsiteX6-157" fmla="*/ 618657 w 618657"/>
              <a:gd name="connsiteY6-158" fmla="*/ 657297 h 1209747"/>
              <a:gd name="connsiteX7-159" fmla="*/ 361482 w 618657"/>
              <a:gd name="connsiteY7-160" fmla="*/ 771597 h 1209747"/>
              <a:gd name="connsiteX8-161" fmla="*/ 285282 w 618657"/>
              <a:gd name="connsiteY8-162" fmla="*/ 1209747 h 1209747"/>
              <a:gd name="connsiteX0-163" fmla="*/ 270292 w 618657"/>
              <a:gd name="connsiteY0-164" fmla="*/ 1249721 h 1249721"/>
              <a:gd name="connsiteX1-165" fmla="*/ 190032 w 618657"/>
              <a:gd name="connsiteY1-166" fmla="*/ 800172 h 1249721"/>
              <a:gd name="connsiteX2-167" fmla="*/ 0 w 618657"/>
              <a:gd name="connsiteY2-168" fmla="*/ 589529 h 1249721"/>
              <a:gd name="connsiteX3-169" fmla="*/ 237657 w 618657"/>
              <a:gd name="connsiteY3-170" fmla="*/ 504897 h 1249721"/>
              <a:gd name="connsiteX4-171" fmla="*/ 332907 w 618657"/>
              <a:gd name="connsiteY4-172" fmla="*/ 72 h 1249721"/>
              <a:gd name="connsiteX5-173" fmla="*/ 409107 w 618657"/>
              <a:gd name="connsiteY5-174" fmla="*/ 581097 h 1249721"/>
              <a:gd name="connsiteX6-175" fmla="*/ 618657 w 618657"/>
              <a:gd name="connsiteY6-176" fmla="*/ 657297 h 1249721"/>
              <a:gd name="connsiteX7-177" fmla="*/ 361482 w 618657"/>
              <a:gd name="connsiteY7-178" fmla="*/ 771597 h 1249721"/>
              <a:gd name="connsiteX8-179" fmla="*/ 270292 w 618657"/>
              <a:gd name="connsiteY8-180" fmla="*/ 1249721 h 1249721"/>
              <a:gd name="connsiteX0-181" fmla="*/ 270292 w 618657"/>
              <a:gd name="connsiteY0-182" fmla="*/ 1249721 h 1249721"/>
              <a:gd name="connsiteX1-183" fmla="*/ 190032 w 618657"/>
              <a:gd name="connsiteY1-184" fmla="*/ 775188 h 1249721"/>
              <a:gd name="connsiteX2-185" fmla="*/ 0 w 618657"/>
              <a:gd name="connsiteY2-186" fmla="*/ 589529 h 1249721"/>
              <a:gd name="connsiteX3-187" fmla="*/ 237657 w 618657"/>
              <a:gd name="connsiteY3-188" fmla="*/ 504897 h 1249721"/>
              <a:gd name="connsiteX4-189" fmla="*/ 332907 w 618657"/>
              <a:gd name="connsiteY4-190" fmla="*/ 72 h 1249721"/>
              <a:gd name="connsiteX5-191" fmla="*/ 409107 w 618657"/>
              <a:gd name="connsiteY5-192" fmla="*/ 581097 h 1249721"/>
              <a:gd name="connsiteX6-193" fmla="*/ 618657 w 618657"/>
              <a:gd name="connsiteY6-194" fmla="*/ 657297 h 1249721"/>
              <a:gd name="connsiteX7-195" fmla="*/ 361482 w 618657"/>
              <a:gd name="connsiteY7-196" fmla="*/ 771597 h 1249721"/>
              <a:gd name="connsiteX8-197" fmla="*/ 270292 w 618657"/>
              <a:gd name="connsiteY8-198" fmla="*/ 1249721 h 1249721"/>
              <a:gd name="connsiteX0-199" fmla="*/ 270292 w 618657"/>
              <a:gd name="connsiteY0-200" fmla="*/ 1249721 h 1249721"/>
              <a:gd name="connsiteX1-201" fmla="*/ 190032 w 618657"/>
              <a:gd name="connsiteY1-202" fmla="*/ 775188 h 1249721"/>
              <a:gd name="connsiteX2-203" fmla="*/ 0 w 618657"/>
              <a:gd name="connsiteY2-204" fmla="*/ 589529 h 1249721"/>
              <a:gd name="connsiteX3-205" fmla="*/ 237657 w 618657"/>
              <a:gd name="connsiteY3-206" fmla="*/ 504897 h 1249721"/>
              <a:gd name="connsiteX4-207" fmla="*/ 332907 w 618657"/>
              <a:gd name="connsiteY4-208" fmla="*/ 72 h 1249721"/>
              <a:gd name="connsiteX5-209" fmla="*/ 409107 w 618657"/>
              <a:gd name="connsiteY5-210" fmla="*/ 581097 h 1249721"/>
              <a:gd name="connsiteX6-211" fmla="*/ 618657 w 618657"/>
              <a:gd name="connsiteY6-212" fmla="*/ 657297 h 1249721"/>
              <a:gd name="connsiteX7-213" fmla="*/ 361482 w 618657"/>
              <a:gd name="connsiteY7-214" fmla="*/ 771597 h 1249721"/>
              <a:gd name="connsiteX8-215" fmla="*/ 270292 w 618657"/>
              <a:gd name="connsiteY8-216" fmla="*/ 1249721 h 1249721"/>
              <a:gd name="connsiteX0-217" fmla="*/ 297774 w 618657"/>
              <a:gd name="connsiteY0-218" fmla="*/ 1257216 h 1257216"/>
              <a:gd name="connsiteX1-219" fmla="*/ 190032 w 618657"/>
              <a:gd name="connsiteY1-220" fmla="*/ 775188 h 1257216"/>
              <a:gd name="connsiteX2-221" fmla="*/ 0 w 618657"/>
              <a:gd name="connsiteY2-222" fmla="*/ 589529 h 1257216"/>
              <a:gd name="connsiteX3-223" fmla="*/ 237657 w 618657"/>
              <a:gd name="connsiteY3-224" fmla="*/ 504897 h 1257216"/>
              <a:gd name="connsiteX4-225" fmla="*/ 332907 w 618657"/>
              <a:gd name="connsiteY4-226" fmla="*/ 72 h 1257216"/>
              <a:gd name="connsiteX5-227" fmla="*/ 409107 w 618657"/>
              <a:gd name="connsiteY5-228" fmla="*/ 581097 h 1257216"/>
              <a:gd name="connsiteX6-229" fmla="*/ 618657 w 618657"/>
              <a:gd name="connsiteY6-230" fmla="*/ 657297 h 1257216"/>
              <a:gd name="connsiteX7-231" fmla="*/ 361482 w 618657"/>
              <a:gd name="connsiteY7-232" fmla="*/ 771597 h 1257216"/>
              <a:gd name="connsiteX8-233" fmla="*/ 297774 w 618657"/>
              <a:gd name="connsiteY8-234" fmla="*/ 1257216 h 1257216"/>
              <a:gd name="connsiteX0-235" fmla="*/ 297774 w 618657"/>
              <a:gd name="connsiteY0-236" fmla="*/ 1257216 h 1257216"/>
              <a:gd name="connsiteX1-237" fmla="*/ 190032 w 618657"/>
              <a:gd name="connsiteY1-238" fmla="*/ 775188 h 1257216"/>
              <a:gd name="connsiteX2-239" fmla="*/ 0 w 618657"/>
              <a:gd name="connsiteY2-240" fmla="*/ 589529 h 1257216"/>
              <a:gd name="connsiteX3-241" fmla="*/ 237657 w 618657"/>
              <a:gd name="connsiteY3-242" fmla="*/ 504897 h 1257216"/>
              <a:gd name="connsiteX4-243" fmla="*/ 332907 w 618657"/>
              <a:gd name="connsiteY4-244" fmla="*/ 72 h 1257216"/>
              <a:gd name="connsiteX5-245" fmla="*/ 409107 w 618657"/>
              <a:gd name="connsiteY5-246" fmla="*/ 581097 h 1257216"/>
              <a:gd name="connsiteX6-247" fmla="*/ 618657 w 618657"/>
              <a:gd name="connsiteY6-248" fmla="*/ 657297 h 1257216"/>
              <a:gd name="connsiteX7-249" fmla="*/ 388964 w 618657"/>
              <a:gd name="connsiteY7-250" fmla="*/ 776593 h 1257216"/>
              <a:gd name="connsiteX8-251" fmla="*/ 297774 w 618657"/>
              <a:gd name="connsiteY8-252" fmla="*/ 1257216 h 1257216"/>
              <a:gd name="connsiteX0-253" fmla="*/ 297774 w 618657"/>
              <a:gd name="connsiteY0-254" fmla="*/ 1257216 h 1257216"/>
              <a:gd name="connsiteX1-255" fmla="*/ 190032 w 618657"/>
              <a:gd name="connsiteY1-256" fmla="*/ 775188 h 1257216"/>
              <a:gd name="connsiteX2-257" fmla="*/ 0 w 618657"/>
              <a:gd name="connsiteY2-258" fmla="*/ 589529 h 1257216"/>
              <a:gd name="connsiteX3-259" fmla="*/ 237657 w 618657"/>
              <a:gd name="connsiteY3-260" fmla="*/ 504897 h 1257216"/>
              <a:gd name="connsiteX4-261" fmla="*/ 332907 w 618657"/>
              <a:gd name="connsiteY4-262" fmla="*/ 72 h 1257216"/>
              <a:gd name="connsiteX5-263" fmla="*/ 409107 w 618657"/>
              <a:gd name="connsiteY5-264" fmla="*/ 581097 h 1257216"/>
              <a:gd name="connsiteX6-265" fmla="*/ 618657 w 618657"/>
              <a:gd name="connsiteY6-266" fmla="*/ 657297 h 1257216"/>
              <a:gd name="connsiteX7-267" fmla="*/ 388964 w 618657"/>
              <a:gd name="connsiteY7-268" fmla="*/ 776593 h 1257216"/>
              <a:gd name="connsiteX8-269" fmla="*/ 297774 w 618657"/>
              <a:gd name="connsiteY8-270" fmla="*/ 1257216 h 1257216"/>
              <a:gd name="connsiteX0-271" fmla="*/ 297774 w 618657"/>
              <a:gd name="connsiteY0-272" fmla="*/ 1257216 h 1257216"/>
              <a:gd name="connsiteX1-273" fmla="*/ 190032 w 618657"/>
              <a:gd name="connsiteY1-274" fmla="*/ 775188 h 1257216"/>
              <a:gd name="connsiteX2-275" fmla="*/ 0 w 618657"/>
              <a:gd name="connsiteY2-276" fmla="*/ 589529 h 1257216"/>
              <a:gd name="connsiteX3-277" fmla="*/ 237657 w 618657"/>
              <a:gd name="connsiteY3-278" fmla="*/ 504897 h 1257216"/>
              <a:gd name="connsiteX4-279" fmla="*/ 332907 w 618657"/>
              <a:gd name="connsiteY4-280" fmla="*/ 72 h 1257216"/>
              <a:gd name="connsiteX5-281" fmla="*/ 409107 w 618657"/>
              <a:gd name="connsiteY5-282" fmla="*/ 581097 h 1257216"/>
              <a:gd name="connsiteX6-283" fmla="*/ 618657 w 618657"/>
              <a:gd name="connsiteY6-284" fmla="*/ 657297 h 1257216"/>
              <a:gd name="connsiteX7-285" fmla="*/ 388964 w 618657"/>
              <a:gd name="connsiteY7-286" fmla="*/ 776593 h 1257216"/>
              <a:gd name="connsiteX8-287" fmla="*/ 297774 w 618657"/>
              <a:gd name="connsiteY8-288" fmla="*/ 1257216 h 1257216"/>
              <a:gd name="connsiteX0-289" fmla="*/ 317761 w 638644"/>
              <a:gd name="connsiteY0-290" fmla="*/ 1257216 h 1257216"/>
              <a:gd name="connsiteX1-291" fmla="*/ 210019 w 638644"/>
              <a:gd name="connsiteY1-292" fmla="*/ 775188 h 1257216"/>
              <a:gd name="connsiteX2-293" fmla="*/ 0 w 638644"/>
              <a:gd name="connsiteY2-294" fmla="*/ 597024 h 1257216"/>
              <a:gd name="connsiteX3-295" fmla="*/ 257644 w 638644"/>
              <a:gd name="connsiteY3-296" fmla="*/ 504897 h 1257216"/>
              <a:gd name="connsiteX4-297" fmla="*/ 352894 w 638644"/>
              <a:gd name="connsiteY4-298" fmla="*/ 72 h 1257216"/>
              <a:gd name="connsiteX5-299" fmla="*/ 429094 w 638644"/>
              <a:gd name="connsiteY5-300" fmla="*/ 581097 h 1257216"/>
              <a:gd name="connsiteX6-301" fmla="*/ 638644 w 638644"/>
              <a:gd name="connsiteY6-302" fmla="*/ 657297 h 1257216"/>
              <a:gd name="connsiteX7-303" fmla="*/ 408951 w 638644"/>
              <a:gd name="connsiteY7-304" fmla="*/ 776593 h 1257216"/>
              <a:gd name="connsiteX8-305" fmla="*/ 317761 w 638644"/>
              <a:gd name="connsiteY8-306" fmla="*/ 1257216 h 1257216"/>
              <a:gd name="connsiteX0-307" fmla="*/ 317761 w 638644"/>
              <a:gd name="connsiteY0-308" fmla="*/ 1257216 h 1257216"/>
              <a:gd name="connsiteX1-309" fmla="*/ 227508 w 638644"/>
              <a:gd name="connsiteY1-310" fmla="*/ 772690 h 1257216"/>
              <a:gd name="connsiteX2-311" fmla="*/ 0 w 638644"/>
              <a:gd name="connsiteY2-312" fmla="*/ 597024 h 1257216"/>
              <a:gd name="connsiteX3-313" fmla="*/ 257644 w 638644"/>
              <a:gd name="connsiteY3-314" fmla="*/ 504897 h 1257216"/>
              <a:gd name="connsiteX4-315" fmla="*/ 352894 w 638644"/>
              <a:gd name="connsiteY4-316" fmla="*/ 72 h 1257216"/>
              <a:gd name="connsiteX5-317" fmla="*/ 429094 w 638644"/>
              <a:gd name="connsiteY5-318" fmla="*/ 581097 h 1257216"/>
              <a:gd name="connsiteX6-319" fmla="*/ 638644 w 638644"/>
              <a:gd name="connsiteY6-320" fmla="*/ 657297 h 1257216"/>
              <a:gd name="connsiteX7-321" fmla="*/ 408951 w 638644"/>
              <a:gd name="connsiteY7-322" fmla="*/ 776593 h 1257216"/>
              <a:gd name="connsiteX8-323" fmla="*/ 317761 w 638644"/>
              <a:gd name="connsiteY8-324" fmla="*/ 1257216 h 1257216"/>
              <a:gd name="connsiteX0-325" fmla="*/ 339441 w 638644"/>
              <a:gd name="connsiteY0-326" fmla="*/ 1253055 h 1253055"/>
              <a:gd name="connsiteX1-327" fmla="*/ 227508 w 638644"/>
              <a:gd name="connsiteY1-328" fmla="*/ 772690 h 1253055"/>
              <a:gd name="connsiteX2-329" fmla="*/ 0 w 638644"/>
              <a:gd name="connsiteY2-330" fmla="*/ 597024 h 1253055"/>
              <a:gd name="connsiteX3-331" fmla="*/ 257644 w 638644"/>
              <a:gd name="connsiteY3-332" fmla="*/ 504897 h 1253055"/>
              <a:gd name="connsiteX4-333" fmla="*/ 352894 w 638644"/>
              <a:gd name="connsiteY4-334" fmla="*/ 72 h 1253055"/>
              <a:gd name="connsiteX5-335" fmla="*/ 429094 w 638644"/>
              <a:gd name="connsiteY5-336" fmla="*/ 581097 h 1253055"/>
              <a:gd name="connsiteX6-337" fmla="*/ 638644 w 638644"/>
              <a:gd name="connsiteY6-338" fmla="*/ 657297 h 1253055"/>
              <a:gd name="connsiteX7-339" fmla="*/ 408951 w 638644"/>
              <a:gd name="connsiteY7-340" fmla="*/ 776593 h 1253055"/>
              <a:gd name="connsiteX8-341" fmla="*/ 339441 w 638644"/>
              <a:gd name="connsiteY8-342" fmla="*/ 1253055 h 1253055"/>
              <a:gd name="connsiteX0-343" fmla="*/ 339441 w 638644"/>
              <a:gd name="connsiteY0-344" fmla="*/ 1253055 h 1253055"/>
              <a:gd name="connsiteX1-345" fmla="*/ 227508 w 638644"/>
              <a:gd name="connsiteY1-346" fmla="*/ 772690 h 1253055"/>
              <a:gd name="connsiteX2-347" fmla="*/ 0 w 638644"/>
              <a:gd name="connsiteY2-348" fmla="*/ 597024 h 1253055"/>
              <a:gd name="connsiteX3-349" fmla="*/ 257644 w 638644"/>
              <a:gd name="connsiteY3-350" fmla="*/ 504897 h 1253055"/>
              <a:gd name="connsiteX4-351" fmla="*/ 352894 w 638644"/>
              <a:gd name="connsiteY4-352" fmla="*/ 72 h 1253055"/>
              <a:gd name="connsiteX5-353" fmla="*/ 429094 w 638644"/>
              <a:gd name="connsiteY5-354" fmla="*/ 581097 h 1253055"/>
              <a:gd name="connsiteX6-355" fmla="*/ 638644 w 638644"/>
              <a:gd name="connsiteY6-356" fmla="*/ 657297 h 1253055"/>
              <a:gd name="connsiteX7-357" fmla="*/ 427015 w 638644"/>
              <a:gd name="connsiteY7-358" fmla="*/ 776594 h 1253055"/>
              <a:gd name="connsiteX8-359" fmla="*/ 339441 w 638644"/>
              <a:gd name="connsiteY8-360" fmla="*/ 1253055 h 1253055"/>
              <a:gd name="connsiteX0-361" fmla="*/ 339441 w 638644"/>
              <a:gd name="connsiteY0-362" fmla="*/ 1253055 h 1253055"/>
              <a:gd name="connsiteX1-363" fmla="*/ 227508 w 638644"/>
              <a:gd name="connsiteY1-364" fmla="*/ 772690 h 1253055"/>
              <a:gd name="connsiteX2-365" fmla="*/ 0 w 638644"/>
              <a:gd name="connsiteY2-366" fmla="*/ 597024 h 1253055"/>
              <a:gd name="connsiteX3-367" fmla="*/ 257644 w 638644"/>
              <a:gd name="connsiteY3-368" fmla="*/ 504897 h 1253055"/>
              <a:gd name="connsiteX4-369" fmla="*/ 352894 w 638644"/>
              <a:gd name="connsiteY4-370" fmla="*/ 72 h 1253055"/>
              <a:gd name="connsiteX5-371" fmla="*/ 443547 w 638644"/>
              <a:gd name="connsiteY5-372" fmla="*/ 539503 h 1253055"/>
              <a:gd name="connsiteX6-373" fmla="*/ 638644 w 638644"/>
              <a:gd name="connsiteY6-374" fmla="*/ 657297 h 1253055"/>
              <a:gd name="connsiteX7-375" fmla="*/ 427015 w 638644"/>
              <a:gd name="connsiteY7-376" fmla="*/ 776594 h 1253055"/>
              <a:gd name="connsiteX8-377" fmla="*/ 339441 w 638644"/>
              <a:gd name="connsiteY8-378" fmla="*/ 1253055 h 1253055"/>
              <a:gd name="connsiteX0-379" fmla="*/ 339441 w 642257"/>
              <a:gd name="connsiteY0-380" fmla="*/ 1253055 h 1253055"/>
              <a:gd name="connsiteX1-381" fmla="*/ 227508 w 642257"/>
              <a:gd name="connsiteY1-382" fmla="*/ 772690 h 1253055"/>
              <a:gd name="connsiteX2-383" fmla="*/ 0 w 642257"/>
              <a:gd name="connsiteY2-384" fmla="*/ 597024 h 1253055"/>
              <a:gd name="connsiteX3-385" fmla="*/ 257644 w 642257"/>
              <a:gd name="connsiteY3-386" fmla="*/ 504897 h 1253055"/>
              <a:gd name="connsiteX4-387" fmla="*/ 352894 w 642257"/>
              <a:gd name="connsiteY4-388" fmla="*/ 72 h 1253055"/>
              <a:gd name="connsiteX5-389" fmla="*/ 443547 w 642257"/>
              <a:gd name="connsiteY5-390" fmla="*/ 539503 h 1253055"/>
              <a:gd name="connsiteX6-391" fmla="*/ 642257 w 642257"/>
              <a:gd name="connsiteY6-392" fmla="*/ 628182 h 1253055"/>
              <a:gd name="connsiteX7-393" fmla="*/ 427015 w 642257"/>
              <a:gd name="connsiteY7-394" fmla="*/ 776594 h 1253055"/>
              <a:gd name="connsiteX8-395" fmla="*/ 339441 w 642257"/>
              <a:gd name="connsiteY8-396" fmla="*/ 1253055 h 1253055"/>
              <a:gd name="connsiteX0-397" fmla="*/ 339441 w 642257"/>
              <a:gd name="connsiteY0-398" fmla="*/ 1253055 h 1253055"/>
              <a:gd name="connsiteX1-399" fmla="*/ 227508 w 642257"/>
              <a:gd name="connsiteY1-400" fmla="*/ 772690 h 1253055"/>
              <a:gd name="connsiteX2-401" fmla="*/ 0 w 642257"/>
              <a:gd name="connsiteY2-402" fmla="*/ 597024 h 1253055"/>
              <a:gd name="connsiteX3-403" fmla="*/ 257644 w 642257"/>
              <a:gd name="connsiteY3-404" fmla="*/ 504897 h 1253055"/>
              <a:gd name="connsiteX4-405" fmla="*/ 352894 w 642257"/>
              <a:gd name="connsiteY4-406" fmla="*/ 72 h 1253055"/>
              <a:gd name="connsiteX5-407" fmla="*/ 436320 w 642257"/>
              <a:gd name="connsiteY5-408" fmla="*/ 514546 h 1253055"/>
              <a:gd name="connsiteX6-409" fmla="*/ 642257 w 642257"/>
              <a:gd name="connsiteY6-410" fmla="*/ 628182 h 1253055"/>
              <a:gd name="connsiteX7-411" fmla="*/ 427015 w 642257"/>
              <a:gd name="connsiteY7-412" fmla="*/ 776594 h 1253055"/>
              <a:gd name="connsiteX8-413" fmla="*/ 339441 w 642257"/>
              <a:gd name="connsiteY8-414" fmla="*/ 1253055 h 1253055"/>
              <a:gd name="connsiteX0-415" fmla="*/ 339441 w 642257"/>
              <a:gd name="connsiteY0-416" fmla="*/ 1253055 h 1253055"/>
              <a:gd name="connsiteX1-417" fmla="*/ 227508 w 642257"/>
              <a:gd name="connsiteY1-418" fmla="*/ 772690 h 1253055"/>
              <a:gd name="connsiteX2-419" fmla="*/ 0 w 642257"/>
              <a:gd name="connsiteY2-420" fmla="*/ 597024 h 1253055"/>
              <a:gd name="connsiteX3-421" fmla="*/ 257644 w 642257"/>
              <a:gd name="connsiteY3-422" fmla="*/ 504897 h 1253055"/>
              <a:gd name="connsiteX4-423" fmla="*/ 352894 w 642257"/>
              <a:gd name="connsiteY4-424" fmla="*/ 72 h 1253055"/>
              <a:gd name="connsiteX5-425" fmla="*/ 436320 w 642257"/>
              <a:gd name="connsiteY5-426" fmla="*/ 514546 h 1253055"/>
              <a:gd name="connsiteX6-427" fmla="*/ 642257 w 642257"/>
              <a:gd name="connsiteY6-428" fmla="*/ 628182 h 1253055"/>
              <a:gd name="connsiteX7-429" fmla="*/ 455920 w 642257"/>
              <a:gd name="connsiteY7-430" fmla="*/ 780753 h 1253055"/>
              <a:gd name="connsiteX8-431" fmla="*/ 339441 w 642257"/>
              <a:gd name="connsiteY8-432" fmla="*/ 1253055 h 1253055"/>
              <a:gd name="connsiteX0-433" fmla="*/ 339441 w 642257"/>
              <a:gd name="connsiteY0-434" fmla="*/ 1253055 h 1253055"/>
              <a:gd name="connsiteX1-435" fmla="*/ 227508 w 642257"/>
              <a:gd name="connsiteY1-436" fmla="*/ 772690 h 1253055"/>
              <a:gd name="connsiteX2-437" fmla="*/ 0 w 642257"/>
              <a:gd name="connsiteY2-438" fmla="*/ 597024 h 1253055"/>
              <a:gd name="connsiteX3-439" fmla="*/ 257644 w 642257"/>
              <a:gd name="connsiteY3-440" fmla="*/ 504897 h 1253055"/>
              <a:gd name="connsiteX4-441" fmla="*/ 352894 w 642257"/>
              <a:gd name="connsiteY4-442" fmla="*/ 72 h 1253055"/>
              <a:gd name="connsiteX5-443" fmla="*/ 436320 w 642257"/>
              <a:gd name="connsiteY5-444" fmla="*/ 514546 h 1253055"/>
              <a:gd name="connsiteX6-445" fmla="*/ 642257 w 642257"/>
              <a:gd name="connsiteY6-446" fmla="*/ 628182 h 1253055"/>
              <a:gd name="connsiteX7-447" fmla="*/ 441468 w 642257"/>
              <a:gd name="connsiteY7-448" fmla="*/ 789072 h 1253055"/>
              <a:gd name="connsiteX8-449" fmla="*/ 339441 w 642257"/>
              <a:gd name="connsiteY8-450" fmla="*/ 1253055 h 1253055"/>
              <a:gd name="connsiteX0-451" fmla="*/ 339441 w 642257"/>
              <a:gd name="connsiteY0-452" fmla="*/ 1253055 h 1253055"/>
              <a:gd name="connsiteX1-453" fmla="*/ 227508 w 642257"/>
              <a:gd name="connsiteY1-454" fmla="*/ 772690 h 1253055"/>
              <a:gd name="connsiteX2-455" fmla="*/ 0 w 642257"/>
              <a:gd name="connsiteY2-456" fmla="*/ 597024 h 1253055"/>
              <a:gd name="connsiteX3-457" fmla="*/ 257644 w 642257"/>
              <a:gd name="connsiteY3-458" fmla="*/ 504897 h 1253055"/>
              <a:gd name="connsiteX4-459" fmla="*/ 352894 w 642257"/>
              <a:gd name="connsiteY4-460" fmla="*/ 72 h 1253055"/>
              <a:gd name="connsiteX5-461" fmla="*/ 436320 w 642257"/>
              <a:gd name="connsiteY5-462" fmla="*/ 514546 h 1253055"/>
              <a:gd name="connsiteX6-463" fmla="*/ 642257 w 642257"/>
              <a:gd name="connsiteY6-464" fmla="*/ 628182 h 1253055"/>
              <a:gd name="connsiteX7-465" fmla="*/ 441468 w 642257"/>
              <a:gd name="connsiteY7-466" fmla="*/ 789072 h 1253055"/>
              <a:gd name="connsiteX8-467" fmla="*/ 339441 w 642257"/>
              <a:gd name="connsiteY8-468" fmla="*/ 1253055 h 12530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97DA9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8577" y="368120"/>
            <a:ext cx="31133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en-US" sz="5400" b="1" dirty="0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b</a:t>
            </a:r>
            <a:r>
              <a:rPr lang="en-US" altLang="en-US" sz="5400" b="1" dirty="0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) </a:t>
            </a:r>
            <a:r>
              <a:rPr lang="en-US" altLang="en-US" sz="5400" b="1" dirty="0" err="1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Ví</a:t>
            </a:r>
            <a:r>
              <a:rPr lang="en-US" altLang="en-US" sz="5400" b="1" dirty="0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 </a:t>
            </a:r>
            <a:r>
              <a:rPr lang="en-US" altLang="en-US" sz="5400" b="1" dirty="0" err="1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dụ</a:t>
            </a:r>
            <a:r>
              <a:rPr lang="en-US" altLang="en-US" sz="5400" b="1" dirty="0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 </a:t>
            </a:r>
            <a:r>
              <a:rPr lang="vi-VN" altLang="en-US" sz="5400" b="1" dirty="0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2</a:t>
            </a:r>
            <a:r>
              <a:rPr lang="en-US" altLang="en-US" sz="5400" b="1" dirty="0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: </a:t>
            </a:r>
            <a:endParaRPr lang="en-US" sz="5400" dirty="0">
              <a:solidFill>
                <a:srgbClr val="C00000"/>
              </a:solidFill>
              <a:latin typeface="Shelia VNF" panose="020B0500040000020004" pitchFamily="34" charset="0"/>
              <a:cs typeface="Shelia VNF" panose="020B05000400000200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7590" y="1393294"/>
            <a:ext cx="106687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ỉ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học sinh giỏi và học sinh toàn trường là:</a:t>
            </a:r>
            <a:endParaRPr lang="en-US" alt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838131" y="2050774"/>
                <a:ext cx="3779722" cy="10579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altLang="en-US" sz="40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80 : 400 </a:t>
                </a:r>
                <a:r>
                  <a:rPr lang="en-US" altLang="vi-VN" sz="40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</a:t>
                </a:r>
                <a:r>
                  <a:rPr lang="vi-VN" altLang="en-US" sz="40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altLang="en-US" sz="4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𝟖𝟎</m:t>
                        </m:r>
                      </m:num>
                      <m:den>
                        <m:r>
                          <a:rPr lang="vi-VN" altLang="en-US" sz="4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𝟒𝟎𝟎</m:t>
                        </m:r>
                      </m:den>
                    </m:f>
                  </m:oMath>
                </a14:m>
                <a:endParaRPr lang="en-US" altLang="en-US" sz="44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131" y="2050774"/>
                <a:ext cx="3779722" cy="1057910"/>
              </a:xfrm>
              <a:prstGeom prst="rect">
                <a:avLst/>
              </a:prstGeom>
              <a:blipFill rotWithShape="1">
                <a:blip r:embed="rId5"/>
                <a:stretch>
                  <a:fillRect l="-12" t="-34" b="3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259844" y="4153676"/>
                <a:ext cx="4096708" cy="1272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altLang="en-US" sz="4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80 : 400 =</a:t>
                </a:r>
                <a14:m>
                  <m:oMath xmlns:m="http://schemas.openxmlformats.org/officeDocument/2006/math">
                    <m:r>
                      <a:rPr lang="vi-VN" altLang="en-US" sz="5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f>
                      <m:fPr>
                        <m:ctrlPr>
                          <a:rPr lang="vi-VN" altLang="en-US" sz="5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altLang="en-US" sz="5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80</m:t>
                        </m:r>
                      </m:num>
                      <m:den>
                        <m:r>
                          <a:rPr lang="vi-VN" altLang="en-US" sz="5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400</m:t>
                        </m:r>
                      </m:den>
                    </m:f>
                  </m:oMath>
                </a14:m>
                <a:endParaRPr lang="en-US" altLang="en-US" sz="4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844" y="4153676"/>
                <a:ext cx="4096708" cy="1272656"/>
              </a:xfrm>
              <a:prstGeom prst="rect">
                <a:avLst/>
              </a:prstGeom>
              <a:blipFill rotWithShape="1">
                <a:blip r:embed="rId6"/>
                <a:stretch>
                  <a:fillRect t="-11" r="8" b="2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678466" y="4086472"/>
                <a:ext cx="1908644" cy="1272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altLang="en-US" sz="4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vi-VN" altLang="en-US" sz="5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f>
                      <m:fPr>
                        <m:ctrlPr>
                          <a:rPr lang="vi-VN" altLang="en-US" sz="5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altLang="en-US" sz="5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20</m:t>
                        </m:r>
                      </m:num>
                      <m:den>
                        <m:r>
                          <a:rPr lang="vi-VN" altLang="en-US" sz="5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100</m:t>
                        </m:r>
                      </m:den>
                    </m:f>
                  </m:oMath>
                </a14:m>
                <a:endParaRPr lang="en-US" altLang="en-US" sz="4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466" y="4086472"/>
                <a:ext cx="1908644" cy="1272656"/>
              </a:xfrm>
              <a:prstGeom prst="rect">
                <a:avLst/>
              </a:prstGeom>
              <a:blipFill rotWithShape="1">
                <a:blip r:embed="rId7"/>
                <a:stretch>
                  <a:fillRect l="-22" t="-19" r="13" b="2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246332" y="4332405"/>
                <a:ext cx="209042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altLang="en-US" sz="40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vi-VN" altLang="en-US" sz="4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20</m:t>
                    </m:r>
                    <m:r>
                      <a:rPr lang="vi-VN" alt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%</m:t>
                    </m:r>
                  </m:oMath>
                </a14:m>
                <a:endParaRPr lang="en-US" altLang="en-US" sz="4400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332" y="4332405"/>
                <a:ext cx="2090424" cy="769441"/>
              </a:xfrm>
              <a:prstGeom prst="rect">
                <a:avLst/>
              </a:prstGeom>
              <a:blipFill rotWithShape="1">
                <a:blip r:embed="rId8"/>
                <a:stretch>
                  <a:fillRect l="-23" t="-57" r="23" b="3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4003769" y="3340368"/>
            <a:ext cx="1797673" cy="889274"/>
            <a:chOff x="4834947" y="3667469"/>
            <a:chExt cx="1797673" cy="889274"/>
          </a:xfrm>
        </p:grpSpPr>
        <p:sp>
          <p:nvSpPr>
            <p:cNvPr id="23" name="矩形 38"/>
            <p:cNvSpPr/>
            <p:nvPr/>
          </p:nvSpPr>
          <p:spPr>
            <a:xfrm>
              <a:off x="5451958" y="3667469"/>
              <a:ext cx="755102" cy="764403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just"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vi-VN" altLang="zh-CN" sz="3200" noProof="1">
                  <a:solidFill>
                    <a:srgbClr val="FF0000"/>
                  </a:solidFill>
                  <a:latin typeface="Calibri" panose="020F0502020204030204" pitchFamily="34" charset="0"/>
                  <a:ea typeface="Microsoft YaHei" panose="020B0503020204020204" pitchFamily="34" charset="-122"/>
                  <a:cs typeface="Calibri" panose="020F0502020204030204" pitchFamily="34" charset="0"/>
                </a:rPr>
                <a:t>:4</a:t>
              </a:r>
              <a:endParaRPr lang="zh-CN" altLang="en-US" sz="3200" noProof="1">
                <a:solidFill>
                  <a:srgbClr val="FF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24" name="U-Turn Arrow 23"/>
            <p:cNvSpPr/>
            <p:nvPr/>
          </p:nvSpPr>
          <p:spPr>
            <a:xfrm>
              <a:off x="4834947" y="4248270"/>
              <a:ext cx="1797673" cy="308473"/>
            </a:xfrm>
            <a:prstGeom prst="utur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192084" y="5493536"/>
            <a:ext cx="1676675" cy="1025367"/>
            <a:chOff x="5023262" y="5820637"/>
            <a:chExt cx="1676675" cy="1025367"/>
          </a:xfrm>
        </p:grpSpPr>
        <p:sp>
          <p:nvSpPr>
            <p:cNvPr id="26" name="矩形 38"/>
            <p:cNvSpPr/>
            <p:nvPr/>
          </p:nvSpPr>
          <p:spPr>
            <a:xfrm>
              <a:off x="5684420" y="6081601"/>
              <a:ext cx="755102" cy="764403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just"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vi-VN" altLang="zh-CN" sz="3200" noProof="1">
                  <a:solidFill>
                    <a:srgbClr val="FF0000"/>
                  </a:solidFill>
                  <a:latin typeface="Calibri" panose="020F0502020204030204" pitchFamily="34" charset="0"/>
                  <a:ea typeface="Microsoft YaHei" panose="020B0503020204020204" pitchFamily="34" charset="-122"/>
                  <a:cs typeface="Calibri" panose="020F0502020204030204" pitchFamily="34" charset="0"/>
                </a:rPr>
                <a:t>:4</a:t>
              </a:r>
              <a:endParaRPr lang="zh-CN" altLang="en-US" sz="3200" noProof="1">
                <a:solidFill>
                  <a:srgbClr val="FF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27" name="U-Turn Arrow 26"/>
            <p:cNvSpPr/>
            <p:nvPr/>
          </p:nvSpPr>
          <p:spPr>
            <a:xfrm flipV="1">
              <a:off x="5023262" y="5820637"/>
              <a:ext cx="1676675" cy="219386"/>
            </a:xfrm>
            <a:prstGeom prst="utur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9" name="图片 2124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9550853" y="4821365"/>
            <a:ext cx="3438504" cy="229233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: 圆角 17"/>
          <p:cNvSpPr/>
          <p:nvPr/>
        </p:nvSpPr>
        <p:spPr>
          <a:xfrm>
            <a:off x="309093" y="606155"/>
            <a:ext cx="11621950" cy="5993651"/>
          </a:xfrm>
          <a:prstGeom prst="roundRect">
            <a:avLst>
              <a:gd name="adj" fmla="val 11805"/>
            </a:avLst>
          </a:prstGeom>
          <a:noFill/>
          <a:ln w="38100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3091157" y="5560200"/>
            <a:ext cx="8852919" cy="109268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任意多边形 181"/>
          <p:cNvSpPr/>
          <p:nvPr/>
        </p:nvSpPr>
        <p:spPr>
          <a:xfrm>
            <a:off x="192277" y="27661"/>
            <a:ext cx="343476" cy="57849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-1" fmla="*/ 257175 w 647700"/>
              <a:gd name="connsiteY0-2" fmla="*/ 1181158 h 1209733"/>
              <a:gd name="connsiteX1-3" fmla="*/ 219075 w 647700"/>
              <a:gd name="connsiteY1-4" fmla="*/ 800158 h 1209733"/>
              <a:gd name="connsiteX2-5" fmla="*/ 0 w 647700"/>
              <a:gd name="connsiteY2-6" fmla="*/ 590608 h 1209733"/>
              <a:gd name="connsiteX3-7" fmla="*/ 266700 w 647700"/>
              <a:gd name="connsiteY3-8" fmla="*/ 504883 h 1209733"/>
              <a:gd name="connsiteX4-9" fmla="*/ 361950 w 647700"/>
              <a:gd name="connsiteY4-10" fmla="*/ 58 h 1209733"/>
              <a:gd name="connsiteX5-11" fmla="*/ 438150 w 647700"/>
              <a:gd name="connsiteY5-12" fmla="*/ 581083 h 1209733"/>
              <a:gd name="connsiteX6-13" fmla="*/ 647700 w 647700"/>
              <a:gd name="connsiteY6-14" fmla="*/ 657283 h 1209733"/>
              <a:gd name="connsiteX7-15" fmla="*/ 390525 w 647700"/>
              <a:gd name="connsiteY7-16" fmla="*/ 771583 h 1209733"/>
              <a:gd name="connsiteX8-17" fmla="*/ 314325 w 647700"/>
              <a:gd name="connsiteY8-18" fmla="*/ 1209733 h 1209733"/>
              <a:gd name="connsiteX0-19" fmla="*/ 257175 w 647700"/>
              <a:gd name="connsiteY0-20" fmla="*/ 1181158 h 1209733"/>
              <a:gd name="connsiteX1-21" fmla="*/ 219075 w 647700"/>
              <a:gd name="connsiteY1-22" fmla="*/ 800158 h 1209733"/>
              <a:gd name="connsiteX2-23" fmla="*/ 0 w 647700"/>
              <a:gd name="connsiteY2-24" fmla="*/ 590608 h 1209733"/>
              <a:gd name="connsiteX3-25" fmla="*/ 266700 w 647700"/>
              <a:gd name="connsiteY3-26" fmla="*/ 504883 h 1209733"/>
              <a:gd name="connsiteX4-27" fmla="*/ 361950 w 647700"/>
              <a:gd name="connsiteY4-28" fmla="*/ 58 h 1209733"/>
              <a:gd name="connsiteX5-29" fmla="*/ 438150 w 647700"/>
              <a:gd name="connsiteY5-30" fmla="*/ 581083 h 1209733"/>
              <a:gd name="connsiteX6-31" fmla="*/ 647700 w 647700"/>
              <a:gd name="connsiteY6-32" fmla="*/ 657283 h 1209733"/>
              <a:gd name="connsiteX7-33" fmla="*/ 390525 w 647700"/>
              <a:gd name="connsiteY7-34" fmla="*/ 771583 h 1209733"/>
              <a:gd name="connsiteX8-35" fmla="*/ 314325 w 647700"/>
              <a:gd name="connsiteY8-36" fmla="*/ 1209733 h 1209733"/>
              <a:gd name="connsiteX0-37" fmla="*/ 161925 w 552450"/>
              <a:gd name="connsiteY0-38" fmla="*/ 1181173 h 1209748"/>
              <a:gd name="connsiteX1-39" fmla="*/ 123825 w 552450"/>
              <a:gd name="connsiteY1-40" fmla="*/ 800173 h 1209748"/>
              <a:gd name="connsiteX2-41" fmla="*/ 0 w 552450"/>
              <a:gd name="connsiteY2-42" fmla="*/ 638248 h 1209748"/>
              <a:gd name="connsiteX3-43" fmla="*/ 171450 w 552450"/>
              <a:gd name="connsiteY3-44" fmla="*/ 504898 h 1209748"/>
              <a:gd name="connsiteX4-45" fmla="*/ 266700 w 552450"/>
              <a:gd name="connsiteY4-46" fmla="*/ 73 h 1209748"/>
              <a:gd name="connsiteX5-47" fmla="*/ 342900 w 552450"/>
              <a:gd name="connsiteY5-48" fmla="*/ 581098 h 1209748"/>
              <a:gd name="connsiteX6-49" fmla="*/ 552450 w 552450"/>
              <a:gd name="connsiteY6-50" fmla="*/ 657298 h 1209748"/>
              <a:gd name="connsiteX7-51" fmla="*/ 295275 w 552450"/>
              <a:gd name="connsiteY7-52" fmla="*/ 771598 h 1209748"/>
              <a:gd name="connsiteX8-53" fmla="*/ 219075 w 552450"/>
              <a:gd name="connsiteY8-54" fmla="*/ 1209748 h 1209748"/>
              <a:gd name="connsiteX0-55" fmla="*/ 238125 w 628650"/>
              <a:gd name="connsiteY0-56" fmla="*/ 1181172 h 1209747"/>
              <a:gd name="connsiteX1-57" fmla="*/ 200025 w 628650"/>
              <a:gd name="connsiteY1-58" fmla="*/ 800172 h 1209747"/>
              <a:gd name="connsiteX2-59" fmla="*/ 0 w 628650"/>
              <a:gd name="connsiteY2-60" fmla="*/ 562047 h 1209747"/>
              <a:gd name="connsiteX3-61" fmla="*/ 247650 w 628650"/>
              <a:gd name="connsiteY3-62" fmla="*/ 504897 h 1209747"/>
              <a:gd name="connsiteX4-63" fmla="*/ 342900 w 628650"/>
              <a:gd name="connsiteY4-64" fmla="*/ 72 h 1209747"/>
              <a:gd name="connsiteX5-65" fmla="*/ 419100 w 628650"/>
              <a:gd name="connsiteY5-66" fmla="*/ 581097 h 1209747"/>
              <a:gd name="connsiteX6-67" fmla="*/ 628650 w 628650"/>
              <a:gd name="connsiteY6-68" fmla="*/ 657297 h 1209747"/>
              <a:gd name="connsiteX7-69" fmla="*/ 371475 w 628650"/>
              <a:gd name="connsiteY7-70" fmla="*/ 771597 h 1209747"/>
              <a:gd name="connsiteX8-71" fmla="*/ 295275 w 628650"/>
              <a:gd name="connsiteY8-72" fmla="*/ 1209747 h 1209747"/>
              <a:gd name="connsiteX0-73" fmla="*/ 238125 w 628650"/>
              <a:gd name="connsiteY0-74" fmla="*/ 1181172 h 1209747"/>
              <a:gd name="connsiteX1-75" fmla="*/ 200025 w 628650"/>
              <a:gd name="connsiteY1-76" fmla="*/ 800172 h 1209747"/>
              <a:gd name="connsiteX2-77" fmla="*/ 0 w 628650"/>
              <a:gd name="connsiteY2-78" fmla="*/ 562047 h 1209747"/>
              <a:gd name="connsiteX3-79" fmla="*/ 247650 w 628650"/>
              <a:gd name="connsiteY3-80" fmla="*/ 504897 h 1209747"/>
              <a:gd name="connsiteX4-81" fmla="*/ 342900 w 628650"/>
              <a:gd name="connsiteY4-82" fmla="*/ 72 h 1209747"/>
              <a:gd name="connsiteX5-83" fmla="*/ 419100 w 628650"/>
              <a:gd name="connsiteY5-84" fmla="*/ 581097 h 1209747"/>
              <a:gd name="connsiteX6-85" fmla="*/ 628650 w 628650"/>
              <a:gd name="connsiteY6-86" fmla="*/ 657297 h 1209747"/>
              <a:gd name="connsiteX7-87" fmla="*/ 371475 w 628650"/>
              <a:gd name="connsiteY7-88" fmla="*/ 771597 h 1209747"/>
              <a:gd name="connsiteX8-89" fmla="*/ 295275 w 628650"/>
              <a:gd name="connsiteY8-90" fmla="*/ 1209747 h 1209747"/>
              <a:gd name="connsiteX0-91" fmla="*/ 228132 w 618657"/>
              <a:gd name="connsiteY0-92" fmla="*/ 1181172 h 1209747"/>
              <a:gd name="connsiteX1-93" fmla="*/ 190032 w 618657"/>
              <a:gd name="connsiteY1-94" fmla="*/ 800172 h 1209747"/>
              <a:gd name="connsiteX2-95" fmla="*/ 0 w 618657"/>
              <a:gd name="connsiteY2-96" fmla="*/ 589529 h 1209747"/>
              <a:gd name="connsiteX3-97" fmla="*/ 237657 w 618657"/>
              <a:gd name="connsiteY3-98" fmla="*/ 504897 h 1209747"/>
              <a:gd name="connsiteX4-99" fmla="*/ 332907 w 618657"/>
              <a:gd name="connsiteY4-100" fmla="*/ 72 h 1209747"/>
              <a:gd name="connsiteX5-101" fmla="*/ 409107 w 618657"/>
              <a:gd name="connsiteY5-102" fmla="*/ 581097 h 1209747"/>
              <a:gd name="connsiteX6-103" fmla="*/ 618657 w 618657"/>
              <a:gd name="connsiteY6-104" fmla="*/ 657297 h 1209747"/>
              <a:gd name="connsiteX7-105" fmla="*/ 361482 w 618657"/>
              <a:gd name="connsiteY7-106" fmla="*/ 771597 h 1209747"/>
              <a:gd name="connsiteX8-107" fmla="*/ 285282 w 618657"/>
              <a:gd name="connsiteY8-108" fmla="*/ 1209747 h 1209747"/>
              <a:gd name="connsiteX0-109" fmla="*/ 228132 w 618657"/>
              <a:gd name="connsiteY0-110" fmla="*/ 1181172 h 1209747"/>
              <a:gd name="connsiteX1-111" fmla="*/ 190032 w 618657"/>
              <a:gd name="connsiteY1-112" fmla="*/ 800172 h 1209747"/>
              <a:gd name="connsiteX2-113" fmla="*/ 0 w 618657"/>
              <a:gd name="connsiteY2-114" fmla="*/ 589529 h 1209747"/>
              <a:gd name="connsiteX3-115" fmla="*/ 237657 w 618657"/>
              <a:gd name="connsiteY3-116" fmla="*/ 504897 h 1209747"/>
              <a:gd name="connsiteX4-117" fmla="*/ 332907 w 618657"/>
              <a:gd name="connsiteY4-118" fmla="*/ 72 h 1209747"/>
              <a:gd name="connsiteX5-119" fmla="*/ 409107 w 618657"/>
              <a:gd name="connsiteY5-120" fmla="*/ 581097 h 1209747"/>
              <a:gd name="connsiteX6-121" fmla="*/ 618657 w 618657"/>
              <a:gd name="connsiteY6-122" fmla="*/ 657297 h 1209747"/>
              <a:gd name="connsiteX7-123" fmla="*/ 361482 w 618657"/>
              <a:gd name="connsiteY7-124" fmla="*/ 771597 h 1209747"/>
              <a:gd name="connsiteX8-125" fmla="*/ 285282 w 618657"/>
              <a:gd name="connsiteY8-126" fmla="*/ 1209747 h 1209747"/>
              <a:gd name="connsiteX0-127" fmla="*/ 228132 w 618657"/>
              <a:gd name="connsiteY0-128" fmla="*/ 1181172 h 1209747"/>
              <a:gd name="connsiteX1-129" fmla="*/ 190032 w 618657"/>
              <a:gd name="connsiteY1-130" fmla="*/ 800172 h 1209747"/>
              <a:gd name="connsiteX2-131" fmla="*/ 0 w 618657"/>
              <a:gd name="connsiteY2-132" fmla="*/ 589529 h 1209747"/>
              <a:gd name="connsiteX3-133" fmla="*/ 237657 w 618657"/>
              <a:gd name="connsiteY3-134" fmla="*/ 504897 h 1209747"/>
              <a:gd name="connsiteX4-135" fmla="*/ 332907 w 618657"/>
              <a:gd name="connsiteY4-136" fmla="*/ 72 h 1209747"/>
              <a:gd name="connsiteX5-137" fmla="*/ 409107 w 618657"/>
              <a:gd name="connsiteY5-138" fmla="*/ 581097 h 1209747"/>
              <a:gd name="connsiteX6-139" fmla="*/ 618657 w 618657"/>
              <a:gd name="connsiteY6-140" fmla="*/ 657297 h 1209747"/>
              <a:gd name="connsiteX7-141" fmla="*/ 361482 w 618657"/>
              <a:gd name="connsiteY7-142" fmla="*/ 771597 h 1209747"/>
              <a:gd name="connsiteX8-143" fmla="*/ 285282 w 618657"/>
              <a:gd name="connsiteY8-144" fmla="*/ 1209747 h 1209747"/>
              <a:gd name="connsiteX9" fmla="*/ 228132 w 618657"/>
              <a:gd name="connsiteY9" fmla="*/ 1181172 h 1209747"/>
              <a:gd name="connsiteX0-145" fmla="*/ 285282 w 618657"/>
              <a:gd name="connsiteY0-146" fmla="*/ 1209747 h 1209747"/>
              <a:gd name="connsiteX1-147" fmla="*/ 190032 w 618657"/>
              <a:gd name="connsiteY1-148" fmla="*/ 800172 h 1209747"/>
              <a:gd name="connsiteX2-149" fmla="*/ 0 w 618657"/>
              <a:gd name="connsiteY2-150" fmla="*/ 589529 h 1209747"/>
              <a:gd name="connsiteX3-151" fmla="*/ 237657 w 618657"/>
              <a:gd name="connsiteY3-152" fmla="*/ 504897 h 1209747"/>
              <a:gd name="connsiteX4-153" fmla="*/ 332907 w 618657"/>
              <a:gd name="connsiteY4-154" fmla="*/ 72 h 1209747"/>
              <a:gd name="connsiteX5-155" fmla="*/ 409107 w 618657"/>
              <a:gd name="connsiteY5-156" fmla="*/ 581097 h 1209747"/>
              <a:gd name="connsiteX6-157" fmla="*/ 618657 w 618657"/>
              <a:gd name="connsiteY6-158" fmla="*/ 657297 h 1209747"/>
              <a:gd name="connsiteX7-159" fmla="*/ 361482 w 618657"/>
              <a:gd name="connsiteY7-160" fmla="*/ 771597 h 1209747"/>
              <a:gd name="connsiteX8-161" fmla="*/ 285282 w 618657"/>
              <a:gd name="connsiteY8-162" fmla="*/ 1209747 h 1209747"/>
              <a:gd name="connsiteX0-163" fmla="*/ 270292 w 618657"/>
              <a:gd name="connsiteY0-164" fmla="*/ 1249721 h 1249721"/>
              <a:gd name="connsiteX1-165" fmla="*/ 190032 w 618657"/>
              <a:gd name="connsiteY1-166" fmla="*/ 800172 h 1249721"/>
              <a:gd name="connsiteX2-167" fmla="*/ 0 w 618657"/>
              <a:gd name="connsiteY2-168" fmla="*/ 589529 h 1249721"/>
              <a:gd name="connsiteX3-169" fmla="*/ 237657 w 618657"/>
              <a:gd name="connsiteY3-170" fmla="*/ 504897 h 1249721"/>
              <a:gd name="connsiteX4-171" fmla="*/ 332907 w 618657"/>
              <a:gd name="connsiteY4-172" fmla="*/ 72 h 1249721"/>
              <a:gd name="connsiteX5-173" fmla="*/ 409107 w 618657"/>
              <a:gd name="connsiteY5-174" fmla="*/ 581097 h 1249721"/>
              <a:gd name="connsiteX6-175" fmla="*/ 618657 w 618657"/>
              <a:gd name="connsiteY6-176" fmla="*/ 657297 h 1249721"/>
              <a:gd name="connsiteX7-177" fmla="*/ 361482 w 618657"/>
              <a:gd name="connsiteY7-178" fmla="*/ 771597 h 1249721"/>
              <a:gd name="connsiteX8-179" fmla="*/ 270292 w 618657"/>
              <a:gd name="connsiteY8-180" fmla="*/ 1249721 h 1249721"/>
              <a:gd name="connsiteX0-181" fmla="*/ 270292 w 618657"/>
              <a:gd name="connsiteY0-182" fmla="*/ 1249721 h 1249721"/>
              <a:gd name="connsiteX1-183" fmla="*/ 190032 w 618657"/>
              <a:gd name="connsiteY1-184" fmla="*/ 775188 h 1249721"/>
              <a:gd name="connsiteX2-185" fmla="*/ 0 w 618657"/>
              <a:gd name="connsiteY2-186" fmla="*/ 589529 h 1249721"/>
              <a:gd name="connsiteX3-187" fmla="*/ 237657 w 618657"/>
              <a:gd name="connsiteY3-188" fmla="*/ 504897 h 1249721"/>
              <a:gd name="connsiteX4-189" fmla="*/ 332907 w 618657"/>
              <a:gd name="connsiteY4-190" fmla="*/ 72 h 1249721"/>
              <a:gd name="connsiteX5-191" fmla="*/ 409107 w 618657"/>
              <a:gd name="connsiteY5-192" fmla="*/ 581097 h 1249721"/>
              <a:gd name="connsiteX6-193" fmla="*/ 618657 w 618657"/>
              <a:gd name="connsiteY6-194" fmla="*/ 657297 h 1249721"/>
              <a:gd name="connsiteX7-195" fmla="*/ 361482 w 618657"/>
              <a:gd name="connsiteY7-196" fmla="*/ 771597 h 1249721"/>
              <a:gd name="connsiteX8-197" fmla="*/ 270292 w 618657"/>
              <a:gd name="connsiteY8-198" fmla="*/ 1249721 h 1249721"/>
              <a:gd name="connsiteX0-199" fmla="*/ 270292 w 618657"/>
              <a:gd name="connsiteY0-200" fmla="*/ 1249721 h 1249721"/>
              <a:gd name="connsiteX1-201" fmla="*/ 190032 w 618657"/>
              <a:gd name="connsiteY1-202" fmla="*/ 775188 h 1249721"/>
              <a:gd name="connsiteX2-203" fmla="*/ 0 w 618657"/>
              <a:gd name="connsiteY2-204" fmla="*/ 589529 h 1249721"/>
              <a:gd name="connsiteX3-205" fmla="*/ 237657 w 618657"/>
              <a:gd name="connsiteY3-206" fmla="*/ 504897 h 1249721"/>
              <a:gd name="connsiteX4-207" fmla="*/ 332907 w 618657"/>
              <a:gd name="connsiteY4-208" fmla="*/ 72 h 1249721"/>
              <a:gd name="connsiteX5-209" fmla="*/ 409107 w 618657"/>
              <a:gd name="connsiteY5-210" fmla="*/ 581097 h 1249721"/>
              <a:gd name="connsiteX6-211" fmla="*/ 618657 w 618657"/>
              <a:gd name="connsiteY6-212" fmla="*/ 657297 h 1249721"/>
              <a:gd name="connsiteX7-213" fmla="*/ 361482 w 618657"/>
              <a:gd name="connsiteY7-214" fmla="*/ 771597 h 1249721"/>
              <a:gd name="connsiteX8-215" fmla="*/ 270292 w 618657"/>
              <a:gd name="connsiteY8-216" fmla="*/ 1249721 h 1249721"/>
              <a:gd name="connsiteX0-217" fmla="*/ 297774 w 618657"/>
              <a:gd name="connsiteY0-218" fmla="*/ 1257216 h 1257216"/>
              <a:gd name="connsiteX1-219" fmla="*/ 190032 w 618657"/>
              <a:gd name="connsiteY1-220" fmla="*/ 775188 h 1257216"/>
              <a:gd name="connsiteX2-221" fmla="*/ 0 w 618657"/>
              <a:gd name="connsiteY2-222" fmla="*/ 589529 h 1257216"/>
              <a:gd name="connsiteX3-223" fmla="*/ 237657 w 618657"/>
              <a:gd name="connsiteY3-224" fmla="*/ 504897 h 1257216"/>
              <a:gd name="connsiteX4-225" fmla="*/ 332907 w 618657"/>
              <a:gd name="connsiteY4-226" fmla="*/ 72 h 1257216"/>
              <a:gd name="connsiteX5-227" fmla="*/ 409107 w 618657"/>
              <a:gd name="connsiteY5-228" fmla="*/ 581097 h 1257216"/>
              <a:gd name="connsiteX6-229" fmla="*/ 618657 w 618657"/>
              <a:gd name="connsiteY6-230" fmla="*/ 657297 h 1257216"/>
              <a:gd name="connsiteX7-231" fmla="*/ 361482 w 618657"/>
              <a:gd name="connsiteY7-232" fmla="*/ 771597 h 1257216"/>
              <a:gd name="connsiteX8-233" fmla="*/ 297774 w 618657"/>
              <a:gd name="connsiteY8-234" fmla="*/ 1257216 h 1257216"/>
              <a:gd name="connsiteX0-235" fmla="*/ 297774 w 618657"/>
              <a:gd name="connsiteY0-236" fmla="*/ 1257216 h 1257216"/>
              <a:gd name="connsiteX1-237" fmla="*/ 190032 w 618657"/>
              <a:gd name="connsiteY1-238" fmla="*/ 775188 h 1257216"/>
              <a:gd name="connsiteX2-239" fmla="*/ 0 w 618657"/>
              <a:gd name="connsiteY2-240" fmla="*/ 589529 h 1257216"/>
              <a:gd name="connsiteX3-241" fmla="*/ 237657 w 618657"/>
              <a:gd name="connsiteY3-242" fmla="*/ 504897 h 1257216"/>
              <a:gd name="connsiteX4-243" fmla="*/ 332907 w 618657"/>
              <a:gd name="connsiteY4-244" fmla="*/ 72 h 1257216"/>
              <a:gd name="connsiteX5-245" fmla="*/ 409107 w 618657"/>
              <a:gd name="connsiteY5-246" fmla="*/ 581097 h 1257216"/>
              <a:gd name="connsiteX6-247" fmla="*/ 618657 w 618657"/>
              <a:gd name="connsiteY6-248" fmla="*/ 657297 h 1257216"/>
              <a:gd name="connsiteX7-249" fmla="*/ 388964 w 618657"/>
              <a:gd name="connsiteY7-250" fmla="*/ 776593 h 1257216"/>
              <a:gd name="connsiteX8-251" fmla="*/ 297774 w 618657"/>
              <a:gd name="connsiteY8-252" fmla="*/ 1257216 h 1257216"/>
              <a:gd name="connsiteX0-253" fmla="*/ 297774 w 618657"/>
              <a:gd name="connsiteY0-254" fmla="*/ 1257216 h 1257216"/>
              <a:gd name="connsiteX1-255" fmla="*/ 190032 w 618657"/>
              <a:gd name="connsiteY1-256" fmla="*/ 775188 h 1257216"/>
              <a:gd name="connsiteX2-257" fmla="*/ 0 w 618657"/>
              <a:gd name="connsiteY2-258" fmla="*/ 589529 h 1257216"/>
              <a:gd name="connsiteX3-259" fmla="*/ 237657 w 618657"/>
              <a:gd name="connsiteY3-260" fmla="*/ 504897 h 1257216"/>
              <a:gd name="connsiteX4-261" fmla="*/ 332907 w 618657"/>
              <a:gd name="connsiteY4-262" fmla="*/ 72 h 1257216"/>
              <a:gd name="connsiteX5-263" fmla="*/ 409107 w 618657"/>
              <a:gd name="connsiteY5-264" fmla="*/ 581097 h 1257216"/>
              <a:gd name="connsiteX6-265" fmla="*/ 618657 w 618657"/>
              <a:gd name="connsiteY6-266" fmla="*/ 657297 h 1257216"/>
              <a:gd name="connsiteX7-267" fmla="*/ 388964 w 618657"/>
              <a:gd name="connsiteY7-268" fmla="*/ 776593 h 1257216"/>
              <a:gd name="connsiteX8-269" fmla="*/ 297774 w 618657"/>
              <a:gd name="connsiteY8-270" fmla="*/ 1257216 h 1257216"/>
              <a:gd name="connsiteX0-271" fmla="*/ 297774 w 618657"/>
              <a:gd name="connsiteY0-272" fmla="*/ 1257216 h 1257216"/>
              <a:gd name="connsiteX1-273" fmla="*/ 190032 w 618657"/>
              <a:gd name="connsiteY1-274" fmla="*/ 775188 h 1257216"/>
              <a:gd name="connsiteX2-275" fmla="*/ 0 w 618657"/>
              <a:gd name="connsiteY2-276" fmla="*/ 589529 h 1257216"/>
              <a:gd name="connsiteX3-277" fmla="*/ 237657 w 618657"/>
              <a:gd name="connsiteY3-278" fmla="*/ 504897 h 1257216"/>
              <a:gd name="connsiteX4-279" fmla="*/ 332907 w 618657"/>
              <a:gd name="connsiteY4-280" fmla="*/ 72 h 1257216"/>
              <a:gd name="connsiteX5-281" fmla="*/ 409107 w 618657"/>
              <a:gd name="connsiteY5-282" fmla="*/ 581097 h 1257216"/>
              <a:gd name="connsiteX6-283" fmla="*/ 618657 w 618657"/>
              <a:gd name="connsiteY6-284" fmla="*/ 657297 h 1257216"/>
              <a:gd name="connsiteX7-285" fmla="*/ 388964 w 618657"/>
              <a:gd name="connsiteY7-286" fmla="*/ 776593 h 1257216"/>
              <a:gd name="connsiteX8-287" fmla="*/ 297774 w 618657"/>
              <a:gd name="connsiteY8-288" fmla="*/ 1257216 h 1257216"/>
              <a:gd name="connsiteX0-289" fmla="*/ 317761 w 638644"/>
              <a:gd name="connsiteY0-290" fmla="*/ 1257216 h 1257216"/>
              <a:gd name="connsiteX1-291" fmla="*/ 210019 w 638644"/>
              <a:gd name="connsiteY1-292" fmla="*/ 775188 h 1257216"/>
              <a:gd name="connsiteX2-293" fmla="*/ 0 w 638644"/>
              <a:gd name="connsiteY2-294" fmla="*/ 597024 h 1257216"/>
              <a:gd name="connsiteX3-295" fmla="*/ 257644 w 638644"/>
              <a:gd name="connsiteY3-296" fmla="*/ 504897 h 1257216"/>
              <a:gd name="connsiteX4-297" fmla="*/ 352894 w 638644"/>
              <a:gd name="connsiteY4-298" fmla="*/ 72 h 1257216"/>
              <a:gd name="connsiteX5-299" fmla="*/ 429094 w 638644"/>
              <a:gd name="connsiteY5-300" fmla="*/ 581097 h 1257216"/>
              <a:gd name="connsiteX6-301" fmla="*/ 638644 w 638644"/>
              <a:gd name="connsiteY6-302" fmla="*/ 657297 h 1257216"/>
              <a:gd name="connsiteX7-303" fmla="*/ 408951 w 638644"/>
              <a:gd name="connsiteY7-304" fmla="*/ 776593 h 1257216"/>
              <a:gd name="connsiteX8-305" fmla="*/ 317761 w 638644"/>
              <a:gd name="connsiteY8-306" fmla="*/ 1257216 h 1257216"/>
              <a:gd name="connsiteX0-307" fmla="*/ 317761 w 638644"/>
              <a:gd name="connsiteY0-308" fmla="*/ 1257216 h 1257216"/>
              <a:gd name="connsiteX1-309" fmla="*/ 227508 w 638644"/>
              <a:gd name="connsiteY1-310" fmla="*/ 772690 h 1257216"/>
              <a:gd name="connsiteX2-311" fmla="*/ 0 w 638644"/>
              <a:gd name="connsiteY2-312" fmla="*/ 597024 h 1257216"/>
              <a:gd name="connsiteX3-313" fmla="*/ 257644 w 638644"/>
              <a:gd name="connsiteY3-314" fmla="*/ 504897 h 1257216"/>
              <a:gd name="connsiteX4-315" fmla="*/ 352894 w 638644"/>
              <a:gd name="connsiteY4-316" fmla="*/ 72 h 1257216"/>
              <a:gd name="connsiteX5-317" fmla="*/ 429094 w 638644"/>
              <a:gd name="connsiteY5-318" fmla="*/ 581097 h 1257216"/>
              <a:gd name="connsiteX6-319" fmla="*/ 638644 w 638644"/>
              <a:gd name="connsiteY6-320" fmla="*/ 657297 h 1257216"/>
              <a:gd name="connsiteX7-321" fmla="*/ 408951 w 638644"/>
              <a:gd name="connsiteY7-322" fmla="*/ 776593 h 1257216"/>
              <a:gd name="connsiteX8-323" fmla="*/ 317761 w 638644"/>
              <a:gd name="connsiteY8-324" fmla="*/ 1257216 h 1257216"/>
              <a:gd name="connsiteX0-325" fmla="*/ 339441 w 638644"/>
              <a:gd name="connsiteY0-326" fmla="*/ 1253055 h 1253055"/>
              <a:gd name="connsiteX1-327" fmla="*/ 227508 w 638644"/>
              <a:gd name="connsiteY1-328" fmla="*/ 772690 h 1253055"/>
              <a:gd name="connsiteX2-329" fmla="*/ 0 w 638644"/>
              <a:gd name="connsiteY2-330" fmla="*/ 597024 h 1253055"/>
              <a:gd name="connsiteX3-331" fmla="*/ 257644 w 638644"/>
              <a:gd name="connsiteY3-332" fmla="*/ 504897 h 1253055"/>
              <a:gd name="connsiteX4-333" fmla="*/ 352894 w 638644"/>
              <a:gd name="connsiteY4-334" fmla="*/ 72 h 1253055"/>
              <a:gd name="connsiteX5-335" fmla="*/ 429094 w 638644"/>
              <a:gd name="connsiteY5-336" fmla="*/ 581097 h 1253055"/>
              <a:gd name="connsiteX6-337" fmla="*/ 638644 w 638644"/>
              <a:gd name="connsiteY6-338" fmla="*/ 657297 h 1253055"/>
              <a:gd name="connsiteX7-339" fmla="*/ 408951 w 638644"/>
              <a:gd name="connsiteY7-340" fmla="*/ 776593 h 1253055"/>
              <a:gd name="connsiteX8-341" fmla="*/ 339441 w 638644"/>
              <a:gd name="connsiteY8-342" fmla="*/ 1253055 h 1253055"/>
              <a:gd name="connsiteX0-343" fmla="*/ 339441 w 638644"/>
              <a:gd name="connsiteY0-344" fmla="*/ 1253055 h 1253055"/>
              <a:gd name="connsiteX1-345" fmla="*/ 227508 w 638644"/>
              <a:gd name="connsiteY1-346" fmla="*/ 772690 h 1253055"/>
              <a:gd name="connsiteX2-347" fmla="*/ 0 w 638644"/>
              <a:gd name="connsiteY2-348" fmla="*/ 597024 h 1253055"/>
              <a:gd name="connsiteX3-349" fmla="*/ 257644 w 638644"/>
              <a:gd name="connsiteY3-350" fmla="*/ 504897 h 1253055"/>
              <a:gd name="connsiteX4-351" fmla="*/ 352894 w 638644"/>
              <a:gd name="connsiteY4-352" fmla="*/ 72 h 1253055"/>
              <a:gd name="connsiteX5-353" fmla="*/ 429094 w 638644"/>
              <a:gd name="connsiteY5-354" fmla="*/ 581097 h 1253055"/>
              <a:gd name="connsiteX6-355" fmla="*/ 638644 w 638644"/>
              <a:gd name="connsiteY6-356" fmla="*/ 657297 h 1253055"/>
              <a:gd name="connsiteX7-357" fmla="*/ 427015 w 638644"/>
              <a:gd name="connsiteY7-358" fmla="*/ 776594 h 1253055"/>
              <a:gd name="connsiteX8-359" fmla="*/ 339441 w 638644"/>
              <a:gd name="connsiteY8-360" fmla="*/ 1253055 h 1253055"/>
              <a:gd name="connsiteX0-361" fmla="*/ 339441 w 638644"/>
              <a:gd name="connsiteY0-362" fmla="*/ 1253055 h 1253055"/>
              <a:gd name="connsiteX1-363" fmla="*/ 227508 w 638644"/>
              <a:gd name="connsiteY1-364" fmla="*/ 772690 h 1253055"/>
              <a:gd name="connsiteX2-365" fmla="*/ 0 w 638644"/>
              <a:gd name="connsiteY2-366" fmla="*/ 597024 h 1253055"/>
              <a:gd name="connsiteX3-367" fmla="*/ 257644 w 638644"/>
              <a:gd name="connsiteY3-368" fmla="*/ 504897 h 1253055"/>
              <a:gd name="connsiteX4-369" fmla="*/ 352894 w 638644"/>
              <a:gd name="connsiteY4-370" fmla="*/ 72 h 1253055"/>
              <a:gd name="connsiteX5-371" fmla="*/ 443547 w 638644"/>
              <a:gd name="connsiteY5-372" fmla="*/ 539503 h 1253055"/>
              <a:gd name="connsiteX6-373" fmla="*/ 638644 w 638644"/>
              <a:gd name="connsiteY6-374" fmla="*/ 657297 h 1253055"/>
              <a:gd name="connsiteX7-375" fmla="*/ 427015 w 638644"/>
              <a:gd name="connsiteY7-376" fmla="*/ 776594 h 1253055"/>
              <a:gd name="connsiteX8-377" fmla="*/ 339441 w 638644"/>
              <a:gd name="connsiteY8-378" fmla="*/ 1253055 h 1253055"/>
              <a:gd name="connsiteX0-379" fmla="*/ 339441 w 642257"/>
              <a:gd name="connsiteY0-380" fmla="*/ 1253055 h 1253055"/>
              <a:gd name="connsiteX1-381" fmla="*/ 227508 w 642257"/>
              <a:gd name="connsiteY1-382" fmla="*/ 772690 h 1253055"/>
              <a:gd name="connsiteX2-383" fmla="*/ 0 w 642257"/>
              <a:gd name="connsiteY2-384" fmla="*/ 597024 h 1253055"/>
              <a:gd name="connsiteX3-385" fmla="*/ 257644 w 642257"/>
              <a:gd name="connsiteY3-386" fmla="*/ 504897 h 1253055"/>
              <a:gd name="connsiteX4-387" fmla="*/ 352894 w 642257"/>
              <a:gd name="connsiteY4-388" fmla="*/ 72 h 1253055"/>
              <a:gd name="connsiteX5-389" fmla="*/ 443547 w 642257"/>
              <a:gd name="connsiteY5-390" fmla="*/ 539503 h 1253055"/>
              <a:gd name="connsiteX6-391" fmla="*/ 642257 w 642257"/>
              <a:gd name="connsiteY6-392" fmla="*/ 628182 h 1253055"/>
              <a:gd name="connsiteX7-393" fmla="*/ 427015 w 642257"/>
              <a:gd name="connsiteY7-394" fmla="*/ 776594 h 1253055"/>
              <a:gd name="connsiteX8-395" fmla="*/ 339441 w 642257"/>
              <a:gd name="connsiteY8-396" fmla="*/ 1253055 h 1253055"/>
              <a:gd name="connsiteX0-397" fmla="*/ 339441 w 642257"/>
              <a:gd name="connsiteY0-398" fmla="*/ 1253055 h 1253055"/>
              <a:gd name="connsiteX1-399" fmla="*/ 227508 w 642257"/>
              <a:gd name="connsiteY1-400" fmla="*/ 772690 h 1253055"/>
              <a:gd name="connsiteX2-401" fmla="*/ 0 w 642257"/>
              <a:gd name="connsiteY2-402" fmla="*/ 597024 h 1253055"/>
              <a:gd name="connsiteX3-403" fmla="*/ 257644 w 642257"/>
              <a:gd name="connsiteY3-404" fmla="*/ 504897 h 1253055"/>
              <a:gd name="connsiteX4-405" fmla="*/ 352894 w 642257"/>
              <a:gd name="connsiteY4-406" fmla="*/ 72 h 1253055"/>
              <a:gd name="connsiteX5-407" fmla="*/ 436320 w 642257"/>
              <a:gd name="connsiteY5-408" fmla="*/ 514546 h 1253055"/>
              <a:gd name="connsiteX6-409" fmla="*/ 642257 w 642257"/>
              <a:gd name="connsiteY6-410" fmla="*/ 628182 h 1253055"/>
              <a:gd name="connsiteX7-411" fmla="*/ 427015 w 642257"/>
              <a:gd name="connsiteY7-412" fmla="*/ 776594 h 1253055"/>
              <a:gd name="connsiteX8-413" fmla="*/ 339441 w 642257"/>
              <a:gd name="connsiteY8-414" fmla="*/ 1253055 h 1253055"/>
              <a:gd name="connsiteX0-415" fmla="*/ 339441 w 642257"/>
              <a:gd name="connsiteY0-416" fmla="*/ 1253055 h 1253055"/>
              <a:gd name="connsiteX1-417" fmla="*/ 227508 w 642257"/>
              <a:gd name="connsiteY1-418" fmla="*/ 772690 h 1253055"/>
              <a:gd name="connsiteX2-419" fmla="*/ 0 w 642257"/>
              <a:gd name="connsiteY2-420" fmla="*/ 597024 h 1253055"/>
              <a:gd name="connsiteX3-421" fmla="*/ 257644 w 642257"/>
              <a:gd name="connsiteY3-422" fmla="*/ 504897 h 1253055"/>
              <a:gd name="connsiteX4-423" fmla="*/ 352894 w 642257"/>
              <a:gd name="connsiteY4-424" fmla="*/ 72 h 1253055"/>
              <a:gd name="connsiteX5-425" fmla="*/ 436320 w 642257"/>
              <a:gd name="connsiteY5-426" fmla="*/ 514546 h 1253055"/>
              <a:gd name="connsiteX6-427" fmla="*/ 642257 w 642257"/>
              <a:gd name="connsiteY6-428" fmla="*/ 628182 h 1253055"/>
              <a:gd name="connsiteX7-429" fmla="*/ 455920 w 642257"/>
              <a:gd name="connsiteY7-430" fmla="*/ 780753 h 1253055"/>
              <a:gd name="connsiteX8-431" fmla="*/ 339441 w 642257"/>
              <a:gd name="connsiteY8-432" fmla="*/ 1253055 h 1253055"/>
              <a:gd name="connsiteX0-433" fmla="*/ 339441 w 642257"/>
              <a:gd name="connsiteY0-434" fmla="*/ 1253055 h 1253055"/>
              <a:gd name="connsiteX1-435" fmla="*/ 227508 w 642257"/>
              <a:gd name="connsiteY1-436" fmla="*/ 772690 h 1253055"/>
              <a:gd name="connsiteX2-437" fmla="*/ 0 w 642257"/>
              <a:gd name="connsiteY2-438" fmla="*/ 597024 h 1253055"/>
              <a:gd name="connsiteX3-439" fmla="*/ 257644 w 642257"/>
              <a:gd name="connsiteY3-440" fmla="*/ 504897 h 1253055"/>
              <a:gd name="connsiteX4-441" fmla="*/ 352894 w 642257"/>
              <a:gd name="connsiteY4-442" fmla="*/ 72 h 1253055"/>
              <a:gd name="connsiteX5-443" fmla="*/ 436320 w 642257"/>
              <a:gd name="connsiteY5-444" fmla="*/ 514546 h 1253055"/>
              <a:gd name="connsiteX6-445" fmla="*/ 642257 w 642257"/>
              <a:gd name="connsiteY6-446" fmla="*/ 628182 h 1253055"/>
              <a:gd name="connsiteX7-447" fmla="*/ 441468 w 642257"/>
              <a:gd name="connsiteY7-448" fmla="*/ 789072 h 1253055"/>
              <a:gd name="connsiteX8-449" fmla="*/ 339441 w 642257"/>
              <a:gd name="connsiteY8-450" fmla="*/ 1253055 h 1253055"/>
              <a:gd name="connsiteX0-451" fmla="*/ 339441 w 642257"/>
              <a:gd name="connsiteY0-452" fmla="*/ 1253055 h 1253055"/>
              <a:gd name="connsiteX1-453" fmla="*/ 227508 w 642257"/>
              <a:gd name="connsiteY1-454" fmla="*/ 772690 h 1253055"/>
              <a:gd name="connsiteX2-455" fmla="*/ 0 w 642257"/>
              <a:gd name="connsiteY2-456" fmla="*/ 597024 h 1253055"/>
              <a:gd name="connsiteX3-457" fmla="*/ 257644 w 642257"/>
              <a:gd name="connsiteY3-458" fmla="*/ 504897 h 1253055"/>
              <a:gd name="connsiteX4-459" fmla="*/ 352894 w 642257"/>
              <a:gd name="connsiteY4-460" fmla="*/ 72 h 1253055"/>
              <a:gd name="connsiteX5-461" fmla="*/ 436320 w 642257"/>
              <a:gd name="connsiteY5-462" fmla="*/ 514546 h 1253055"/>
              <a:gd name="connsiteX6-463" fmla="*/ 642257 w 642257"/>
              <a:gd name="connsiteY6-464" fmla="*/ 628182 h 1253055"/>
              <a:gd name="connsiteX7-465" fmla="*/ 441468 w 642257"/>
              <a:gd name="connsiteY7-466" fmla="*/ 789072 h 1253055"/>
              <a:gd name="connsiteX8-467" fmla="*/ 339441 w 642257"/>
              <a:gd name="connsiteY8-468" fmla="*/ 1253055 h 12530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97DA9"/>
              </a:solidFill>
            </a:endParaRPr>
          </a:p>
        </p:txBody>
      </p:sp>
      <p:sp>
        <p:nvSpPr>
          <p:cNvPr id="129" name="任意多边形 182"/>
          <p:cNvSpPr/>
          <p:nvPr/>
        </p:nvSpPr>
        <p:spPr>
          <a:xfrm flipH="1">
            <a:off x="11308874" y="251291"/>
            <a:ext cx="343476" cy="57849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-1" fmla="*/ 257175 w 647700"/>
              <a:gd name="connsiteY0-2" fmla="*/ 1181158 h 1209733"/>
              <a:gd name="connsiteX1-3" fmla="*/ 219075 w 647700"/>
              <a:gd name="connsiteY1-4" fmla="*/ 800158 h 1209733"/>
              <a:gd name="connsiteX2-5" fmla="*/ 0 w 647700"/>
              <a:gd name="connsiteY2-6" fmla="*/ 590608 h 1209733"/>
              <a:gd name="connsiteX3-7" fmla="*/ 266700 w 647700"/>
              <a:gd name="connsiteY3-8" fmla="*/ 504883 h 1209733"/>
              <a:gd name="connsiteX4-9" fmla="*/ 361950 w 647700"/>
              <a:gd name="connsiteY4-10" fmla="*/ 58 h 1209733"/>
              <a:gd name="connsiteX5-11" fmla="*/ 438150 w 647700"/>
              <a:gd name="connsiteY5-12" fmla="*/ 581083 h 1209733"/>
              <a:gd name="connsiteX6-13" fmla="*/ 647700 w 647700"/>
              <a:gd name="connsiteY6-14" fmla="*/ 657283 h 1209733"/>
              <a:gd name="connsiteX7-15" fmla="*/ 390525 w 647700"/>
              <a:gd name="connsiteY7-16" fmla="*/ 771583 h 1209733"/>
              <a:gd name="connsiteX8-17" fmla="*/ 314325 w 647700"/>
              <a:gd name="connsiteY8-18" fmla="*/ 1209733 h 1209733"/>
              <a:gd name="connsiteX0-19" fmla="*/ 257175 w 647700"/>
              <a:gd name="connsiteY0-20" fmla="*/ 1181158 h 1209733"/>
              <a:gd name="connsiteX1-21" fmla="*/ 219075 w 647700"/>
              <a:gd name="connsiteY1-22" fmla="*/ 800158 h 1209733"/>
              <a:gd name="connsiteX2-23" fmla="*/ 0 w 647700"/>
              <a:gd name="connsiteY2-24" fmla="*/ 590608 h 1209733"/>
              <a:gd name="connsiteX3-25" fmla="*/ 266700 w 647700"/>
              <a:gd name="connsiteY3-26" fmla="*/ 504883 h 1209733"/>
              <a:gd name="connsiteX4-27" fmla="*/ 361950 w 647700"/>
              <a:gd name="connsiteY4-28" fmla="*/ 58 h 1209733"/>
              <a:gd name="connsiteX5-29" fmla="*/ 438150 w 647700"/>
              <a:gd name="connsiteY5-30" fmla="*/ 581083 h 1209733"/>
              <a:gd name="connsiteX6-31" fmla="*/ 647700 w 647700"/>
              <a:gd name="connsiteY6-32" fmla="*/ 657283 h 1209733"/>
              <a:gd name="connsiteX7-33" fmla="*/ 390525 w 647700"/>
              <a:gd name="connsiteY7-34" fmla="*/ 771583 h 1209733"/>
              <a:gd name="connsiteX8-35" fmla="*/ 314325 w 647700"/>
              <a:gd name="connsiteY8-36" fmla="*/ 1209733 h 1209733"/>
              <a:gd name="connsiteX0-37" fmla="*/ 161925 w 552450"/>
              <a:gd name="connsiteY0-38" fmla="*/ 1181173 h 1209748"/>
              <a:gd name="connsiteX1-39" fmla="*/ 123825 w 552450"/>
              <a:gd name="connsiteY1-40" fmla="*/ 800173 h 1209748"/>
              <a:gd name="connsiteX2-41" fmla="*/ 0 w 552450"/>
              <a:gd name="connsiteY2-42" fmla="*/ 638248 h 1209748"/>
              <a:gd name="connsiteX3-43" fmla="*/ 171450 w 552450"/>
              <a:gd name="connsiteY3-44" fmla="*/ 504898 h 1209748"/>
              <a:gd name="connsiteX4-45" fmla="*/ 266700 w 552450"/>
              <a:gd name="connsiteY4-46" fmla="*/ 73 h 1209748"/>
              <a:gd name="connsiteX5-47" fmla="*/ 342900 w 552450"/>
              <a:gd name="connsiteY5-48" fmla="*/ 581098 h 1209748"/>
              <a:gd name="connsiteX6-49" fmla="*/ 552450 w 552450"/>
              <a:gd name="connsiteY6-50" fmla="*/ 657298 h 1209748"/>
              <a:gd name="connsiteX7-51" fmla="*/ 295275 w 552450"/>
              <a:gd name="connsiteY7-52" fmla="*/ 771598 h 1209748"/>
              <a:gd name="connsiteX8-53" fmla="*/ 219075 w 552450"/>
              <a:gd name="connsiteY8-54" fmla="*/ 1209748 h 1209748"/>
              <a:gd name="connsiteX0-55" fmla="*/ 238125 w 628650"/>
              <a:gd name="connsiteY0-56" fmla="*/ 1181172 h 1209747"/>
              <a:gd name="connsiteX1-57" fmla="*/ 200025 w 628650"/>
              <a:gd name="connsiteY1-58" fmla="*/ 800172 h 1209747"/>
              <a:gd name="connsiteX2-59" fmla="*/ 0 w 628650"/>
              <a:gd name="connsiteY2-60" fmla="*/ 562047 h 1209747"/>
              <a:gd name="connsiteX3-61" fmla="*/ 247650 w 628650"/>
              <a:gd name="connsiteY3-62" fmla="*/ 504897 h 1209747"/>
              <a:gd name="connsiteX4-63" fmla="*/ 342900 w 628650"/>
              <a:gd name="connsiteY4-64" fmla="*/ 72 h 1209747"/>
              <a:gd name="connsiteX5-65" fmla="*/ 419100 w 628650"/>
              <a:gd name="connsiteY5-66" fmla="*/ 581097 h 1209747"/>
              <a:gd name="connsiteX6-67" fmla="*/ 628650 w 628650"/>
              <a:gd name="connsiteY6-68" fmla="*/ 657297 h 1209747"/>
              <a:gd name="connsiteX7-69" fmla="*/ 371475 w 628650"/>
              <a:gd name="connsiteY7-70" fmla="*/ 771597 h 1209747"/>
              <a:gd name="connsiteX8-71" fmla="*/ 295275 w 628650"/>
              <a:gd name="connsiteY8-72" fmla="*/ 1209747 h 1209747"/>
              <a:gd name="connsiteX0-73" fmla="*/ 238125 w 628650"/>
              <a:gd name="connsiteY0-74" fmla="*/ 1181172 h 1209747"/>
              <a:gd name="connsiteX1-75" fmla="*/ 200025 w 628650"/>
              <a:gd name="connsiteY1-76" fmla="*/ 800172 h 1209747"/>
              <a:gd name="connsiteX2-77" fmla="*/ 0 w 628650"/>
              <a:gd name="connsiteY2-78" fmla="*/ 562047 h 1209747"/>
              <a:gd name="connsiteX3-79" fmla="*/ 247650 w 628650"/>
              <a:gd name="connsiteY3-80" fmla="*/ 504897 h 1209747"/>
              <a:gd name="connsiteX4-81" fmla="*/ 342900 w 628650"/>
              <a:gd name="connsiteY4-82" fmla="*/ 72 h 1209747"/>
              <a:gd name="connsiteX5-83" fmla="*/ 419100 w 628650"/>
              <a:gd name="connsiteY5-84" fmla="*/ 581097 h 1209747"/>
              <a:gd name="connsiteX6-85" fmla="*/ 628650 w 628650"/>
              <a:gd name="connsiteY6-86" fmla="*/ 657297 h 1209747"/>
              <a:gd name="connsiteX7-87" fmla="*/ 371475 w 628650"/>
              <a:gd name="connsiteY7-88" fmla="*/ 771597 h 1209747"/>
              <a:gd name="connsiteX8-89" fmla="*/ 295275 w 628650"/>
              <a:gd name="connsiteY8-90" fmla="*/ 1209747 h 1209747"/>
              <a:gd name="connsiteX0-91" fmla="*/ 228132 w 618657"/>
              <a:gd name="connsiteY0-92" fmla="*/ 1181172 h 1209747"/>
              <a:gd name="connsiteX1-93" fmla="*/ 190032 w 618657"/>
              <a:gd name="connsiteY1-94" fmla="*/ 800172 h 1209747"/>
              <a:gd name="connsiteX2-95" fmla="*/ 0 w 618657"/>
              <a:gd name="connsiteY2-96" fmla="*/ 589529 h 1209747"/>
              <a:gd name="connsiteX3-97" fmla="*/ 237657 w 618657"/>
              <a:gd name="connsiteY3-98" fmla="*/ 504897 h 1209747"/>
              <a:gd name="connsiteX4-99" fmla="*/ 332907 w 618657"/>
              <a:gd name="connsiteY4-100" fmla="*/ 72 h 1209747"/>
              <a:gd name="connsiteX5-101" fmla="*/ 409107 w 618657"/>
              <a:gd name="connsiteY5-102" fmla="*/ 581097 h 1209747"/>
              <a:gd name="connsiteX6-103" fmla="*/ 618657 w 618657"/>
              <a:gd name="connsiteY6-104" fmla="*/ 657297 h 1209747"/>
              <a:gd name="connsiteX7-105" fmla="*/ 361482 w 618657"/>
              <a:gd name="connsiteY7-106" fmla="*/ 771597 h 1209747"/>
              <a:gd name="connsiteX8-107" fmla="*/ 285282 w 618657"/>
              <a:gd name="connsiteY8-108" fmla="*/ 1209747 h 1209747"/>
              <a:gd name="connsiteX0-109" fmla="*/ 228132 w 618657"/>
              <a:gd name="connsiteY0-110" fmla="*/ 1181172 h 1209747"/>
              <a:gd name="connsiteX1-111" fmla="*/ 190032 w 618657"/>
              <a:gd name="connsiteY1-112" fmla="*/ 800172 h 1209747"/>
              <a:gd name="connsiteX2-113" fmla="*/ 0 w 618657"/>
              <a:gd name="connsiteY2-114" fmla="*/ 589529 h 1209747"/>
              <a:gd name="connsiteX3-115" fmla="*/ 237657 w 618657"/>
              <a:gd name="connsiteY3-116" fmla="*/ 504897 h 1209747"/>
              <a:gd name="connsiteX4-117" fmla="*/ 332907 w 618657"/>
              <a:gd name="connsiteY4-118" fmla="*/ 72 h 1209747"/>
              <a:gd name="connsiteX5-119" fmla="*/ 409107 w 618657"/>
              <a:gd name="connsiteY5-120" fmla="*/ 581097 h 1209747"/>
              <a:gd name="connsiteX6-121" fmla="*/ 618657 w 618657"/>
              <a:gd name="connsiteY6-122" fmla="*/ 657297 h 1209747"/>
              <a:gd name="connsiteX7-123" fmla="*/ 361482 w 618657"/>
              <a:gd name="connsiteY7-124" fmla="*/ 771597 h 1209747"/>
              <a:gd name="connsiteX8-125" fmla="*/ 285282 w 618657"/>
              <a:gd name="connsiteY8-126" fmla="*/ 1209747 h 1209747"/>
              <a:gd name="connsiteX0-127" fmla="*/ 228132 w 618657"/>
              <a:gd name="connsiteY0-128" fmla="*/ 1181172 h 1209747"/>
              <a:gd name="connsiteX1-129" fmla="*/ 190032 w 618657"/>
              <a:gd name="connsiteY1-130" fmla="*/ 800172 h 1209747"/>
              <a:gd name="connsiteX2-131" fmla="*/ 0 w 618657"/>
              <a:gd name="connsiteY2-132" fmla="*/ 589529 h 1209747"/>
              <a:gd name="connsiteX3-133" fmla="*/ 237657 w 618657"/>
              <a:gd name="connsiteY3-134" fmla="*/ 504897 h 1209747"/>
              <a:gd name="connsiteX4-135" fmla="*/ 332907 w 618657"/>
              <a:gd name="connsiteY4-136" fmla="*/ 72 h 1209747"/>
              <a:gd name="connsiteX5-137" fmla="*/ 409107 w 618657"/>
              <a:gd name="connsiteY5-138" fmla="*/ 581097 h 1209747"/>
              <a:gd name="connsiteX6-139" fmla="*/ 618657 w 618657"/>
              <a:gd name="connsiteY6-140" fmla="*/ 657297 h 1209747"/>
              <a:gd name="connsiteX7-141" fmla="*/ 361482 w 618657"/>
              <a:gd name="connsiteY7-142" fmla="*/ 771597 h 1209747"/>
              <a:gd name="connsiteX8-143" fmla="*/ 285282 w 618657"/>
              <a:gd name="connsiteY8-144" fmla="*/ 1209747 h 1209747"/>
              <a:gd name="connsiteX9" fmla="*/ 228132 w 618657"/>
              <a:gd name="connsiteY9" fmla="*/ 1181172 h 1209747"/>
              <a:gd name="connsiteX0-145" fmla="*/ 285282 w 618657"/>
              <a:gd name="connsiteY0-146" fmla="*/ 1209747 h 1209747"/>
              <a:gd name="connsiteX1-147" fmla="*/ 190032 w 618657"/>
              <a:gd name="connsiteY1-148" fmla="*/ 800172 h 1209747"/>
              <a:gd name="connsiteX2-149" fmla="*/ 0 w 618657"/>
              <a:gd name="connsiteY2-150" fmla="*/ 589529 h 1209747"/>
              <a:gd name="connsiteX3-151" fmla="*/ 237657 w 618657"/>
              <a:gd name="connsiteY3-152" fmla="*/ 504897 h 1209747"/>
              <a:gd name="connsiteX4-153" fmla="*/ 332907 w 618657"/>
              <a:gd name="connsiteY4-154" fmla="*/ 72 h 1209747"/>
              <a:gd name="connsiteX5-155" fmla="*/ 409107 w 618657"/>
              <a:gd name="connsiteY5-156" fmla="*/ 581097 h 1209747"/>
              <a:gd name="connsiteX6-157" fmla="*/ 618657 w 618657"/>
              <a:gd name="connsiteY6-158" fmla="*/ 657297 h 1209747"/>
              <a:gd name="connsiteX7-159" fmla="*/ 361482 w 618657"/>
              <a:gd name="connsiteY7-160" fmla="*/ 771597 h 1209747"/>
              <a:gd name="connsiteX8-161" fmla="*/ 285282 w 618657"/>
              <a:gd name="connsiteY8-162" fmla="*/ 1209747 h 1209747"/>
              <a:gd name="connsiteX0-163" fmla="*/ 270292 w 618657"/>
              <a:gd name="connsiteY0-164" fmla="*/ 1249721 h 1249721"/>
              <a:gd name="connsiteX1-165" fmla="*/ 190032 w 618657"/>
              <a:gd name="connsiteY1-166" fmla="*/ 800172 h 1249721"/>
              <a:gd name="connsiteX2-167" fmla="*/ 0 w 618657"/>
              <a:gd name="connsiteY2-168" fmla="*/ 589529 h 1249721"/>
              <a:gd name="connsiteX3-169" fmla="*/ 237657 w 618657"/>
              <a:gd name="connsiteY3-170" fmla="*/ 504897 h 1249721"/>
              <a:gd name="connsiteX4-171" fmla="*/ 332907 w 618657"/>
              <a:gd name="connsiteY4-172" fmla="*/ 72 h 1249721"/>
              <a:gd name="connsiteX5-173" fmla="*/ 409107 w 618657"/>
              <a:gd name="connsiteY5-174" fmla="*/ 581097 h 1249721"/>
              <a:gd name="connsiteX6-175" fmla="*/ 618657 w 618657"/>
              <a:gd name="connsiteY6-176" fmla="*/ 657297 h 1249721"/>
              <a:gd name="connsiteX7-177" fmla="*/ 361482 w 618657"/>
              <a:gd name="connsiteY7-178" fmla="*/ 771597 h 1249721"/>
              <a:gd name="connsiteX8-179" fmla="*/ 270292 w 618657"/>
              <a:gd name="connsiteY8-180" fmla="*/ 1249721 h 1249721"/>
              <a:gd name="connsiteX0-181" fmla="*/ 270292 w 618657"/>
              <a:gd name="connsiteY0-182" fmla="*/ 1249721 h 1249721"/>
              <a:gd name="connsiteX1-183" fmla="*/ 190032 w 618657"/>
              <a:gd name="connsiteY1-184" fmla="*/ 775188 h 1249721"/>
              <a:gd name="connsiteX2-185" fmla="*/ 0 w 618657"/>
              <a:gd name="connsiteY2-186" fmla="*/ 589529 h 1249721"/>
              <a:gd name="connsiteX3-187" fmla="*/ 237657 w 618657"/>
              <a:gd name="connsiteY3-188" fmla="*/ 504897 h 1249721"/>
              <a:gd name="connsiteX4-189" fmla="*/ 332907 w 618657"/>
              <a:gd name="connsiteY4-190" fmla="*/ 72 h 1249721"/>
              <a:gd name="connsiteX5-191" fmla="*/ 409107 w 618657"/>
              <a:gd name="connsiteY5-192" fmla="*/ 581097 h 1249721"/>
              <a:gd name="connsiteX6-193" fmla="*/ 618657 w 618657"/>
              <a:gd name="connsiteY6-194" fmla="*/ 657297 h 1249721"/>
              <a:gd name="connsiteX7-195" fmla="*/ 361482 w 618657"/>
              <a:gd name="connsiteY7-196" fmla="*/ 771597 h 1249721"/>
              <a:gd name="connsiteX8-197" fmla="*/ 270292 w 618657"/>
              <a:gd name="connsiteY8-198" fmla="*/ 1249721 h 1249721"/>
              <a:gd name="connsiteX0-199" fmla="*/ 270292 w 618657"/>
              <a:gd name="connsiteY0-200" fmla="*/ 1249721 h 1249721"/>
              <a:gd name="connsiteX1-201" fmla="*/ 190032 w 618657"/>
              <a:gd name="connsiteY1-202" fmla="*/ 775188 h 1249721"/>
              <a:gd name="connsiteX2-203" fmla="*/ 0 w 618657"/>
              <a:gd name="connsiteY2-204" fmla="*/ 589529 h 1249721"/>
              <a:gd name="connsiteX3-205" fmla="*/ 237657 w 618657"/>
              <a:gd name="connsiteY3-206" fmla="*/ 504897 h 1249721"/>
              <a:gd name="connsiteX4-207" fmla="*/ 332907 w 618657"/>
              <a:gd name="connsiteY4-208" fmla="*/ 72 h 1249721"/>
              <a:gd name="connsiteX5-209" fmla="*/ 409107 w 618657"/>
              <a:gd name="connsiteY5-210" fmla="*/ 581097 h 1249721"/>
              <a:gd name="connsiteX6-211" fmla="*/ 618657 w 618657"/>
              <a:gd name="connsiteY6-212" fmla="*/ 657297 h 1249721"/>
              <a:gd name="connsiteX7-213" fmla="*/ 361482 w 618657"/>
              <a:gd name="connsiteY7-214" fmla="*/ 771597 h 1249721"/>
              <a:gd name="connsiteX8-215" fmla="*/ 270292 w 618657"/>
              <a:gd name="connsiteY8-216" fmla="*/ 1249721 h 1249721"/>
              <a:gd name="connsiteX0-217" fmla="*/ 297774 w 618657"/>
              <a:gd name="connsiteY0-218" fmla="*/ 1257216 h 1257216"/>
              <a:gd name="connsiteX1-219" fmla="*/ 190032 w 618657"/>
              <a:gd name="connsiteY1-220" fmla="*/ 775188 h 1257216"/>
              <a:gd name="connsiteX2-221" fmla="*/ 0 w 618657"/>
              <a:gd name="connsiteY2-222" fmla="*/ 589529 h 1257216"/>
              <a:gd name="connsiteX3-223" fmla="*/ 237657 w 618657"/>
              <a:gd name="connsiteY3-224" fmla="*/ 504897 h 1257216"/>
              <a:gd name="connsiteX4-225" fmla="*/ 332907 w 618657"/>
              <a:gd name="connsiteY4-226" fmla="*/ 72 h 1257216"/>
              <a:gd name="connsiteX5-227" fmla="*/ 409107 w 618657"/>
              <a:gd name="connsiteY5-228" fmla="*/ 581097 h 1257216"/>
              <a:gd name="connsiteX6-229" fmla="*/ 618657 w 618657"/>
              <a:gd name="connsiteY6-230" fmla="*/ 657297 h 1257216"/>
              <a:gd name="connsiteX7-231" fmla="*/ 361482 w 618657"/>
              <a:gd name="connsiteY7-232" fmla="*/ 771597 h 1257216"/>
              <a:gd name="connsiteX8-233" fmla="*/ 297774 w 618657"/>
              <a:gd name="connsiteY8-234" fmla="*/ 1257216 h 1257216"/>
              <a:gd name="connsiteX0-235" fmla="*/ 297774 w 618657"/>
              <a:gd name="connsiteY0-236" fmla="*/ 1257216 h 1257216"/>
              <a:gd name="connsiteX1-237" fmla="*/ 190032 w 618657"/>
              <a:gd name="connsiteY1-238" fmla="*/ 775188 h 1257216"/>
              <a:gd name="connsiteX2-239" fmla="*/ 0 w 618657"/>
              <a:gd name="connsiteY2-240" fmla="*/ 589529 h 1257216"/>
              <a:gd name="connsiteX3-241" fmla="*/ 237657 w 618657"/>
              <a:gd name="connsiteY3-242" fmla="*/ 504897 h 1257216"/>
              <a:gd name="connsiteX4-243" fmla="*/ 332907 w 618657"/>
              <a:gd name="connsiteY4-244" fmla="*/ 72 h 1257216"/>
              <a:gd name="connsiteX5-245" fmla="*/ 409107 w 618657"/>
              <a:gd name="connsiteY5-246" fmla="*/ 581097 h 1257216"/>
              <a:gd name="connsiteX6-247" fmla="*/ 618657 w 618657"/>
              <a:gd name="connsiteY6-248" fmla="*/ 657297 h 1257216"/>
              <a:gd name="connsiteX7-249" fmla="*/ 388964 w 618657"/>
              <a:gd name="connsiteY7-250" fmla="*/ 776593 h 1257216"/>
              <a:gd name="connsiteX8-251" fmla="*/ 297774 w 618657"/>
              <a:gd name="connsiteY8-252" fmla="*/ 1257216 h 1257216"/>
              <a:gd name="connsiteX0-253" fmla="*/ 297774 w 618657"/>
              <a:gd name="connsiteY0-254" fmla="*/ 1257216 h 1257216"/>
              <a:gd name="connsiteX1-255" fmla="*/ 190032 w 618657"/>
              <a:gd name="connsiteY1-256" fmla="*/ 775188 h 1257216"/>
              <a:gd name="connsiteX2-257" fmla="*/ 0 w 618657"/>
              <a:gd name="connsiteY2-258" fmla="*/ 589529 h 1257216"/>
              <a:gd name="connsiteX3-259" fmla="*/ 237657 w 618657"/>
              <a:gd name="connsiteY3-260" fmla="*/ 504897 h 1257216"/>
              <a:gd name="connsiteX4-261" fmla="*/ 332907 w 618657"/>
              <a:gd name="connsiteY4-262" fmla="*/ 72 h 1257216"/>
              <a:gd name="connsiteX5-263" fmla="*/ 409107 w 618657"/>
              <a:gd name="connsiteY5-264" fmla="*/ 581097 h 1257216"/>
              <a:gd name="connsiteX6-265" fmla="*/ 618657 w 618657"/>
              <a:gd name="connsiteY6-266" fmla="*/ 657297 h 1257216"/>
              <a:gd name="connsiteX7-267" fmla="*/ 388964 w 618657"/>
              <a:gd name="connsiteY7-268" fmla="*/ 776593 h 1257216"/>
              <a:gd name="connsiteX8-269" fmla="*/ 297774 w 618657"/>
              <a:gd name="connsiteY8-270" fmla="*/ 1257216 h 1257216"/>
              <a:gd name="connsiteX0-271" fmla="*/ 297774 w 618657"/>
              <a:gd name="connsiteY0-272" fmla="*/ 1257216 h 1257216"/>
              <a:gd name="connsiteX1-273" fmla="*/ 190032 w 618657"/>
              <a:gd name="connsiteY1-274" fmla="*/ 775188 h 1257216"/>
              <a:gd name="connsiteX2-275" fmla="*/ 0 w 618657"/>
              <a:gd name="connsiteY2-276" fmla="*/ 589529 h 1257216"/>
              <a:gd name="connsiteX3-277" fmla="*/ 237657 w 618657"/>
              <a:gd name="connsiteY3-278" fmla="*/ 504897 h 1257216"/>
              <a:gd name="connsiteX4-279" fmla="*/ 332907 w 618657"/>
              <a:gd name="connsiteY4-280" fmla="*/ 72 h 1257216"/>
              <a:gd name="connsiteX5-281" fmla="*/ 409107 w 618657"/>
              <a:gd name="connsiteY5-282" fmla="*/ 581097 h 1257216"/>
              <a:gd name="connsiteX6-283" fmla="*/ 618657 w 618657"/>
              <a:gd name="connsiteY6-284" fmla="*/ 657297 h 1257216"/>
              <a:gd name="connsiteX7-285" fmla="*/ 388964 w 618657"/>
              <a:gd name="connsiteY7-286" fmla="*/ 776593 h 1257216"/>
              <a:gd name="connsiteX8-287" fmla="*/ 297774 w 618657"/>
              <a:gd name="connsiteY8-288" fmla="*/ 1257216 h 1257216"/>
              <a:gd name="connsiteX0-289" fmla="*/ 317761 w 638644"/>
              <a:gd name="connsiteY0-290" fmla="*/ 1257216 h 1257216"/>
              <a:gd name="connsiteX1-291" fmla="*/ 210019 w 638644"/>
              <a:gd name="connsiteY1-292" fmla="*/ 775188 h 1257216"/>
              <a:gd name="connsiteX2-293" fmla="*/ 0 w 638644"/>
              <a:gd name="connsiteY2-294" fmla="*/ 597024 h 1257216"/>
              <a:gd name="connsiteX3-295" fmla="*/ 257644 w 638644"/>
              <a:gd name="connsiteY3-296" fmla="*/ 504897 h 1257216"/>
              <a:gd name="connsiteX4-297" fmla="*/ 352894 w 638644"/>
              <a:gd name="connsiteY4-298" fmla="*/ 72 h 1257216"/>
              <a:gd name="connsiteX5-299" fmla="*/ 429094 w 638644"/>
              <a:gd name="connsiteY5-300" fmla="*/ 581097 h 1257216"/>
              <a:gd name="connsiteX6-301" fmla="*/ 638644 w 638644"/>
              <a:gd name="connsiteY6-302" fmla="*/ 657297 h 1257216"/>
              <a:gd name="connsiteX7-303" fmla="*/ 408951 w 638644"/>
              <a:gd name="connsiteY7-304" fmla="*/ 776593 h 1257216"/>
              <a:gd name="connsiteX8-305" fmla="*/ 317761 w 638644"/>
              <a:gd name="connsiteY8-306" fmla="*/ 1257216 h 1257216"/>
              <a:gd name="connsiteX0-307" fmla="*/ 317761 w 638644"/>
              <a:gd name="connsiteY0-308" fmla="*/ 1257216 h 1257216"/>
              <a:gd name="connsiteX1-309" fmla="*/ 227508 w 638644"/>
              <a:gd name="connsiteY1-310" fmla="*/ 772690 h 1257216"/>
              <a:gd name="connsiteX2-311" fmla="*/ 0 w 638644"/>
              <a:gd name="connsiteY2-312" fmla="*/ 597024 h 1257216"/>
              <a:gd name="connsiteX3-313" fmla="*/ 257644 w 638644"/>
              <a:gd name="connsiteY3-314" fmla="*/ 504897 h 1257216"/>
              <a:gd name="connsiteX4-315" fmla="*/ 352894 w 638644"/>
              <a:gd name="connsiteY4-316" fmla="*/ 72 h 1257216"/>
              <a:gd name="connsiteX5-317" fmla="*/ 429094 w 638644"/>
              <a:gd name="connsiteY5-318" fmla="*/ 581097 h 1257216"/>
              <a:gd name="connsiteX6-319" fmla="*/ 638644 w 638644"/>
              <a:gd name="connsiteY6-320" fmla="*/ 657297 h 1257216"/>
              <a:gd name="connsiteX7-321" fmla="*/ 408951 w 638644"/>
              <a:gd name="connsiteY7-322" fmla="*/ 776593 h 1257216"/>
              <a:gd name="connsiteX8-323" fmla="*/ 317761 w 638644"/>
              <a:gd name="connsiteY8-324" fmla="*/ 1257216 h 1257216"/>
              <a:gd name="connsiteX0-325" fmla="*/ 339441 w 638644"/>
              <a:gd name="connsiteY0-326" fmla="*/ 1253055 h 1253055"/>
              <a:gd name="connsiteX1-327" fmla="*/ 227508 w 638644"/>
              <a:gd name="connsiteY1-328" fmla="*/ 772690 h 1253055"/>
              <a:gd name="connsiteX2-329" fmla="*/ 0 w 638644"/>
              <a:gd name="connsiteY2-330" fmla="*/ 597024 h 1253055"/>
              <a:gd name="connsiteX3-331" fmla="*/ 257644 w 638644"/>
              <a:gd name="connsiteY3-332" fmla="*/ 504897 h 1253055"/>
              <a:gd name="connsiteX4-333" fmla="*/ 352894 w 638644"/>
              <a:gd name="connsiteY4-334" fmla="*/ 72 h 1253055"/>
              <a:gd name="connsiteX5-335" fmla="*/ 429094 w 638644"/>
              <a:gd name="connsiteY5-336" fmla="*/ 581097 h 1253055"/>
              <a:gd name="connsiteX6-337" fmla="*/ 638644 w 638644"/>
              <a:gd name="connsiteY6-338" fmla="*/ 657297 h 1253055"/>
              <a:gd name="connsiteX7-339" fmla="*/ 408951 w 638644"/>
              <a:gd name="connsiteY7-340" fmla="*/ 776593 h 1253055"/>
              <a:gd name="connsiteX8-341" fmla="*/ 339441 w 638644"/>
              <a:gd name="connsiteY8-342" fmla="*/ 1253055 h 1253055"/>
              <a:gd name="connsiteX0-343" fmla="*/ 339441 w 638644"/>
              <a:gd name="connsiteY0-344" fmla="*/ 1253055 h 1253055"/>
              <a:gd name="connsiteX1-345" fmla="*/ 227508 w 638644"/>
              <a:gd name="connsiteY1-346" fmla="*/ 772690 h 1253055"/>
              <a:gd name="connsiteX2-347" fmla="*/ 0 w 638644"/>
              <a:gd name="connsiteY2-348" fmla="*/ 597024 h 1253055"/>
              <a:gd name="connsiteX3-349" fmla="*/ 257644 w 638644"/>
              <a:gd name="connsiteY3-350" fmla="*/ 504897 h 1253055"/>
              <a:gd name="connsiteX4-351" fmla="*/ 352894 w 638644"/>
              <a:gd name="connsiteY4-352" fmla="*/ 72 h 1253055"/>
              <a:gd name="connsiteX5-353" fmla="*/ 429094 w 638644"/>
              <a:gd name="connsiteY5-354" fmla="*/ 581097 h 1253055"/>
              <a:gd name="connsiteX6-355" fmla="*/ 638644 w 638644"/>
              <a:gd name="connsiteY6-356" fmla="*/ 657297 h 1253055"/>
              <a:gd name="connsiteX7-357" fmla="*/ 427015 w 638644"/>
              <a:gd name="connsiteY7-358" fmla="*/ 776594 h 1253055"/>
              <a:gd name="connsiteX8-359" fmla="*/ 339441 w 638644"/>
              <a:gd name="connsiteY8-360" fmla="*/ 1253055 h 1253055"/>
              <a:gd name="connsiteX0-361" fmla="*/ 339441 w 638644"/>
              <a:gd name="connsiteY0-362" fmla="*/ 1253055 h 1253055"/>
              <a:gd name="connsiteX1-363" fmla="*/ 227508 w 638644"/>
              <a:gd name="connsiteY1-364" fmla="*/ 772690 h 1253055"/>
              <a:gd name="connsiteX2-365" fmla="*/ 0 w 638644"/>
              <a:gd name="connsiteY2-366" fmla="*/ 597024 h 1253055"/>
              <a:gd name="connsiteX3-367" fmla="*/ 257644 w 638644"/>
              <a:gd name="connsiteY3-368" fmla="*/ 504897 h 1253055"/>
              <a:gd name="connsiteX4-369" fmla="*/ 352894 w 638644"/>
              <a:gd name="connsiteY4-370" fmla="*/ 72 h 1253055"/>
              <a:gd name="connsiteX5-371" fmla="*/ 443547 w 638644"/>
              <a:gd name="connsiteY5-372" fmla="*/ 539503 h 1253055"/>
              <a:gd name="connsiteX6-373" fmla="*/ 638644 w 638644"/>
              <a:gd name="connsiteY6-374" fmla="*/ 657297 h 1253055"/>
              <a:gd name="connsiteX7-375" fmla="*/ 427015 w 638644"/>
              <a:gd name="connsiteY7-376" fmla="*/ 776594 h 1253055"/>
              <a:gd name="connsiteX8-377" fmla="*/ 339441 w 638644"/>
              <a:gd name="connsiteY8-378" fmla="*/ 1253055 h 1253055"/>
              <a:gd name="connsiteX0-379" fmla="*/ 339441 w 642257"/>
              <a:gd name="connsiteY0-380" fmla="*/ 1253055 h 1253055"/>
              <a:gd name="connsiteX1-381" fmla="*/ 227508 w 642257"/>
              <a:gd name="connsiteY1-382" fmla="*/ 772690 h 1253055"/>
              <a:gd name="connsiteX2-383" fmla="*/ 0 w 642257"/>
              <a:gd name="connsiteY2-384" fmla="*/ 597024 h 1253055"/>
              <a:gd name="connsiteX3-385" fmla="*/ 257644 w 642257"/>
              <a:gd name="connsiteY3-386" fmla="*/ 504897 h 1253055"/>
              <a:gd name="connsiteX4-387" fmla="*/ 352894 w 642257"/>
              <a:gd name="connsiteY4-388" fmla="*/ 72 h 1253055"/>
              <a:gd name="connsiteX5-389" fmla="*/ 443547 w 642257"/>
              <a:gd name="connsiteY5-390" fmla="*/ 539503 h 1253055"/>
              <a:gd name="connsiteX6-391" fmla="*/ 642257 w 642257"/>
              <a:gd name="connsiteY6-392" fmla="*/ 628182 h 1253055"/>
              <a:gd name="connsiteX7-393" fmla="*/ 427015 w 642257"/>
              <a:gd name="connsiteY7-394" fmla="*/ 776594 h 1253055"/>
              <a:gd name="connsiteX8-395" fmla="*/ 339441 w 642257"/>
              <a:gd name="connsiteY8-396" fmla="*/ 1253055 h 1253055"/>
              <a:gd name="connsiteX0-397" fmla="*/ 339441 w 642257"/>
              <a:gd name="connsiteY0-398" fmla="*/ 1253055 h 1253055"/>
              <a:gd name="connsiteX1-399" fmla="*/ 227508 w 642257"/>
              <a:gd name="connsiteY1-400" fmla="*/ 772690 h 1253055"/>
              <a:gd name="connsiteX2-401" fmla="*/ 0 w 642257"/>
              <a:gd name="connsiteY2-402" fmla="*/ 597024 h 1253055"/>
              <a:gd name="connsiteX3-403" fmla="*/ 257644 w 642257"/>
              <a:gd name="connsiteY3-404" fmla="*/ 504897 h 1253055"/>
              <a:gd name="connsiteX4-405" fmla="*/ 352894 w 642257"/>
              <a:gd name="connsiteY4-406" fmla="*/ 72 h 1253055"/>
              <a:gd name="connsiteX5-407" fmla="*/ 436320 w 642257"/>
              <a:gd name="connsiteY5-408" fmla="*/ 514546 h 1253055"/>
              <a:gd name="connsiteX6-409" fmla="*/ 642257 w 642257"/>
              <a:gd name="connsiteY6-410" fmla="*/ 628182 h 1253055"/>
              <a:gd name="connsiteX7-411" fmla="*/ 427015 w 642257"/>
              <a:gd name="connsiteY7-412" fmla="*/ 776594 h 1253055"/>
              <a:gd name="connsiteX8-413" fmla="*/ 339441 w 642257"/>
              <a:gd name="connsiteY8-414" fmla="*/ 1253055 h 1253055"/>
              <a:gd name="connsiteX0-415" fmla="*/ 339441 w 642257"/>
              <a:gd name="connsiteY0-416" fmla="*/ 1253055 h 1253055"/>
              <a:gd name="connsiteX1-417" fmla="*/ 227508 w 642257"/>
              <a:gd name="connsiteY1-418" fmla="*/ 772690 h 1253055"/>
              <a:gd name="connsiteX2-419" fmla="*/ 0 w 642257"/>
              <a:gd name="connsiteY2-420" fmla="*/ 597024 h 1253055"/>
              <a:gd name="connsiteX3-421" fmla="*/ 257644 w 642257"/>
              <a:gd name="connsiteY3-422" fmla="*/ 504897 h 1253055"/>
              <a:gd name="connsiteX4-423" fmla="*/ 352894 w 642257"/>
              <a:gd name="connsiteY4-424" fmla="*/ 72 h 1253055"/>
              <a:gd name="connsiteX5-425" fmla="*/ 436320 w 642257"/>
              <a:gd name="connsiteY5-426" fmla="*/ 514546 h 1253055"/>
              <a:gd name="connsiteX6-427" fmla="*/ 642257 w 642257"/>
              <a:gd name="connsiteY6-428" fmla="*/ 628182 h 1253055"/>
              <a:gd name="connsiteX7-429" fmla="*/ 455920 w 642257"/>
              <a:gd name="connsiteY7-430" fmla="*/ 780753 h 1253055"/>
              <a:gd name="connsiteX8-431" fmla="*/ 339441 w 642257"/>
              <a:gd name="connsiteY8-432" fmla="*/ 1253055 h 1253055"/>
              <a:gd name="connsiteX0-433" fmla="*/ 339441 w 642257"/>
              <a:gd name="connsiteY0-434" fmla="*/ 1253055 h 1253055"/>
              <a:gd name="connsiteX1-435" fmla="*/ 227508 w 642257"/>
              <a:gd name="connsiteY1-436" fmla="*/ 772690 h 1253055"/>
              <a:gd name="connsiteX2-437" fmla="*/ 0 w 642257"/>
              <a:gd name="connsiteY2-438" fmla="*/ 597024 h 1253055"/>
              <a:gd name="connsiteX3-439" fmla="*/ 257644 w 642257"/>
              <a:gd name="connsiteY3-440" fmla="*/ 504897 h 1253055"/>
              <a:gd name="connsiteX4-441" fmla="*/ 352894 w 642257"/>
              <a:gd name="connsiteY4-442" fmla="*/ 72 h 1253055"/>
              <a:gd name="connsiteX5-443" fmla="*/ 436320 w 642257"/>
              <a:gd name="connsiteY5-444" fmla="*/ 514546 h 1253055"/>
              <a:gd name="connsiteX6-445" fmla="*/ 642257 w 642257"/>
              <a:gd name="connsiteY6-446" fmla="*/ 628182 h 1253055"/>
              <a:gd name="connsiteX7-447" fmla="*/ 441468 w 642257"/>
              <a:gd name="connsiteY7-448" fmla="*/ 789072 h 1253055"/>
              <a:gd name="connsiteX8-449" fmla="*/ 339441 w 642257"/>
              <a:gd name="connsiteY8-450" fmla="*/ 1253055 h 1253055"/>
              <a:gd name="connsiteX0-451" fmla="*/ 339441 w 642257"/>
              <a:gd name="connsiteY0-452" fmla="*/ 1253055 h 1253055"/>
              <a:gd name="connsiteX1-453" fmla="*/ 227508 w 642257"/>
              <a:gd name="connsiteY1-454" fmla="*/ 772690 h 1253055"/>
              <a:gd name="connsiteX2-455" fmla="*/ 0 w 642257"/>
              <a:gd name="connsiteY2-456" fmla="*/ 597024 h 1253055"/>
              <a:gd name="connsiteX3-457" fmla="*/ 257644 w 642257"/>
              <a:gd name="connsiteY3-458" fmla="*/ 504897 h 1253055"/>
              <a:gd name="connsiteX4-459" fmla="*/ 352894 w 642257"/>
              <a:gd name="connsiteY4-460" fmla="*/ 72 h 1253055"/>
              <a:gd name="connsiteX5-461" fmla="*/ 436320 w 642257"/>
              <a:gd name="connsiteY5-462" fmla="*/ 514546 h 1253055"/>
              <a:gd name="connsiteX6-463" fmla="*/ 642257 w 642257"/>
              <a:gd name="connsiteY6-464" fmla="*/ 628182 h 1253055"/>
              <a:gd name="connsiteX7-465" fmla="*/ 441468 w 642257"/>
              <a:gd name="connsiteY7-466" fmla="*/ 789072 h 1253055"/>
              <a:gd name="connsiteX8-467" fmla="*/ 339441 w 642257"/>
              <a:gd name="connsiteY8-468" fmla="*/ 1253055 h 12530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97DA9"/>
              </a:solidFill>
            </a:endParaRPr>
          </a:p>
        </p:txBody>
      </p:sp>
      <p:sp>
        <p:nvSpPr>
          <p:cNvPr id="132" name="Freeform: Shape 45"/>
          <p:cNvSpPr/>
          <p:nvPr/>
        </p:nvSpPr>
        <p:spPr>
          <a:xfrm rot="1471602">
            <a:off x="7286346" y="1460805"/>
            <a:ext cx="718173" cy="561034"/>
          </a:xfrm>
          <a:custGeom>
            <a:avLst/>
            <a:gdLst>
              <a:gd name="connsiteX0" fmla="*/ 704433 w 718173"/>
              <a:gd name="connsiteY0" fmla="*/ 114252 h 561034"/>
              <a:gd name="connsiteX1" fmla="*/ 376045 w 718173"/>
              <a:gd name="connsiteY1" fmla="*/ 960 h 561034"/>
              <a:gd name="connsiteX2" fmla="*/ 361453 w 718173"/>
              <a:gd name="connsiteY2" fmla="*/ 2808 h 561034"/>
              <a:gd name="connsiteX3" fmla="*/ 347061 w 718173"/>
              <a:gd name="connsiteY3" fmla="*/ 29811 h 561034"/>
              <a:gd name="connsiteX4" fmla="*/ 389380 w 718173"/>
              <a:gd name="connsiteY4" fmla="*/ 124089 h 561034"/>
              <a:gd name="connsiteX5" fmla="*/ 44883 w 718173"/>
              <a:gd name="connsiteY5" fmla="*/ 262138 h 561034"/>
              <a:gd name="connsiteX6" fmla="*/ 34320 w 718173"/>
              <a:gd name="connsiteY6" fmla="*/ 270259 h 561034"/>
              <a:gd name="connsiteX7" fmla="*/ 22634 w 718173"/>
              <a:gd name="connsiteY7" fmla="*/ 283991 h 561034"/>
              <a:gd name="connsiteX8" fmla="*/ 1771 w 718173"/>
              <a:gd name="connsiteY8" fmla="*/ 379062 h 561034"/>
              <a:gd name="connsiteX9" fmla="*/ 4016 w 718173"/>
              <a:gd name="connsiteY9" fmla="*/ 396689 h 561034"/>
              <a:gd name="connsiteX10" fmla="*/ 117968 w 718173"/>
              <a:gd name="connsiteY10" fmla="*/ 553951 h 561034"/>
              <a:gd name="connsiteX11" fmla="*/ 139228 w 718173"/>
              <a:gd name="connsiteY11" fmla="*/ 557516 h 561034"/>
              <a:gd name="connsiteX12" fmla="*/ 147744 w 718173"/>
              <a:gd name="connsiteY12" fmla="*/ 555734 h 561034"/>
              <a:gd name="connsiteX13" fmla="*/ 365415 w 718173"/>
              <a:gd name="connsiteY13" fmla="*/ 437160 h 561034"/>
              <a:gd name="connsiteX14" fmla="*/ 412818 w 718173"/>
              <a:gd name="connsiteY14" fmla="*/ 403555 h 561034"/>
              <a:gd name="connsiteX15" fmla="*/ 466889 w 718173"/>
              <a:gd name="connsiteY15" fmla="*/ 498559 h 561034"/>
              <a:gd name="connsiteX16" fmla="*/ 469596 w 718173"/>
              <a:gd name="connsiteY16" fmla="*/ 501927 h 561034"/>
              <a:gd name="connsiteX17" fmla="*/ 492175 w 718173"/>
              <a:gd name="connsiteY17" fmla="*/ 506548 h 561034"/>
              <a:gd name="connsiteX18" fmla="*/ 706413 w 718173"/>
              <a:gd name="connsiteY18" fmla="*/ 153336 h 561034"/>
              <a:gd name="connsiteX19" fmla="*/ 715326 w 718173"/>
              <a:gd name="connsiteY19" fmla="*/ 141122 h 561034"/>
              <a:gd name="connsiteX20" fmla="*/ 704433 w 718173"/>
              <a:gd name="connsiteY20" fmla="*/ 114252 h 561034"/>
              <a:gd name="connsiteX21" fmla="*/ 31283 w 718173"/>
              <a:gd name="connsiteY21" fmla="*/ 383221 h 561034"/>
              <a:gd name="connsiteX22" fmla="*/ 41781 w 718173"/>
              <a:gd name="connsiteY22" fmla="*/ 351861 h 561034"/>
              <a:gd name="connsiteX23" fmla="*/ 72150 w 718173"/>
              <a:gd name="connsiteY23" fmla="*/ 430888 h 561034"/>
              <a:gd name="connsiteX24" fmla="*/ 31283 w 718173"/>
              <a:gd name="connsiteY24" fmla="*/ 383221 h 561034"/>
              <a:gd name="connsiteX25" fmla="*/ 127937 w 718173"/>
              <a:gd name="connsiteY25" fmla="*/ 512358 h 561034"/>
              <a:gd name="connsiteX26" fmla="*/ 87863 w 718173"/>
              <a:gd name="connsiteY26" fmla="*/ 451685 h 561034"/>
              <a:gd name="connsiteX27" fmla="*/ 44751 w 718173"/>
              <a:gd name="connsiteY27" fmla="*/ 339581 h 561034"/>
              <a:gd name="connsiteX28" fmla="*/ 49967 w 718173"/>
              <a:gd name="connsiteY28" fmla="*/ 309542 h 561034"/>
              <a:gd name="connsiteX29" fmla="*/ 102453 w 718173"/>
              <a:gd name="connsiteY29" fmla="*/ 377477 h 561034"/>
              <a:gd name="connsiteX30" fmla="*/ 140812 w 718173"/>
              <a:gd name="connsiteY30" fmla="*/ 478027 h 561034"/>
              <a:gd name="connsiteX31" fmla="*/ 127937 w 718173"/>
              <a:gd name="connsiteY31" fmla="*/ 512358 h 561034"/>
              <a:gd name="connsiteX32" fmla="*/ 144641 w 718173"/>
              <a:gd name="connsiteY32" fmla="*/ 467794 h 561034"/>
              <a:gd name="connsiteX33" fmla="*/ 117771 w 718173"/>
              <a:gd name="connsiteY33" fmla="*/ 397283 h 561034"/>
              <a:gd name="connsiteX34" fmla="*/ 130711 w 718173"/>
              <a:gd name="connsiteY34" fmla="*/ 414053 h 561034"/>
              <a:gd name="connsiteX35" fmla="*/ 155270 w 718173"/>
              <a:gd name="connsiteY35" fmla="*/ 439669 h 561034"/>
              <a:gd name="connsiteX36" fmla="*/ 144641 w 718173"/>
              <a:gd name="connsiteY36" fmla="*/ 467794 h 561034"/>
              <a:gd name="connsiteX37" fmla="*/ 156921 w 718173"/>
              <a:gd name="connsiteY37" fmla="*/ 517573 h 561034"/>
              <a:gd name="connsiteX38" fmla="*/ 186168 w 718173"/>
              <a:gd name="connsiteY38" fmla="*/ 439867 h 561034"/>
              <a:gd name="connsiteX39" fmla="*/ 197986 w 718173"/>
              <a:gd name="connsiteY39" fmla="*/ 434519 h 561034"/>
              <a:gd name="connsiteX40" fmla="*/ 238853 w 718173"/>
              <a:gd name="connsiteY40" fmla="*/ 413525 h 561034"/>
              <a:gd name="connsiteX41" fmla="*/ 191383 w 718173"/>
              <a:gd name="connsiteY41" fmla="*/ 498757 h 561034"/>
              <a:gd name="connsiteX42" fmla="*/ 156921 w 718173"/>
              <a:gd name="connsiteY42" fmla="*/ 517573 h 561034"/>
              <a:gd name="connsiteX43" fmla="*/ 203334 w 718173"/>
              <a:gd name="connsiteY43" fmla="*/ 492288 h 561034"/>
              <a:gd name="connsiteX44" fmla="*/ 250539 w 718173"/>
              <a:gd name="connsiteY44" fmla="*/ 407583 h 561034"/>
              <a:gd name="connsiteX45" fmla="*/ 294640 w 718173"/>
              <a:gd name="connsiteY45" fmla="*/ 384343 h 561034"/>
              <a:gd name="connsiteX46" fmla="*/ 257075 w 718173"/>
              <a:gd name="connsiteY46" fmla="*/ 463040 h 561034"/>
              <a:gd name="connsiteX47" fmla="*/ 203334 w 718173"/>
              <a:gd name="connsiteY47" fmla="*/ 492288 h 561034"/>
              <a:gd name="connsiteX48" fmla="*/ 314447 w 718173"/>
              <a:gd name="connsiteY48" fmla="*/ 431746 h 561034"/>
              <a:gd name="connsiteX49" fmla="*/ 268892 w 718173"/>
              <a:gd name="connsiteY49" fmla="*/ 456570 h 561034"/>
              <a:gd name="connsiteX50" fmla="*/ 304411 w 718173"/>
              <a:gd name="connsiteY50" fmla="*/ 379128 h 561034"/>
              <a:gd name="connsiteX51" fmla="*/ 369443 w 718173"/>
              <a:gd name="connsiteY51" fmla="*/ 344533 h 561034"/>
              <a:gd name="connsiteX52" fmla="*/ 323359 w 718173"/>
              <a:gd name="connsiteY52" fmla="*/ 426993 h 561034"/>
              <a:gd name="connsiteX53" fmla="*/ 314447 w 718173"/>
              <a:gd name="connsiteY53" fmla="*/ 431746 h 561034"/>
              <a:gd name="connsiteX54" fmla="*/ 335045 w 718173"/>
              <a:gd name="connsiteY54" fmla="*/ 420985 h 561034"/>
              <a:gd name="connsiteX55" fmla="*/ 381392 w 718173"/>
              <a:gd name="connsiteY55" fmla="*/ 338129 h 561034"/>
              <a:gd name="connsiteX56" fmla="*/ 430643 w 718173"/>
              <a:gd name="connsiteY56" fmla="*/ 311522 h 561034"/>
              <a:gd name="connsiteX57" fmla="*/ 388391 w 718173"/>
              <a:gd name="connsiteY57" fmla="*/ 389559 h 561034"/>
              <a:gd name="connsiteX58" fmla="*/ 335045 w 718173"/>
              <a:gd name="connsiteY58" fmla="*/ 420985 h 561034"/>
              <a:gd name="connsiteX59" fmla="*/ 404433 w 718173"/>
              <a:gd name="connsiteY59" fmla="*/ 375034 h 561034"/>
              <a:gd name="connsiteX60" fmla="*/ 435133 w 718173"/>
              <a:gd name="connsiteY60" fmla="*/ 318388 h 561034"/>
              <a:gd name="connsiteX61" fmla="*/ 404433 w 718173"/>
              <a:gd name="connsiteY61" fmla="*/ 375034 h 561034"/>
              <a:gd name="connsiteX62" fmla="*/ 435001 w 718173"/>
              <a:gd name="connsiteY62" fmla="*/ 383683 h 561034"/>
              <a:gd name="connsiteX63" fmla="*/ 433086 w 718173"/>
              <a:gd name="connsiteY63" fmla="*/ 380976 h 561034"/>
              <a:gd name="connsiteX64" fmla="*/ 464776 w 718173"/>
              <a:gd name="connsiteY64" fmla="*/ 319181 h 561034"/>
              <a:gd name="connsiteX65" fmla="*/ 480423 w 718173"/>
              <a:gd name="connsiteY65" fmla="*/ 428511 h 561034"/>
              <a:gd name="connsiteX66" fmla="*/ 473887 w 718173"/>
              <a:gd name="connsiteY66" fmla="*/ 452015 h 561034"/>
              <a:gd name="connsiteX67" fmla="*/ 435001 w 718173"/>
              <a:gd name="connsiteY67" fmla="*/ 383683 h 561034"/>
              <a:gd name="connsiteX68" fmla="*/ 485375 w 718173"/>
              <a:gd name="connsiteY68" fmla="*/ 412006 h 561034"/>
              <a:gd name="connsiteX69" fmla="*/ 471114 w 718173"/>
              <a:gd name="connsiteY69" fmla="*/ 311984 h 561034"/>
              <a:gd name="connsiteX70" fmla="*/ 468077 w 718173"/>
              <a:gd name="connsiteY70" fmla="*/ 309409 h 561034"/>
              <a:gd name="connsiteX71" fmla="*/ 469332 w 718173"/>
              <a:gd name="connsiteY71" fmla="*/ 305382 h 561034"/>
              <a:gd name="connsiteX72" fmla="*/ 496995 w 718173"/>
              <a:gd name="connsiteY72" fmla="*/ 377279 h 561034"/>
              <a:gd name="connsiteX73" fmla="*/ 485375 w 718173"/>
              <a:gd name="connsiteY73" fmla="*/ 412006 h 561034"/>
              <a:gd name="connsiteX74" fmla="*/ 507162 w 718173"/>
              <a:gd name="connsiteY74" fmla="*/ 441055 h 561034"/>
              <a:gd name="connsiteX75" fmla="*/ 520300 w 718173"/>
              <a:gd name="connsiteY75" fmla="*/ 398934 h 561034"/>
              <a:gd name="connsiteX76" fmla="*/ 533637 w 718173"/>
              <a:gd name="connsiteY76" fmla="*/ 390549 h 561034"/>
              <a:gd name="connsiteX77" fmla="*/ 633592 w 718173"/>
              <a:gd name="connsiteY77" fmla="*/ 253292 h 561034"/>
              <a:gd name="connsiteX78" fmla="*/ 507162 w 718173"/>
              <a:gd name="connsiteY78" fmla="*/ 441055 h 561034"/>
              <a:gd name="connsiteX79" fmla="*/ 522875 w 718173"/>
              <a:gd name="connsiteY79" fmla="*/ 343806 h 561034"/>
              <a:gd name="connsiteX80" fmla="*/ 494288 w 718173"/>
              <a:gd name="connsiteY80" fmla="*/ 269533 h 561034"/>
              <a:gd name="connsiteX81" fmla="*/ 490459 w 718173"/>
              <a:gd name="connsiteY81" fmla="*/ 263327 h 561034"/>
              <a:gd name="connsiteX82" fmla="*/ 464050 w 718173"/>
              <a:gd name="connsiteY82" fmla="*/ 251905 h 561034"/>
              <a:gd name="connsiteX83" fmla="*/ 241757 w 718173"/>
              <a:gd name="connsiteY83" fmla="*/ 370941 h 561034"/>
              <a:gd name="connsiteX84" fmla="*/ 192044 w 718173"/>
              <a:gd name="connsiteY84" fmla="*/ 396755 h 561034"/>
              <a:gd name="connsiteX85" fmla="*/ 145235 w 718173"/>
              <a:gd name="connsiteY85" fmla="*/ 373978 h 561034"/>
              <a:gd name="connsiteX86" fmla="*/ 81393 w 718173"/>
              <a:gd name="connsiteY86" fmla="*/ 291386 h 561034"/>
              <a:gd name="connsiteX87" fmla="*/ 417902 w 718173"/>
              <a:gd name="connsiteY87" fmla="*/ 155250 h 561034"/>
              <a:gd name="connsiteX88" fmla="*/ 430577 w 718173"/>
              <a:gd name="connsiteY88" fmla="*/ 132869 h 561034"/>
              <a:gd name="connsiteX89" fmla="*/ 396247 w 718173"/>
              <a:gd name="connsiteY89" fmla="*/ 45854 h 561034"/>
              <a:gd name="connsiteX90" fmla="*/ 670696 w 718173"/>
              <a:gd name="connsiteY90" fmla="*/ 140660 h 561034"/>
              <a:gd name="connsiteX91" fmla="*/ 522875 w 718173"/>
              <a:gd name="connsiteY91" fmla="*/ 343806 h 561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718173" h="561034">
                <a:moveTo>
                  <a:pt x="704433" y="114252"/>
                </a:moveTo>
                <a:cubicBezTo>
                  <a:pt x="595762" y="74111"/>
                  <a:pt x="486299" y="36347"/>
                  <a:pt x="376045" y="960"/>
                </a:cubicBezTo>
                <a:cubicBezTo>
                  <a:pt x="370169" y="-955"/>
                  <a:pt x="365217" y="167"/>
                  <a:pt x="361453" y="2808"/>
                </a:cubicBezTo>
                <a:cubicBezTo>
                  <a:pt x="350032" y="4459"/>
                  <a:pt x="339667" y="16673"/>
                  <a:pt x="347061" y="29811"/>
                </a:cubicBezTo>
                <a:cubicBezTo>
                  <a:pt x="364094" y="60114"/>
                  <a:pt x="378025" y="91474"/>
                  <a:pt x="389380" y="124089"/>
                </a:cubicBezTo>
                <a:cubicBezTo>
                  <a:pt x="267902" y="152874"/>
                  <a:pt x="168739" y="240154"/>
                  <a:pt x="44883" y="262138"/>
                </a:cubicBezTo>
                <a:cubicBezTo>
                  <a:pt x="40526" y="262931"/>
                  <a:pt x="36763" y="266166"/>
                  <a:pt x="34320" y="270259"/>
                </a:cubicBezTo>
                <a:cubicBezTo>
                  <a:pt x="28246" y="271447"/>
                  <a:pt x="22833" y="276003"/>
                  <a:pt x="22634" y="283991"/>
                </a:cubicBezTo>
                <a:cubicBezTo>
                  <a:pt x="21908" y="317596"/>
                  <a:pt x="15438" y="348296"/>
                  <a:pt x="1771" y="379062"/>
                </a:cubicBezTo>
                <a:cubicBezTo>
                  <a:pt x="-936" y="385202"/>
                  <a:pt x="-803" y="391606"/>
                  <a:pt x="4016" y="396689"/>
                </a:cubicBezTo>
                <a:cubicBezTo>
                  <a:pt x="49306" y="444026"/>
                  <a:pt x="87005" y="496249"/>
                  <a:pt x="117968" y="553951"/>
                </a:cubicBezTo>
                <a:cubicBezTo>
                  <a:pt x="122722" y="562798"/>
                  <a:pt x="132691" y="562600"/>
                  <a:pt x="139228" y="557516"/>
                </a:cubicBezTo>
                <a:cubicBezTo>
                  <a:pt x="141934" y="557780"/>
                  <a:pt x="144773" y="557318"/>
                  <a:pt x="147744" y="555734"/>
                </a:cubicBezTo>
                <a:cubicBezTo>
                  <a:pt x="220301" y="516187"/>
                  <a:pt x="293056" y="477037"/>
                  <a:pt x="365415" y="437160"/>
                </a:cubicBezTo>
                <a:cubicBezTo>
                  <a:pt x="384231" y="426795"/>
                  <a:pt x="399746" y="415703"/>
                  <a:pt x="412818" y="403555"/>
                </a:cubicBezTo>
                <a:cubicBezTo>
                  <a:pt x="430842" y="435245"/>
                  <a:pt x="448865" y="466869"/>
                  <a:pt x="466889" y="498559"/>
                </a:cubicBezTo>
                <a:cubicBezTo>
                  <a:pt x="467616" y="499880"/>
                  <a:pt x="468539" y="500936"/>
                  <a:pt x="469596" y="501927"/>
                </a:cubicBezTo>
                <a:cubicBezTo>
                  <a:pt x="473491" y="510707"/>
                  <a:pt x="484649" y="515989"/>
                  <a:pt x="492175" y="506548"/>
                </a:cubicBezTo>
                <a:cubicBezTo>
                  <a:pt x="578663" y="398406"/>
                  <a:pt x="665282" y="287425"/>
                  <a:pt x="706413" y="153336"/>
                </a:cubicBezTo>
                <a:lnTo>
                  <a:pt x="715326" y="141122"/>
                </a:lnTo>
                <a:cubicBezTo>
                  <a:pt x="722786" y="130691"/>
                  <a:pt x="714336" y="117883"/>
                  <a:pt x="704433" y="114252"/>
                </a:cubicBezTo>
                <a:close/>
                <a:moveTo>
                  <a:pt x="31283" y="383221"/>
                </a:moveTo>
                <a:cubicBezTo>
                  <a:pt x="35442" y="372856"/>
                  <a:pt x="38875" y="362424"/>
                  <a:pt x="41781" y="351861"/>
                </a:cubicBezTo>
                <a:cubicBezTo>
                  <a:pt x="51881" y="378203"/>
                  <a:pt x="62049" y="404546"/>
                  <a:pt x="72150" y="430888"/>
                </a:cubicBezTo>
                <a:cubicBezTo>
                  <a:pt x="59209" y="414515"/>
                  <a:pt x="45543" y="398604"/>
                  <a:pt x="31283" y="383221"/>
                </a:cubicBezTo>
                <a:close/>
                <a:moveTo>
                  <a:pt x="127937" y="512358"/>
                </a:moveTo>
                <a:cubicBezTo>
                  <a:pt x="115592" y="491429"/>
                  <a:pt x="102189" y="471227"/>
                  <a:pt x="87863" y="451685"/>
                </a:cubicBezTo>
                <a:cubicBezTo>
                  <a:pt x="73536" y="414317"/>
                  <a:pt x="59144" y="376949"/>
                  <a:pt x="44751" y="339581"/>
                </a:cubicBezTo>
                <a:cubicBezTo>
                  <a:pt x="46996" y="329678"/>
                  <a:pt x="48844" y="319709"/>
                  <a:pt x="49967" y="309542"/>
                </a:cubicBezTo>
                <a:cubicBezTo>
                  <a:pt x="67462" y="332187"/>
                  <a:pt x="84958" y="354832"/>
                  <a:pt x="102453" y="377477"/>
                </a:cubicBezTo>
                <a:cubicBezTo>
                  <a:pt x="115262" y="411016"/>
                  <a:pt x="128004" y="444488"/>
                  <a:pt x="140812" y="478027"/>
                </a:cubicBezTo>
                <a:cubicBezTo>
                  <a:pt x="136520" y="489515"/>
                  <a:pt x="132229" y="500936"/>
                  <a:pt x="127937" y="512358"/>
                </a:cubicBezTo>
                <a:close/>
                <a:moveTo>
                  <a:pt x="144641" y="467794"/>
                </a:moveTo>
                <a:cubicBezTo>
                  <a:pt x="135662" y="444290"/>
                  <a:pt x="126683" y="420787"/>
                  <a:pt x="117771" y="397283"/>
                </a:cubicBezTo>
                <a:cubicBezTo>
                  <a:pt x="122061" y="402895"/>
                  <a:pt x="126419" y="408441"/>
                  <a:pt x="130711" y="414053"/>
                </a:cubicBezTo>
                <a:cubicBezTo>
                  <a:pt x="140217" y="426332"/>
                  <a:pt x="147414" y="435047"/>
                  <a:pt x="155270" y="439669"/>
                </a:cubicBezTo>
                <a:cubicBezTo>
                  <a:pt x="151705" y="449044"/>
                  <a:pt x="148206" y="458419"/>
                  <a:pt x="144641" y="467794"/>
                </a:cubicBezTo>
                <a:close/>
                <a:moveTo>
                  <a:pt x="156921" y="517573"/>
                </a:moveTo>
                <a:cubicBezTo>
                  <a:pt x="166626" y="491693"/>
                  <a:pt x="176397" y="465747"/>
                  <a:pt x="186168" y="439867"/>
                </a:cubicBezTo>
                <a:cubicBezTo>
                  <a:pt x="189799" y="438481"/>
                  <a:pt x="193695" y="436698"/>
                  <a:pt x="197986" y="434519"/>
                </a:cubicBezTo>
                <a:cubicBezTo>
                  <a:pt x="211652" y="427587"/>
                  <a:pt x="225252" y="420523"/>
                  <a:pt x="238853" y="413525"/>
                </a:cubicBezTo>
                <a:lnTo>
                  <a:pt x="191383" y="498757"/>
                </a:lnTo>
                <a:cubicBezTo>
                  <a:pt x="179896" y="505096"/>
                  <a:pt x="168408" y="511302"/>
                  <a:pt x="156921" y="517573"/>
                </a:cubicBezTo>
                <a:close/>
                <a:moveTo>
                  <a:pt x="203334" y="492288"/>
                </a:moveTo>
                <a:cubicBezTo>
                  <a:pt x="219047" y="464031"/>
                  <a:pt x="234760" y="435774"/>
                  <a:pt x="250539" y="407583"/>
                </a:cubicBezTo>
                <a:cubicBezTo>
                  <a:pt x="265261" y="399924"/>
                  <a:pt x="279918" y="392068"/>
                  <a:pt x="294640" y="384343"/>
                </a:cubicBezTo>
                <a:cubicBezTo>
                  <a:pt x="283747" y="411346"/>
                  <a:pt x="271203" y="437556"/>
                  <a:pt x="257075" y="463040"/>
                </a:cubicBezTo>
                <a:cubicBezTo>
                  <a:pt x="239116" y="472811"/>
                  <a:pt x="221225" y="482516"/>
                  <a:pt x="203334" y="492288"/>
                </a:cubicBezTo>
                <a:close/>
                <a:moveTo>
                  <a:pt x="314447" y="431746"/>
                </a:moveTo>
                <a:lnTo>
                  <a:pt x="268892" y="456570"/>
                </a:lnTo>
                <a:cubicBezTo>
                  <a:pt x="282294" y="431482"/>
                  <a:pt x="294046" y="405668"/>
                  <a:pt x="304411" y="379128"/>
                </a:cubicBezTo>
                <a:cubicBezTo>
                  <a:pt x="326132" y="367640"/>
                  <a:pt x="347787" y="356152"/>
                  <a:pt x="369443" y="344533"/>
                </a:cubicBezTo>
                <a:cubicBezTo>
                  <a:pt x="354059" y="371997"/>
                  <a:pt x="338677" y="399528"/>
                  <a:pt x="323359" y="426993"/>
                </a:cubicBezTo>
                <a:cubicBezTo>
                  <a:pt x="320389" y="428577"/>
                  <a:pt x="317418" y="430162"/>
                  <a:pt x="314447" y="431746"/>
                </a:cubicBezTo>
                <a:close/>
                <a:moveTo>
                  <a:pt x="335045" y="420985"/>
                </a:moveTo>
                <a:cubicBezTo>
                  <a:pt x="350495" y="393388"/>
                  <a:pt x="365943" y="365725"/>
                  <a:pt x="381392" y="338129"/>
                </a:cubicBezTo>
                <a:cubicBezTo>
                  <a:pt x="397831" y="329282"/>
                  <a:pt x="414270" y="320435"/>
                  <a:pt x="430643" y="311522"/>
                </a:cubicBezTo>
                <a:cubicBezTo>
                  <a:pt x="416581" y="337534"/>
                  <a:pt x="402453" y="363547"/>
                  <a:pt x="388391" y="389559"/>
                </a:cubicBezTo>
                <a:cubicBezTo>
                  <a:pt x="372215" y="401905"/>
                  <a:pt x="353399" y="411544"/>
                  <a:pt x="335045" y="420985"/>
                </a:cubicBezTo>
                <a:close/>
                <a:moveTo>
                  <a:pt x="404433" y="375034"/>
                </a:moveTo>
                <a:lnTo>
                  <a:pt x="435133" y="318388"/>
                </a:lnTo>
                <a:cubicBezTo>
                  <a:pt x="428267" y="339119"/>
                  <a:pt x="419288" y="358859"/>
                  <a:pt x="404433" y="375034"/>
                </a:cubicBezTo>
                <a:close/>
                <a:moveTo>
                  <a:pt x="435001" y="383683"/>
                </a:moveTo>
                <a:cubicBezTo>
                  <a:pt x="434407" y="382693"/>
                  <a:pt x="433813" y="381768"/>
                  <a:pt x="433086" y="380976"/>
                </a:cubicBezTo>
                <a:cubicBezTo>
                  <a:pt x="446488" y="363216"/>
                  <a:pt x="456524" y="342948"/>
                  <a:pt x="464776" y="319181"/>
                </a:cubicBezTo>
                <a:cubicBezTo>
                  <a:pt x="469992" y="355624"/>
                  <a:pt x="475207" y="392068"/>
                  <a:pt x="480423" y="428511"/>
                </a:cubicBezTo>
                <a:cubicBezTo>
                  <a:pt x="478179" y="436302"/>
                  <a:pt x="476000" y="444158"/>
                  <a:pt x="473887" y="452015"/>
                </a:cubicBezTo>
                <a:cubicBezTo>
                  <a:pt x="460947" y="429237"/>
                  <a:pt x="448007" y="406460"/>
                  <a:pt x="435001" y="383683"/>
                </a:cubicBezTo>
                <a:close/>
                <a:moveTo>
                  <a:pt x="485375" y="412006"/>
                </a:moveTo>
                <a:lnTo>
                  <a:pt x="471114" y="311984"/>
                </a:lnTo>
                <a:cubicBezTo>
                  <a:pt x="470851" y="310070"/>
                  <a:pt x="469530" y="309343"/>
                  <a:pt x="468077" y="309409"/>
                </a:cubicBezTo>
                <a:cubicBezTo>
                  <a:pt x="468539" y="308089"/>
                  <a:pt x="468936" y="306769"/>
                  <a:pt x="469332" y="305382"/>
                </a:cubicBezTo>
                <a:lnTo>
                  <a:pt x="496995" y="377279"/>
                </a:lnTo>
                <a:cubicBezTo>
                  <a:pt x="492835" y="388833"/>
                  <a:pt x="489006" y="400386"/>
                  <a:pt x="485375" y="412006"/>
                </a:cubicBezTo>
                <a:close/>
                <a:moveTo>
                  <a:pt x="507162" y="441055"/>
                </a:moveTo>
                <a:cubicBezTo>
                  <a:pt x="511189" y="426927"/>
                  <a:pt x="515547" y="412864"/>
                  <a:pt x="520300" y="398934"/>
                </a:cubicBezTo>
                <a:cubicBezTo>
                  <a:pt x="525186" y="398274"/>
                  <a:pt x="530005" y="395501"/>
                  <a:pt x="533637" y="390549"/>
                </a:cubicBezTo>
                <a:lnTo>
                  <a:pt x="633592" y="253292"/>
                </a:lnTo>
                <a:cubicBezTo>
                  <a:pt x="598667" y="319973"/>
                  <a:pt x="553839" y="381372"/>
                  <a:pt x="507162" y="441055"/>
                </a:cubicBezTo>
                <a:close/>
                <a:moveTo>
                  <a:pt x="522875" y="343806"/>
                </a:moveTo>
                <a:cubicBezTo>
                  <a:pt x="513368" y="319048"/>
                  <a:pt x="503861" y="294291"/>
                  <a:pt x="494288" y="269533"/>
                </a:cubicBezTo>
                <a:cubicBezTo>
                  <a:pt x="493363" y="267024"/>
                  <a:pt x="491977" y="265043"/>
                  <a:pt x="490459" y="263327"/>
                </a:cubicBezTo>
                <a:cubicBezTo>
                  <a:pt x="487290" y="253292"/>
                  <a:pt x="476066" y="245303"/>
                  <a:pt x="464050" y="251905"/>
                </a:cubicBezTo>
                <a:cubicBezTo>
                  <a:pt x="390371" y="292310"/>
                  <a:pt x="316295" y="332055"/>
                  <a:pt x="241757" y="370941"/>
                </a:cubicBezTo>
                <a:cubicBezTo>
                  <a:pt x="225450" y="379458"/>
                  <a:pt x="209077" y="389955"/>
                  <a:pt x="192044" y="396755"/>
                </a:cubicBezTo>
                <a:cubicBezTo>
                  <a:pt x="165305" y="407384"/>
                  <a:pt x="161146" y="394576"/>
                  <a:pt x="145235" y="373978"/>
                </a:cubicBezTo>
                <a:cubicBezTo>
                  <a:pt x="123976" y="346447"/>
                  <a:pt x="102718" y="318916"/>
                  <a:pt x="81393" y="291386"/>
                </a:cubicBezTo>
                <a:cubicBezTo>
                  <a:pt x="199373" y="261148"/>
                  <a:pt x="296820" y="177103"/>
                  <a:pt x="417902" y="155250"/>
                </a:cubicBezTo>
                <a:cubicBezTo>
                  <a:pt x="427342" y="153534"/>
                  <a:pt x="433350" y="141584"/>
                  <a:pt x="430577" y="132869"/>
                </a:cubicBezTo>
                <a:cubicBezTo>
                  <a:pt x="421269" y="102830"/>
                  <a:pt x="409781" y="73913"/>
                  <a:pt x="396247" y="45854"/>
                </a:cubicBezTo>
                <a:cubicBezTo>
                  <a:pt x="488280" y="75827"/>
                  <a:pt x="579785" y="107385"/>
                  <a:pt x="670696" y="140660"/>
                </a:cubicBezTo>
                <a:cubicBezTo>
                  <a:pt x="621510" y="208331"/>
                  <a:pt x="572193" y="276069"/>
                  <a:pt x="522875" y="343806"/>
                </a:cubicBezTo>
                <a:close/>
              </a:path>
            </a:pathLst>
          </a:custGeom>
          <a:solidFill>
            <a:schemeClr val="accent2"/>
          </a:solidFill>
          <a:ln w="65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8225053" y="1418156"/>
            <a:ext cx="36215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>
                <a:solidFill>
                  <a:schemeClr val="tx1"/>
                </a:solidFill>
              </a:rPr>
              <a:t>Tỉ số phần trăm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349068" y="2160365"/>
            <a:ext cx="177419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>
                <a:solidFill>
                  <a:srgbClr val="002060"/>
                </a:solidFill>
              </a:rPr>
              <a:t>Ta n</a:t>
            </a:r>
            <a:r>
              <a:rPr lang="en-US" altLang="vi-VN" sz="3600" b="1" dirty="0">
                <a:solidFill>
                  <a:srgbClr val="002060"/>
                </a:solidFill>
              </a:rPr>
              <a:t>ói</a:t>
            </a:r>
            <a:r>
              <a:rPr lang="vi-VN" sz="3600" b="1" dirty="0">
                <a:solidFill>
                  <a:srgbClr val="002060"/>
                </a:solidFill>
              </a:rPr>
              <a:t>: </a:t>
            </a:r>
            <a:endParaRPr lang="en-US" sz="36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22830" y="1104995"/>
                <a:ext cx="4096708" cy="1272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altLang="en-US" sz="4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80 : 400 =</a:t>
                </a:r>
                <a14:m>
                  <m:oMath xmlns:m="http://schemas.openxmlformats.org/officeDocument/2006/math">
                    <m:r>
                      <a:rPr lang="vi-VN" altLang="en-US" sz="5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f>
                      <m:fPr>
                        <m:ctrlPr>
                          <a:rPr lang="vi-VN" altLang="en-US" sz="5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altLang="en-US" sz="5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80</m:t>
                        </m:r>
                      </m:num>
                      <m:den>
                        <m:r>
                          <a:rPr lang="vi-VN" altLang="en-US" sz="5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400</m:t>
                        </m:r>
                      </m:den>
                    </m:f>
                  </m:oMath>
                </a14:m>
                <a:endParaRPr lang="en-US" altLang="en-US" sz="4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30" y="1104995"/>
                <a:ext cx="4096708" cy="1272656"/>
              </a:xfrm>
              <a:prstGeom prst="rect">
                <a:avLst/>
              </a:prstGeom>
              <a:blipFill rotWithShape="1">
                <a:blip r:embed="rId3"/>
                <a:stretch>
                  <a:fillRect l="-5" t="-7" r="13" b="1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141452" y="1104995"/>
                <a:ext cx="1908644" cy="1272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altLang="en-US" sz="4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vi-VN" altLang="en-US" sz="5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f>
                      <m:fPr>
                        <m:ctrlPr>
                          <a:rPr lang="vi-VN" altLang="en-US" sz="5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altLang="en-US" sz="5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20</m:t>
                        </m:r>
                      </m:num>
                      <m:den>
                        <m:r>
                          <a:rPr lang="vi-VN" altLang="en-US" sz="5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100</m:t>
                        </m:r>
                      </m:den>
                    </m:f>
                  </m:oMath>
                </a14:m>
                <a:endParaRPr lang="en-US" altLang="en-US" sz="4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452" y="1104995"/>
                <a:ext cx="1908644" cy="1272656"/>
              </a:xfrm>
              <a:prstGeom prst="rect">
                <a:avLst/>
              </a:prstGeom>
              <a:blipFill rotWithShape="1">
                <a:blip r:embed="rId4"/>
                <a:stretch>
                  <a:fillRect l="-32" t="-7" r="24" b="1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555008" y="1324687"/>
                <a:ext cx="209042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altLang="en-US" sz="40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vi-VN" altLang="en-US" sz="4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20</m:t>
                    </m:r>
                    <m:r>
                      <a:rPr lang="vi-VN" alt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%</m:t>
                    </m:r>
                  </m:oMath>
                </a14:m>
                <a:endParaRPr lang="en-US" altLang="en-US" sz="4400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008" y="1324687"/>
                <a:ext cx="2090424" cy="769441"/>
              </a:xfrm>
              <a:prstGeom prst="rect">
                <a:avLst/>
              </a:prstGeom>
              <a:blipFill rotWithShape="1">
                <a:blip r:embed="rId5"/>
                <a:stretch>
                  <a:fillRect l="-1" t="-10" r="2" b="6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234388" y="5645700"/>
            <a:ext cx="8569785" cy="953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ỏi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22630" y="78740"/>
            <a:ext cx="3587750" cy="8299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altLang="en-US" sz="4800" b="1" dirty="0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b</a:t>
            </a:r>
            <a:r>
              <a:rPr lang="en-US" altLang="en-US" sz="4800" b="1" dirty="0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) </a:t>
            </a:r>
            <a:r>
              <a:rPr lang="en-US" altLang="en-US" sz="4800" b="1" dirty="0" err="1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Ví</a:t>
            </a:r>
            <a:r>
              <a:rPr lang="en-US" altLang="en-US" sz="4800" b="1" dirty="0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dụ</a:t>
            </a:r>
            <a:r>
              <a:rPr lang="en-US" altLang="en-US" sz="4800" b="1" dirty="0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 </a:t>
            </a:r>
            <a:r>
              <a:rPr lang="vi-VN" altLang="en-US" sz="4800" b="1" dirty="0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2</a:t>
            </a:r>
            <a:r>
              <a:rPr lang="en-US" altLang="en-US" sz="4800" b="1" dirty="0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: 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96060" y="5396936"/>
            <a:ext cx="2076749" cy="1320110"/>
            <a:chOff x="5139853" y="265721"/>
            <a:chExt cx="1546449" cy="1328338"/>
          </a:xfrm>
        </p:grpSpPr>
        <p:sp>
          <p:nvSpPr>
            <p:cNvPr id="27" name="Freeform: Shape 19"/>
            <p:cNvSpPr/>
            <p:nvPr/>
          </p:nvSpPr>
          <p:spPr>
            <a:xfrm>
              <a:off x="5139853" y="265721"/>
              <a:ext cx="1350374" cy="1328338"/>
            </a:xfrm>
            <a:custGeom>
              <a:avLst/>
              <a:gdLst>
                <a:gd name="connsiteX0" fmla="*/ 1265907 w 1350374"/>
                <a:gd name="connsiteY0" fmla="*/ 353668 h 1328338"/>
                <a:gd name="connsiteX1" fmla="*/ 1180034 w 1350374"/>
                <a:gd name="connsiteY1" fmla="*/ 362282 h 1328338"/>
                <a:gd name="connsiteX2" fmla="*/ 1084430 w 1350374"/>
                <a:gd name="connsiteY2" fmla="*/ 152202 h 1328338"/>
                <a:gd name="connsiteX3" fmla="*/ 995006 w 1350374"/>
                <a:gd name="connsiteY3" fmla="*/ 12215 h 1328338"/>
                <a:gd name="connsiteX4" fmla="*/ 834504 w 1350374"/>
                <a:gd name="connsiteY4" fmla="*/ 78099 h 1328338"/>
                <a:gd name="connsiteX5" fmla="*/ 328275 w 1350374"/>
                <a:gd name="connsiteY5" fmla="*/ 539156 h 1328338"/>
                <a:gd name="connsiteX6" fmla="*/ 323343 w 1350374"/>
                <a:gd name="connsiteY6" fmla="*/ 542707 h 1328338"/>
                <a:gd name="connsiteX7" fmla="*/ 147652 w 1350374"/>
                <a:gd name="connsiteY7" fmla="*/ 598465 h 1328338"/>
                <a:gd name="connsiteX8" fmla="*/ 27917 w 1350374"/>
                <a:gd name="connsiteY8" fmla="*/ 646925 h 1328338"/>
                <a:gd name="connsiteX9" fmla="*/ 31204 w 1350374"/>
                <a:gd name="connsiteY9" fmla="*/ 851481 h 1328338"/>
                <a:gd name="connsiteX10" fmla="*/ 156463 w 1350374"/>
                <a:gd name="connsiteY10" fmla="*/ 1022701 h 1328338"/>
                <a:gd name="connsiteX11" fmla="*/ 211169 w 1350374"/>
                <a:gd name="connsiteY11" fmla="*/ 1020071 h 1328338"/>
                <a:gd name="connsiteX12" fmla="*/ 319267 w 1350374"/>
                <a:gd name="connsiteY12" fmla="*/ 1238896 h 1328338"/>
                <a:gd name="connsiteX13" fmla="*/ 433281 w 1350374"/>
                <a:gd name="connsiteY13" fmla="*/ 1324309 h 1328338"/>
                <a:gd name="connsiteX14" fmla="*/ 558146 w 1350374"/>
                <a:gd name="connsiteY14" fmla="*/ 1162557 h 1328338"/>
                <a:gd name="connsiteX15" fmla="*/ 491867 w 1350374"/>
                <a:gd name="connsiteY15" fmla="*/ 1065112 h 1328338"/>
                <a:gd name="connsiteX16" fmla="*/ 431638 w 1350374"/>
                <a:gd name="connsiteY16" fmla="*/ 956159 h 1328338"/>
                <a:gd name="connsiteX17" fmla="*/ 460043 w 1350374"/>
                <a:gd name="connsiteY17" fmla="*/ 947151 h 1328338"/>
                <a:gd name="connsiteX18" fmla="*/ 821682 w 1350374"/>
                <a:gd name="connsiteY18" fmla="*/ 925321 h 1328338"/>
                <a:gd name="connsiteX19" fmla="*/ 1141898 w 1350374"/>
                <a:gd name="connsiteY19" fmla="*/ 988444 h 1328338"/>
                <a:gd name="connsiteX20" fmla="*/ 1330016 w 1350374"/>
                <a:gd name="connsiteY20" fmla="*/ 977463 h 1328338"/>
                <a:gd name="connsiteX21" fmla="*/ 1301545 w 1350374"/>
                <a:gd name="connsiteY21" fmla="*/ 727209 h 1328338"/>
                <a:gd name="connsiteX22" fmla="*/ 1264000 w 1350374"/>
                <a:gd name="connsiteY22" fmla="*/ 596558 h 1328338"/>
                <a:gd name="connsiteX23" fmla="*/ 1344087 w 1350374"/>
                <a:gd name="connsiteY23" fmla="*/ 525085 h 1328338"/>
                <a:gd name="connsiteX24" fmla="*/ 1329424 w 1350374"/>
                <a:gd name="connsiteY24" fmla="*/ 419618 h 1328338"/>
                <a:gd name="connsiteX25" fmla="*/ 1265907 w 1350374"/>
                <a:gd name="connsiteY25" fmla="*/ 353668 h 1328338"/>
                <a:gd name="connsiteX26" fmla="*/ 122074 w 1350374"/>
                <a:gd name="connsiteY26" fmla="*/ 925716 h 1328338"/>
                <a:gd name="connsiteX27" fmla="*/ 78612 w 1350374"/>
                <a:gd name="connsiteY27" fmla="*/ 847405 h 1328338"/>
                <a:gd name="connsiteX28" fmla="*/ 52376 w 1350374"/>
                <a:gd name="connsiteY28" fmla="*/ 761795 h 1328338"/>
                <a:gd name="connsiteX29" fmla="*/ 131345 w 1350374"/>
                <a:gd name="connsiteY29" fmla="*/ 651790 h 1328338"/>
                <a:gd name="connsiteX30" fmla="*/ 331036 w 1350374"/>
                <a:gd name="connsiteY30" fmla="*/ 587879 h 1328338"/>
                <a:gd name="connsiteX31" fmla="*/ 438344 w 1350374"/>
                <a:gd name="connsiteY31" fmla="*/ 906516 h 1328338"/>
                <a:gd name="connsiteX32" fmla="*/ 258971 w 1350374"/>
                <a:gd name="connsiteY32" fmla="*/ 958592 h 1328338"/>
                <a:gd name="connsiteX33" fmla="*/ 122074 w 1350374"/>
                <a:gd name="connsiteY33" fmla="*/ 925716 h 1328338"/>
                <a:gd name="connsiteX34" fmla="*/ 478256 w 1350374"/>
                <a:gd name="connsiteY34" fmla="*/ 1103511 h 1328338"/>
                <a:gd name="connsiteX35" fmla="*/ 498837 w 1350374"/>
                <a:gd name="connsiteY35" fmla="*/ 1129418 h 1328338"/>
                <a:gd name="connsiteX36" fmla="*/ 489960 w 1350374"/>
                <a:gd name="connsiteY36" fmla="*/ 1247509 h 1328338"/>
                <a:gd name="connsiteX37" fmla="*/ 445709 w 1350374"/>
                <a:gd name="connsiteY37" fmla="*/ 1278413 h 1328338"/>
                <a:gd name="connsiteX38" fmla="*/ 413885 w 1350374"/>
                <a:gd name="connsiteY38" fmla="*/ 1288408 h 1328338"/>
                <a:gd name="connsiteX39" fmla="*/ 429468 w 1350374"/>
                <a:gd name="connsiteY39" fmla="*/ 1254282 h 1328338"/>
                <a:gd name="connsiteX40" fmla="*/ 396657 w 1350374"/>
                <a:gd name="connsiteY40" fmla="*/ 1245208 h 1328338"/>
                <a:gd name="connsiteX41" fmla="*/ 383244 w 1350374"/>
                <a:gd name="connsiteY41" fmla="*/ 1273547 h 1328338"/>
                <a:gd name="connsiteX42" fmla="*/ 378838 w 1350374"/>
                <a:gd name="connsiteY42" fmla="*/ 1269339 h 1328338"/>
                <a:gd name="connsiteX43" fmla="*/ 369765 w 1350374"/>
                <a:gd name="connsiteY43" fmla="*/ 1258819 h 1328338"/>
                <a:gd name="connsiteX44" fmla="*/ 370751 w 1350374"/>
                <a:gd name="connsiteY44" fmla="*/ 1256649 h 1328338"/>
                <a:gd name="connsiteX45" fmla="*/ 381337 w 1350374"/>
                <a:gd name="connsiteY45" fmla="*/ 1236068 h 1328338"/>
                <a:gd name="connsiteX46" fmla="*/ 392186 w 1350374"/>
                <a:gd name="connsiteY46" fmla="*/ 1210030 h 1328338"/>
                <a:gd name="connsiteX47" fmla="*/ 359375 w 1350374"/>
                <a:gd name="connsiteY47" fmla="*/ 1200957 h 1328338"/>
                <a:gd name="connsiteX48" fmla="*/ 347803 w 1350374"/>
                <a:gd name="connsiteY48" fmla="*/ 1225943 h 1328338"/>
                <a:gd name="connsiteX49" fmla="*/ 334982 w 1350374"/>
                <a:gd name="connsiteY49" fmla="*/ 1201483 h 1328338"/>
                <a:gd name="connsiteX50" fmla="*/ 335244 w 1350374"/>
                <a:gd name="connsiteY50" fmla="*/ 1201220 h 1328338"/>
                <a:gd name="connsiteX51" fmla="*/ 358652 w 1350374"/>
                <a:gd name="connsiteY51" fmla="*/ 1150130 h 1328338"/>
                <a:gd name="connsiteX52" fmla="*/ 352537 w 1350374"/>
                <a:gd name="connsiteY52" fmla="*/ 1126853 h 1328338"/>
                <a:gd name="connsiteX53" fmla="*/ 329261 w 1350374"/>
                <a:gd name="connsiteY53" fmla="*/ 1132968 h 1328338"/>
                <a:gd name="connsiteX54" fmla="*/ 316176 w 1350374"/>
                <a:gd name="connsiteY54" fmla="*/ 1161571 h 1328338"/>
                <a:gd name="connsiteX55" fmla="*/ 307037 w 1350374"/>
                <a:gd name="connsiteY55" fmla="*/ 1142371 h 1328338"/>
                <a:gd name="connsiteX56" fmla="*/ 302434 w 1350374"/>
                <a:gd name="connsiteY56" fmla="*/ 1132771 h 1328338"/>
                <a:gd name="connsiteX57" fmla="*/ 305919 w 1350374"/>
                <a:gd name="connsiteY57" fmla="*/ 1128563 h 1328338"/>
                <a:gd name="connsiteX58" fmla="*/ 328669 w 1350374"/>
                <a:gd name="connsiteY58" fmla="*/ 1089374 h 1328338"/>
                <a:gd name="connsiteX59" fmla="*/ 299277 w 1350374"/>
                <a:gd name="connsiteY59" fmla="*/ 1072213 h 1328338"/>
                <a:gd name="connsiteX60" fmla="*/ 285141 w 1350374"/>
                <a:gd name="connsiteY60" fmla="*/ 1096607 h 1328338"/>
                <a:gd name="connsiteX61" fmla="*/ 272187 w 1350374"/>
                <a:gd name="connsiteY61" fmla="*/ 1069583 h 1328338"/>
                <a:gd name="connsiteX62" fmla="*/ 275738 w 1350374"/>
                <a:gd name="connsiteY62" fmla="*/ 1066098 h 1328338"/>
                <a:gd name="connsiteX63" fmla="*/ 295398 w 1350374"/>
                <a:gd name="connsiteY63" fmla="*/ 1038810 h 1328338"/>
                <a:gd name="connsiteX64" fmla="*/ 289283 w 1350374"/>
                <a:gd name="connsiteY64" fmla="*/ 1015534 h 1328338"/>
                <a:gd name="connsiteX65" fmla="*/ 266007 w 1350374"/>
                <a:gd name="connsiteY65" fmla="*/ 1021649 h 1328338"/>
                <a:gd name="connsiteX66" fmla="*/ 256013 w 1350374"/>
                <a:gd name="connsiteY66" fmla="*/ 1035457 h 1328338"/>
                <a:gd name="connsiteX67" fmla="*/ 244243 w 1350374"/>
                <a:gd name="connsiteY67" fmla="*/ 1010537 h 1328338"/>
                <a:gd name="connsiteX68" fmla="*/ 271267 w 1350374"/>
                <a:gd name="connsiteY68" fmla="*/ 1002384 h 1328338"/>
                <a:gd name="connsiteX69" fmla="*/ 399156 w 1350374"/>
                <a:gd name="connsiteY69" fmla="*/ 966417 h 1328338"/>
                <a:gd name="connsiteX70" fmla="*/ 478256 w 1350374"/>
                <a:gd name="connsiteY70" fmla="*/ 1103511 h 1328338"/>
                <a:gd name="connsiteX71" fmla="*/ 1106851 w 1350374"/>
                <a:gd name="connsiteY71" fmla="*/ 934461 h 1328338"/>
                <a:gd name="connsiteX72" fmla="*/ 811622 w 1350374"/>
                <a:gd name="connsiteY72" fmla="*/ 878834 h 1328338"/>
                <a:gd name="connsiteX73" fmla="*/ 471813 w 1350374"/>
                <a:gd name="connsiteY73" fmla="*/ 899020 h 1328338"/>
                <a:gd name="connsiteX74" fmla="*/ 361874 w 1350374"/>
                <a:gd name="connsiteY74" fmla="*/ 572361 h 1328338"/>
                <a:gd name="connsiteX75" fmla="*/ 832400 w 1350374"/>
                <a:gd name="connsiteY75" fmla="*/ 149769 h 1328338"/>
                <a:gd name="connsiteX76" fmla="*/ 901638 w 1350374"/>
                <a:gd name="connsiteY76" fmla="*/ 71852 h 1328338"/>
                <a:gd name="connsiteX77" fmla="*/ 1088769 w 1350374"/>
                <a:gd name="connsiteY77" fmla="*/ 478401 h 1328338"/>
                <a:gd name="connsiteX78" fmla="*/ 1229546 w 1350374"/>
                <a:gd name="connsiteY78" fmla="*/ 962998 h 1328338"/>
                <a:gd name="connsiteX79" fmla="*/ 1106851 w 1350374"/>
                <a:gd name="connsiteY79" fmla="*/ 934461 h 1328338"/>
                <a:gd name="connsiteX80" fmla="*/ 1295035 w 1350374"/>
                <a:gd name="connsiteY80" fmla="*/ 920324 h 1328338"/>
                <a:gd name="connsiteX81" fmla="*/ 1263540 w 1350374"/>
                <a:gd name="connsiteY81" fmla="*/ 960631 h 1328338"/>
                <a:gd name="connsiteX82" fmla="*/ 1117240 w 1350374"/>
                <a:gd name="connsiteY82" fmla="*/ 458675 h 1328338"/>
                <a:gd name="connsiteX83" fmla="*/ 930174 w 1350374"/>
                <a:gd name="connsiteY83" fmla="*/ 53507 h 1328338"/>
                <a:gd name="connsiteX84" fmla="*/ 974623 w 1350374"/>
                <a:gd name="connsiteY84" fmla="*/ 54230 h 1328338"/>
                <a:gd name="connsiteX85" fmla="*/ 1020518 w 1350374"/>
                <a:gd name="connsiteY85" fmla="*/ 127676 h 1328338"/>
                <a:gd name="connsiteX86" fmla="*/ 1143344 w 1350374"/>
                <a:gd name="connsiteY86" fmla="*/ 395092 h 1328338"/>
                <a:gd name="connsiteX87" fmla="*/ 1254927 w 1350374"/>
                <a:gd name="connsiteY87" fmla="*/ 727932 h 1328338"/>
                <a:gd name="connsiteX88" fmla="*/ 1295035 w 1350374"/>
                <a:gd name="connsiteY88" fmla="*/ 920324 h 1328338"/>
                <a:gd name="connsiteX89" fmla="*/ 1305556 w 1350374"/>
                <a:gd name="connsiteY89" fmla="*/ 523047 h 1328338"/>
                <a:gd name="connsiteX90" fmla="*/ 1253480 w 1350374"/>
                <a:gd name="connsiteY90" fmla="*/ 563287 h 1328338"/>
                <a:gd name="connsiteX91" fmla="*/ 1192790 w 1350374"/>
                <a:gd name="connsiteY91" fmla="*/ 394829 h 1328338"/>
                <a:gd name="connsiteX92" fmla="*/ 1233491 w 1350374"/>
                <a:gd name="connsiteY92" fmla="*/ 388977 h 1328338"/>
                <a:gd name="connsiteX93" fmla="*/ 1294970 w 1350374"/>
                <a:gd name="connsiteY93" fmla="*/ 425733 h 1328338"/>
                <a:gd name="connsiteX94" fmla="*/ 1305556 w 1350374"/>
                <a:gd name="connsiteY94" fmla="*/ 523047 h 132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1350374" h="1328338">
                  <a:moveTo>
                    <a:pt x="1265907" y="353668"/>
                  </a:moveTo>
                  <a:cubicBezTo>
                    <a:pt x="1238488" y="349986"/>
                    <a:pt x="1208242" y="356824"/>
                    <a:pt x="1180034" y="362282"/>
                  </a:cubicBezTo>
                  <a:cubicBezTo>
                    <a:pt x="1150840" y="290874"/>
                    <a:pt x="1118884" y="220650"/>
                    <a:pt x="1084430" y="152202"/>
                  </a:cubicBezTo>
                  <a:cubicBezTo>
                    <a:pt x="1062666" y="109068"/>
                    <a:pt x="1037154" y="40751"/>
                    <a:pt x="995006" y="12215"/>
                  </a:cubicBezTo>
                  <a:cubicBezTo>
                    <a:pt x="936749" y="-27237"/>
                    <a:pt x="870997" y="38055"/>
                    <a:pt x="834504" y="78099"/>
                  </a:cubicBezTo>
                  <a:cubicBezTo>
                    <a:pt x="678802" y="248727"/>
                    <a:pt x="536842" y="428758"/>
                    <a:pt x="328275" y="539156"/>
                  </a:cubicBezTo>
                  <a:cubicBezTo>
                    <a:pt x="326368" y="540208"/>
                    <a:pt x="324724" y="541392"/>
                    <a:pt x="323343" y="542707"/>
                  </a:cubicBezTo>
                  <a:cubicBezTo>
                    <a:pt x="264560" y="560657"/>
                    <a:pt x="205974" y="579134"/>
                    <a:pt x="147652" y="598465"/>
                  </a:cubicBezTo>
                  <a:cubicBezTo>
                    <a:pt x="110107" y="610958"/>
                    <a:pt x="58886" y="619374"/>
                    <a:pt x="27917" y="646925"/>
                  </a:cubicBezTo>
                  <a:cubicBezTo>
                    <a:pt x="-25343" y="694332"/>
                    <a:pt x="10229" y="797433"/>
                    <a:pt x="31204" y="851481"/>
                  </a:cubicBezTo>
                  <a:cubicBezTo>
                    <a:pt x="51061" y="902440"/>
                    <a:pt x="97154" y="1005211"/>
                    <a:pt x="156463" y="1022701"/>
                  </a:cubicBezTo>
                  <a:cubicBezTo>
                    <a:pt x="172704" y="1027501"/>
                    <a:pt x="191970" y="1024871"/>
                    <a:pt x="211169" y="1020071"/>
                  </a:cubicBezTo>
                  <a:cubicBezTo>
                    <a:pt x="246478" y="1093254"/>
                    <a:pt x="278566" y="1168541"/>
                    <a:pt x="319267" y="1238896"/>
                  </a:cubicBezTo>
                  <a:cubicBezTo>
                    <a:pt x="345502" y="1284199"/>
                    <a:pt x="372000" y="1344560"/>
                    <a:pt x="433281" y="1324309"/>
                  </a:cubicBezTo>
                  <a:cubicBezTo>
                    <a:pt x="497193" y="1303136"/>
                    <a:pt x="577609" y="1237975"/>
                    <a:pt x="558146" y="1162557"/>
                  </a:cubicBezTo>
                  <a:cubicBezTo>
                    <a:pt x="548348" y="1124420"/>
                    <a:pt x="513500" y="1096015"/>
                    <a:pt x="491867" y="1065112"/>
                  </a:cubicBezTo>
                  <a:cubicBezTo>
                    <a:pt x="467867" y="1030920"/>
                    <a:pt x="449194" y="993836"/>
                    <a:pt x="431638" y="956159"/>
                  </a:cubicBezTo>
                  <a:cubicBezTo>
                    <a:pt x="441106" y="953135"/>
                    <a:pt x="450574" y="950176"/>
                    <a:pt x="460043" y="947151"/>
                  </a:cubicBezTo>
                  <a:cubicBezTo>
                    <a:pt x="579713" y="923809"/>
                    <a:pt x="700106" y="911908"/>
                    <a:pt x="821682" y="925321"/>
                  </a:cubicBezTo>
                  <a:cubicBezTo>
                    <a:pt x="929911" y="937288"/>
                    <a:pt x="1035642" y="965825"/>
                    <a:pt x="1141898" y="988444"/>
                  </a:cubicBezTo>
                  <a:cubicBezTo>
                    <a:pt x="1194237" y="999622"/>
                    <a:pt x="1294049" y="1040915"/>
                    <a:pt x="1330016" y="977463"/>
                  </a:cubicBezTo>
                  <a:cubicBezTo>
                    <a:pt x="1366772" y="912697"/>
                    <a:pt x="1318246" y="791581"/>
                    <a:pt x="1301545" y="727209"/>
                  </a:cubicBezTo>
                  <a:cubicBezTo>
                    <a:pt x="1290170" y="683483"/>
                    <a:pt x="1277545" y="639955"/>
                    <a:pt x="1264000" y="596558"/>
                  </a:cubicBezTo>
                  <a:cubicBezTo>
                    <a:pt x="1293392" y="576832"/>
                    <a:pt x="1329753" y="558159"/>
                    <a:pt x="1344087" y="525085"/>
                  </a:cubicBezTo>
                  <a:cubicBezTo>
                    <a:pt x="1359210" y="490236"/>
                    <a:pt x="1344153" y="451771"/>
                    <a:pt x="1329424" y="419618"/>
                  </a:cubicBezTo>
                  <a:cubicBezTo>
                    <a:pt x="1316997" y="392133"/>
                    <a:pt x="1299047" y="358073"/>
                    <a:pt x="1265907" y="353668"/>
                  </a:cubicBezTo>
                  <a:moveTo>
                    <a:pt x="122074" y="925716"/>
                  </a:moveTo>
                  <a:cubicBezTo>
                    <a:pt x="104452" y="901256"/>
                    <a:pt x="90382" y="875086"/>
                    <a:pt x="78612" y="847405"/>
                  </a:cubicBezTo>
                  <a:cubicBezTo>
                    <a:pt x="66842" y="819723"/>
                    <a:pt x="57768" y="791449"/>
                    <a:pt x="52376" y="761795"/>
                  </a:cubicBezTo>
                  <a:cubicBezTo>
                    <a:pt x="40870" y="698212"/>
                    <a:pt x="76507" y="670267"/>
                    <a:pt x="131345" y="651790"/>
                  </a:cubicBezTo>
                  <a:cubicBezTo>
                    <a:pt x="197624" y="629500"/>
                    <a:pt x="264232" y="608328"/>
                    <a:pt x="331036" y="587879"/>
                  </a:cubicBezTo>
                  <a:cubicBezTo>
                    <a:pt x="364767" y="694793"/>
                    <a:pt x="400537" y="800983"/>
                    <a:pt x="438344" y="906516"/>
                  </a:cubicBezTo>
                  <a:cubicBezTo>
                    <a:pt x="379035" y="925584"/>
                    <a:pt x="319332" y="943206"/>
                    <a:pt x="258971" y="958592"/>
                  </a:cubicBezTo>
                  <a:cubicBezTo>
                    <a:pt x="202884" y="972795"/>
                    <a:pt x="160408" y="978976"/>
                    <a:pt x="122074" y="925716"/>
                  </a:cubicBezTo>
                  <a:moveTo>
                    <a:pt x="478256" y="1103511"/>
                  </a:moveTo>
                  <a:cubicBezTo>
                    <a:pt x="484305" y="1111467"/>
                    <a:pt x="493906" y="1121725"/>
                    <a:pt x="498837" y="1129418"/>
                  </a:cubicBezTo>
                  <a:cubicBezTo>
                    <a:pt x="528426" y="1175839"/>
                    <a:pt x="529017" y="1204310"/>
                    <a:pt x="489960" y="1247509"/>
                  </a:cubicBezTo>
                  <a:cubicBezTo>
                    <a:pt x="479571" y="1259016"/>
                    <a:pt x="459254" y="1271904"/>
                    <a:pt x="445709" y="1278413"/>
                  </a:cubicBezTo>
                  <a:cubicBezTo>
                    <a:pt x="432427" y="1284791"/>
                    <a:pt x="422564" y="1288145"/>
                    <a:pt x="413885" y="1288408"/>
                  </a:cubicBezTo>
                  <a:cubicBezTo>
                    <a:pt x="420197" y="1277558"/>
                    <a:pt x="425391" y="1266183"/>
                    <a:pt x="429468" y="1254282"/>
                  </a:cubicBezTo>
                  <a:cubicBezTo>
                    <a:pt x="436569" y="1233504"/>
                    <a:pt x="403693" y="1224628"/>
                    <a:pt x="396657" y="1245208"/>
                  </a:cubicBezTo>
                  <a:cubicBezTo>
                    <a:pt x="393238" y="1255202"/>
                    <a:pt x="388635" y="1264605"/>
                    <a:pt x="383244" y="1273547"/>
                  </a:cubicBezTo>
                  <a:cubicBezTo>
                    <a:pt x="381797" y="1272167"/>
                    <a:pt x="380351" y="1270917"/>
                    <a:pt x="378838" y="1269339"/>
                  </a:cubicBezTo>
                  <a:cubicBezTo>
                    <a:pt x="375682" y="1266117"/>
                    <a:pt x="372723" y="1262501"/>
                    <a:pt x="369765" y="1258819"/>
                  </a:cubicBezTo>
                  <a:cubicBezTo>
                    <a:pt x="370093" y="1258096"/>
                    <a:pt x="370488" y="1257438"/>
                    <a:pt x="370751" y="1256649"/>
                  </a:cubicBezTo>
                  <a:cubicBezTo>
                    <a:pt x="373249" y="1249350"/>
                    <a:pt x="377852" y="1242907"/>
                    <a:pt x="381337" y="1236068"/>
                  </a:cubicBezTo>
                  <a:cubicBezTo>
                    <a:pt x="385545" y="1227652"/>
                    <a:pt x="389096" y="1218907"/>
                    <a:pt x="392186" y="1210030"/>
                  </a:cubicBezTo>
                  <a:cubicBezTo>
                    <a:pt x="399353" y="1189318"/>
                    <a:pt x="366477" y="1180376"/>
                    <a:pt x="359375" y="1200957"/>
                  </a:cubicBezTo>
                  <a:cubicBezTo>
                    <a:pt x="356351" y="1209702"/>
                    <a:pt x="352011" y="1217789"/>
                    <a:pt x="347803" y="1225943"/>
                  </a:cubicBezTo>
                  <a:cubicBezTo>
                    <a:pt x="343332" y="1217986"/>
                    <a:pt x="339124" y="1209767"/>
                    <a:pt x="334982" y="1201483"/>
                  </a:cubicBezTo>
                  <a:cubicBezTo>
                    <a:pt x="335047" y="1201351"/>
                    <a:pt x="335179" y="1201351"/>
                    <a:pt x="335244" y="1201220"/>
                  </a:cubicBezTo>
                  <a:cubicBezTo>
                    <a:pt x="343003" y="1184190"/>
                    <a:pt x="350828" y="1167160"/>
                    <a:pt x="358652" y="1150130"/>
                  </a:cubicBezTo>
                  <a:cubicBezTo>
                    <a:pt x="362466" y="1141779"/>
                    <a:pt x="361019" y="1131851"/>
                    <a:pt x="352537" y="1126853"/>
                  </a:cubicBezTo>
                  <a:cubicBezTo>
                    <a:pt x="345239" y="1122579"/>
                    <a:pt x="333074" y="1124552"/>
                    <a:pt x="329261" y="1132968"/>
                  </a:cubicBezTo>
                  <a:cubicBezTo>
                    <a:pt x="324921" y="1142502"/>
                    <a:pt x="320516" y="1152037"/>
                    <a:pt x="316176" y="1161571"/>
                  </a:cubicBezTo>
                  <a:cubicBezTo>
                    <a:pt x="313086" y="1154930"/>
                    <a:pt x="310061" y="1148486"/>
                    <a:pt x="307037" y="1142371"/>
                  </a:cubicBezTo>
                  <a:cubicBezTo>
                    <a:pt x="305458" y="1139215"/>
                    <a:pt x="304012" y="1135927"/>
                    <a:pt x="302434" y="1132771"/>
                  </a:cubicBezTo>
                  <a:cubicBezTo>
                    <a:pt x="303683" y="1131587"/>
                    <a:pt x="304932" y="1130272"/>
                    <a:pt x="305919" y="1128563"/>
                  </a:cubicBezTo>
                  <a:cubicBezTo>
                    <a:pt x="313480" y="1115478"/>
                    <a:pt x="321107" y="1102459"/>
                    <a:pt x="328669" y="1089374"/>
                  </a:cubicBezTo>
                  <a:cubicBezTo>
                    <a:pt x="339715" y="1070372"/>
                    <a:pt x="310324" y="1053276"/>
                    <a:pt x="299277" y="1072213"/>
                  </a:cubicBezTo>
                  <a:cubicBezTo>
                    <a:pt x="294543" y="1080366"/>
                    <a:pt x="289809" y="1088454"/>
                    <a:pt x="285141" y="1096607"/>
                  </a:cubicBezTo>
                  <a:cubicBezTo>
                    <a:pt x="280867" y="1087599"/>
                    <a:pt x="276461" y="1078657"/>
                    <a:pt x="272187" y="1069583"/>
                  </a:cubicBezTo>
                  <a:cubicBezTo>
                    <a:pt x="273437" y="1068531"/>
                    <a:pt x="274686" y="1067413"/>
                    <a:pt x="275738" y="1066098"/>
                  </a:cubicBezTo>
                  <a:cubicBezTo>
                    <a:pt x="282511" y="1057156"/>
                    <a:pt x="289086" y="1048082"/>
                    <a:pt x="295398" y="1038810"/>
                  </a:cubicBezTo>
                  <a:cubicBezTo>
                    <a:pt x="300593" y="1031249"/>
                    <a:pt x="296845" y="1019939"/>
                    <a:pt x="289283" y="1015534"/>
                  </a:cubicBezTo>
                  <a:cubicBezTo>
                    <a:pt x="280867" y="1010603"/>
                    <a:pt x="271201" y="1014022"/>
                    <a:pt x="266007" y="1021649"/>
                  </a:cubicBezTo>
                  <a:cubicBezTo>
                    <a:pt x="262785" y="1026317"/>
                    <a:pt x="259366" y="1030854"/>
                    <a:pt x="256013" y="1035457"/>
                  </a:cubicBezTo>
                  <a:cubicBezTo>
                    <a:pt x="252133" y="1027106"/>
                    <a:pt x="248188" y="1018822"/>
                    <a:pt x="244243" y="1010537"/>
                  </a:cubicBezTo>
                  <a:cubicBezTo>
                    <a:pt x="253908" y="1007447"/>
                    <a:pt x="263048" y="1004422"/>
                    <a:pt x="271267" y="1002384"/>
                  </a:cubicBezTo>
                  <a:cubicBezTo>
                    <a:pt x="314203" y="991469"/>
                    <a:pt x="356811" y="979304"/>
                    <a:pt x="399156" y="966417"/>
                  </a:cubicBezTo>
                  <a:cubicBezTo>
                    <a:pt x="421578" y="1014548"/>
                    <a:pt x="445775" y="1060838"/>
                    <a:pt x="478256" y="1103511"/>
                  </a:cubicBezTo>
                  <a:moveTo>
                    <a:pt x="1106851" y="934461"/>
                  </a:moveTo>
                  <a:cubicBezTo>
                    <a:pt x="1009077" y="912828"/>
                    <a:pt x="911501" y="888829"/>
                    <a:pt x="811622" y="878834"/>
                  </a:cubicBezTo>
                  <a:cubicBezTo>
                    <a:pt x="697344" y="867459"/>
                    <a:pt x="584118" y="878440"/>
                    <a:pt x="471813" y="899020"/>
                  </a:cubicBezTo>
                  <a:cubicBezTo>
                    <a:pt x="433019" y="790857"/>
                    <a:pt x="396328" y="681971"/>
                    <a:pt x="361874" y="572361"/>
                  </a:cubicBezTo>
                  <a:cubicBezTo>
                    <a:pt x="549269" y="470050"/>
                    <a:pt x="695043" y="310205"/>
                    <a:pt x="832400" y="149769"/>
                  </a:cubicBezTo>
                  <a:cubicBezTo>
                    <a:pt x="848312" y="131227"/>
                    <a:pt x="873495" y="95589"/>
                    <a:pt x="901638" y="71852"/>
                  </a:cubicBezTo>
                  <a:cubicBezTo>
                    <a:pt x="982710" y="193232"/>
                    <a:pt x="1035642" y="344463"/>
                    <a:pt x="1088769" y="478401"/>
                  </a:cubicBezTo>
                  <a:cubicBezTo>
                    <a:pt x="1149722" y="632130"/>
                    <a:pt x="1200352" y="799339"/>
                    <a:pt x="1229546" y="962998"/>
                  </a:cubicBezTo>
                  <a:cubicBezTo>
                    <a:pt x="1187727" y="960039"/>
                    <a:pt x="1136243" y="940971"/>
                    <a:pt x="1106851" y="934461"/>
                  </a:cubicBezTo>
                  <a:moveTo>
                    <a:pt x="1295035" y="920324"/>
                  </a:moveTo>
                  <a:cubicBezTo>
                    <a:pt x="1293457" y="943929"/>
                    <a:pt x="1281228" y="955699"/>
                    <a:pt x="1263540" y="960631"/>
                  </a:cubicBezTo>
                  <a:cubicBezTo>
                    <a:pt x="1233886" y="790857"/>
                    <a:pt x="1181152" y="617994"/>
                    <a:pt x="1117240" y="458675"/>
                  </a:cubicBezTo>
                  <a:cubicBezTo>
                    <a:pt x="1063455" y="324474"/>
                    <a:pt x="1011510" y="174755"/>
                    <a:pt x="930174" y="53507"/>
                  </a:cubicBezTo>
                  <a:cubicBezTo>
                    <a:pt x="945034" y="47063"/>
                    <a:pt x="960091" y="45946"/>
                    <a:pt x="974623" y="54230"/>
                  </a:cubicBezTo>
                  <a:cubicBezTo>
                    <a:pt x="993888" y="65277"/>
                    <a:pt x="1010392" y="109200"/>
                    <a:pt x="1020518" y="127676"/>
                  </a:cubicBezTo>
                  <a:cubicBezTo>
                    <a:pt x="1067597" y="213615"/>
                    <a:pt x="1107115" y="304156"/>
                    <a:pt x="1143344" y="395092"/>
                  </a:cubicBezTo>
                  <a:cubicBezTo>
                    <a:pt x="1186675" y="503781"/>
                    <a:pt x="1224943" y="614772"/>
                    <a:pt x="1254927" y="727932"/>
                  </a:cubicBezTo>
                  <a:cubicBezTo>
                    <a:pt x="1270050" y="784940"/>
                    <a:pt x="1298915" y="861015"/>
                    <a:pt x="1295035" y="920324"/>
                  </a:cubicBezTo>
                  <a:moveTo>
                    <a:pt x="1305556" y="523047"/>
                  </a:moveTo>
                  <a:cubicBezTo>
                    <a:pt x="1293786" y="539879"/>
                    <a:pt x="1272417" y="551649"/>
                    <a:pt x="1253480" y="563287"/>
                  </a:cubicBezTo>
                  <a:cubicBezTo>
                    <a:pt x="1235003" y="506543"/>
                    <a:pt x="1214752" y="450390"/>
                    <a:pt x="1192790" y="394829"/>
                  </a:cubicBezTo>
                  <a:cubicBezTo>
                    <a:pt x="1206335" y="392594"/>
                    <a:pt x="1219880" y="390424"/>
                    <a:pt x="1233491" y="388977"/>
                  </a:cubicBezTo>
                  <a:cubicBezTo>
                    <a:pt x="1266696" y="385492"/>
                    <a:pt x="1279386" y="395026"/>
                    <a:pt x="1294970" y="425733"/>
                  </a:cubicBezTo>
                  <a:cubicBezTo>
                    <a:pt x="1309830" y="454861"/>
                    <a:pt x="1326992" y="492472"/>
                    <a:pt x="1305556" y="523047"/>
                  </a:cubicBezTo>
                </a:path>
              </a:pathLst>
            </a:custGeom>
            <a:solidFill>
              <a:schemeClr val="accent1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0"/>
            <p:cNvSpPr/>
            <p:nvPr/>
          </p:nvSpPr>
          <p:spPr>
            <a:xfrm>
              <a:off x="6380904" y="404132"/>
              <a:ext cx="34128" cy="129828"/>
            </a:xfrm>
            <a:custGeom>
              <a:avLst/>
              <a:gdLst>
                <a:gd name="connsiteX0" fmla="*/ 33930 w 34128"/>
                <a:gd name="connsiteY0" fmla="*/ 113407 h 129828"/>
                <a:gd name="connsiteX1" fmla="*/ 34127 w 34128"/>
                <a:gd name="connsiteY1" fmla="*/ 16422 h 129828"/>
                <a:gd name="connsiteX2" fmla="*/ 133 w 34128"/>
                <a:gd name="connsiteY2" fmla="*/ 16422 h 129828"/>
                <a:gd name="connsiteX3" fmla="*/ 2 w 34128"/>
                <a:gd name="connsiteY3" fmla="*/ 113407 h 129828"/>
                <a:gd name="connsiteX4" fmla="*/ 33930 w 34128"/>
                <a:gd name="connsiteY4" fmla="*/ 113407 h 12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28" h="129828">
                  <a:moveTo>
                    <a:pt x="33930" y="113407"/>
                  </a:moveTo>
                  <a:cubicBezTo>
                    <a:pt x="34193" y="81057"/>
                    <a:pt x="33864" y="48772"/>
                    <a:pt x="34127" y="16422"/>
                  </a:cubicBezTo>
                  <a:cubicBezTo>
                    <a:pt x="34324" y="-5474"/>
                    <a:pt x="264" y="-5474"/>
                    <a:pt x="133" y="16422"/>
                  </a:cubicBezTo>
                  <a:cubicBezTo>
                    <a:pt x="-130" y="48772"/>
                    <a:pt x="199" y="81057"/>
                    <a:pt x="2" y="113407"/>
                  </a:cubicBezTo>
                  <a:cubicBezTo>
                    <a:pt x="-262" y="135302"/>
                    <a:pt x="33733" y="135302"/>
                    <a:pt x="33930" y="113407"/>
                  </a:cubicBezTo>
                </a:path>
              </a:pathLst>
            </a:custGeom>
            <a:solidFill>
              <a:schemeClr val="accent1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1"/>
            <p:cNvSpPr/>
            <p:nvPr/>
          </p:nvSpPr>
          <p:spPr>
            <a:xfrm>
              <a:off x="6524701" y="495252"/>
              <a:ext cx="86409" cy="93137"/>
            </a:xfrm>
            <a:custGeom>
              <a:avLst/>
              <a:gdLst>
                <a:gd name="connsiteX0" fmla="*/ 28673 w 86409"/>
                <a:gd name="connsiteY0" fmla="*/ 87777 h 93137"/>
                <a:gd name="connsiteX1" fmla="*/ 81802 w 86409"/>
                <a:gd name="connsiteY1" fmla="*/ 29454 h 93137"/>
                <a:gd name="connsiteX2" fmla="*/ 57736 w 86409"/>
                <a:gd name="connsiteY2" fmla="*/ 5388 h 93137"/>
                <a:gd name="connsiteX3" fmla="*/ 4608 w 86409"/>
                <a:gd name="connsiteY3" fmla="*/ 63711 h 93137"/>
                <a:gd name="connsiteX4" fmla="*/ 28673 w 86409"/>
                <a:gd name="connsiteY4" fmla="*/ 87777 h 93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" h="93137">
                  <a:moveTo>
                    <a:pt x="28673" y="87777"/>
                  </a:moveTo>
                  <a:cubicBezTo>
                    <a:pt x="46361" y="68314"/>
                    <a:pt x="64114" y="48917"/>
                    <a:pt x="81802" y="29454"/>
                  </a:cubicBezTo>
                  <a:cubicBezTo>
                    <a:pt x="96530" y="13279"/>
                    <a:pt x="72530" y="-10852"/>
                    <a:pt x="57736" y="5388"/>
                  </a:cubicBezTo>
                  <a:cubicBezTo>
                    <a:pt x="40048" y="24851"/>
                    <a:pt x="22296" y="44248"/>
                    <a:pt x="4608" y="63711"/>
                  </a:cubicBezTo>
                  <a:cubicBezTo>
                    <a:pt x="-10121" y="79886"/>
                    <a:pt x="13879" y="103952"/>
                    <a:pt x="28673" y="87777"/>
                  </a:cubicBezTo>
                </a:path>
              </a:pathLst>
            </a:custGeom>
            <a:solidFill>
              <a:schemeClr val="accent1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2"/>
            <p:cNvSpPr/>
            <p:nvPr/>
          </p:nvSpPr>
          <p:spPr>
            <a:xfrm>
              <a:off x="6577720" y="692234"/>
              <a:ext cx="108582" cy="36214"/>
            </a:xfrm>
            <a:custGeom>
              <a:avLst/>
              <a:gdLst>
                <a:gd name="connsiteX0" fmla="*/ 92234 w 108582"/>
                <a:gd name="connsiteY0" fmla="*/ 2179 h 36214"/>
                <a:gd name="connsiteX1" fmla="*/ 16422 w 108582"/>
                <a:gd name="connsiteY1" fmla="*/ 9 h 36214"/>
                <a:gd name="connsiteX2" fmla="*/ 16422 w 108582"/>
                <a:gd name="connsiteY2" fmla="*/ 34004 h 36214"/>
                <a:gd name="connsiteX3" fmla="*/ 92234 w 108582"/>
                <a:gd name="connsiteY3" fmla="*/ 36173 h 36214"/>
                <a:gd name="connsiteX4" fmla="*/ 92234 w 108582"/>
                <a:gd name="connsiteY4" fmla="*/ 2179 h 36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582" h="36214">
                  <a:moveTo>
                    <a:pt x="92234" y="2179"/>
                  </a:moveTo>
                  <a:cubicBezTo>
                    <a:pt x="66986" y="601"/>
                    <a:pt x="41671" y="733"/>
                    <a:pt x="16422" y="9"/>
                  </a:cubicBezTo>
                  <a:cubicBezTo>
                    <a:pt x="-5474" y="-648"/>
                    <a:pt x="-5474" y="33346"/>
                    <a:pt x="16422" y="34004"/>
                  </a:cubicBezTo>
                  <a:cubicBezTo>
                    <a:pt x="41671" y="34793"/>
                    <a:pt x="66986" y="34595"/>
                    <a:pt x="92234" y="36173"/>
                  </a:cubicBezTo>
                  <a:cubicBezTo>
                    <a:pt x="114064" y="37554"/>
                    <a:pt x="113998" y="3494"/>
                    <a:pt x="92234" y="2179"/>
                  </a:cubicBezTo>
                </a:path>
              </a:pathLst>
            </a:custGeom>
            <a:solidFill>
              <a:schemeClr val="accent1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23"/>
            <p:cNvSpPr/>
            <p:nvPr/>
          </p:nvSpPr>
          <p:spPr>
            <a:xfrm>
              <a:off x="6517287" y="846102"/>
              <a:ext cx="98418" cy="88313"/>
            </a:xfrm>
            <a:custGeom>
              <a:avLst/>
              <a:gdLst>
                <a:gd name="connsiteX0" fmla="*/ 24581 w 98418"/>
                <a:gd name="connsiteY0" fmla="*/ 3159 h 88313"/>
                <a:gd name="connsiteX1" fmla="*/ 7420 w 98418"/>
                <a:gd name="connsiteY1" fmla="*/ 32550 h 88313"/>
                <a:gd name="connsiteX2" fmla="*/ 68964 w 98418"/>
                <a:gd name="connsiteY2" fmla="*/ 83706 h 88313"/>
                <a:gd name="connsiteX3" fmla="*/ 93030 w 98418"/>
                <a:gd name="connsiteY3" fmla="*/ 59640 h 88313"/>
                <a:gd name="connsiteX4" fmla="*/ 24581 w 98418"/>
                <a:gd name="connsiteY4" fmla="*/ 3159 h 88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418" h="88313">
                  <a:moveTo>
                    <a:pt x="24581" y="3159"/>
                  </a:moveTo>
                  <a:cubicBezTo>
                    <a:pt x="6828" y="-9663"/>
                    <a:pt x="-10202" y="19860"/>
                    <a:pt x="7420" y="32550"/>
                  </a:cubicBezTo>
                  <a:cubicBezTo>
                    <a:pt x="29118" y="48199"/>
                    <a:pt x="49239" y="65755"/>
                    <a:pt x="68964" y="83706"/>
                  </a:cubicBezTo>
                  <a:cubicBezTo>
                    <a:pt x="85140" y="98434"/>
                    <a:pt x="109271" y="74435"/>
                    <a:pt x="93030" y="59640"/>
                  </a:cubicBezTo>
                  <a:cubicBezTo>
                    <a:pt x="71134" y="39652"/>
                    <a:pt x="48647" y="20518"/>
                    <a:pt x="24581" y="3159"/>
                  </a:cubicBezTo>
                </a:path>
              </a:pathLst>
            </a:custGeom>
            <a:solidFill>
              <a:schemeClr val="accent1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24"/>
            <p:cNvSpPr/>
            <p:nvPr/>
          </p:nvSpPr>
          <p:spPr>
            <a:xfrm>
              <a:off x="5234710" y="975525"/>
              <a:ext cx="100376" cy="61900"/>
            </a:xfrm>
            <a:custGeom>
              <a:avLst/>
              <a:gdLst>
                <a:gd name="connsiteX0" fmla="*/ 88958 w 100376"/>
                <a:gd name="connsiteY0" fmla="*/ 34041 h 61900"/>
                <a:gd name="connsiteX1" fmla="*/ 79885 w 100376"/>
                <a:gd name="connsiteY1" fmla="*/ 1230 h 61900"/>
                <a:gd name="connsiteX2" fmla="*/ 11436 w 100376"/>
                <a:gd name="connsiteY2" fmla="*/ 27860 h 61900"/>
                <a:gd name="connsiteX3" fmla="*/ 20510 w 100376"/>
                <a:gd name="connsiteY3" fmla="*/ 60670 h 61900"/>
                <a:gd name="connsiteX4" fmla="*/ 88958 w 100376"/>
                <a:gd name="connsiteY4" fmla="*/ 34041 h 6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76" h="61900">
                  <a:moveTo>
                    <a:pt x="88958" y="34041"/>
                  </a:moveTo>
                  <a:cubicBezTo>
                    <a:pt x="109145" y="26216"/>
                    <a:pt x="100334" y="-6726"/>
                    <a:pt x="79885" y="1230"/>
                  </a:cubicBezTo>
                  <a:cubicBezTo>
                    <a:pt x="57069" y="10107"/>
                    <a:pt x="34252" y="18983"/>
                    <a:pt x="11436" y="27860"/>
                  </a:cubicBezTo>
                  <a:cubicBezTo>
                    <a:pt x="-8750" y="35684"/>
                    <a:pt x="-5" y="68627"/>
                    <a:pt x="20510" y="60670"/>
                  </a:cubicBezTo>
                  <a:cubicBezTo>
                    <a:pt x="43326" y="51794"/>
                    <a:pt x="66142" y="42917"/>
                    <a:pt x="88958" y="34041"/>
                  </a:cubicBezTo>
                </a:path>
              </a:pathLst>
            </a:custGeom>
            <a:solidFill>
              <a:schemeClr val="accent1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25"/>
            <p:cNvSpPr/>
            <p:nvPr/>
          </p:nvSpPr>
          <p:spPr>
            <a:xfrm>
              <a:off x="5248826" y="1030636"/>
              <a:ext cx="110149" cy="63025"/>
            </a:xfrm>
            <a:custGeom>
              <a:avLst/>
              <a:gdLst>
                <a:gd name="connsiteX0" fmla="*/ 84246 w 110149"/>
                <a:gd name="connsiteY0" fmla="*/ 1812 h 63025"/>
                <a:gd name="connsiteX1" fmla="*/ 11918 w 110149"/>
                <a:gd name="connsiteY1" fmla="*/ 29428 h 63025"/>
                <a:gd name="connsiteX2" fmla="*/ 20992 w 110149"/>
                <a:gd name="connsiteY2" fmla="*/ 62239 h 63025"/>
                <a:gd name="connsiteX3" fmla="*/ 101473 w 110149"/>
                <a:gd name="connsiteY3" fmla="*/ 31138 h 63025"/>
                <a:gd name="connsiteX4" fmla="*/ 84246 w 110149"/>
                <a:gd name="connsiteY4" fmla="*/ 1812 h 63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149" h="63025">
                  <a:moveTo>
                    <a:pt x="84246" y="1812"/>
                  </a:moveTo>
                  <a:cubicBezTo>
                    <a:pt x="60838" y="12990"/>
                    <a:pt x="36773" y="22064"/>
                    <a:pt x="11918" y="29428"/>
                  </a:cubicBezTo>
                  <a:cubicBezTo>
                    <a:pt x="-8991" y="35674"/>
                    <a:pt x="-115" y="68485"/>
                    <a:pt x="20992" y="62239"/>
                  </a:cubicBezTo>
                  <a:cubicBezTo>
                    <a:pt x="48608" y="54020"/>
                    <a:pt x="75435" y="43565"/>
                    <a:pt x="101473" y="31138"/>
                  </a:cubicBezTo>
                  <a:cubicBezTo>
                    <a:pt x="121133" y="21801"/>
                    <a:pt x="103906" y="-7525"/>
                    <a:pt x="84246" y="1812"/>
                  </a:cubicBezTo>
                </a:path>
              </a:pathLst>
            </a:custGeom>
            <a:solidFill>
              <a:schemeClr val="accent1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63161" y="2894004"/>
            <a:ext cx="4571888" cy="2268454"/>
            <a:chOff x="1093308" y="3193477"/>
            <a:chExt cx="10719018" cy="892365"/>
          </a:xfrm>
        </p:grpSpPr>
        <p:sp>
          <p:nvSpPr>
            <p:cNvPr id="35" name="Rectangle 2"/>
            <p:cNvSpPr/>
            <p:nvPr/>
          </p:nvSpPr>
          <p:spPr>
            <a:xfrm>
              <a:off x="1093308" y="3193477"/>
              <a:ext cx="10570545" cy="892365"/>
            </a:xfrm>
            <a:custGeom>
              <a:avLst/>
              <a:gdLst>
                <a:gd name="connsiteX0" fmla="*/ 0 w 10570545"/>
                <a:gd name="connsiteY0" fmla="*/ 0 h 892365"/>
                <a:gd name="connsiteX1" fmla="*/ 270136 w 10570545"/>
                <a:gd name="connsiteY1" fmla="*/ 0 h 892365"/>
                <a:gd name="connsiteX2" fmla="*/ 963094 w 10570545"/>
                <a:gd name="connsiteY2" fmla="*/ 0 h 892365"/>
                <a:gd name="connsiteX3" fmla="*/ 1656052 w 10570545"/>
                <a:gd name="connsiteY3" fmla="*/ 0 h 892365"/>
                <a:gd name="connsiteX4" fmla="*/ 2349010 w 10570545"/>
                <a:gd name="connsiteY4" fmla="*/ 0 h 892365"/>
                <a:gd name="connsiteX5" fmla="*/ 2724852 w 10570545"/>
                <a:gd name="connsiteY5" fmla="*/ 0 h 892365"/>
                <a:gd name="connsiteX6" fmla="*/ 2994988 w 10570545"/>
                <a:gd name="connsiteY6" fmla="*/ 0 h 892365"/>
                <a:gd name="connsiteX7" fmla="*/ 3370829 w 10570545"/>
                <a:gd name="connsiteY7" fmla="*/ 0 h 892365"/>
                <a:gd name="connsiteX8" fmla="*/ 4169493 w 10570545"/>
                <a:gd name="connsiteY8" fmla="*/ 0 h 892365"/>
                <a:gd name="connsiteX9" fmla="*/ 4545334 w 10570545"/>
                <a:gd name="connsiteY9" fmla="*/ 0 h 892365"/>
                <a:gd name="connsiteX10" fmla="*/ 5026881 w 10570545"/>
                <a:gd name="connsiteY10" fmla="*/ 0 h 892365"/>
                <a:gd name="connsiteX11" fmla="*/ 5614134 w 10570545"/>
                <a:gd name="connsiteY11" fmla="*/ 0 h 892365"/>
                <a:gd name="connsiteX12" fmla="*/ 6307092 w 10570545"/>
                <a:gd name="connsiteY12" fmla="*/ 0 h 892365"/>
                <a:gd name="connsiteX13" fmla="*/ 7000050 w 10570545"/>
                <a:gd name="connsiteY13" fmla="*/ 0 h 892365"/>
                <a:gd name="connsiteX14" fmla="*/ 7270186 w 10570545"/>
                <a:gd name="connsiteY14" fmla="*/ 0 h 892365"/>
                <a:gd name="connsiteX15" fmla="*/ 7751733 w 10570545"/>
                <a:gd name="connsiteY15" fmla="*/ 0 h 892365"/>
                <a:gd name="connsiteX16" fmla="*/ 8444691 w 10570545"/>
                <a:gd name="connsiteY16" fmla="*/ 0 h 892365"/>
                <a:gd name="connsiteX17" fmla="*/ 9243354 w 10570545"/>
                <a:gd name="connsiteY17" fmla="*/ 0 h 892365"/>
                <a:gd name="connsiteX18" fmla="*/ 10042018 w 10570545"/>
                <a:gd name="connsiteY18" fmla="*/ 0 h 892365"/>
                <a:gd name="connsiteX19" fmla="*/ 10570545 w 10570545"/>
                <a:gd name="connsiteY19" fmla="*/ 0 h 892365"/>
                <a:gd name="connsiteX20" fmla="*/ 10570545 w 10570545"/>
                <a:gd name="connsiteY20" fmla="*/ 419412 h 892365"/>
                <a:gd name="connsiteX21" fmla="*/ 10570545 w 10570545"/>
                <a:gd name="connsiteY21" fmla="*/ 892365 h 892365"/>
                <a:gd name="connsiteX22" fmla="*/ 9983293 w 10570545"/>
                <a:gd name="connsiteY22" fmla="*/ 892365 h 892365"/>
                <a:gd name="connsiteX23" fmla="*/ 9290335 w 10570545"/>
                <a:gd name="connsiteY23" fmla="*/ 892365 h 892365"/>
                <a:gd name="connsiteX24" fmla="*/ 9020198 w 10570545"/>
                <a:gd name="connsiteY24" fmla="*/ 892365 h 892365"/>
                <a:gd name="connsiteX25" fmla="*/ 8221535 w 10570545"/>
                <a:gd name="connsiteY25" fmla="*/ 892365 h 892365"/>
                <a:gd name="connsiteX26" fmla="*/ 7951399 w 10570545"/>
                <a:gd name="connsiteY26" fmla="*/ 892365 h 892365"/>
                <a:gd name="connsiteX27" fmla="*/ 7152735 w 10570545"/>
                <a:gd name="connsiteY27" fmla="*/ 892365 h 892365"/>
                <a:gd name="connsiteX28" fmla="*/ 6354072 w 10570545"/>
                <a:gd name="connsiteY28" fmla="*/ 892365 h 892365"/>
                <a:gd name="connsiteX29" fmla="*/ 5766820 w 10570545"/>
                <a:gd name="connsiteY29" fmla="*/ 892365 h 892365"/>
                <a:gd name="connsiteX30" fmla="*/ 5496683 w 10570545"/>
                <a:gd name="connsiteY30" fmla="*/ 892365 h 892365"/>
                <a:gd name="connsiteX31" fmla="*/ 5226547 w 10570545"/>
                <a:gd name="connsiteY31" fmla="*/ 892365 h 892365"/>
                <a:gd name="connsiteX32" fmla="*/ 4427884 w 10570545"/>
                <a:gd name="connsiteY32" fmla="*/ 892365 h 892365"/>
                <a:gd name="connsiteX33" fmla="*/ 4052042 w 10570545"/>
                <a:gd name="connsiteY33" fmla="*/ 892365 h 892365"/>
                <a:gd name="connsiteX34" fmla="*/ 3676201 w 10570545"/>
                <a:gd name="connsiteY34" fmla="*/ 892365 h 892365"/>
                <a:gd name="connsiteX35" fmla="*/ 3088948 w 10570545"/>
                <a:gd name="connsiteY35" fmla="*/ 892365 h 892365"/>
                <a:gd name="connsiteX36" fmla="*/ 2713107 w 10570545"/>
                <a:gd name="connsiteY36" fmla="*/ 892365 h 892365"/>
                <a:gd name="connsiteX37" fmla="*/ 2337265 w 10570545"/>
                <a:gd name="connsiteY37" fmla="*/ 892365 h 892365"/>
                <a:gd name="connsiteX38" fmla="*/ 1538602 w 10570545"/>
                <a:gd name="connsiteY38" fmla="*/ 892365 h 892365"/>
                <a:gd name="connsiteX39" fmla="*/ 951349 w 10570545"/>
                <a:gd name="connsiteY39" fmla="*/ 892365 h 892365"/>
                <a:gd name="connsiteX40" fmla="*/ 681213 w 10570545"/>
                <a:gd name="connsiteY40" fmla="*/ 892365 h 892365"/>
                <a:gd name="connsiteX41" fmla="*/ 0 w 10570545"/>
                <a:gd name="connsiteY41" fmla="*/ 892365 h 892365"/>
                <a:gd name="connsiteX42" fmla="*/ 0 w 10570545"/>
                <a:gd name="connsiteY42" fmla="*/ 437259 h 892365"/>
                <a:gd name="connsiteX43" fmla="*/ 0 w 10570545"/>
                <a:gd name="connsiteY43" fmla="*/ 0 h 892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0570545" h="892365" fill="none" extrusionOk="0">
                  <a:moveTo>
                    <a:pt x="0" y="0"/>
                  </a:moveTo>
                  <a:cubicBezTo>
                    <a:pt x="64281" y="-9052"/>
                    <a:pt x="211669" y="30898"/>
                    <a:pt x="270136" y="0"/>
                  </a:cubicBezTo>
                  <a:cubicBezTo>
                    <a:pt x="328603" y="-30898"/>
                    <a:pt x="636785" y="74664"/>
                    <a:pt x="963094" y="0"/>
                  </a:cubicBezTo>
                  <a:cubicBezTo>
                    <a:pt x="1289403" y="-74664"/>
                    <a:pt x="1466357" y="72196"/>
                    <a:pt x="1656052" y="0"/>
                  </a:cubicBezTo>
                  <a:cubicBezTo>
                    <a:pt x="1845747" y="-72196"/>
                    <a:pt x="2184597" y="57670"/>
                    <a:pt x="2349010" y="0"/>
                  </a:cubicBezTo>
                  <a:cubicBezTo>
                    <a:pt x="2513423" y="-57670"/>
                    <a:pt x="2591368" y="13510"/>
                    <a:pt x="2724852" y="0"/>
                  </a:cubicBezTo>
                  <a:cubicBezTo>
                    <a:pt x="2858336" y="-13510"/>
                    <a:pt x="2871703" y="8295"/>
                    <a:pt x="2994988" y="0"/>
                  </a:cubicBezTo>
                  <a:cubicBezTo>
                    <a:pt x="3118273" y="-8295"/>
                    <a:pt x="3252115" y="15053"/>
                    <a:pt x="3370829" y="0"/>
                  </a:cubicBezTo>
                  <a:cubicBezTo>
                    <a:pt x="3489543" y="-15053"/>
                    <a:pt x="3934517" y="90344"/>
                    <a:pt x="4169493" y="0"/>
                  </a:cubicBezTo>
                  <a:cubicBezTo>
                    <a:pt x="4404469" y="-90344"/>
                    <a:pt x="4433432" y="41451"/>
                    <a:pt x="4545334" y="0"/>
                  </a:cubicBezTo>
                  <a:cubicBezTo>
                    <a:pt x="4657236" y="-41451"/>
                    <a:pt x="4908807" y="28411"/>
                    <a:pt x="5026881" y="0"/>
                  </a:cubicBezTo>
                  <a:cubicBezTo>
                    <a:pt x="5144955" y="-28411"/>
                    <a:pt x="5390847" y="21451"/>
                    <a:pt x="5614134" y="0"/>
                  </a:cubicBezTo>
                  <a:cubicBezTo>
                    <a:pt x="5837421" y="-21451"/>
                    <a:pt x="6165073" y="66610"/>
                    <a:pt x="6307092" y="0"/>
                  </a:cubicBezTo>
                  <a:cubicBezTo>
                    <a:pt x="6449111" y="-66610"/>
                    <a:pt x="6772536" y="56766"/>
                    <a:pt x="7000050" y="0"/>
                  </a:cubicBezTo>
                  <a:cubicBezTo>
                    <a:pt x="7227564" y="-56766"/>
                    <a:pt x="7203659" y="2553"/>
                    <a:pt x="7270186" y="0"/>
                  </a:cubicBezTo>
                  <a:cubicBezTo>
                    <a:pt x="7336713" y="-2553"/>
                    <a:pt x="7530697" y="5795"/>
                    <a:pt x="7751733" y="0"/>
                  </a:cubicBezTo>
                  <a:cubicBezTo>
                    <a:pt x="7972769" y="-5795"/>
                    <a:pt x="8209731" y="75569"/>
                    <a:pt x="8444691" y="0"/>
                  </a:cubicBezTo>
                  <a:cubicBezTo>
                    <a:pt x="8679651" y="-75569"/>
                    <a:pt x="8982561" y="4320"/>
                    <a:pt x="9243354" y="0"/>
                  </a:cubicBezTo>
                  <a:cubicBezTo>
                    <a:pt x="9504147" y="-4320"/>
                    <a:pt x="9670088" y="59306"/>
                    <a:pt x="10042018" y="0"/>
                  </a:cubicBezTo>
                  <a:cubicBezTo>
                    <a:pt x="10413948" y="-59306"/>
                    <a:pt x="10309678" y="50557"/>
                    <a:pt x="10570545" y="0"/>
                  </a:cubicBezTo>
                  <a:cubicBezTo>
                    <a:pt x="10591304" y="191204"/>
                    <a:pt x="10520232" y="329994"/>
                    <a:pt x="10570545" y="419412"/>
                  </a:cubicBezTo>
                  <a:cubicBezTo>
                    <a:pt x="10620858" y="508830"/>
                    <a:pt x="10526019" y="781156"/>
                    <a:pt x="10570545" y="892365"/>
                  </a:cubicBezTo>
                  <a:cubicBezTo>
                    <a:pt x="10317147" y="918126"/>
                    <a:pt x="10109008" y="849814"/>
                    <a:pt x="9983293" y="892365"/>
                  </a:cubicBezTo>
                  <a:cubicBezTo>
                    <a:pt x="9857578" y="934916"/>
                    <a:pt x="9485108" y="826459"/>
                    <a:pt x="9290335" y="892365"/>
                  </a:cubicBezTo>
                  <a:cubicBezTo>
                    <a:pt x="9095562" y="958271"/>
                    <a:pt x="9134867" y="881023"/>
                    <a:pt x="9020198" y="892365"/>
                  </a:cubicBezTo>
                  <a:cubicBezTo>
                    <a:pt x="8905529" y="903707"/>
                    <a:pt x="8535847" y="802822"/>
                    <a:pt x="8221535" y="892365"/>
                  </a:cubicBezTo>
                  <a:cubicBezTo>
                    <a:pt x="7907223" y="981908"/>
                    <a:pt x="8053595" y="865045"/>
                    <a:pt x="7951399" y="892365"/>
                  </a:cubicBezTo>
                  <a:cubicBezTo>
                    <a:pt x="7849203" y="919685"/>
                    <a:pt x="7412600" y="877668"/>
                    <a:pt x="7152735" y="892365"/>
                  </a:cubicBezTo>
                  <a:cubicBezTo>
                    <a:pt x="6892870" y="907062"/>
                    <a:pt x="6604553" y="820048"/>
                    <a:pt x="6354072" y="892365"/>
                  </a:cubicBezTo>
                  <a:cubicBezTo>
                    <a:pt x="6103591" y="964682"/>
                    <a:pt x="5890233" y="880174"/>
                    <a:pt x="5766820" y="892365"/>
                  </a:cubicBezTo>
                  <a:cubicBezTo>
                    <a:pt x="5643407" y="904556"/>
                    <a:pt x="5588672" y="883921"/>
                    <a:pt x="5496683" y="892365"/>
                  </a:cubicBezTo>
                  <a:cubicBezTo>
                    <a:pt x="5404694" y="900809"/>
                    <a:pt x="5339480" y="880095"/>
                    <a:pt x="5226547" y="892365"/>
                  </a:cubicBezTo>
                  <a:cubicBezTo>
                    <a:pt x="5113614" y="904635"/>
                    <a:pt x="4655991" y="803537"/>
                    <a:pt x="4427884" y="892365"/>
                  </a:cubicBezTo>
                  <a:cubicBezTo>
                    <a:pt x="4199777" y="981193"/>
                    <a:pt x="4238447" y="873869"/>
                    <a:pt x="4052042" y="892365"/>
                  </a:cubicBezTo>
                  <a:cubicBezTo>
                    <a:pt x="3865637" y="910861"/>
                    <a:pt x="3817704" y="877614"/>
                    <a:pt x="3676201" y="892365"/>
                  </a:cubicBezTo>
                  <a:cubicBezTo>
                    <a:pt x="3534698" y="907116"/>
                    <a:pt x="3332437" y="832923"/>
                    <a:pt x="3088948" y="892365"/>
                  </a:cubicBezTo>
                  <a:cubicBezTo>
                    <a:pt x="2845459" y="951807"/>
                    <a:pt x="2864025" y="853751"/>
                    <a:pt x="2713107" y="892365"/>
                  </a:cubicBezTo>
                  <a:cubicBezTo>
                    <a:pt x="2562189" y="930979"/>
                    <a:pt x="2481236" y="859383"/>
                    <a:pt x="2337265" y="892365"/>
                  </a:cubicBezTo>
                  <a:cubicBezTo>
                    <a:pt x="2193294" y="925347"/>
                    <a:pt x="1709503" y="852143"/>
                    <a:pt x="1538602" y="892365"/>
                  </a:cubicBezTo>
                  <a:cubicBezTo>
                    <a:pt x="1367701" y="932587"/>
                    <a:pt x="1168735" y="876526"/>
                    <a:pt x="951349" y="892365"/>
                  </a:cubicBezTo>
                  <a:cubicBezTo>
                    <a:pt x="733963" y="908204"/>
                    <a:pt x="800386" y="890018"/>
                    <a:pt x="681213" y="892365"/>
                  </a:cubicBezTo>
                  <a:cubicBezTo>
                    <a:pt x="562040" y="894712"/>
                    <a:pt x="145129" y="878573"/>
                    <a:pt x="0" y="892365"/>
                  </a:cubicBezTo>
                  <a:cubicBezTo>
                    <a:pt x="-23144" y="718292"/>
                    <a:pt x="26039" y="654178"/>
                    <a:pt x="0" y="437259"/>
                  </a:cubicBezTo>
                  <a:cubicBezTo>
                    <a:pt x="-26039" y="220340"/>
                    <a:pt x="15152" y="154158"/>
                    <a:pt x="0" y="0"/>
                  </a:cubicBezTo>
                  <a:close/>
                </a:path>
                <a:path w="10570545" h="892365" stroke="0" extrusionOk="0">
                  <a:moveTo>
                    <a:pt x="0" y="0"/>
                  </a:moveTo>
                  <a:cubicBezTo>
                    <a:pt x="378133" y="-2894"/>
                    <a:pt x="619132" y="62603"/>
                    <a:pt x="798663" y="0"/>
                  </a:cubicBezTo>
                  <a:cubicBezTo>
                    <a:pt x="978194" y="-62603"/>
                    <a:pt x="1190530" y="36047"/>
                    <a:pt x="1385916" y="0"/>
                  </a:cubicBezTo>
                  <a:cubicBezTo>
                    <a:pt x="1581302" y="-36047"/>
                    <a:pt x="1594914" y="10181"/>
                    <a:pt x="1761758" y="0"/>
                  </a:cubicBezTo>
                  <a:cubicBezTo>
                    <a:pt x="1928602" y="-10181"/>
                    <a:pt x="2135421" y="67930"/>
                    <a:pt x="2349010" y="0"/>
                  </a:cubicBezTo>
                  <a:cubicBezTo>
                    <a:pt x="2562599" y="-67930"/>
                    <a:pt x="2772384" y="76759"/>
                    <a:pt x="3147673" y="0"/>
                  </a:cubicBezTo>
                  <a:cubicBezTo>
                    <a:pt x="3522962" y="-76759"/>
                    <a:pt x="3403217" y="43248"/>
                    <a:pt x="3523515" y="0"/>
                  </a:cubicBezTo>
                  <a:cubicBezTo>
                    <a:pt x="3643813" y="-43248"/>
                    <a:pt x="3720915" y="6726"/>
                    <a:pt x="3793651" y="0"/>
                  </a:cubicBezTo>
                  <a:cubicBezTo>
                    <a:pt x="3866387" y="-6726"/>
                    <a:pt x="4177076" y="48987"/>
                    <a:pt x="4380904" y="0"/>
                  </a:cubicBezTo>
                  <a:cubicBezTo>
                    <a:pt x="4584732" y="-48987"/>
                    <a:pt x="4709231" y="22963"/>
                    <a:pt x="4968156" y="0"/>
                  </a:cubicBezTo>
                  <a:cubicBezTo>
                    <a:pt x="5227081" y="-22963"/>
                    <a:pt x="5448304" y="58050"/>
                    <a:pt x="5661114" y="0"/>
                  </a:cubicBezTo>
                  <a:cubicBezTo>
                    <a:pt x="5873924" y="-58050"/>
                    <a:pt x="5924345" y="25091"/>
                    <a:pt x="6142661" y="0"/>
                  </a:cubicBezTo>
                  <a:cubicBezTo>
                    <a:pt x="6360977" y="-25091"/>
                    <a:pt x="6291576" y="27214"/>
                    <a:pt x="6412797" y="0"/>
                  </a:cubicBezTo>
                  <a:cubicBezTo>
                    <a:pt x="6534018" y="-27214"/>
                    <a:pt x="6633906" y="44922"/>
                    <a:pt x="6788639" y="0"/>
                  </a:cubicBezTo>
                  <a:cubicBezTo>
                    <a:pt x="6943372" y="-44922"/>
                    <a:pt x="7327983" y="9926"/>
                    <a:pt x="7587302" y="0"/>
                  </a:cubicBezTo>
                  <a:cubicBezTo>
                    <a:pt x="7846621" y="-9926"/>
                    <a:pt x="7868496" y="28357"/>
                    <a:pt x="7963144" y="0"/>
                  </a:cubicBezTo>
                  <a:cubicBezTo>
                    <a:pt x="8057792" y="-28357"/>
                    <a:pt x="8179409" y="31145"/>
                    <a:pt x="8338986" y="0"/>
                  </a:cubicBezTo>
                  <a:cubicBezTo>
                    <a:pt x="8498563" y="-31145"/>
                    <a:pt x="8561446" y="28457"/>
                    <a:pt x="8714827" y="0"/>
                  </a:cubicBezTo>
                  <a:cubicBezTo>
                    <a:pt x="8868208" y="-28457"/>
                    <a:pt x="9282720" y="6743"/>
                    <a:pt x="9513491" y="0"/>
                  </a:cubicBezTo>
                  <a:cubicBezTo>
                    <a:pt x="9744262" y="-6743"/>
                    <a:pt x="10131351" y="42075"/>
                    <a:pt x="10570545" y="0"/>
                  </a:cubicBezTo>
                  <a:cubicBezTo>
                    <a:pt x="10587882" y="177415"/>
                    <a:pt x="10550188" y="266006"/>
                    <a:pt x="10570545" y="428335"/>
                  </a:cubicBezTo>
                  <a:cubicBezTo>
                    <a:pt x="10590902" y="590665"/>
                    <a:pt x="10533383" y="758954"/>
                    <a:pt x="10570545" y="892365"/>
                  </a:cubicBezTo>
                  <a:cubicBezTo>
                    <a:pt x="10334747" y="904858"/>
                    <a:pt x="10116343" y="883134"/>
                    <a:pt x="9983293" y="892365"/>
                  </a:cubicBezTo>
                  <a:cubicBezTo>
                    <a:pt x="9850243" y="901596"/>
                    <a:pt x="9572563" y="823116"/>
                    <a:pt x="9396040" y="892365"/>
                  </a:cubicBezTo>
                  <a:cubicBezTo>
                    <a:pt x="9219517" y="961614"/>
                    <a:pt x="8988843" y="837377"/>
                    <a:pt x="8808788" y="892365"/>
                  </a:cubicBezTo>
                  <a:cubicBezTo>
                    <a:pt x="8628733" y="947353"/>
                    <a:pt x="8260696" y="879080"/>
                    <a:pt x="8115830" y="892365"/>
                  </a:cubicBezTo>
                  <a:cubicBezTo>
                    <a:pt x="7970964" y="905650"/>
                    <a:pt x="7513356" y="809936"/>
                    <a:pt x="7317166" y="892365"/>
                  </a:cubicBezTo>
                  <a:cubicBezTo>
                    <a:pt x="7120976" y="974794"/>
                    <a:pt x="7142617" y="887209"/>
                    <a:pt x="7047030" y="892365"/>
                  </a:cubicBezTo>
                  <a:cubicBezTo>
                    <a:pt x="6951443" y="897521"/>
                    <a:pt x="6865819" y="868616"/>
                    <a:pt x="6776894" y="892365"/>
                  </a:cubicBezTo>
                  <a:cubicBezTo>
                    <a:pt x="6687969" y="916114"/>
                    <a:pt x="6516563" y="847351"/>
                    <a:pt x="6295347" y="892365"/>
                  </a:cubicBezTo>
                  <a:cubicBezTo>
                    <a:pt x="6074131" y="937379"/>
                    <a:pt x="6000544" y="882520"/>
                    <a:pt x="5708094" y="892365"/>
                  </a:cubicBezTo>
                  <a:cubicBezTo>
                    <a:pt x="5415644" y="902210"/>
                    <a:pt x="5420497" y="885199"/>
                    <a:pt x="5226547" y="892365"/>
                  </a:cubicBezTo>
                  <a:cubicBezTo>
                    <a:pt x="5032597" y="899531"/>
                    <a:pt x="4870950" y="856683"/>
                    <a:pt x="4533589" y="892365"/>
                  </a:cubicBezTo>
                  <a:cubicBezTo>
                    <a:pt x="4196228" y="928047"/>
                    <a:pt x="4107463" y="807865"/>
                    <a:pt x="3734926" y="892365"/>
                  </a:cubicBezTo>
                  <a:cubicBezTo>
                    <a:pt x="3362389" y="976865"/>
                    <a:pt x="3332743" y="877107"/>
                    <a:pt x="3147673" y="892365"/>
                  </a:cubicBezTo>
                  <a:cubicBezTo>
                    <a:pt x="2962603" y="907623"/>
                    <a:pt x="2802557" y="883781"/>
                    <a:pt x="2666126" y="892365"/>
                  </a:cubicBezTo>
                  <a:cubicBezTo>
                    <a:pt x="2529695" y="900949"/>
                    <a:pt x="2137295" y="801928"/>
                    <a:pt x="1867463" y="892365"/>
                  </a:cubicBezTo>
                  <a:cubicBezTo>
                    <a:pt x="1597631" y="982802"/>
                    <a:pt x="1513572" y="874338"/>
                    <a:pt x="1174505" y="892365"/>
                  </a:cubicBezTo>
                  <a:cubicBezTo>
                    <a:pt x="835438" y="910392"/>
                    <a:pt x="418762" y="826853"/>
                    <a:pt x="0" y="892365"/>
                  </a:cubicBezTo>
                  <a:cubicBezTo>
                    <a:pt x="-9983" y="742112"/>
                    <a:pt x="19630" y="609993"/>
                    <a:pt x="0" y="464030"/>
                  </a:cubicBezTo>
                  <a:cubicBezTo>
                    <a:pt x="-19630" y="318067"/>
                    <a:pt x="14582" y="20726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en-US" sz="2800" b="1" dirty="0">
                  <a:solidFill>
                    <a:schemeClr val="tx1"/>
                  </a:solidFill>
                  <a:latin typeface="+mn-lt"/>
                </a:rPr>
                <a:t>	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143563" y="3285716"/>
              <a:ext cx="1066876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altLang="en-US" sz="4000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altLang="en-US" sz="4000" dirty="0">
                  <a:latin typeface="Calibri" panose="020F0502020204030204" pitchFamily="34" charset="0"/>
                  <a:cs typeface="Calibri" panose="020F0502020204030204" pitchFamily="34" charset="0"/>
                </a:rPr>
                <a:t>ỉ </a:t>
              </a:r>
              <a:r>
                <a:rPr lang="en-US" altLang="en-US" sz="4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altLang="en-US" sz="4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vi-VN" altLang="en-US" sz="4000" dirty="0">
                  <a:latin typeface="Calibri" panose="020F0502020204030204" pitchFamily="34" charset="0"/>
                  <a:cs typeface="Calibri" panose="020F0502020204030204" pitchFamily="34" charset="0"/>
                </a:rPr>
                <a:t>học sinh giỏi và học sinh toàn trường là </a:t>
              </a:r>
              <a:r>
                <a:rPr lang="vi-VN" altLang="en-US" sz="40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20%.</a:t>
              </a:r>
              <a:endParaRPr lang="en-US" altLang="en-US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911068" y="2894004"/>
            <a:ext cx="4741282" cy="2218216"/>
            <a:chOff x="1123431" y="4192885"/>
            <a:chExt cx="10829715" cy="1186215"/>
          </a:xfrm>
        </p:grpSpPr>
        <p:sp>
          <p:nvSpPr>
            <p:cNvPr id="40" name="Rectangle 2"/>
            <p:cNvSpPr/>
            <p:nvPr/>
          </p:nvSpPr>
          <p:spPr>
            <a:xfrm>
              <a:off x="1123431" y="4192885"/>
              <a:ext cx="10540421" cy="1186215"/>
            </a:xfrm>
            <a:custGeom>
              <a:avLst/>
              <a:gdLst>
                <a:gd name="connsiteX0" fmla="*/ 0 w 10540421"/>
                <a:gd name="connsiteY0" fmla="*/ 0 h 1186215"/>
                <a:gd name="connsiteX1" fmla="*/ 269366 w 10540421"/>
                <a:gd name="connsiteY1" fmla="*/ 0 h 1186215"/>
                <a:gd name="connsiteX2" fmla="*/ 960349 w 10540421"/>
                <a:gd name="connsiteY2" fmla="*/ 0 h 1186215"/>
                <a:gd name="connsiteX3" fmla="*/ 1651333 w 10540421"/>
                <a:gd name="connsiteY3" fmla="*/ 0 h 1186215"/>
                <a:gd name="connsiteX4" fmla="*/ 2342316 w 10540421"/>
                <a:gd name="connsiteY4" fmla="*/ 0 h 1186215"/>
                <a:gd name="connsiteX5" fmla="*/ 2717086 w 10540421"/>
                <a:gd name="connsiteY5" fmla="*/ 0 h 1186215"/>
                <a:gd name="connsiteX6" fmla="*/ 2986453 w 10540421"/>
                <a:gd name="connsiteY6" fmla="*/ 0 h 1186215"/>
                <a:gd name="connsiteX7" fmla="*/ 3361223 w 10540421"/>
                <a:gd name="connsiteY7" fmla="*/ 0 h 1186215"/>
                <a:gd name="connsiteX8" fmla="*/ 4157611 w 10540421"/>
                <a:gd name="connsiteY8" fmla="*/ 0 h 1186215"/>
                <a:gd name="connsiteX9" fmla="*/ 4532381 w 10540421"/>
                <a:gd name="connsiteY9" fmla="*/ 0 h 1186215"/>
                <a:gd name="connsiteX10" fmla="*/ 5012556 w 10540421"/>
                <a:gd name="connsiteY10" fmla="*/ 0 h 1186215"/>
                <a:gd name="connsiteX11" fmla="*/ 5598135 w 10540421"/>
                <a:gd name="connsiteY11" fmla="*/ 0 h 1186215"/>
                <a:gd name="connsiteX12" fmla="*/ 6289118 w 10540421"/>
                <a:gd name="connsiteY12" fmla="*/ 0 h 1186215"/>
                <a:gd name="connsiteX13" fmla="*/ 6980101 w 10540421"/>
                <a:gd name="connsiteY13" fmla="*/ 0 h 1186215"/>
                <a:gd name="connsiteX14" fmla="*/ 7249467 w 10540421"/>
                <a:gd name="connsiteY14" fmla="*/ 0 h 1186215"/>
                <a:gd name="connsiteX15" fmla="*/ 7729642 w 10540421"/>
                <a:gd name="connsiteY15" fmla="*/ 0 h 1186215"/>
                <a:gd name="connsiteX16" fmla="*/ 8420625 w 10540421"/>
                <a:gd name="connsiteY16" fmla="*/ 0 h 1186215"/>
                <a:gd name="connsiteX17" fmla="*/ 9217013 w 10540421"/>
                <a:gd name="connsiteY17" fmla="*/ 0 h 1186215"/>
                <a:gd name="connsiteX18" fmla="*/ 10013400 w 10540421"/>
                <a:gd name="connsiteY18" fmla="*/ 0 h 1186215"/>
                <a:gd name="connsiteX19" fmla="*/ 10540421 w 10540421"/>
                <a:gd name="connsiteY19" fmla="*/ 0 h 1186215"/>
                <a:gd name="connsiteX20" fmla="*/ 10540421 w 10540421"/>
                <a:gd name="connsiteY20" fmla="*/ 557521 h 1186215"/>
                <a:gd name="connsiteX21" fmla="*/ 10540421 w 10540421"/>
                <a:gd name="connsiteY21" fmla="*/ 1186215 h 1186215"/>
                <a:gd name="connsiteX22" fmla="*/ 9954842 w 10540421"/>
                <a:gd name="connsiteY22" fmla="*/ 1186215 h 1186215"/>
                <a:gd name="connsiteX23" fmla="*/ 9263859 w 10540421"/>
                <a:gd name="connsiteY23" fmla="*/ 1186215 h 1186215"/>
                <a:gd name="connsiteX24" fmla="*/ 8994493 w 10540421"/>
                <a:gd name="connsiteY24" fmla="*/ 1186215 h 1186215"/>
                <a:gd name="connsiteX25" fmla="*/ 8198105 w 10540421"/>
                <a:gd name="connsiteY25" fmla="*/ 1186215 h 1186215"/>
                <a:gd name="connsiteX26" fmla="*/ 7928739 w 10540421"/>
                <a:gd name="connsiteY26" fmla="*/ 1186215 h 1186215"/>
                <a:gd name="connsiteX27" fmla="*/ 7132352 w 10540421"/>
                <a:gd name="connsiteY27" fmla="*/ 1186215 h 1186215"/>
                <a:gd name="connsiteX28" fmla="*/ 6335964 w 10540421"/>
                <a:gd name="connsiteY28" fmla="*/ 1186215 h 1186215"/>
                <a:gd name="connsiteX29" fmla="*/ 5750385 w 10540421"/>
                <a:gd name="connsiteY29" fmla="*/ 1186215 h 1186215"/>
                <a:gd name="connsiteX30" fmla="*/ 5481019 w 10540421"/>
                <a:gd name="connsiteY30" fmla="*/ 1186215 h 1186215"/>
                <a:gd name="connsiteX31" fmla="*/ 5211653 w 10540421"/>
                <a:gd name="connsiteY31" fmla="*/ 1186215 h 1186215"/>
                <a:gd name="connsiteX32" fmla="*/ 4415265 w 10540421"/>
                <a:gd name="connsiteY32" fmla="*/ 1186215 h 1186215"/>
                <a:gd name="connsiteX33" fmla="*/ 4040495 w 10540421"/>
                <a:gd name="connsiteY33" fmla="*/ 1186215 h 1186215"/>
                <a:gd name="connsiteX34" fmla="*/ 3665724 w 10540421"/>
                <a:gd name="connsiteY34" fmla="*/ 1186215 h 1186215"/>
                <a:gd name="connsiteX35" fmla="*/ 3080145 w 10540421"/>
                <a:gd name="connsiteY35" fmla="*/ 1186215 h 1186215"/>
                <a:gd name="connsiteX36" fmla="*/ 2705375 w 10540421"/>
                <a:gd name="connsiteY36" fmla="*/ 1186215 h 1186215"/>
                <a:gd name="connsiteX37" fmla="*/ 2330604 w 10540421"/>
                <a:gd name="connsiteY37" fmla="*/ 1186215 h 1186215"/>
                <a:gd name="connsiteX38" fmla="*/ 1534217 w 10540421"/>
                <a:gd name="connsiteY38" fmla="*/ 1186215 h 1186215"/>
                <a:gd name="connsiteX39" fmla="*/ 948638 w 10540421"/>
                <a:gd name="connsiteY39" fmla="*/ 1186215 h 1186215"/>
                <a:gd name="connsiteX40" fmla="*/ 679272 w 10540421"/>
                <a:gd name="connsiteY40" fmla="*/ 1186215 h 1186215"/>
                <a:gd name="connsiteX41" fmla="*/ 0 w 10540421"/>
                <a:gd name="connsiteY41" fmla="*/ 1186215 h 1186215"/>
                <a:gd name="connsiteX42" fmla="*/ 0 w 10540421"/>
                <a:gd name="connsiteY42" fmla="*/ 581245 h 1186215"/>
                <a:gd name="connsiteX43" fmla="*/ 0 w 10540421"/>
                <a:gd name="connsiteY43" fmla="*/ 0 h 1186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0540421" h="1186215" fill="none" extrusionOk="0">
                  <a:moveTo>
                    <a:pt x="0" y="0"/>
                  </a:moveTo>
                  <a:cubicBezTo>
                    <a:pt x="55944" y="-6450"/>
                    <a:pt x="210448" y="21111"/>
                    <a:pt x="269366" y="0"/>
                  </a:cubicBezTo>
                  <a:cubicBezTo>
                    <a:pt x="328284" y="-21111"/>
                    <a:pt x="654663" y="75977"/>
                    <a:pt x="960349" y="0"/>
                  </a:cubicBezTo>
                  <a:cubicBezTo>
                    <a:pt x="1266035" y="-75977"/>
                    <a:pt x="1322908" y="61355"/>
                    <a:pt x="1651333" y="0"/>
                  </a:cubicBezTo>
                  <a:cubicBezTo>
                    <a:pt x="1979758" y="-61355"/>
                    <a:pt x="2002804" y="40626"/>
                    <a:pt x="2342316" y="0"/>
                  </a:cubicBezTo>
                  <a:cubicBezTo>
                    <a:pt x="2681828" y="-40626"/>
                    <a:pt x="2635855" y="22669"/>
                    <a:pt x="2717086" y="0"/>
                  </a:cubicBezTo>
                  <a:cubicBezTo>
                    <a:pt x="2798317" y="-22669"/>
                    <a:pt x="2868193" y="3039"/>
                    <a:pt x="2986453" y="0"/>
                  </a:cubicBezTo>
                  <a:cubicBezTo>
                    <a:pt x="3104713" y="-3039"/>
                    <a:pt x="3246949" y="39911"/>
                    <a:pt x="3361223" y="0"/>
                  </a:cubicBezTo>
                  <a:cubicBezTo>
                    <a:pt x="3475497" y="-39911"/>
                    <a:pt x="3950488" y="61281"/>
                    <a:pt x="4157611" y="0"/>
                  </a:cubicBezTo>
                  <a:cubicBezTo>
                    <a:pt x="4364734" y="-61281"/>
                    <a:pt x="4449957" y="43653"/>
                    <a:pt x="4532381" y="0"/>
                  </a:cubicBezTo>
                  <a:cubicBezTo>
                    <a:pt x="4614805" y="-43653"/>
                    <a:pt x="4889477" y="34402"/>
                    <a:pt x="5012556" y="0"/>
                  </a:cubicBezTo>
                  <a:cubicBezTo>
                    <a:pt x="5135635" y="-34402"/>
                    <a:pt x="5403661" y="51269"/>
                    <a:pt x="5598135" y="0"/>
                  </a:cubicBezTo>
                  <a:cubicBezTo>
                    <a:pt x="5792609" y="-51269"/>
                    <a:pt x="5957621" y="14599"/>
                    <a:pt x="6289118" y="0"/>
                  </a:cubicBezTo>
                  <a:cubicBezTo>
                    <a:pt x="6620615" y="-14599"/>
                    <a:pt x="6778108" y="77956"/>
                    <a:pt x="6980101" y="0"/>
                  </a:cubicBezTo>
                  <a:cubicBezTo>
                    <a:pt x="7182094" y="-77956"/>
                    <a:pt x="7160037" y="21757"/>
                    <a:pt x="7249467" y="0"/>
                  </a:cubicBezTo>
                  <a:cubicBezTo>
                    <a:pt x="7338897" y="-21757"/>
                    <a:pt x="7578956" y="52488"/>
                    <a:pt x="7729642" y="0"/>
                  </a:cubicBezTo>
                  <a:cubicBezTo>
                    <a:pt x="7880328" y="-52488"/>
                    <a:pt x="8239781" y="17306"/>
                    <a:pt x="8420625" y="0"/>
                  </a:cubicBezTo>
                  <a:cubicBezTo>
                    <a:pt x="8601469" y="-17306"/>
                    <a:pt x="8966370" y="53765"/>
                    <a:pt x="9217013" y="0"/>
                  </a:cubicBezTo>
                  <a:cubicBezTo>
                    <a:pt x="9467656" y="-53765"/>
                    <a:pt x="9640380" y="16873"/>
                    <a:pt x="10013400" y="0"/>
                  </a:cubicBezTo>
                  <a:cubicBezTo>
                    <a:pt x="10386420" y="-16873"/>
                    <a:pt x="10405210" y="8885"/>
                    <a:pt x="10540421" y="0"/>
                  </a:cubicBezTo>
                  <a:cubicBezTo>
                    <a:pt x="10558448" y="154275"/>
                    <a:pt x="10539861" y="313873"/>
                    <a:pt x="10540421" y="557521"/>
                  </a:cubicBezTo>
                  <a:cubicBezTo>
                    <a:pt x="10540981" y="801169"/>
                    <a:pt x="10505742" y="903624"/>
                    <a:pt x="10540421" y="1186215"/>
                  </a:cubicBezTo>
                  <a:cubicBezTo>
                    <a:pt x="10294944" y="1205070"/>
                    <a:pt x="10143021" y="1133186"/>
                    <a:pt x="9954842" y="1186215"/>
                  </a:cubicBezTo>
                  <a:cubicBezTo>
                    <a:pt x="9766663" y="1239244"/>
                    <a:pt x="9506387" y="1132940"/>
                    <a:pt x="9263859" y="1186215"/>
                  </a:cubicBezTo>
                  <a:cubicBezTo>
                    <a:pt x="9021331" y="1239490"/>
                    <a:pt x="9074523" y="1173023"/>
                    <a:pt x="8994493" y="1186215"/>
                  </a:cubicBezTo>
                  <a:cubicBezTo>
                    <a:pt x="8914463" y="1199407"/>
                    <a:pt x="8554701" y="1158794"/>
                    <a:pt x="8198105" y="1186215"/>
                  </a:cubicBezTo>
                  <a:cubicBezTo>
                    <a:pt x="7841509" y="1213636"/>
                    <a:pt x="7999263" y="1159951"/>
                    <a:pt x="7928739" y="1186215"/>
                  </a:cubicBezTo>
                  <a:cubicBezTo>
                    <a:pt x="7858215" y="1212479"/>
                    <a:pt x="7506458" y="1186003"/>
                    <a:pt x="7132352" y="1186215"/>
                  </a:cubicBezTo>
                  <a:cubicBezTo>
                    <a:pt x="6758246" y="1186427"/>
                    <a:pt x="6653041" y="1158613"/>
                    <a:pt x="6335964" y="1186215"/>
                  </a:cubicBezTo>
                  <a:cubicBezTo>
                    <a:pt x="6018887" y="1213817"/>
                    <a:pt x="6040048" y="1179317"/>
                    <a:pt x="5750385" y="1186215"/>
                  </a:cubicBezTo>
                  <a:cubicBezTo>
                    <a:pt x="5460722" y="1193113"/>
                    <a:pt x="5595058" y="1173790"/>
                    <a:pt x="5481019" y="1186215"/>
                  </a:cubicBezTo>
                  <a:cubicBezTo>
                    <a:pt x="5366980" y="1198640"/>
                    <a:pt x="5289999" y="1170613"/>
                    <a:pt x="5211653" y="1186215"/>
                  </a:cubicBezTo>
                  <a:cubicBezTo>
                    <a:pt x="5133307" y="1201817"/>
                    <a:pt x="4690214" y="1148836"/>
                    <a:pt x="4415265" y="1186215"/>
                  </a:cubicBezTo>
                  <a:cubicBezTo>
                    <a:pt x="4140316" y="1223594"/>
                    <a:pt x="4140188" y="1186003"/>
                    <a:pt x="4040495" y="1186215"/>
                  </a:cubicBezTo>
                  <a:cubicBezTo>
                    <a:pt x="3940802" y="1186427"/>
                    <a:pt x="3784230" y="1184485"/>
                    <a:pt x="3665724" y="1186215"/>
                  </a:cubicBezTo>
                  <a:cubicBezTo>
                    <a:pt x="3547218" y="1187945"/>
                    <a:pt x="3331005" y="1121488"/>
                    <a:pt x="3080145" y="1186215"/>
                  </a:cubicBezTo>
                  <a:cubicBezTo>
                    <a:pt x="2829285" y="1250942"/>
                    <a:pt x="2857129" y="1156399"/>
                    <a:pt x="2705375" y="1186215"/>
                  </a:cubicBezTo>
                  <a:cubicBezTo>
                    <a:pt x="2553621" y="1216031"/>
                    <a:pt x="2517916" y="1167684"/>
                    <a:pt x="2330604" y="1186215"/>
                  </a:cubicBezTo>
                  <a:cubicBezTo>
                    <a:pt x="2143292" y="1204746"/>
                    <a:pt x="1907751" y="1146660"/>
                    <a:pt x="1534217" y="1186215"/>
                  </a:cubicBezTo>
                  <a:cubicBezTo>
                    <a:pt x="1160683" y="1225770"/>
                    <a:pt x="1133505" y="1128345"/>
                    <a:pt x="948638" y="1186215"/>
                  </a:cubicBezTo>
                  <a:cubicBezTo>
                    <a:pt x="763771" y="1244085"/>
                    <a:pt x="807185" y="1155141"/>
                    <a:pt x="679272" y="1186215"/>
                  </a:cubicBezTo>
                  <a:cubicBezTo>
                    <a:pt x="551359" y="1217289"/>
                    <a:pt x="239611" y="1158671"/>
                    <a:pt x="0" y="1186215"/>
                  </a:cubicBezTo>
                  <a:cubicBezTo>
                    <a:pt x="-2638" y="1039776"/>
                    <a:pt x="30852" y="713873"/>
                    <a:pt x="0" y="581245"/>
                  </a:cubicBezTo>
                  <a:cubicBezTo>
                    <a:pt x="-30852" y="448617"/>
                    <a:pt x="26740" y="133281"/>
                    <a:pt x="0" y="0"/>
                  </a:cubicBezTo>
                  <a:close/>
                </a:path>
                <a:path w="10540421" h="1186215" stroke="0" extrusionOk="0">
                  <a:moveTo>
                    <a:pt x="0" y="0"/>
                  </a:moveTo>
                  <a:cubicBezTo>
                    <a:pt x="394649" y="-50155"/>
                    <a:pt x="467788" y="19746"/>
                    <a:pt x="796387" y="0"/>
                  </a:cubicBezTo>
                  <a:cubicBezTo>
                    <a:pt x="1124986" y="-19746"/>
                    <a:pt x="1153373" y="62277"/>
                    <a:pt x="1381966" y="0"/>
                  </a:cubicBezTo>
                  <a:cubicBezTo>
                    <a:pt x="1610559" y="-62277"/>
                    <a:pt x="1629266" y="35958"/>
                    <a:pt x="1756737" y="0"/>
                  </a:cubicBezTo>
                  <a:cubicBezTo>
                    <a:pt x="1884208" y="-35958"/>
                    <a:pt x="2197473" y="27303"/>
                    <a:pt x="2342316" y="0"/>
                  </a:cubicBezTo>
                  <a:cubicBezTo>
                    <a:pt x="2487159" y="-27303"/>
                    <a:pt x="2938271" y="74513"/>
                    <a:pt x="3138703" y="0"/>
                  </a:cubicBezTo>
                  <a:cubicBezTo>
                    <a:pt x="3339135" y="-74513"/>
                    <a:pt x="3340215" y="20492"/>
                    <a:pt x="3513474" y="0"/>
                  </a:cubicBezTo>
                  <a:cubicBezTo>
                    <a:pt x="3686733" y="-20492"/>
                    <a:pt x="3725357" y="16245"/>
                    <a:pt x="3782840" y="0"/>
                  </a:cubicBezTo>
                  <a:cubicBezTo>
                    <a:pt x="3840323" y="-16245"/>
                    <a:pt x="4240552" y="17240"/>
                    <a:pt x="4368419" y="0"/>
                  </a:cubicBezTo>
                  <a:cubicBezTo>
                    <a:pt x="4496286" y="-17240"/>
                    <a:pt x="4733445" y="28887"/>
                    <a:pt x="4953998" y="0"/>
                  </a:cubicBezTo>
                  <a:cubicBezTo>
                    <a:pt x="5174551" y="-28887"/>
                    <a:pt x="5342744" y="38169"/>
                    <a:pt x="5644981" y="0"/>
                  </a:cubicBezTo>
                  <a:cubicBezTo>
                    <a:pt x="5947218" y="-38169"/>
                    <a:pt x="5945517" y="32390"/>
                    <a:pt x="6125156" y="0"/>
                  </a:cubicBezTo>
                  <a:cubicBezTo>
                    <a:pt x="6304795" y="-32390"/>
                    <a:pt x="6318965" y="12020"/>
                    <a:pt x="6394522" y="0"/>
                  </a:cubicBezTo>
                  <a:cubicBezTo>
                    <a:pt x="6470079" y="-12020"/>
                    <a:pt x="6589615" y="29108"/>
                    <a:pt x="6769293" y="0"/>
                  </a:cubicBezTo>
                  <a:cubicBezTo>
                    <a:pt x="6948971" y="-29108"/>
                    <a:pt x="7398329" y="64206"/>
                    <a:pt x="7565680" y="0"/>
                  </a:cubicBezTo>
                  <a:cubicBezTo>
                    <a:pt x="7733031" y="-64206"/>
                    <a:pt x="7848351" y="32843"/>
                    <a:pt x="7940450" y="0"/>
                  </a:cubicBezTo>
                  <a:cubicBezTo>
                    <a:pt x="8032549" y="-32843"/>
                    <a:pt x="8183259" y="6586"/>
                    <a:pt x="8315221" y="0"/>
                  </a:cubicBezTo>
                  <a:cubicBezTo>
                    <a:pt x="8447183" y="-6586"/>
                    <a:pt x="8593412" y="8170"/>
                    <a:pt x="8689992" y="0"/>
                  </a:cubicBezTo>
                  <a:cubicBezTo>
                    <a:pt x="8786572" y="-8170"/>
                    <a:pt x="9156910" y="85227"/>
                    <a:pt x="9486379" y="0"/>
                  </a:cubicBezTo>
                  <a:cubicBezTo>
                    <a:pt x="9815848" y="-85227"/>
                    <a:pt x="10047035" y="29382"/>
                    <a:pt x="10540421" y="0"/>
                  </a:cubicBezTo>
                  <a:cubicBezTo>
                    <a:pt x="10604589" y="180320"/>
                    <a:pt x="10506876" y="439668"/>
                    <a:pt x="10540421" y="569383"/>
                  </a:cubicBezTo>
                  <a:cubicBezTo>
                    <a:pt x="10573966" y="699098"/>
                    <a:pt x="10495386" y="990434"/>
                    <a:pt x="10540421" y="1186215"/>
                  </a:cubicBezTo>
                  <a:cubicBezTo>
                    <a:pt x="10384597" y="1249277"/>
                    <a:pt x="10214240" y="1130499"/>
                    <a:pt x="9954842" y="1186215"/>
                  </a:cubicBezTo>
                  <a:cubicBezTo>
                    <a:pt x="9695444" y="1241931"/>
                    <a:pt x="9553623" y="1150533"/>
                    <a:pt x="9369263" y="1186215"/>
                  </a:cubicBezTo>
                  <a:cubicBezTo>
                    <a:pt x="9184903" y="1221897"/>
                    <a:pt x="9048235" y="1121948"/>
                    <a:pt x="8783684" y="1186215"/>
                  </a:cubicBezTo>
                  <a:cubicBezTo>
                    <a:pt x="8519133" y="1250482"/>
                    <a:pt x="8337579" y="1159407"/>
                    <a:pt x="8092701" y="1186215"/>
                  </a:cubicBezTo>
                  <a:cubicBezTo>
                    <a:pt x="7847823" y="1213023"/>
                    <a:pt x="7575398" y="1172064"/>
                    <a:pt x="7296314" y="1186215"/>
                  </a:cubicBezTo>
                  <a:cubicBezTo>
                    <a:pt x="7017230" y="1200366"/>
                    <a:pt x="7136656" y="1180002"/>
                    <a:pt x="7026947" y="1186215"/>
                  </a:cubicBezTo>
                  <a:cubicBezTo>
                    <a:pt x="6917238" y="1192428"/>
                    <a:pt x="6817549" y="1157481"/>
                    <a:pt x="6757581" y="1186215"/>
                  </a:cubicBezTo>
                  <a:cubicBezTo>
                    <a:pt x="6697613" y="1214949"/>
                    <a:pt x="6490144" y="1179552"/>
                    <a:pt x="6277406" y="1186215"/>
                  </a:cubicBezTo>
                  <a:cubicBezTo>
                    <a:pt x="6064668" y="1192878"/>
                    <a:pt x="5823895" y="1117832"/>
                    <a:pt x="5691827" y="1186215"/>
                  </a:cubicBezTo>
                  <a:cubicBezTo>
                    <a:pt x="5559759" y="1254598"/>
                    <a:pt x="5353064" y="1164891"/>
                    <a:pt x="5211653" y="1186215"/>
                  </a:cubicBezTo>
                  <a:cubicBezTo>
                    <a:pt x="5070242" y="1207539"/>
                    <a:pt x="4789610" y="1122521"/>
                    <a:pt x="4520669" y="1186215"/>
                  </a:cubicBezTo>
                  <a:cubicBezTo>
                    <a:pt x="4251728" y="1249909"/>
                    <a:pt x="4090676" y="1173363"/>
                    <a:pt x="3724282" y="1186215"/>
                  </a:cubicBezTo>
                  <a:cubicBezTo>
                    <a:pt x="3357888" y="1199067"/>
                    <a:pt x="3345041" y="1138966"/>
                    <a:pt x="3138703" y="1186215"/>
                  </a:cubicBezTo>
                  <a:cubicBezTo>
                    <a:pt x="2932365" y="1233464"/>
                    <a:pt x="2810163" y="1183656"/>
                    <a:pt x="2658528" y="1186215"/>
                  </a:cubicBezTo>
                  <a:cubicBezTo>
                    <a:pt x="2506894" y="1188774"/>
                    <a:pt x="2120189" y="1104313"/>
                    <a:pt x="1862141" y="1186215"/>
                  </a:cubicBezTo>
                  <a:cubicBezTo>
                    <a:pt x="1604093" y="1268117"/>
                    <a:pt x="1408153" y="1148746"/>
                    <a:pt x="1171158" y="1186215"/>
                  </a:cubicBezTo>
                  <a:cubicBezTo>
                    <a:pt x="934163" y="1223684"/>
                    <a:pt x="348342" y="1081350"/>
                    <a:pt x="0" y="1186215"/>
                  </a:cubicBezTo>
                  <a:cubicBezTo>
                    <a:pt x="-59891" y="1060050"/>
                    <a:pt x="31000" y="785849"/>
                    <a:pt x="0" y="616832"/>
                  </a:cubicBezTo>
                  <a:cubicBezTo>
                    <a:pt x="-31000" y="447815"/>
                    <a:pt x="43540" y="27506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en-US" sz="2800" b="1" dirty="0">
                  <a:solidFill>
                    <a:schemeClr val="tx1"/>
                  </a:solidFill>
                  <a:latin typeface="+mn-lt"/>
                </a:rPr>
                <a:t>	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423230" y="4327035"/>
              <a:ext cx="10529916" cy="9375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600" dirty="0">
                  <a:solidFill>
                    <a:srgbClr val="C00000"/>
                  </a:solidFill>
                </a:rPr>
                <a:t>Hoặc: </a:t>
              </a:r>
              <a:r>
                <a:rPr lang="vi-VN" sz="3600" dirty="0"/>
                <a:t>Số học sinh gi</a:t>
              </a:r>
              <a:r>
                <a:rPr lang="en-US" altLang="vi-VN" sz="3600" dirty="0"/>
                <a:t>ỏi</a:t>
              </a:r>
              <a:r>
                <a:rPr lang="vi-VN" sz="3600" dirty="0"/>
                <a:t> chiếm 20% số học sinh to</a:t>
              </a:r>
              <a:r>
                <a:rPr lang="en-US" altLang="vi-VN" sz="3600" dirty="0"/>
                <a:t>àn</a:t>
              </a:r>
              <a:r>
                <a:rPr lang="vi-VN" sz="3600" dirty="0"/>
                <a:t> trư</a:t>
              </a:r>
              <a:r>
                <a:rPr lang="en-US" altLang="vi-VN" sz="3600" dirty="0"/>
                <a:t>ờng</a:t>
              </a:r>
              <a:r>
                <a:rPr lang="vi-VN" sz="3600" dirty="0"/>
                <a:t>.</a:t>
              </a:r>
              <a:endParaRPr lang="en-US" sz="36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32" grpId="0" animBg="1"/>
      <p:bldP spid="133" grpId="0"/>
      <p:bldP spid="134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7"/>
          <p:cNvSpPr/>
          <p:nvPr/>
        </p:nvSpPr>
        <p:spPr>
          <a:xfrm>
            <a:off x="309093" y="606155"/>
            <a:ext cx="11621950" cy="5993651"/>
          </a:xfrm>
          <a:prstGeom prst="roundRect">
            <a:avLst>
              <a:gd name="adj" fmla="val 11805"/>
            </a:avLst>
          </a:prstGeom>
          <a:noFill/>
          <a:ln w="38100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任意多边形 181"/>
          <p:cNvSpPr/>
          <p:nvPr/>
        </p:nvSpPr>
        <p:spPr>
          <a:xfrm>
            <a:off x="192277" y="27661"/>
            <a:ext cx="343476" cy="57849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-1" fmla="*/ 257175 w 647700"/>
              <a:gd name="connsiteY0-2" fmla="*/ 1181158 h 1209733"/>
              <a:gd name="connsiteX1-3" fmla="*/ 219075 w 647700"/>
              <a:gd name="connsiteY1-4" fmla="*/ 800158 h 1209733"/>
              <a:gd name="connsiteX2-5" fmla="*/ 0 w 647700"/>
              <a:gd name="connsiteY2-6" fmla="*/ 590608 h 1209733"/>
              <a:gd name="connsiteX3-7" fmla="*/ 266700 w 647700"/>
              <a:gd name="connsiteY3-8" fmla="*/ 504883 h 1209733"/>
              <a:gd name="connsiteX4-9" fmla="*/ 361950 w 647700"/>
              <a:gd name="connsiteY4-10" fmla="*/ 58 h 1209733"/>
              <a:gd name="connsiteX5-11" fmla="*/ 438150 w 647700"/>
              <a:gd name="connsiteY5-12" fmla="*/ 581083 h 1209733"/>
              <a:gd name="connsiteX6-13" fmla="*/ 647700 w 647700"/>
              <a:gd name="connsiteY6-14" fmla="*/ 657283 h 1209733"/>
              <a:gd name="connsiteX7-15" fmla="*/ 390525 w 647700"/>
              <a:gd name="connsiteY7-16" fmla="*/ 771583 h 1209733"/>
              <a:gd name="connsiteX8-17" fmla="*/ 314325 w 647700"/>
              <a:gd name="connsiteY8-18" fmla="*/ 1209733 h 1209733"/>
              <a:gd name="connsiteX0-19" fmla="*/ 257175 w 647700"/>
              <a:gd name="connsiteY0-20" fmla="*/ 1181158 h 1209733"/>
              <a:gd name="connsiteX1-21" fmla="*/ 219075 w 647700"/>
              <a:gd name="connsiteY1-22" fmla="*/ 800158 h 1209733"/>
              <a:gd name="connsiteX2-23" fmla="*/ 0 w 647700"/>
              <a:gd name="connsiteY2-24" fmla="*/ 590608 h 1209733"/>
              <a:gd name="connsiteX3-25" fmla="*/ 266700 w 647700"/>
              <a:gd name="connsiteY3-26" fmla="*/ 504883 h 1209733"/>
              <a:gd name="connsiteX4-27" fmla="*/ 361950 w 647700"/>
              <a:gd name="connsiteY4-28" fmla="*/ 58 h 1209733"/>
              <a:gd name="connsiteX5-29" fmla="*/ 438150 w 647700"/>
              <a:gd name="connsiteY5-30" fmla="*/ 581083 h 1209733"/>
              <a:gd name="connsiteX6-31" fmla="*/ 647700 w 647700"/>
              <a:gd name="connsiteY6-32" fmla="*/ 657283 h 1209733"/>
              <a:gd name="connsiteX7-33" fmla="*/ 390525 w 647700"/>
              <a:gd name="connsiteY7-34" fmla="*/ 771583 h 1209733"/>
              <a:gd name="connsiteX8-35" fmla="*/ 314325 w 647700"/>
              <a:gd name="connsiteY8-36" fmla="*/ 1209733 h 1209733"/>
              <a:gd name="connsiteX0-37" fmla="*/ 161925 w 552450"/>
              <a:gd name="connsiteY0-38" fmla="*/ 1181173 h 1209748"/>
              <a:gd name="connsiteX1-39" fmla="*/ 123825 w 552450"/>
              <a:gd name="connsiteY1-40" fmla="*/ 800173 h 1209748"/>
              <a:gd name="connsiteX2-41" fmla="*/ 0 w 552450"/>
              <a:gd name="connsiteY2-42" fmla="*/ 638248 h 1209748"/>
              <a:gd name="connsiteX3-43" fmla="*/ 171450 w 552450"/>
              <a:gd name="connsiteY3-44" fmla="*/ 504898 h 1209748"/>
              <a:gd name="connsiteX4-45" fmla="*/ 266700 w 552450"/>
              <a:gd name="connsiteY4-46" fmla="*/ 73 h 1209748"/>
              <a:gd name="connsiteX5-47" fmla="*/ 342900 w 552450"/>
              <a:gd name="connsiteY5-48" fmla="*/ 581098 h 1209748"/>
              <a:gd name="connsiteX6-49" fmla="*/ 552450 w 552450"/>
              <a:gd name="connsiteY6-50" fmla="*/ 657298 h 1209748"/>
              <a:gd name="connsiteX7-51" fmla="*/ 295275 w 552450"/>
              <a:gd name="connsiteY7-52" fmla="*/ 771598 h 1209748"/>
              <a:gd name="connsiteX8-53" fmla="*/ 219075 w 552450"/>
              <a:gd name="connsiteY8-54" fmla="*/ 1209748 h 1209748"/>
              <a:gd name="connsiteX0-55" fmla="*/ 238125 w 628650"/>
              <a:gd name="connsiteY0-56" fmla="*/ 1181172 h 1209747"/>
              <a:gd name="connsiteX1-57" fmla="*/ 200025 w 628650"/>
              <a:gd name="connsiteY1-58" fmla="*/ 800172 h 1209747"/>
              <a:gd name="connsiteX2-59" fmla="*/ 0 w 628650"/>
              <a:gd name="connsiteY2-60" fmla="*/ 562047 h 1209747"/>
              <a:gd name="connsiteX3-61" fmla="*/ 247650 w 628650"/>
              <a:gd name="connsiteY3-62" fmla="*/ 504897 h 1209747"/>
              <a:gd name="connsiteX4-63" fmla="*/ 342900 w 628650"/>
              <a:gd name="connsiteY4-64" fmla="*/ 72 h 1209747"/>
              <a:gd name="connsiteX5-65" fmla="*/ 419100 w 628650"/>
              <a:gd name="connsiteY5-66" fmla="*/ 581097 h 1209747"/>
              <a:gd name="connsiteX6-67" fmla="*/ 628650 w 628650"/>
              <a:gd name="connsiteY6-68" fmla="*/ 657297 h 1209747"/>
              <a:gd name="connsiteX7-69" fmla="*/ 371475 w 628650"/>
              <a:gd name="connsiteY7-70" fmla="*/ 771597 h 1209747"/>
              <a:gd name="connsiteX8-71" fmla="*/ 295275 w 628650"/>
              <a:gd name="connsiteY8-72" fmla="*/ 1209747 h 1209747"/>
              <a:gd name="connsiteX0-73" fmla="*/ 238125 w 628650"/>
              <a:gd name="connsiteY0-74" fmla="*/ 1181172 h 1209747"/>
              <a:gd name="connsiteX1-75" fmla="*/ 200025 w 628650"/>
              <a:gd name="connsiteY1-76" fmla="*/ 800172 h 1209747"/>
              <a:gd name="connsiteX2-77" fmla="*/ 0 w 628650"/>
              <a:gd name="connsiteY2-78" fmla="*/ 562047 h 1209747"/>
              <a:gd name="connsiteX3-79" fmla="*/ 247650 w 628650"/>
              <a:gd name="connsiteY3-80" fmla="*/ 504897 h 1209747"/>
              <a:gd name="connsiteX4-81" fmla="*/ 342900 w 628650"/>
              <a:gd name="connsiteY4-82" fmla="*/ 72 h 1209747"/>
              <a:gd name="connsiteX5-83" fmla="*/ 419100 w 628650"/>
              <a:gd name="connsiteY5-84" fmla="*/ 581097 h 1209747"/>
              <a:gd name="connsiteX6-85" fmla="*/ 628650 w 628650"/>
              <a:gd name="connsiteY6-86" fmla="*/ 657297 h 1209747"/>
              <a:gd name="connsiteX7-87" fmla="*/ 371475 w 628650"/>
              <a:gd name="connsiteY7-88" fmla="*/ 771597 h 1209747"/>
              <a:gd name="connsiteX8-89" fmla="*/ 295275 w 628650"/>
              <a:gd name="connsiteY8-90" fmla="*/ 1209747 h 1209747"/>
              <a:gd name="connsiteX0-91" fmla="*/ 228132 w 618657"/>
              <a:gd name="connsiteY0-92" fmla="*/ 1181172 h 1209747"/>
              <a:gd name="connsiteX1-93" fmla="*/ 190032 w 618657"/>
              <a:gd name="connsiteY1-94" fmla="*/ 800172 h 1209747"/>
              <a:gd name="connsiteX2-95" fmla="*/ 0 w 618657"/>
              <a:gd name="connsiteY2-96" fmla="*/ 589529 h 1209747"/>
              <a:gd name="connsiteX3-97" fmla="*/ 237657 w 618657"/>
              <a:gd name="connsiteY3-98" fmla="*/ 504897 h 1209747"/>
              <a:gd name="connsiteX4-99" fmla="*/ 332907 w 618657"/>
              <a:gd name="connsiteY4-100" fmla="*/ 72 h 1209747"/>
              <a:gd name="connsiteX5-101" fmla="*/ 409107 w 618657"/>
              <a:gd name="connsiteY5-102" fmla="*/ 581097 h 1209747"/>
              <a:gd name="connsiteX6-103" fmla="*/ 618657 w 618657"/>
              <a:gd name="connsiteY6-104" fmla="*/ 657297 h 1209747"/>
              <a:gd name="connsiteX7-105" fmla="*/ 361482 w 618657"/>
              <a:gd name="connsiteY7-106" fmla="*/ 771597 h 1209747"/>
              <a:gd name="connsiteX8-107" fmla="*/ 285282 w 618657"/>
              <a:gd name="connsiteY8-108" fmla="*/ 1209747 h 1209747"/>
              <a:gd name="connsiteX0-109" fmla="*/ 228132 w 618657"/>
              <a:gd name="connsiteY0-110" fmla="*/ 1181172 h 1209747"/>
              <a:gd name="connsiteX1-111" fmla="*/ 190032 w 618657"/>
              <a:gd name="connsiteY1-112" fmla="*/ 800172 h 1209747"/>
              <a:gd name="connsiteX2-113" fmla="*/ 0 w 618657"/>
              <a:gd name="connsiteY2-114" fmla="*/ 589529 h 1209747"/>
              <a:gd name="connsiteX3-115" fmla="*/ 237657 w 618657"/>
              <a:gd name="connsiteY3-116" fmla="*/ 504897 h 1209747"/>
              <a:gd name="connsiteX4-117" fmla="*/ 332907 w 618657"/>
              <a:gd name="connsiteY4-118" fmla="*/ 72 h 1209747"/>
              <a:gd name="connsiteX5-119" fmla="*/ 409107 w 618657"/>
              <a:gd name="connsiteY5-120" fmla="*/ 581097 h 1209747"/>
              <a:gd name="connsiteX6-121" fmla="*/ 618657 w 618657"/>
              <a:gd name="connsiteY6-122" fmla="*/ 657297 h 1209747"/>
              <a:gd name="connsiteX7-123" fmla="*/ 361482 w 618657"/>
              <a:gd name="connsiteY7-124" fmla="*/ 771597 h 1209747"/>
              <a:gd name="connsiteX8-125" fmla="*/ 285282 w 618657"/>
              <a:gd name="connsiteY8-126" fmla="*/ 1209747 h 1209747"/>
              <a:gd name="connsiteX0-127" fmla="*/ 228132 w 618657"/>
              <a:gd name="connsiteY0-128" fmla="*/ 1181172 h 1209747"/>
              <a:gd name="connsiteX1-129" fmla="*/ 190032 w 618657"/>
              <a:gd name="connsiteY1-130" fmla="*/ 800172 h 1209747"/>
              <a:gd name="connsiteX2-131" fmla="*/ 0 w 618657"/>
              <a:gd name="connsiteY2-132" fmla="*/ 589529 h 1209747"/>
              <a:gd name="connsiteX3-133" fmla="*/ 237657 w 618657"/>
              <a:gd name="connsiteY3-134" fmla="*/ 504897 h 1209747"/>
              <a:gd name="connsiteX4-135" fmla="*/ 332907 w 618657"/>
              <a:gd name="connsiteY4-136" fmla="*/ 72 h 1209747"/>
              <a:gd name="connsiteX5-137" fmla="*/ 409107 w 618657"/>
              <a:gd name="connsiteY5-138" fmla="*/ 581097 h 1209747"/>
              <a:gd name="connsiteX6-139" fmla="*/ 618657 w 618657"/>
              <a:gd name="connsiteY6-140" fmla="*/ 657297 h 1209747"/>
              <a:gd name="connsiteX7-141" fmla="*/ 361482 w 618657"/>
              <a:gd name="connsiteY7-142" fmla="*/ 771597 h 1209747"/>
              <a:gd name="connsiteX8-143" fmla="*/ 285282 w 618657"/>
              <a:gd name="connsiteY8-144" fmla="*/ 1209747 h 1209747"/>
              <a:gd name="connsiteX9" fmla="*/ 228132 w 618657"/>
              <a:gd name="connsiteY9" fmla="*/ 1181172 h 1209747"/>
              <a:gd name="connsiteX0-145" fmla="*/ 285282 w 618657"/>
              <a:gd name="connsiteY0-146" fmla="*/ 1209747 h 1209747"/>
              <a:gd name="connsiteX1-147" fmla="*/ 190032 w 618657"/>
              <a:gd name="connsiteY1-148" fmla="*/ 800172 h 1209747"/>
              <a:gd name="connsiteX2-149" fmla="*/ 0 w 618657"/>
              <a:gd name="connsiteY2-150" fmla="*/ 589529 h 1209747"/>
              <a:gd name="connsiteX3-151" fmla="*/ 237657 w 618657"/>
              <a:gd name="connsiteY3-152" fmla="*/ 504897 h 1209747"/>
              <a:gd name="connsiteX4-153" fmla="*/ 332907 w 618657"/>
              <a:gd name="connsiteY4-154" fmla="*/ 72 h 1209747"/>
              <a:gd name="connsiteX5-155" fmla="*/ 409107 w 618657"/>
              <a:gd name="connsiteY5-156" fmla="*/ 581097 h 1209747"/>
              <a:gd name="connsiteX6-157" fmla="*/ 618657 w 618657"/>
              <a:gd name="connsiteY6-158" fmla="*/ 657297 h 1209747"/>
              <a:gd name="connsiteX7-159" fmla="*/ 361482 w 618657"/>
              <a:gd name="connsiteY7-160" fmla="*/ 771597 h 1209747"/>
              <a:gd name="connsiteX8-161" fmla="*/ 285282 w 618657"/>
              <a:gd name="connsiteY8-162" fmla="*/ 1209747 h 1209747"/>
              <a:gd name="connsiteX0-163" fmla="*/ 270292 w 618657"/>
              <a:gd name="connsiteY0-164" fmla="*/ 1249721 h 1249721"/>
              <a:gd name="connsiteX1-165" fmla="*/ 190032 w 618657"/>
              <a:gd name="connsiteY1-166" fmla="*/ 800172 h 1249721"/>
              <a:gd name="connsiteX2-167" fmla="*/ 0 w 618657"/>
              <a:gd name="connsiteY2-168" fmla="*/ 589529 h 1249721"/>
              <a:gd name="connsiteX3-169" fmla="*/ 237657 w 618657"/>
              <a:gd name="connsiteY3-170" fmla="*/ 504897 h 1249721"/>
              <a:gd name="connsiteX4-171" fmla="*/ 332907 w 618657"/>
              <a:gd name="connsiteY4-172" fmla="*/ 72 h 1249721"/>
              <a:gd name="connsiteX5-173" fmla="*/ 409107 w 618657"/>
              <a:gd name="connsiteY5-174" fmla="*/ 581097 h 1249721"/>
              <a:gd name="connsiteX6-175" fmla="*/ 618657 w 618657"/>
              <a:gd name="connsiteY6-176" fmla="*/ 657297 h 1249721"/>
              <a:gd name="connsiteX7-177" fmla="*/ 361482 w 618657"/>
              <a:gd name="connsiteY7-178" fmla="*/ 771597 h 1249721"/>
              <a:gd name="connsiteX8-179" fmla="*/ 270292 w 618657"/>
              <a:gd name="connsiteY8-180" fmla="*/ 1249721 h 1249721"/>
              <a:gd name="connsiteX0-181" fmla="*/ 270292 w 618657"/>
              <a:gd name="connsiteY0-182" fmla="*/ 1249721 h 1249721"/>
              <a:gd name="connsiteX1-183" fmla="*/ 190032 w 618657"/>
              <a:gd name="connsiteY1-184" fmla="*/ 775188 h 1249721"/>
              <a:gd name="connsiteX2-185" fmla="*/ 0 w 618657"/>
              <a:gd name="connsiteY2-186" fmla="*/ 589529 h 1249721"/>
              <a:gd name="connsiteX3-187" fmla="*/ 237657 w 618657"/>
              <a:gd name="connsiteY3-188" fmla="*/ 504897 h 1249721"/>
              <a:gd name="connsiteX4-189" fmla="*/ 332907 w 618657"/>
              <a:gd name="connsiteY4-190" fmla="*/ 72 h 1249721"/>
              <a:gd name="connsiteX5-191" fmla="*/ 409107 w 618657"/>
              <a:gd name="connsiteY5-192" fmla="*/ 581097 h 1249721"/>
              <a:gd name="connsiteX6-193" fmla="*/ 618657 w 618657"/>
              <a:gd name="connsiteY6-194" fmla="*/ 657297 h 1249721"/>
              <a:gd name="connsiteX7-195" fmla="*/ 361482 w 618657"/>
              <a:gd name="connsiteY7-196" fmla="*/ 771597 h 1249721"/>
              <a:gd name="connsiteX8-197" fmla="*/ 270292 w 618657"/>
              <a:gd name="connsiteY8-198" fmla="*/ 1249721 h 1249721"/>
              <a:gd name="connsiteX0-199" fmla="*/ 270292 w 618657"/>
              <a:gd name="connsiteY0-200" fmla="*/ 1249721 h 1249721"/>
              <a:gd name="connsiteX1-201" fmla="*/ 190032 w 618657"/>
              <a:gd name="connsiteY1-202" fmla="*/ 775188 h 1249721"/>
              <a:gd name="connsiteX2-203" fmla="*/ 0 w 618657"/>
              <a:gd name="connsiteY2-204" fmla="*/ 589529 h 1249721"/>
              <a:gd name="connsiteX3-205" fmla="*/ 237657 w 618657"/>
              <a:gd name="connsiteY3-206" fmla="*/ 504897 h 1249721"/>
              <a:gd name="connsiteX4-207" fmla="*/ 332907 w 618657"/>
              <a:gd name="connsiteY4-208" fmla="*/ 72 h 1249721"/>
              <a:gd name="connsiteX5-209" fmla="*/ 409107 w 618657"/>
              <a:gd name="connsiteY5-210" fmla="*/ 581097 h 1249721"/>
              <a:gd name="connsiteX6-211" fmla="*/ 618657 w 618657"/>
              <a:gd name="connsiteY6-212" fmla="*/ 657297 h 1249721"/>
              <a:gd name="connsiteX7-213" fmla="*/ 361482 w 618657"/>
              <a:gd name="connsiteY7-214" fmla="*/ 771597 h 1249721"/>
              <a:gd name="connsiteX8-215" fmla="*/ 270292 w 618657"/>
              <a:gd name="connsiteY8-216" fmla="*/ 1249721 h 1249721"/>
              <a:gd name="connsiteX0-217" fmla="*/ 297774 w 618657"/>
              <a:gd name="connsiteY0-218" fmla="*/ 1257216 h 1257216"/>
              <a:gd name="connsiteX1-219" fmla="*/ 190032 w 618657"/>
              <a:gd name="connsiteY1-220" fmla="*/ 775188 h 1257216"/>
              <a:gd name="connsiteX2-221" fmla="*/ 0 w 618657"/>
              <a:gd name="connsiteY2-222" fmla="*/ 589529 h 1257216"/>
              <a:gd name="connsiteX3-223" fmla="*/ 237657 w 618657"/>
              <a:gd name="connsiteY3-224" fmla="*/ 504897 h 1257216"/>
              <a:gd name="connsiteX4-225" fmla="*/ 332907 w 618657"/>
              <a:gd name="connsiteY4-226" fmla="*/ 72 h 1257216"/>
              <a:gd name="connsiteX5-227" fmla="*/ 409107 w 618657"/>
              <a:gd name="connsiteY5-228" fmla="*/ 581097 h 1257216"/>
              <a:gd name="connsiteX6-229" fmla="*/ 618657 w 618657"/>
              <a:gd name="connsiteY6-230" fmla="*/ 657297 h 1257216"/>
              <a:gd name="connsiteX7-231" fmla="*/ 361482 w 618657"/>
              <a:gd name="connsiteY7-232" fmla="*/ 771597 h 1257216"/>
              <a:gd name="connsiteX8-233" fmla="*/ 297774 w 618657"/>
              <a:gd name="connsiteY8-234" fmla="*/ 1257216 h 1257216"/>
              <a:gd name="connsiteX0-235" fmla="*/ 297774 w 618657"/>
              <a:gd name="connsiteY0-236" fmla="*/ 1257216 h 1257216"/>
              <a:gd name="connsiteX1-237" fmla="*/ 190032 w 618657"/>
              <a:gd name="connsiteY1-238" fmla="*/ 775188 h 1257216"/>
              <a:gd name="connsiteX2-239" fmla="*/ 0 w 618657"/>
              <a:gd name="connsiteY2-240" fmla="*/ 589529 h 1257216"/>
              <a:gd name="connsiteX3-241" fmla="*/ 237657 w 618657"/>
              <a:gd name="connsiteY3-242" fmla="*/ 504897 h 1257216"/>
              <a:gd name="connsiteX4-243" fmla="*/ 332907 w 618657"/>
              <a:gd name="connsiteY4-244" fmla="*/ 72 h 1257216"/>
              <a:gd name="connsiteX5-245" fmla="*/ 409107 w 618657"/>
              <a:gd name="connsiteY5-246" fmla="*/ 581097 h 1257216"/>
              <a:gd name="connsiteX6-247" fmla="*/ 618657 w 618657"/>
              <a:gd name="connsiteY6-248" fmla="*/ 657297 h 1257216"/>
              <a:gd name="connsiteX7-249" fmla="*/ 388964 w 618657"/>
              <a:gd name="connsiteY7-250" fmla="*/ 776593 h 1257216"/>
              <a:gd name="connsiteX8-251" fmla="*/ 297774 w 618657"/>
              <a:gd name="connsiteY8-252" fmla="*/ 1257216 h 1257216"/>
              <a:gd name="connsiteX0-253" fmla="*/ 297774 w 618657"/>
              <a:gd name="connsiteY0-254" fmla="*/ 1257216 h 1257216"/>
              <a:gd name="connsiteX1-255" fmla="*/ 190032 w 618657"/>
              <a:gd name="connsiteY1-256" fmla="*/ 775188 h 1257216"/>
              <a:gd name="connsiteX2-257" fmla="*/ 0 w 618657"/>
              <a:gd name="connsiteY2-258" fmla="*/ 589529 h 1257216"/>
              <a:gd name="connsiteX3-259" fmla="*/ 237657 w 618657"/>
              <a:gd name="connsiteY3-260" fmla="*/ 504897 h 1257216"/>
              <a:gd name="connsiteX4-261" fmla="*/ 332907 w 618657"/>
              <a:gd name="connsiteY4-262" fmla="*/ 72 h 1257216"/>
              <a:gd name="connsiteX5-263" fmla="*/ 409107 w 618657"/>
              <a:gd name="connsiteY5-264" fmla="*/ 581097 h 1257216"/>
              <a:gd name="connsiteX6-265" fmla="*/ 618657 w 618657"/>
              <a:gd name="connsiteY6-266" fmla="*/ 657297 h 1257216"/>
              <a:gd name="connsiteX7-267" fmla="*/ 388964 w 618657"/>
              <a:gd name="connsiteY7-268" fmla="*/ 776593 h 1257216"/>
              <a:gd name="connsiteX8-269" fmla="*/ 297774 w 618657"/>
              <a:gd name="connsiteY8-270" fmla="*/ 1257216 h 1257216"/>
              <a:gd name="connsiteX0-271" fmla="*/ 297774 w 618657"/>
              <a:gd name="connsiteY0-272" fmla="*/ 1257216 h 1257216"/>
              <a:gd name="connsiteX1-273" fmla="*/ 190032 w 618657"/>
              <a:gd name="connsiteY1-274" fmla="*/ 775188 h 1257216"/>
              <a:gd name="connsiteX2-275" fmla="*/ 0 w 618657"/>
              <a:gd name="connsiteY2-276" fmla="*/ 589529 h 1257216"/>
              <a:gd name="connsiteX3-277" fmla="*/ 237657 w 618657"/>
              <a:gd name="connsiteY3-278" fmla="*/ 504897 h 1257216"/>
              <a:gd name="connsiteX4-279" fmla="*/ 332907 w 618657"/>
              <a:gd name="connsiteY4-280" fmla="*/ 72 h 1257216"/>
              <a:gd name="connsiteX5-281" fmla="*/ 409107 w 618657"/>
              <a:gd name="connsiteY5-282" fmla="*/ 581097 h 1257216"/>
              <a:gd name="connsiteX6-283" fmla="*/ 618657 w 618657"/>
              <a:gd name="connsiteY6-284" fmla="*/ 657297 h 1257216"/>
              <a:gd name="connsiteX7-285" fmla="*/ 388964 w 618657"/>
              <a:gd name="connsiteY7-286" fmla="*/ 776593 h 1257216"/>
              <a:gd name="connsiteX8-287" fmla="*/ 297774 w 618657"/>
              <a:gd name="connsiteY8-288" fmla="*/ 1257216 h 1257216"/>
              <a:gd name="connsiteX0-289" fmla="*/ 317761 w 638644"/>
              <a:gd name="connsiteY0-290" fmla="*/ 1257216 h 1257216"/>
              <a:gd name="connsiteX1-291" fmla="*/ 210019 w 638644"/>
              <a:gd name="connsiteY1-292" fmla="*/ 775188 h 1257216"/>
              <a:gd name="connsiteX2-293" fmla="*/ 0 w 638644"/>
              <a:gd name="connsiteY2-294" fmla="*/ 597024 h 1257216"/>
              <a:gd name="connsiteX3-295" fmla="*/ 257644 w 638644"/>
              <a:gd name="connsiteY3-296" fmla="*/ 504897 h 1257216"/>
              <a:gd name="connsiteX4-297" fmla="*/ 352894 w 638644"/>
              <a:gd name="connsiteY4-298" fmla="*/ 72 h 1257216"/>
              <a:gd name="connsiteX5-299" fmla="*/ 429094 w 638644"/>
              <a:gd name="connsiteY5-300" fmla="*/ 581097 h 1257216"/>
              <a:gd name="connsiteX6-301" fmla="*/ 638644 w 638644"/>
              <a:gd name="connsiteY6-302" fmla="*/ 657297 h 1257216"/>
              <a:gd name="connsiteX7-303" fmla="*/ 408951 w 638644"/>
              <a:gd name="connsiteY7-304" fmla="*/ 776593 h 1257216"/>
              <a:gd name="connsiteX8-305" fmla="*/ 317761 w 638644"/>
              <a:gd name="connsiteY8-306" fmla="*/ 1257216 h 1257216"/>
              <a:gd name="connsiteX0-307" fmla="*/ 317761 w 638644"/>
              <a:gd name="connsiteY0-308" fmla="*/ 1257216 h 1257216"/>
              <a:gd name="connsiteX1-309" fmla="*/ 227508 w 638644"/>
              <a:gd name="connsiteY1-310" fmla="*/ 772690 h 1257216"/>
              <a:gd name="connsiteX2-311" fmla="*/ 0 w 638644"/>
              <a:gd name="connsiteY2-312" fmla="*/ 597024 h 1257216"/>
              <a:gd name="connsiteX3-313" fmla="*/ 257644 w 638644"/>
              <a:gd name="connsiteY3-314" fmla="*/ 504897 h 1257216"/>
              <a:gd name="connsiteX4-315" fmla="*/ 352894 w 638644"/>
              <a:gd name="connsiteY4-316" fmla="*/ 72 h 1257216"/>
              <a:gd name="connsiteX5-317" fmla="*/ 429094 w 638644"/>
              <a:gd name="connsiteY5-318" fmla="*/ 581097 h 1257216"/>
              <a:gd name="connsiteX6-319" fmla="*/ 638644 w 638644"/>
              <a:gd name="connsiteY6-320" fmla="*/ 657297 h 1257216"/>
              <a:gd name="connsiteX7-321" fmla="*/ 408951 w 638644"/>
              <a:gd name="connsiteY7-322" fmla="*/ 776593 h 1257216"/>
              <a:gd name="connsiteX8-323" fmla="*/ 317761 w 638644"/>
              <a:gd name="connsiteY8-324" fmla="*/ 1257216 h 1257216"/>
              <a:gd name="connsiteX0-325" fmla="*/ 339441 w 638644"/>
              <a:gd name="connsiteY0-326" fmla="*/ 1253055 h 1253055"/>
              <a:gd name="connsiteX1-327" fmla="*/ 227508 w 638644"/>
              <a:gd name="connsiteY1-328" fmla="*/ 772690 h 1253055"/>
              <a:gd name="connsiteX2-329" fmla="*/ 0 w 638644"/>
              <a:gd name="connsiteY2-330" fmla="*/ 597024 h 1253055"/>
              <a:gd name="connsiteX3-331" fmla="*/ 257644 w 638644"/>
              <a:gd name="connsiteY3-332" fmla="*/ 504897 h 1253055"/>
              <a:gd name="connsiteX4-333" fmla="*/ 352894 w 638644"/>
              <a:gd name="connsiteY4-334" fmla="*/ 72 h 1253055"/>
              <a:gd name="connsiteX5-335" fmla="*/ 429094 w 638644"/>
              <a:gd name="connsiteY5-336" fmla="*/ 581097 h 1253055"/>
              <a:gd name="connsiteX6-337" fmla="*/ 638644 w 638644"/>
              <a:gd name="connsiteY6-338" fmla="*/ 657297 h 1253055"/>
              <a:gd name="connsiteX7-339" fmla="*/ 408951 w 638644"/>
              <a:gd name="connsiteY7-340" fmla="*/ 776593 h 1253055"/>
              <a:gd name="connsiteX8-341" fmla="*/ 339441 w 638644"/>
              <a:gd name="connsiteY8-342" fmla="*/ 1253055 h 1253055"/>
              <a:gd name="connsiteX0-343" fmla="*/ 339441 w 638644"/>
              <a:gd name="connsiteY0-344" fmla="*/ 1253055 h 1253055"/>
              <a:gd name="connsiteX1-345" fmla="*/ 227508 w 638644"/>
              <a:gd name="connsiteY1-346" fmla="*/ 772690 h 1253055"/>
              <a:gd name="connsiteX2-347" fmla="*/ 0 w 638644"/>
              <a:gd name="connsiteY2-348" fmla="*/ 597024 h 1253055"/>
              <a:gd name="connsiteX3-349" fmla="*/ 257644 w 638644"/>
              <a:gd name="connsiteY3-350" fmla="*/ 504897 h 1253055"/>
              <a:gd name="connsiteX4-351" fmla="*/ 352894 w 638644"/>
              <a:gd name="connsiteY4-352" fmla="*/ 72 h 1253055"/>
              <a:gd name="connsiteX5-353" fmla="*/ 429094 w 638644"/>
              <a:gd name="connsiteY5-354" fmla="*/ 581097 h 1253055"/>
              <a:gd name="connsiteX6-355" fmla="*/ 638644 w 638644"/>
              <a:gd name="connsiteY6-356" fmla="*/ 657297 h 1253055"/>
              <a:gd name="connsiteX7-357" fmla="*/ 427015 w 638644"/>
              <a:gd name="connsiteY7-358" fmla="*/ 776594 h 1253055"/>
              <a:gd name="connsiteX8-359" fmla="*/ 339441 w 638644"/>
              <a:gd name="connsiteY8-360" fmla="*/ 1253055 h 1253055"/>
              <a:gd name="connsiteX0-361" fmla="*/ 339441 w 638644"/>
              <a:gd name="connsiteY0-362" fmla="*/ 1253055 h 1253055"/>
              <a:gd name="connsiteX1-363" fmla="*/ 227508 w 638644"/>
              <a:gd name="connsiteY1-364" fmla="*/ 772690 h 1253055"/>
              <a:gd name="connsiteX2-365" fmla="*/ 0 w 638644"/>
              <a:gd name="connsiteY2-366" fmla="*/ 597024 h 1253055"/>
              <a:gd name="connsiteX3-367" fmla="*/ 257644 w 638644"/>
              <a:gd name="connsiteY3-368" fmla="*/ 504897 h 1253055"/>
              <a:gd name="connsiteX4-369" fmla="*/ 352894 w 638644"/>
              <a:gd name="connsiteY4-370" fmla="*/ 72 h 1253055"/>
              <a:gd name="connsiteX5-371" fmla="*/ 443547 w 638644"/>
              <a:gd name="connsiteY5-372" fmla="*/ 539503 h 1253055"/>
              <a:gd name="connsiteX6-373" fmla="*/ 638644 w 638644"/>
              <a:gd name="connsiteY6-374" fmla="*/ 657297 h 1253055"/>
              <a:gd name="connsiteX7-375" fmla="*/ 427015 w 638644"/>
              <a:gd name="connsiteY7-376" fmla="*/ 776594 h 1253055"/>
              <a:gd name="connsiteX8-377" fmla="*/ 339441 w 638644"/>
              <a:gd name="connsiteY8-378" fmla="*/ 1253055 h 1253055"/>
              <a:gd name="connsiteX0-379" fmla="*/ 339441 w 642257"/>
              <a:gd name="connsiteY0-380" fmla="*/ 1253055 h 1253055"/>
              <a:gd name="connsiteX1-381" fmla="*/ 227508 w 642257"/>
              <a:gd name="connsiteY1-382" fmla="*/ 772690 h 1253055"/>
              <a:gd name="connsiteX2-383" fmla="*/ 0 w 642257"/>
              <a:gd name="connsiteY2-384" fmla="*/ 597024 h 1253055"/>
              <a:gd name="connsiteX3-385" fmla="*/ 257644 w 642257"/>
              <a:gd name="connsiteY3-386" fmla="*/ 504897 h 1253055"/>
              <a:gd name="connsiteX4-387" fmla="*/ 352894 w 642257"/>
              <a:gd name="connsiteY4-388" fmla="*/ 72 h 1253055"/>
              <a:gd name="connsiteX5-389" fmla="*/ 443547 w 642257"/>
              <a:gd name="connsiteY5-390" fmla="*/ 539503 h 1253055"/>
              <a:gd name="connsiteX6-391" fmla="*/ 642257 w 642257"/>
              <a:gd name="connsiteY6-392" fmla="*/ 628182 h 1253055"/>
              <a:gd name="connsiteX7-393" fmla="*/ 427015 w 642257"/>
              <a:gd name="connsiteY7-394" fmla="*/ 776594 h 1253055"/>
              <a:gd name="connsiteX8-395" fmla="*/ 339441 w 642257"/>
              <a:gd name="connsiteY8-396" fmla="*/ 1253055 h 1253055"/>
              <a:gd name="connsiteX0-397" fmla="*/ 339441 w 642257"/>
              <a:gd name="connsiteY0-398" fmla="*/ 1253055 h 1253055"/>
              <a:gd name="connsiteX1-399" fmla="*/ 227508 w 642257"/>
              <a:gd name="connsiteY1-400" fmla="*/ 772690 h 1253055"/>
              <a:gd name="connsiteX2-401" fmla="*/ 0 w 642257"/>
              <a:gd name="connsiteY2-402" fmla="*/ 597024 h 1253055"/>
              <a:gd name="connsiteX3-403" fmla="*/ 257644 w 642257"/>
              <a:gd name="connsiteY3-404" fmla="*/ 504897 h 1253055"/>
              <a:gd name="connsiteX4-405" fmla="*/ 352894 w 642257"/>
              <a:gd name="connsiteY4-406" fmla="*/ 72 h 1253055"/>
              <a:gd name="connsiteX5-407" fmla="*/ 436320 w 642257"/>
              <a:gd name="connsiteY5-408" fmla="*/ 514546 h 1253055"/>
              <a:gd name="connsiteX6-409" fmla="*/ 642257 w 642257"/>
              <a:gd name="connsiteY6-410" fmla="*/ 628182 h 1253055"/>
              <a:gd name="connsiteX7-411" fmla="*/ 427015 w 642257"/>
              <a:gd name="connsiteY7-412" fmla="*/ 776594 h 1253055"/>
              <a:gd name="connsiteX8-413" fmla="*/ 339441 w 642257"/>
              <a:gd name="connsiteY8-414" fmla="*/ 1253055 h 1253055"/>
              <a:gd name="connsiteX0-415" fmla="*/ 339441 w 642257"/>
              <a:gd name="connsiteY0-416" fmla="*/ 1253055 h 1253055"/>
              <a:gd name="connsiteX1-417" fmla="*/ 227508 w 642257"/>
              <a:gd name="connsiteY1-418" fmla="*/ 772690 h 1253055"/>
              <a:gd name="connsiteX2-419" fmla="*/ 0 w 642257"/>
              <a:gd name="connsiteY2-420" fmla="*/ 597024 h 1253055"/>
              <a:gd name="connsiteX3-421" fmla="*/ 257644 w 642257"/>
              <a:gd name="connsiteY3-422" fmla="*/ 504897 h 1253055"/>
              <a:gd name="connsiteX4-423" fmla="*/ 352894 w 642257"/>
              <a:gd name="connsiteY4-424" fmla="*/ 72 h 1253055"/>
              <a:gd name="connsiteX5-425" fmla="*/ 436320 w 642257"/>
              <a:gd name="connsiteY5-426" fmla="*/ 514546 h 1253055"/>
              <a:gd name="connsiteX6-427" fmla="*/ 642257 w 642257"/>
              <a:gd name="connsiteY6-428" fmla="*/ 628182 h 1253055"/>
              <a:gd name="connsiteX7-429" fmla="*/ 455920 w 642257"/>
              <a:gd name="connsiteY7-430" fmla="*/ 780753 h 1253055"/>
              <a:gd name="connsiteX8-431" fmla="*/ 339441 w 642257"/>
              <a:gd name="connsiteY8-432" fmla="*/ 1253055 h 1253055"/>
              <a:gd name="connsiteX0-433" fmla="*/ 339441 w 642257"/>
              <a:gd name="connsiteY0-434" fmla="*/ 1253055 h 1253055"/>
              <a:gd name="connsiteX1-435" fmla="*/ 227508 w 642257"/>
              <a:gd name="connsiteY1-436" fmla="*/ 772690 h 1253055"/>
              <a:gd name="connsiteX2-437" fmla="*/ 0 w 642257"/>
              <a:gd name="connsiteY2-438" fmla="*/ 597024 h 1253055"/>
              <a:gd name="connsiteX3-439" fmla="*/ 257644 w 642257"/>
              <a:gd name="connsiteY3-440" fmla="*/ 504897 h 1253055"/>
              <a:gd name="connsiteX4-441" fmla="*/ 352894 w 642257"/>
              <a:gd name="connsiteY4-442" fmla="*/ 72 h 1253055"/>
              <a:gd name="connsiteX5-443" fmla="*/ 436320 w 642257"/>
              <a:gd name="connsiteY5-444" fmla="*/ 514546 h 1253055"/>
              <a:gd name="connsiteX6-445" fmla="*/ 642257 w 642257"/>
              <a:gd name="connsiteY6-446" fmla="*/ 628182 h 1253055"/>
              <a:gd name="connsiteX7-447" fmla="*/ 441468 w 642257"/>
              <a:gd name="connsiteY7-448" fmla="*/ 789072 h 1253055"/>
              <a:gd name="connsiteX8-449" fmla="*/ 339441 w 642257"/>
              <a:gd name="connsiteY8-450" fmla="*/ 1253055 h 1253055"/>
              <a:gd name="connsiteX0-451" fmla="*/ 339441 w 642257"/>
              <a:gd name="connsiteY0-452" fmla="*/ 1253055 h 1253055"/>
              <a:gd name="connsiteX1-453" fmla="*/ 227508 w 642257"/>
              <a:gd name="connsiteY1-454" fmla="*/ 772690 h 1253055"/>
              <a:gd name="connsiteX2-455" fmla="*/ 0 w 642257"/>
              <a:gd name="connsiteY2-456" fmla="*/ 597024 h 1253055"/>
              <a:gd name="connsiteX3-457" fmla="*/ 257644 w 642257"/>
              <a:gd name="connsiteY3-458" fmla="*/ 504897 h 1253055"/>
              <a:gd name="connsiteX4-459" fmla="*/ 352894 w 642257"/>
              <a:gd name="connsiteY4-460" fmla="*/ 72 h 1253055"/>
              <a:gd name="connsiteX5-461" fmla="*/ 436320 w 642257"/>
              <a:gd name="connsiteY5-462" fmla="*/ 514546 h 1253055"/>
              <a:gd name="connsiteX6-463" fmla="*/ 642257 w 642257"/>
              <a:gd name="connsiteY6-464" fmla="*/ 628182 h 1253055"/>
              <a:gd name="connsiteX7-465" fmla="*/ 441468 w 642257"/>
              <a:gd name="connsiteY7-466" fmla="*/ 789072 h 1253055"/>
              <a:gd name="connsiteX8-467" fmla="*/ 339441 w 642257"/>
              <a:gd name="connsiteY8-468" fmla="*/ 1253055 h 12530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97DA9"/>
              </a:solidFill>
            </a:endParaRPr>
          </a:p>
        </p:txBody>
      </p:sp>
      <p:sp>
        <p:nvSpPr>
          <p:cNvPr id="4" name="任意多边形 182"/>
          <p:cNvSpPr/>
          <p:nvPr/>
        </p:nvSpPr>
        <p:spPr>
          <a:xfrm flipH="1">
            <a:off x="11308874" y="251291"/>
            <a:ext cx="343476" cy="57849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-1" fmla="*/ 257175 w 647700"/>
              <a:gd name="connsiteY0-2" fmla="*/ 1181158 h 1209733"/>
              <a:gd name="connsiteX1-3" fmla="*/ 219075 w 647700"/>
              <a:gd name="connsiteY1-4" fmla="*/ 800158 h 1209733"/>
              <a:gd name="connsiteX2-5" fmla="*/ 0 w 647700"/>
              <a:gd name="connsiteY2-6" fmla="*/ 590608 h 1209733"/>
              <a:gd name="connsiteX3-7" fmla="*/ 266700 w 647700"/>
              <a:gd name="connsiteY3-8" fmla="*/ 504883 h 1209733"/>
              <a:gd name="connsiteX4-9" fmla="*/ 361950 w 647700"/>
              <a:gd name="connsiteY4-10" fmla="*/ 58 h 1209733"/>
              <a:gd name="connsiteX5-11" fmla="*/ 438150 w 647700"/>
              <a:gd name="connsiteY5-12" fmla="*/ 581083 h 1209733"/>
              <a:gd name="connsiteX6-13" fmla="*/ 647700 w 647700"/>
              <a:gd name="connsiteY6-14" fmla="*/ 657283 h 1209733"/>
              <a:gd name="connsiteX7-15" fmla="*/ 390525 w 647700"/>
              <a:gd name="connsiteY7-16" fmla="*/ 771583 h 1209733"/>
              <a:gd name="connsiteX8-17" fmla="*/ 314325 w 647700"/>
              <a:gd name="connsiteY8-18" fmla="*/ 1209733 h 1209733"/>
              <a:gd name="connsiteX0-19" fmla="*/ 257175 w 647700"/>
              <a:gd name="connsiteY0-20" fmla="*/ 1181158 h 1209733"/>
              <a:gd name="connsiteX1-21" fmla="*/ 219075 w 647700"/>
              <a:gd name="connsiteY1-22" fmla="*/ 800158 h 1209733"/>
              <a:gd name="connsiteX2-23" fmla="*/ 0 w 647700"/>
              <a:gd name="connsiteY2-24" fmla="*/ 590608 h 1209733"/>
              <a:gd name="connsiteX3-25" fmla="*/ 266700 w 647700"/>
              <a:gd name="connsiteY3-26" fmla="*/ 504883 h 1209733"/>
              <a:gd name="connsiteX4-27" fmla="*/ 361950 w 647700"/>
              <a:gd name="connsiteY4-28" fmla="*/ 58 h 1209733"/>
              <a:gd name="connsiteX5-29" fmla="*/ 438150 w 647700"/>
              <a:gd name="connsiteY5-30" fmla="*/ 581083 h 1209733"/>
              <a:gd name="connsiteX6-31" fmla="*/ 647700 w 647700"/>
              <a:gd name="connsiteY6-32" fmla="*/ 657283 h 1209733"/>
              <a:gd name="connsiteX7-33" fmla="*/ 390525 w 647700"/>
              <a:gd name="connsiteY7-34" fmla="*/ 771583 h 1209733"/>
              <a:gd name="connsiteX8-35" fmla="*/ 314325 w 647700"/>
              <a:gd name="connsiteY8-36" fmla="*/ 1209733 h 1209733"/>
              <a:gd name="connsiteX0-37" fmla="*/ 161925 w 552450"/>
              <a:gd name="connsiteY0-38" fmla="*/ 1181173 h 1209748"/>
              <a:gd name="connsiteX1-39" fmla="*/ 123825 w 552450"/>
              <a:gd name="connsiteY1-40" fmla="*/ 800173 h 1209748"/>
              <a:gd name="connsiteX2-41" fmla="*/ 0 w 552450"/>
              <a:gd name="connsiteY2-42" fmla="*/ 638248 h 1209748"/>
              <a:gd name="connsiteX3-43" fmla="*/ 171450 w 552450"/>
              <a:gd name="connsiteY3-44" fmla="*/ 504898 h 1209748"/>
              <a:gd name="connsiteX4-45" fmla="*/ 266700 w 552450"/>
              <a:gd name="connsiteY4-46" fmla="*/ 73 h 1209748"/>
              <a:gd name="connsiteX5-47" fmla="*/ 342900 w 552450"/>
              <a:gd name="connsiteY5-48" fmla="*/ 581098 h 1209748"/>
              <a:gd name="connsiteX6-49" fmla="*/ 552450 w 552450"/>
              <a:gd name="connsiteY6-50" fmla="*/ 657298 h 1209748"/>
              <a:gd name="connsiteX7-51" fmla="*/ 295275 w 552450"/>
              <a:gd name="connsiteY7-52" fmla="*/ 771598 h 1209748"/>
              <a:gd name="connsiteX8-53" fmla="*/ 219075 w 552450"/>
              <a:gd name="connsiteY8-54" fmla="*/ 1209748 h 1209748"/>
              <a:gd name="connsiteX0-55" fmla="*/ 238125 w 628650"/>
              <a:gd name="connsiteY0-56" fmla="*/ 1181172 h 1209747"/>
              <a:gd name="connsiteX1-57" fmla="*/ 200025 w 628650"/>
              <a:gd name="connsiteY1-58" fmla="*/ 800172 h 1209747"/>
              <a:gd name="connsiteX2-59" fmla="*/ 0 w 628650"/>
              <a:gd name="connsiteY2-60" fmla="*/ 562047 h 1209747"/>
              <a:gd name="connsiteX3-61" fmla="*/ 247650 w 628650"/>
              <a:gd name="connsiteY3-62" fmla="*/ 504897 h 1209747"/>
              <a:gd name="connsiteX4-63" fmla="*/ 342900 w 628650"/>
              <a:gd name="connsiteY4-64" fmla="*/ 72 h 1209747"/>
              <a:gd name="connsiteX5-65" fmla="*/ 419100 w 628650"/>
              <a:gd name="connsiteY5-66" fmla="*/ 581097 h 1209747"/>
              <a:gd name="connsiteX6-67" fmla="*/ 628650 w 628650"/>
              <a:gd name="connsiteY6-68" fmla="*/ 657297 h 1209747"/>
              <a:gd name="connsiteX7-69" fmla="*/ 371475 w 628650"/>
              <a:gd name="connsiteY7-70" fmla="*/ 771597 h 1209747"/>
              <a:gd name="connsiteX8-71" fmla="*/ 295275 w 628650"/>
              <a:gd name="connsiteY8-72" fmla="*/ 1209747 h 1209747"/>
              <a:gd name="connsiteX0-73" fmla="*/ 238125 w 628650"/>
              <a:gd name="connsiteY0-74" fmla="*/ 1181172 h 1209747"/>
              <a:gd name="connsiteX1-75" fmla="*/ 200025 w 628650"/>
              <a:gd name="connsiteY1-76" fmla="*/ 800172 h 1209747"/>
              <a:gd name="connsiteX2-77" fmla="*/ 0 w 628650"/>
              <a:gd name="connsiteY2-78" fmla="*/ 562047 h 1209747"/>
              <a:gd name="connsiteX3-79" fmla="*/ 247650 w 628650"/>
              <a:gd name="connsiteY3-80" fmla="*/ 504897 h 1209747"/>
              <a:gd name="connsiteX4-81" fmla="*/ 342900 w 628650"/>
              <a:gd name="connsiteY4-82" fmla="*/ 72 h 1209747"/>
              <a:gd name="connsiteX5-83" fmla="*/ 419100 w 628650"/>
              <a:gd name="connsiteY5-84" fmla="*/ 581097 h 1209747"/>
              <a:gd name="connsiteX6-85" fmla="*/ 628650 w 628650"/>
              <a:gd name="connsiteY6-86" fmla="*/ 657297 h 1209747"/>
              <a:gd name="connsiteX7-87" fmla="*/ 371475 w 628650"/>
              <a:gd name="connsiteY7-88" fmla="*/ 771597 h 1209747"/>
              <a:gd name="connsiteX8-89" fmla="*/ 295275 w 628650"/>
              <a:gd name="connsiteY8-90" fmla="*/ 1209747 h 1209747"/>
              <a:gd name="connsiteX0-91" fmla="*/ 228132 w 618657"/>
              <a:gd name="connsiteY0-92" fmla="*/ 1181172 h 1209747"/>
              <a:gd name="connsiteX1-93" fmla="*/ 190032 w 618657"/>
              <a:gd name="connsiteY1-94" fmla="*/ 800172 h 1209747"/>
              <a:gd name="connsiteX2-95" fmla="*/ 0 w 618657"/>
              <a:gd name="connsiteY2-96" fmla="*/ 589529 h 1209747"/>
              <a:gd name="connsiteX3-97" fmla="*/ 237657 w 618657"/>
              <a:gd name="connsiteY3-98" fmla="*/ 504897 h 1209747"/>
              <a:gd name="connsiteX4-99" fmla="*/ 332907 w 618657"/>
              <a:gd name="connsiteY4-100" fmla="*/ 72 h 1209747"/>
              <a:gd name="connsiteX5-101" fmla="*/ 409107 w 618657"/>
              <a:gd name="connsiteY5-102" fmla="*/ 581097 h 1209747"/>
              <a:gd name="connsiteX6-103" fmla="*/ 618657 w 618657"/>
              <a:gd name="connsiteY6-104" fmla="*/ 657297 h 1209747"/>
              <a:gd name="connsiteX7-105" fmla="*/ 361482 w 618657"/>
              <a:gd name="connsiteY7-106" fmla="*/ 771597 h 1209747"/>
              <a:gd name="connsiteX8-107" fmla="*/ 285282 w 618657"/>
              <a:gd name="connsiteY8-108" fmla="*/ 1209747 h 1209747"/>
              <a:gd name="connsiteX0-109" fmla="*/ 228132 w 618657"/>
              <a:gd name="connsiteY0-110" fmla="*/ 1181172 h 1209747"/>
              <a:gd name="connsiteX1-111" fmla="*/ 190032 w 618657"/>
              <a:gd name="connsiteY1-112" fmla="*/ 800172 h 1209747"/>
              <a:gd name="connsiteX2-113" fmla="*/ 0 w 618657"/>
              <a:gd name="connsiteY2-114" fmla="*/ 589529 h 1209747"/>
              <a:gd name="connsiteX3-115" fmla="*/ 237657 w 618657"/>
              <a:gd name="connsiteY3-116" fmla="*/ 504897 h 1209747"/>
              <a:gd name="connsiteX4-117" fmla="*/ 332907 w 618657"/>
              <a:gd name="connsiteY4-118" fmla="*/ 72 h 1209747"/>
              <a:gd name="connsiteX5-119" fmla="*/ 409107 w 618657"/>
              <a:gd name="connsiteY5-120" fmla="*/ 581097 h 1209747"/>
              <a:gd name="connsiteX6-121" fmla="*/ 618657 w 618657"/>
              <a:gd name="connsiteY6-122" fmla="*/ 657297 h 1209747"/>
              <a:gd name="connsiteX7-123" fmla="*/ 361482 w 618657"/>
              <a:gd name="connsiteY7-124" fmla="*/ 771597 h 1209747"/>
              <a:gd name="connsiteX8-125" fmla="*/ 285282 w 618657"/>
              <a:gd name="connsiteY8-126" fmla="*/ 1209747 h 1209747"/>
              <a:gd name="connsiteX0-127" fmla="*/ 228132 w 618657"/>
              <a:gd name="connsiteY0-128" fmla="*/ 1181172 h 1209747"/>
              <a:gd name="connsiteX1-129" fmla="*/ 190032 w 618657"/>
              <a:gd name="connsiteY1-130" fmla="*/ 800172 h 1209747"/>
              <a:gd name="connsiteX2-131" fmla="*/ 0 w 618657"/>
              <a:gd name="connsiteY2-132" fmla="*/ 589529 h 1209747"/>
              <a:gd name="connsiteX3-133" fmla="*/ 237657 w 618657"/>
              <a:gd name="connsiteY3-134" fmla="*/ 504897 h 1209747"/>
              <a:gd name="connsiteX4-135" fmla="*/ 332907 w 618657"/>
              <a:gd name="connsiteY4-136" fmla="*/ 72 h 1209747"/>
              <a:gd name="connsiteX5-137" fmla="*/ 409107 w 618657"/>
              <a:gd name="connsiteY5-138" fmla="*/ 581097 h 1209747"/>
              <a:gd name="connsiteX6-139" fmla="*/ 618657 w 618657"/>
              <a:gd name="connsiteY6-140" fmla="*/ 657297 h 1209747"/>
              <a:gd name="connsiteX7-141" fmla="*/ 361482 w 618657"/>
              <a:gd name="connsiteY7-142" fmla="*/ 771597 h 1209747"/>
              <a:gd name="connsiteX8-143" fmla="*/ 285282 w 618657"/>
              <a:gd name="connsiteY8-144" fmla="*/ 1209747 h 1209747"/>
              <a:gd name="connsiteX9" fmla="*/ 228132 w 618657"/>
              <a:gd name="connsiteY9" fmla="*/ 1181172 h 1209747"/>
              <a:gd name="connsiteX0-145" fmla="*/ 285282 w 618657"/>
              <a:gd name="connsiteY0-146" fmla="*/ 1209747 h 1209747"/>
              <a:gd name="connsiteX1-147" fmla="*/ 190032 w 618657"/>
              <a:gd name="connsiteY1-148" fmla="*/ 800172 h 1209747"/>
              <a:gd name="connsiteX2-149" fmla="*/ 0 w 618657"/>
              <a:gd name="connsiteY2-150" fmla="*/ 589529 h 1209747"/>
              <a:gd name="connsiteX3-151" fmla="*/ 237657 w 618657"/>
              <a:gd name="connsiteY3-152" fmla="*/ 504897 h 1209747"/>
              <a:gd name="connsiteX4-153" fmla="*/ 332907 w 618657"/>
              <a:gd name="connsiteY4-154" fmla="*/ 72 h 1209747"/>
              <a:gd name="connsiteX5-155" fmla="*/ 409107 w 618657"/>
              <a:gd name="connsiteY5-156" fmla="*/ 581097 h 1209747"/>
              <a:gd name="connsiteX6-157" fmla="*/ 618657 w 618657"/>
              <a:gd name="connsiteY6-158" fmla="*/ 657297 h 1209747"/>
              <a:gd name="connsiteX7-159" fmla="*/ 361482 w 618657"/>
              <a:gd name="connsiteY7-160" fmla="*/ 771597 h 1209747"/>
              <a:gd name="connsiteX8-161" fmla="*/ 285282 w 618657"/>
              <a:gd name="connsiteY8-162" fmla="*/ 1209747 h 1209747"/>
              <a:gd name="connsiteX0-163" fmla="*/ 270292 w 618657"/>
              <a:gd name="connsiteY0-164" fmla="*/ 1249721 h 1249721"/>
              <a:gd name="connsiteX1-165" fmla="*/ 190032 w 618657"/>
              <a:gd name="connsiteY1-166" fmla="*/ 800172 h 1249721"/>
              <a:gd name="connsiteX2-167" fmla="*/ 0 w 618657"/>
              <a:gd name="connsiteY2-168" fmla="*/ 589529 h 1249721"/>
              <a:gd name="connsiteX3-169" fmla="*/ 237657 w 618657"/>
              <a:gd name="connsiteY3-170" fmla="*/ 504897 h 1249721"/>
              <a:gd name="connsiteX4-171" fmla="*/ 332907 w 618657"/>
              <a:gd name="connsiteY4-172" fmla="*/ 72 h 1249721"/>
              <a:gd name="connsiteX5-173" fmla="*/ 409107 w 618657"/>
              <a:gd name="connsiteY5-174" fmla="*/ 581097 h 1249721"/>
              <a:gd name="connsiteX6-175" fmla="*/ 618657 w 618657"/>
              <a:gd name="connsiteY6-176" fmla="*/ 657297 h 1249721"/>
              <a:gd name="connsiteX7-177" fmla="*/ 361482 w 618657"/>
              <a:gd name="connsiteY7-178" fmla="*/ 771597 h 1249721"/>
              <a:gd name="connsiteX8-179" fmla="*/ 270292 w 618657"/>
              <a:gd name="connsiteY8-180" fmla="*/ 1249721 h 1249721"/>
              <a:gd name="connsiteX0-181" fmla="*/ 270292 w 618657"/>
              <a:gd name="connsiteY0-182" fmla="*/ 1249721 h 1249721"/>
              <a:gd name="connsiteX1-183" fmla="*/ 190032 w 618657"/>
              <a:gd name="connsiteY1-184" fmla="*/ 775188 h 1249721"/>
              <a:gd name="connsiteX2-185" fmla="*/ 0 w 618657"/>
              <a:gd name="connsiteY2-186" fmla="*/ 589529 h 1249721"/>
              <a:gd name="connsiteX3-187" fmla="*/ 237657 w 618657"/>
              <a:gd name="connsiteY3-188" fmla="*/ 504897 h 1249721"/>
              <a:gd name="connsiteX4-189" fmla="*/ 332907 w 618657"/>
              <a:gd name="connsiteY4-190" fmla="*/ 72 h 1249721"/>
              <a:gd name="connsiteX5-191" fmla="*/ 409107 w 618657"/>
              <a:gd name="connsiteY5-192" fmla="*/ 581097 h 1249721"/>
              <a:gd name="connsiteX6-193" fmla="*/ 618657 w 618657"/>
              <a:gd name="connsiteY6-194" fmla="*/ 657297 h 1249721"/>
              <a:gd name="connsiteX7-195" fmla="*/ 361482 w 618657"/>
              <a:gd name="connsiteY7-196" fmla="*/ 771597 h 1249721"/>
              <a:gd name="connsiteX8-197" fmla="*/ 270292 w 618657"/>
              <a:gd name="connsiteY8-198" fmla="*/ 1249721 h 1249721"/>
              <a:gd name="connsiteX0-199" fmla="*/ 270292 w 618657"/>
              <a:gd name="connsiteY0-200" fmla="*/ 1249721 h 1249721"/>
              <a:gd name="connsiteX1-201" fmla="*/ 190032 w 618657"/>
              <a:gd name="connsiteY1-202" fmla="*/ 775188 h 1249721"/>
              <a:gd name="connsiteX2-203" fmla="*/ 0 w 618657"/>
              <a:gd name="connsiteY2-204" fmla="*/ 589529 h 1249721"/>
              <a:gd name="connsiteX3-205" fmla="*/ 237657 w 618657"/>
              <a:gd name="connsiteY3-206" fmla="*/ 504897 h 1249721"/>
              <a:gd name="connsiteX4-207" fmla="*/ 332907 w 618657"/>
              <a:gd name="connsiteY4-208" fmla="*/ 72 h 1249721"/>
              <a:gd name="connsiteX5-209" fmla="*/ 409107 w 618657"/>
              <a:gd name="connsiteY5-210" fmla="*/ 581097 h 1249721"/>
              <a:gd name="connsiteX6-211" fmla="*/ 618657 w 618657"/>
              <a:gd name="connsiteY6-212" fmla="*/ 657297 h 1249721"/>
              <a:gd name="connsiteX7-213" fmla="*/ 361482 w 618657"/>
              <a:gd name="connsiteY7-214" fmla="*/ 771597 h 1249721"/>
              <a:gd name="connsiteX8-215" fmla="*/ 270292 w 618657"/>
              <a:gd name="connsiteY8-216" fmla="*/ 1249721 h 1249721"/>
              <a:gd name="connsiteX0-217" fmla="*/ 297774 w 618657"/>
              <a:gd name="connsiteY0-218" fmla="*/ 1257216 h 1257216"/>
              <a:gd name="connsiteX1-219" fmla="*/ 190032 w 618657"/>
              <a:gd name="connsiteY1-220" fmla="*/ 775188 h 1257216"/>
              <a:gd name="connsiteX2-221" fmla="*/ 0 w 618657"/>
              <a:gd name="connsiteY2-222" fmla="*/ 589529 h 1257216"/>
              <a:gd name="connsiteX3-223" fmla="*/ 237657 w 618657"/>
              <a:gd name="connsiteY3-224" fmla="*/ 504897 h 1257216"/>
              <a:gd name="connsiteX4-225" fmla="*/ 332907 w 618657"/>
              <a:gd name="connsiteY4-226" fmla="*/ 72 h 1257216"/>
              <a:gd name="connsiteX5-227" fmla="*/ 409107 w 618657"/>
              <a:gd name="connsiteY5-228" fmla="*/ 581097 h 1257216"/>
              <a:gd name="connsiteX6-229" fmla="*/ 618657 w 618657"/>
              <a:gd name="connsiteY6-230" fmla="*/ 657297 h 1257216"/>
              <a:gd name="connsiteX7-231" fmla="*/ 361482 w 618657"/>
              <a:gd name="connsiteY7-232" fmla="*/ 771597 h 1257216"/>
              <a:gd name="connsiteX8-233" fmla="*/ 297774 w 618657"/>
              <a:gd name="connsiteY8-234" fmla="*/ 1257216 h 1257216"/>
              <a:gd name="connsiteX0-235" fmla="*/ 297774 w 618657"/>
              <a:gd name="connsiteY0-236" fmla="*/ 1257216 h 1257216"/>
              <a:gd name="connsiteX1-237" fmla="*/ 190032 w 618657"/>
              <a:gd name="connsiteY1-238" fmla="*/ 775188 h 1257216"/>
              <a:gd name="connsiteX2-239" fmla="*/ 0 w 618657"/>
              <a:gd name="connsiteY2-240" fmla="*/ 589529 h 1257216"/>
              <a:gd name="connsiteX3-241" fmla="*/ 237657 w 618657"/>
              <a:gd name="connsiteY3-242" fmla="*/ 504897 h 1257216"/>
              <a:gd name="connsiteX4-243" fmla="*/ 332907 w 618657"/>
              <a:gd name="connsiteY4-244" fmla="*/ 72 h 1257216"/>
              <a:gd name="connsiteX5-245" fmla="*/ 409107 w 618657"/>
              <a:gd name="connsiteY5-246" fmla="*/ 581097 h 1257216"/>
              <a:gd name="connsiteX6-247" fmla="*/ 618657 w 618657"/>
              <a:gd name="connsiteY6-248" fmla="*/ 657297 h 1257216"/>
              <a:gd name="connsiteX7-249" fmla="*/ 388964 w 618657"/>
              <a:gd name="connsiteY7-250" fmla="*/ 776593 h 1257216"/>
              <a:gd name="connsiteX8-251" fmla="*/ 297774 w 618657"/>
              <a:gd name="connsiteY8-252" fmla="*/ 1257216 h 1257216"/>
              <a:gd name="connsiteX0-253" fmla="*/ 297774 w 618657"/>
              <a:gd name="connsiteY0-254" fmla="*/ 1257216 h 1257216"/>
              <a:gd name="connsiteX1-255" fmla="*/ 190032 w 618657"/>
              <a:gd name="connsiteY1-256" fmla="*/ 775188 h 1257216"/>
              <a:gd name="connsiteX2-257" fmla="*/ 0 w 618657"/>
              <a:gd name="connsiteY2-258" fmla="*/ 589529 h 1257216"/>
              <a:gd name="connsiteX3-259" fmla="*/ 237657 w 618657"/>
              <a:gd name="connsiteY3-260" fmla="*/ 504897 h 1257216"/>
              <a:gd name="connsiteX4-261" fmla="*/ 332907 w 618657"/>
              <a:gd name="connsiteY4-262" fmla="*/ 72 h 1257216"/>
              <a:gd name="connsiteX5-263" fmla="*/ 409107 w 618657"/>
              <a:gd name="connsiteY5-264" fmla="*/ 581097 h 1257216"/>
              <a:gd name="connsiteX6-265" fmla="*/ 618657 w 618657"/>
              <a:gd name="connsiteY6-266" fmla="*/ 657297 h 1257216"/>
              <a:gd name="connsiteX7-267" fmla="*/ 388964 w 618657"/>
              <a:gd name="connsiteY7-268" fmla="*/ 776593 h 1257216"/>
              <a:gd name="connsiteX8-269" fmla="*/ 297774 w 618657"/>
              <a:gd name="connsiteY8-270" fmla="*/ 1257216 h 1257216"/>
              <a:gd name="connsiteX0-271" fmla="*/ 297774 w 618657"/>
              <a:gd name="connsiteY0-272" fmla="*/ 1257216 h 1257216"/>
              <a:gd name="connsiteX1-273" fmla="*/ 190032 w 618657"/>
              <a:gd name="connsiteY1-274" fmla="*/ 775188 h 1257216"/>
              <a:gd name="connsiteX2-275" fmla="*/ 0 w 618657"/>
              <a:gd name="connsiteY2-276" fmla="*/ 589529 h 1257216"/>
              <a:gd name="connsiteX3-277" fmla="*/ 237657 w 618657"/>
              <a:gd name="connsiteY3-278" fmla="*/ 504897 h 1257216"/>
              <a:gd name="connsiteX4-279" fmla="*/ 332907 w 618657"/>
              <a:gd name="connsiteY4-280" fmla="*/ 72 h 1257216"/>
              <a:gd name="connsiteX5-281" fmla="*/ 409107 w 618657"/>
              <a:gd name="connsiteY5-282" fmla="*/ 581097 h 1257216"/>
              <a:gd name="connsiteX6-283" fmla="*/ 618657 w 618657"/>
              <a:gd name="connsiteY6-284" fmla="*/ 657297 h 1257216"/>
              <a:gd name="connsiteX7-285" fmla="*/ 388964 w 618657"/>
              <a:gd name="connsiteY7-286" fmla="*/ 776593 h 1257216"/>
              <a:gd name="connsiteX8-287" fmla="*/ 297774 w 618657"/>
              <a:gd name="connsiteY8-288" fmla="*/ 1257216 h 1257216"/>
              <a:gd name="connsiteX0-289" fmla="*/ 317761 w 638644"/>
              <a:gd name="connsiteY0-290" fmla="*/ 1257216 h 1257216"/>
              <a:gd name="connsiteX1-291" fmla="*/ 210019 w 638644"/>
              <a:gd name="connsiteY1-292" fmla="*/ 775188 h 1257216"/>
              <a:gd name="connsiteX2-293" fmla="*/ 0 w 638644"/>
              <a:gd name="connsiteY2-294" fmla="*/ 597024 h 1257216"/>
              <a:gd name="connsiteX3-295" fmla="*/ 257644 w 638644"/>
              <a:gd name="connsiteY3-296" fmla="*/ 504897 h 1257216"/>
              <a:gd name="connsiteX4-297" fmla="*/ 352894 w 638644"/>
              <a:gd name="connsiteY4-298" fmla="*/ 72 h 1257216"/>
              <a:gd name="connsiteX5-299" fmla="*/ 429094 w 638644"/>
              <a:gd name="connsiteY5-300" fmla="*/ 581097 h 1257216"/>
              <a:gd name="connsiteX6-301" fmla="*/ 638644 w 638644"/>
              <a:gd name="connsiteY6-302" fmla="*/ 657297 h 1257216"/>
              <a:gd name="connsiteX7-303" fmla="*/ 408951 w 638644"/>
              <a:gd name="connsiteY7-304" fmla="*/ 776593 h 1257216"/>
              <a:gd name="connsiteX8-305" fmla="*/ 317761 w 638644"/>
              <a:gd name="connsiteY8-306" fmla="*/ 1257216 h 1257216"/>
              <a:gd name="connsiteX0-307" fmla="*/ 317761 w 638644"/>
              <a:gd name="connsiteY0-308" fmla="*/ 1257216 h 1257216"/>
              <a:gd name="connsiteX1-309" fmla="*/ 227508 w 638644"/>
              <a:gd name="connsiteY1-310" fmla="*/ 772690 h 1257216"/>
              <a:gd name="connsiteX2-311" fmla="*/ 0 w 638644"/>
              <a:gd name="connsiteY2-312" fmla="*/ 597024 h 1257216"/>
              <a:gd name="connsiteX3-313" fmla="*/ 257644 w 638644"/>
              <a:gd name="connsiteY3-314" fmla="*/ 504897 h 1257216"/>
              <a:gd name="connsiteX4-315" fmla="*/ 352894 w 638644"/>
              <a:gd name="connsiteY4-316" fmla="*/ 72 h 1257216"/>
              <a:gd name="connsiteX5-317" fmla="*/ 429094 w 638644"/>
              <a:gd name="connsiteY5-318" fmla="*/ 581097 h 1257216"/>
              <a:gd name="connsiteX6-319" fmla="*/ 638644 w 638644"/>
              <a:gd name="connsiteY6-320" fmla="*/ 657297 h 1257216"/>
              <a:gd name="connsiteX7-321" fmla="*/ 408951 w 638644"/>
              <a:gd name="connsiteY7-322" fmla="*/ 776593 h 1257216"/>
              <a:gd name="connsiteX8-323" fmla="*/ 317761 w 638644"/>
              <a:gd name="connsiteY8-324" fmla="*/ 1257216 h 1257216"/>
              <a:gd name="connsiteX0-325" fmla="*/ 339441 w 638644"/>
              <a:gd name="connsiteY0-326" fmla="*/ 1253055 h 1253055"/>
              <a:gd name="connsiteX1-327" fmla="*/ 227508 w 638644"/>
              <a:gd name="connsiteY1-328" fmla="*/ 772690 h 1253055"/>
              <a:gd name="connsiteX2-329" fmla="*/ 0 w 638644"/>
              <a:gd name="connsiteY2-330" fmla="*/ 597024 h 1253055"/>
              <a:gd name="connsiteX3-331" fmla="*/ 257644 w 638644"/>
              <a:gd name="connsiteY3-332" fmla="*/ 504897 h 1253055"/>
              <a:gd name="connsiteX4-333" fmla="*/ 352894 w 638644"/>
              <a:gd name="connsiteY4-334" fmla="*/ 72 h 1253055"/>
              <a:gd name="connsiteX5-335" fmla="*/ 429094 w 638644"/>
              <a:gd name="connsiteY5-336" fmla="*/ 581097 h 1253055"/>
              <a:gd name="connsiteX6-337" fmla="*/ 638644 w 638644"/>
              <a:gd name="connsiteY6-338" fmla="*/ 657297 h 1253055"/>
              <a:gd name="connsiteX7-339" fmla="*/ 408951 w 638644"/>
              <a:gd name="connsiteY7-340" fmla="*/ 776593 h 1253055"/>
              <a:gd name="connsiteX8-341" fmla="*/ 339441 w 638644"/>
              <a:gd name="connsiteY8-342" fmla="*/ 1253055 h 1253055"/>
              <a:gd name="connsiteX0-343" fmla="*/ 339441 w 638644"/>
              <a:gd name="connsiteY0-344" fmla="*/ 1253055 h 1253055"/>
              <a:gd name="connsiteX1-345" fmla="*/ 227508 w 638644"/>
              <a:gd name="connsiteY1-346" fmla="*/ 772690 h 1253055"/>
              <a:gd name="connsiteX2-347" fmla="*/ 0 w 638644"/>
              <a:gd name="connsiteY2-348" fmla="*/ 597024 h 1253055"/>
              <a:gd name="connsiteX3-349" fmla="*/ 257644 w 638644"/>
              <a:gd name="connsiteY3-350" fmla="*/ 504897 h 1253055"/>
              <a:gd name="connsiteX4-351" fmla="*/ 352894 w 638644"/>
              <a:gd name="connsiteY4-352" fmla="*/ 72 h 1253055"/>
              <a:gd name="connsiteX5-353" fmla="*/ 429094 w 638644"/>
              <a:gd name="connsiteY5-354" fmla="*/ 581097 h 1253055"/>
              <a:gd name="connsiteX6-355" fmla="*/ 638644 w 638644"/>
              <a:gd name="connsiteY6-356" fmla="*/ 657297 h 1253055"/>
              <a:gd name="connsiteX7-357" fmla="*/ 427015 w 638644"/>
              <a:gd name="connsiteY7-358" fmla="*/ 776594 h 1253055"/>
              <a:gd name="connsiteX8-359" fmla="*/ 339441 w 638644"/>
              <a:gd name="connsiteY8-360" fmla="*/ 1253055 h 1253055"/>
              <a:gd name="connsiteX0-361" fmla="*/ 339441 w 638644"/>
              <a:gd name="connsiteY0-362" fmla="*/ 1253055 h 1253055"/>
              <a:gd name="connsiteX1-363" fmla="*/ 227508 w 638644"/>
              <a:gd name="connsiteY1-364" fmla="*/ 772690 h 1253055"/>
              <a:gd name="connsiteX2-365" fmla="*/ 0 w 638644"/>
              <a:gd name="connsiteY2-366" fmla="*/ 597024 h 1253055"/>
              <a:gd name="connsiteX3-367" fmla="*/ 257644 w 638644"/>
              <a:gd name="connsiteY3-368" fmla="*/ 504897 h 1253055"/>
              <a:gd name="connsiteX4-369" fmla="*/ 352894 w 638644"/>
              <a:gd name="connsiteY4-370" fmla="*/ 72 h 1253055"/>
              <a:gd name="connsiteX5-371" fmla="*/ 443547 w 638644"/>
              <a:gd name="connsiteY5-372" fmla="*/ 539503 h 1253055"/>
              <a:gd name="connsiteX6-373" fmla="*/ 638644 w 638644"/>
              <a:gd name="connsiteY6-374" fmla="*/ 657297 h 1253055"/>
              <a:gd name="connsiteX7-375" fmla="*/ 427015 w 638644"/>
              <a:gd name="connsiteY7-376" fmla="*/ 776594 h 1253055"/>
              <a:gd name="connsiteX8-377" fmla="*/ 339441 w 638644"/>
              <a:gd name="connsiteY8-378" fmla="*/ 1253055 h 1253055"/>
              <a:gd name="connsiteX0-379" fmla="*/ 339441 w 642257"/>
              <a:gd name="connsiteY0-380" fmla="*/ 1253055 h 1253055"/>
              <a:gd name="connsiteX1-381" fmla="*/ 227508 w 642257"/>
              <a:gd name="connsiteY1-382" fmla="*/ 772690 h 1253055"/>
              <a:gd name="connsiteX2-383" fmla="*/ 0 w 642257"/>
              <a:gd name="connsiteY2-384" fmla="*/ 597024 h 1253055"/>
              <a:gd name="connsiteX3-385" fmla="*/ 257644 w 642257"/>
              <a:gd name="connsiteY3-386" fmla="*/ 504897 h 1253055"/>
              <a:gd name="connsiteX4-387" fmla="*/ 352894 w 642257"/>
              <a:gd name="connsiteY4-388" fmla="*/ 72 h 1253055"/>
              <a:gd name="connsiteX5-389" fmla="*/ 443547 w 642257"/>
              <a:gd name="connsiteY5-390" fmla="*/ 539503 h 1253055"/>
              <a:gd name="connsiteX6-391" fmla="*/ 642257 w 642257"/>
              <a:gd name="connsiteY6-392" fmla="*/ 628182 h 1253055"/>
              <a:gd name="connsiteX7-393" fmla="*/ 427015 w 642257"/>
              <a:gd name="connsiteY7-394" fmla="*/ 776594 h 1253055"/>
              <a:gd name="connsiteX8-395" fmla="*/ 339441 w 642257"/>
              <a:gd name="connsiteY8-396" fmla="*/ 1253055 h 1253055"/>
              <a:gd name="connsiteX0-397" fmla="*/ 339441 w 642257"/>
              <a:gd name="connsiteY0-398" fmla="*/ 1253055 h 1253055"/>
              <a:gd name="connsiteX1-399" fmla="*/ 227508 w 642257"/>
              <a:gd name="connsiteY1-400" fmla="*/ 772690 h 1253055"/>
              <a:gd name="connsiteX2-401" fmla="*/ 0 w 642257"/>
              <a:gd name="connsiteY2-402" fmla="*/ 597024 h 1253055"/>
              <a:gd name="connsiteX3-403" fmla="*/ 257644 w 642257"/>
              <a:gd name="connsiteY3-404" fmla="*/ 504897 h 1253055"/>
              <a:gd name="connsiteX4-405" fmla="*/ 352894 w 642257"/>
              <a:gd name="connsiteY4-406" fmla="*/ 72 h 1253055"/>
              <a:gd name="connsiteX5-407" fmla="*/ 436320 w 642257"/>
              <a:gd name="connsiteY5-408" fmla="*/ 514546 h 1253055"/>
              <a:gd name="connsiteX6-409" fmla="*/ 642257 w 642257"/>
              <a:gd name="connsiteY6-410" fmla="*/ 628182 h 1253055"/>
              <a:gd name="connsiteX7-411" fmla="*/ 427015 w 642257"/>
              <a:gd name="connsiteY7-412" fmla="*/ 776594 h 1253055"/>
              <a:gd name="connsiteX8-413" fmla="*/ 339441 w 642257"/>
              <a:gd name="connsiteY8-414" fmla="*/ 1253055 h 1253055"/>
              <a:gd name="connsiteX0-415" fmla="*/ 339441 w 642257"/>
              <a:gd name="connsiteY0-416" fmla="*/ 1253055 h 1253055"/>
              <a:gd name="connsiteX1-417" fmla="*/ 227508 w 642257"/>
              <a:gd name="connsiteY1-418" fmla="*/ 772690 h 1253055"/>
              <a:gd name="connsiteX2-419" fmla="*/ 0 w 642257"/>
              <a:gd name="connsiteY2-420" fmla="*/ 597024 h 1253055"/>
              <a:gd name="connsiteX3-421" fmla="*/ 257644 w 642257"/>
              <a:gd name="connsiteY3-422" fmla="*/ 504897 h 1253055"/>
              <a:gd name="connsiteX4-423" fmla="*/ 352894 w 642257"/>
              <a:gd name="connsiteY4-424" fmla="*/ 72 h 1253055"/>
              <a:gd name="connsiteX5-425" fmla="*/ 436320 w 642257"/>
              <a:gd name="connsiteY5-426" fmla="*/ 514546 h 1253055"/>
              <a:gd name="connsiteX6-427" fmla="*/ 642257 w 642257"/>
              <a:gd name="connsiteY6-428" fmla="*/ 628182 h 1253055"/>
              <a:gd name="connsiteX7-429" fmla="*/ 455920 w 642257"/>
              <a:gd name="connsiteY7-430" fmla="*/ 780753 h 1253055"/>
              <a:gd name="connsiteX8-431" fmla="*/ 339441 w 642257"/>
              <a:gd name="connsiteY8-432" fmla="*/ 1253055 h 1253055"/>
              <a:gd name="connsiteX0-433" fmla="*/ 339441 w 642257"/>
              <a:gd name="connsiteY0-434" fmla="*/ 1253055 h 1253055"/>
              <a:gd name="connsiteX1-435" fmla="*/ 227508 w 642257"/>
              <a:gd name="connsiteY1-436" fmla="*/ 772690 h 1253055"/>
              <a:gd name="connsiteX2-437" fmla="*/ 0 w 642257"/>
              <a:gd name="connsiteY2-438" fmla="*/ 597024 h 1253055"/>
              <a:gd name="connsiteX3-439" fmla="*/ 257644 w 642257"/>
              <a:gd name="connsiteY3-440" fmla="*/ 504897 h 1253055"/>
              <a:gd name="connsiteX4-441" fmla="*/ 352894 w 642257"/>
              <a:gd name="connsiteY4-442" fmla="*/ 72 h 1253055"/>
              <a:gd name="connsiteX5-443" fmla="*/ 436320 w 642257"/>
              <a:gd name="connsiteY5-444" fmla="*/ 514546 h 1253055"/>
              <a:gd name="connsiteX6-445" fmla="*/ 642257 w 642257"/>
              <a:gd name="connsiteY6-446" fmla="*/ 628182 h 1253055"/>
              <a:gd name="connsiteX7-447" fmla="*/ 441468 w 642257"/>
              <a:gd name="connsiteY7-448" fmla="*/ 789072 h 1253055"/>
              <a:gd name="connsiteX8-449" fmla="*/ 339441 w 642257"/>
              <a:gd name="connsiteY8-450" fmla="*/ 1253055 h 1253055"/>
              <a:gd name="connsiteX0-451" fmla="*/ 339441 w 642257"/>
              <a:gd name="connsiteY0-452" fmla="*/ 1253055 h 1253055"/>
              <a:gd name="connsiteX1-453" fmla="*/ 227508 w 642257"/>
              <a:gd name="connsiteY1-454" fmla="*/ 772690 h 1253055"/>
              <a:gd name="connsiteX2-455" fmla="*/ 0 w 642257"/>
              <a:gd name="connsiteY2-456" fmla="*/ 597024 h 1253055"/>
              <a:gd name="connsiteX3-457" fmla="*/ 257644 w 642257"/>
              <a:gd name="connsiteY3-458" fmla="*/ 504897 h 1253055"/>
              <a:gd name="connsiteX4-459" fmla="*/ 352894 w 642257"/>
              <a:gd name="connsiteY4-460" fmla="*/ 72 h 1253055"/>
              <a:gd name="connsiteX5-461" fmla="*/ 436320 w 642257"/>
              <a:gd name="connsiteY5-462" fmla="*/ 514546 h 1253055"/>
              <a:gd name="connsiteX6-463" fmla="*/ 642257 w 642257"/>
              <a:gd name="connsiteY6-464" fmla="*/ 628182 h 1253055"/>
              <a:gd name="connsiteX7-465" fmla="*/ 441468 w 642257"/>
              <a:gd name="connsiteY7-466" fmla="*/ 789072 h 1253055"/>
              <a:gd name="connsiteX8-467" fmla="*/ 339441 w 642257"/>
              <a:gd name="connsiteY8-468" fmla="*/ 1253055 h 12530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97DA9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96060" y="5396936"/>
            <a:ext cx="2076749" cy="1320110"/>
            <a:chOff x="5139853" y="265721"/>
            <a:chExt cx="1546449" cy="1328338"/>
          </a:xfrm>
        </p:grpSpPr>
        <p:sp>
          <p:nvSpPr>
            <p:cNvPr id="6" name="Freeform: Shape 19"/>
            <p:cNvSpPr/>
            <p:nvPr/>
          </p:nvSpPr>
          <p:spPr>
            <a:xfrm>
              <a:off x="5139853" y="265721"/>
              <a:ext cx="1350374" cy="1328338"/>
            </a:xfrm>
            <a:custGeom>
              <a:avLst/>
              <a:gdLst>
                <a:gd name="connsiteX0" fmla="*/ 1265907 w 1350374"/>
                <a:gd name="connsiteY0" fmla="*/ 353668 h 1328338"/>
                <a:gd name="connsiteX1" fmla="*/ 1180034 w 1350374"/>
                <a:gd name="connsiteY1" fmla="*/ 362282 h 1328338"/>
                <a:gd name="connsiteX2" fmla="*/ 1084430 w 1350374"/>
                <a:gd name="connsiteY2" fmla="*/ 152202 h 1328338"/>
                <a:gd name="connsiteX3" fmla="*/ 995006 w 1350374"/>
                <a:gd name="connsiteY3" fmla="*/ 12215 h 1328338"/>
                <a:gd name="connsiteX4" fmla="*/ 834504 w 1350374"/>
                <a:gd name="connsiteY4" fmla="*/ 78099 h 1328338"/>
                <a:gd name="connsiteX5" fmla="*/ 328275 w 1350374"/>
                <a:gd name="connsiteY5" fmla="*/ 539156 h 1328338"/>
                <a:gd name="connsiteX6" fmla="*/ 323343 w 1350374"/>
                <a:gd name="connsiteY6" fmla="*/ 542707 h 1328338"/>
                <a:gd name="connsiteX7" fmla="*/ 147652 w 1350374"/>
                <a:gd name="connsiteY7" fmla="*/ 598465 h 1328338"/>
                <a:gd name="connsiteX8" fmla="*/ 27917 w 1350374"/>
                <a:gd name="connsiteY8" fmla="*/ 646925 h 1328338"/>
                <a:gd name="connsiteX9" fmla="*/ 31204 w 1350374"/>
                <a:gd name="connsiteY9" fmla="*/ 851481 h 1328338"/>
                <a:gd name="connsiteX10" fmla="*/ 156463 w 1350374"/>
                <a:gd name="connsiteY10" fmla="*/ 1022701 h 1328338"/>
                <a:gd name="connsiteX11" fmla="*/ 211169 w 1350374"/>
                <a:gd name="connsiteY11" fmla="*/ 1020071 h 1328338"/>
                <a:gd name="connsiteX12" fmla="*/ 319267 w 1350374"/>
                <a:gd name="connsiteY12" fmla="*/ 1238896 h 1328338"/>
                <a:gd name="connsiteX13" fmla="*/ 433281 w 1350374"/>
                <a:gd name="connsiteY13" fmla="*/ 1324309 h 1328338"/>
                <a:gd name="connsiteX14" fmla="*/ 558146 w 1350374"/>
                <a:gd name="connsiteY14" fmla="*/ 1162557 h 1328338"/>
                <a:gd name="connsiteX15" fmla="*/ 491867 w 1350374"/>
                <a:gd name="connsiteY15" fmla="*/ 1065112 h 1328338"/>
                <a:gd name="connsiteX16" fmla="*/ 431638 w 1350374"/>
                <a:gd name="connsiteY16" fmla="*/ 956159 h 1328338"/>
                <a:gd name="connsiteX17" fmla="*/ 460043 w 1350374"/>
                <a:gd name="connsiteY17" fmla="*/ 947151 h 1328338"/>
                <a:gd name="connsiteX18" fmla="*/ 821682 w 1350374"/>
                <a:gd name="connsiteY18" fmla="*/ 925321 h 1328338"/>
                <a:gd name="connsiteX19" fmla="*/ 1141898 w 1350374"/>
                <a:gd name="connsiteY19" fmla="*/ 988444 h 1328338"/>
                <a:gd name="connsiteX20" fmla="*/ 1330016 w 1350374"/>
                <a:gd name="connsiteY20" fmla="*/ 977463 h 1328338"/>
                <a:gd name="connsiteX21" fmla="*/ 1301545 w 1350374"/>
                <a:gd name="connsiteY21" fmla="*/ 727209 h 1328338"/>
                <a:gd name="connsiteX22" fmla="*/ 1264000 w 1350374"/>
                <a:gd name="connsiteY22" fmla="*/ 596558 h 1328338"/>
                <a:gd name="connsiteX23" fmla="*/ 1344087 w 1350374"/>
                <a:gd name="connsiteY23" fmla="*/ 525085 h 1328338"/>
                <a:gd name="connsiteX24" fmla="*/ 1329424 w 1350374"/>
                <a:gd name="connsiteY24" fmla="*/ 419618 h 1328338"/>
                <a:gd name="connsiteX25" fmla="*/ 1265907 w 1350374"/>
                <a:gd name="connsiteY25" fmla="*/ 353668 h 1328338"/>
                <a:gd name="connsiteX26" fmla="*/ 122074 w 1350374"/>
                <a:gd name="connsiteY26" fmla="*/ 925716 h 1328338"/>
                <a:gd name="connsiteX27" fmla="*/ 78612 w 1350374"/>
                <a:gd name="connsiteY27" fmla="*/ 847405 h 1328338"/>
                <a:gd name="connsiteX28" fmla="*/ 52376 w 1350374"/>
                <a:gd name="connsiteY28" fmla="*/ 761795 h 1328338"/>
                <a:gd name="connsiteX29" fmla="*/ 131345 w 1350374"/>
                <a:gd name="connsiteY29" fmla="*/ 651790 h 1328338"/>
                <a:gd name="connsiteX30" fmla="*/ 331036 w 1350374"/>
                <a:gd name="connsiteY30" fmla="*/ 587879 h 1328338"/>
                <a:gd name="connsiteX31" fmla="*/ 438344 w 1350374"/>
                <a:gd name="connsiteY31" fmla="*/ 906516 h 1328338"/>
                <a:gd name="connsiteX32" fmla="*/ 258971 w 1350374"/>
                <a:gd name="connsiteY32" fmla="*/ 958592 h 1328338"/>
                <a:gd name="connsiteX33" fmla="*/ 122074 w 1350374"/>
                <a:gd name="connsiteY33" fmla="*/ 925716 h 1328338"/>
                <a:gd name="connsiteX34" fmla="*/ 478256 w 1350374"/>
                <a:gd name="connsiteY34" fmla="*/ 1103511 h 1328338"/>
                <a:gd name="connsiteX35" fmla="*/ 498837 w 1350374"/>
                <a:gd name="connsiteY35" fmla="*/ 1129418 h 1328338"/>
                <a:gd name="connsiteX36" fmla="*/ 489960 w 1350374"/>
                <a:gd name="connsiteY36" fmla="*/ 1247509 h 1328338"/>
                <a:gd name="connsiteX37" fmla="*/ 445709 w 1350374"/>
                <a:gd name="connsiteY37" fmla="*/ 1278413 h 1328338"/>
                <a:gd name="connsiteX38" fmla="*/ 413885 w 1350374"/>
                <a:gd name="connsiteY38" fmla="*/ 1288408 h 1328338"/>
                <a:gd name="connsiteX39" fmla="*/ 429468 w 1350374"/>
                <a:gd name="connsiteY39" fmla="*/ 1254282 h 1328338"/>
                <a:gd name="connsiteX40" fmla="*/ 396657 w 1350374"/>
                <a:gd name="connsiteY40" fmla="*/ 1245208 h 1328338"/>
                <a:gd name="connsiteX41" fmla="*/ 383244 w 1350374"/>
                <a:gd name="connsiteY41" fmla="*/ 1273547 h 1328338"/>
                <a:gd name="connsiteX42" fmla="*/ 378838 w 1350374"/>
                <a:gd name="connsiteY42" fmla="*/ 1269339 h 1328338"/>
                <a:gd name="connsiteX43" fmla="*/ 369765 w 1350374"/>
                <a:gd name="connsiteY43" fmla="*/ 1258819 h 1328338"/>
                <a:gd name="connsiteX44" fmla="*/ 370751 w 1350374"/>
                <a:gd name="connsiteY44" fmla="*/ 1256649 h 1328338"/>
                <a:gd name="connsiteX45" fmla="*/ 381337 w 1350374"/>
                <a:gd name="connsiteY45" fmla="*/ 1236068 h 1328338"/>
                <a:gd name="connsiteX46" fmla="*/ 392186 w 1350374"/>
                <a:gd name="connsiteY46" fmla="*/ 1210030 h 1328338"/>
                <a:gd name="connsiteX47" fmla="*/ 359375 w 1350374"/>
                <a:gd name="connsiteY47" fmla="*/ 1200957 h 1328338"/>
                <a:gd name="connsiteX48" fmla="*/ 347803 w 1350374"/>
                <a:gd name="connsiteY48" fmla="*/ 1225943 h 1328338"/>
                <a:gd name="connsiteX49" fmla="*/ 334982 w 1350374"/>
                <a:gd name="connsiteY49" fmla="*/ 1201483 h 1328338"/>
                <a:gd name="connsiteX50" fmla="*/ 335244 w 1350374"/>
                <a:gd name="connsiteY50" fmla="*/ 1201220 h 1328338"/>
                <a:gd name="connsiteX51" fmla="*/ 358652 w 1350374"/>
                <a:gd name="connsiteY51" fmla="*/ 1150130 h 1328338"/>
                <a:gd name="connsiteX52" fmla="*/ 352537 w 1350374"/>
                <a:gd name="connsiteY52" fmla="*/ 1126853 h 1328338"/>
                <a:gd name="connsiteX53" fmla="*/ 329261 w 1350374"/>
                <a:gd name="connsiteY53" fmla="*/ 1132968 h 1328338"/>
                <a:gd name="connsiteX54" fmla="*/ 316176 w 1350374"/>
                <a:gd name="connsiteY54" fmla="*/ 1161571 h 1328338"/>
                <a:gd name="connsiteX55" fmla="*/ 307037 w 1350374"/>
                <a:gd name="connsiteY55" fmla="*/ 1142371 h 1328338"/>
                <a:gd name="connsiteX56" fmla="*/ 302434 w 1350374"/>
                <a:gd name="connsiteY56" fmla="*/ 1132771 h 1328338"/>
                <a:gd name="connsiteX57" fmla="*/ 305919 w 1350374"/>
                <a:gd name="connsiteY57" fmla="*/ 1128563 h 1328338"/>
                <a:gd name="connsiteX58" fmla="*/ 328669 w 1350374"/>
                <a:gd name="connsiteY58" fmla="*/ 1089374 h 1328338"/>
                <a:gd name="connsiteX59" fmla="*/ 299277 w 1350374"/>
                <a:gd name="connsiteY59" fmla="*/ 1072213 h 1328338"/>
                <a:gd name="connsiteX60" fmla="*/ 285141 w 1350374"/>
                <a:gd name="connsiteY60" fmla="*/ 1096607 h 1328338"/>
                <a:gd name="connsiteX61" fmla="*/ 272187 w 1350374"/>
                <a:gd name="connsiteY61" fmla="*/ 1069583 h 1328338"/>
                <a:gd name="connsiteX62" fmla="*/ 275738 w 1350374"/>
                <a:gd name="connsiteY62" fmla="*/ 1066098 h 1328338"/>
                <a:gd name="connsiteX63" fmla="*/ 295398 w 1350374"/>
                <a:gd name="connsiteY63" fmla="*/ 1038810 h 1328338"/>
                <a:gd name="connsiteX64" fmla="*/ 289283 w 1350374"/>
                <a:gd name="connsiteY64" fmla="*/ 1015534 h 1328338"/>
                <a:gd name="connsiteX65" fmla="*/ 266007 w 1350374"/>
                <a:gd name="connsiteY65" fmla="*/ 1021649 h 1328338"/>
                <a:gd name="connsiteX66" fmla="*/ 256013 w 1350374"/>
                <a:gd name="connsiteY66" fmla="*/ 1035457 h 1328338"/>
                <a:gd name="connsiteX67" fmla="*/ 244243 w 1350374"/>
                <a:gd name="connsiteY67" fmla="*/ 1010537 h 1328338"/>
                <a:gd name="connsiteX68" fmla="*/ 271267 w 1350374"/>
                <a:gd name="connsiteY68" fmla="*/ 1002384 h 1328338"/>
                <a:gd name="connsiteX69" fmla="*/ 399156 w 1350374"/>
                <a:gd name="connsiteY69" fmla="*/ 966417 h 1328338"/>
                <a:gd name="connsiteX70" fmla="*/ 478256 w 1350374"/>
                <a:gd name="connsiteY70" fmla="*/ 1103511 h 1328338"/>
                <a:gd name="connsiteX71" fmla="*/ 1106851 w 1350374"/>
                <a:gd name="connsiteY71" fmla="*/ 934461 h 1328338"/>
                <a:gd name="connsiteX72" fmla="*/ 811622 w 1350374"/>
                <a:gd name="connsiteY72" fmla="*/ 878834 h 1328338"/>
                <a:gd name="connsiteX73" fmla="*/ 471813 w 1350374"/>
                <a:gd name="connsiteY73" fmla="*/ 899020 h 1328338"/>
                <a:gd name="connsiteX74" fmla="*/ 361874 w 1350374"/>
                <a:gd name="connsiteY74" fmla="*/ 572361 h 1328338"/>
                <a:gd name="connsiteX75" fmla="*/ 832400 w 1350374"/>
                <a:gd name="connsiteY75" fmla="*/ 149769 h 1328338"/>
                <a:gd name="connsiteX76" fmla="*/ 901638 w 1350374"/>
                <a:gd name="connsiteY76" fmla="*/ 71852 h 1328338"/>
                <a:gd name="connsiteX77" fmla="*/ 1088769 w 1350374"/>
                <a:gd name="connsiteY77" fmla="*/ 478401 h 1328338"/>
                <a:gd name="connsiteX78" fmla="*/ 1229546 w 1350374"/>
                <a:gd name="connsiteY78" fmla="*/ 962998 h 1328338"/>
                <a:gd name="connsiteX79" fmla="*/ 1106851 w 1350374"/>
                <a:gd name="connsiteY79" fmla="*/ 934461 h 1328338"/>
                <a:gd name="connsiteX80" fmla="*/ 1295035 w 1350374"/>
                <a:gd name="connsiteY80" fmla="*/ 920324 h 1328338"/>
                <a:gd name="connsiteX81" fmla="*/ 1263540 w 1350374"/>
                <a:gd name="connsiteY81" fmla="*/ 960631 h 1328338"/>
                <a:gd name="connsiteX82" fmla="*/ 1117240 w 1350374"/>
                <a:gd name="connsiteY82" fmla="*/ 458675 h 1328338"/>
                <a:gd name="connsiteX83" fmla="*/ 930174 w 1350374"/>
                <a:gd name="connsiteY83" fmla="*/ 53507 h 1328338"/>
                <a:gd name="connsiteX84" fmla="*/ 974623 w 1350374"/>
                <a:gd name="connsiteY84" fmla="*/ 54230 h 1328338"/>
                <a:gd name="connsiteX85" fmla="*/ 1020518 w 1350374"/>
                <a:gd name="connsiteY85" fmla="*/ 127676 h 1328338"/>
                <a:gd name="connsiteX86" fmla="*/ 1143344 w 1350374"/>
                <a:gd name="connsiteY86" fmla="*/ 395092 h 1328338"/>
                <a:gd name="connsiteX87" fmla="*/ 1254927 w 1350374"/>
                <a:gd name="connsiteY87" fmla="*/ 727932 h 1328338"/>
                <a:gd name="connsiteX88" fmla="*/ 1295035 w 1350374"/>
                <a:gd name="connsiteY88" fmla="*/ 920324 h 1328338"/>
                <a:gd name="connsiteX89" fmla="*/ 1305556 w 1350374"/>
                <a:gd name="connsiteY89" fmla="*/ 523047 h 1328338"/>
                <a:gd name="connsiteX90" fmla="*/ 1253480 w 1350374"/>
                <a:gd name="connsiteY90" fmla="*/ 563287 h 1328338"/>
                <a:gd name="connsiteX91" fmla="*/ 1192790 w 1350374"/>
                <a:gd name="connsiteY91" fmla="*/ 394829 h 1328338"/>
                <a:gd name="connsiteX92" fmla="*/ 1233491 w 1350374"/>
                <a:gd name="connsiteY92" fmla="*/ 388977 h 1328338"/>
                <a:gd name="connsiteX93" fmla="*/ 1294970 w 1350374"/>
                <a:gd name="connsiteY93" fmla="*/ 425733 h 1328338"/>
                <a:gd name="connsiteX94" fmla="*/ 1305556 w 1350374"/>
                <a:gd name="connsiteY94" fmla="*/ 523047 h 132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1350374" h="1328338">
                  <a:moveTo>
                    <a:pt x="1265907" y="353668"/>
                  </a:moveTo>
                  <a:cubicBezTo>
                    <a:pt x="1238488" y="349986"/>
                    <a:pt x="1208242" y="356824"/>
                    <a:pt x="1180034" y="362282"/>
                  </a:cubicBezTo>
                  <a:cubicBezTo>
                    <a:pt x="1150840" y="290874"/>
                    <a:pt x="1118884" y="220650"/>
                    <a:pt x="1084430" y="152202"/>
                  </a:cubicBezTo>
                  <a:cubicBezTo>
                    <a:pt x="1062666" y="109068"/>
                    <a:pt x="1037154" y="40751"/>
                    <a:pt x="995006" y="12215"/>
                  </a:cubicBezTo>
                  <a:cubicBezTo>
                    <a:pt x="936749" y="-27237"/>
                    <a:pt x="870997" y="38055"/>
                    <a:pt x="834504" y="78099"/>
                  </a:cubicBezTo>
                  <a:cubicBezTo>
                    <a:pt x="678802" y="248727"/>
                    <a:pt x="536842" y="428758"/>
                    <a:pt x="328275" y="539156"/>
                  </a:cubicBezTo>
                  <a:cubicBezTo>
                    <a:pt x="326368" y="540208"/>
                    <a:pt x="324724" y="541392"/>
                    <a:pt x="323343" y="542707"/>
                  </a:cubicBezTo>
                  <a:cubicBezTo>
                    <a:pt x="264560" y="560657"/>
                    <a:pt x="205974" y="579134"/>
                    <a:pt x="147652" y="598465"/>
                  </a:cubicBezTo>
                  <a:cubicBezTo>
                    <a:pt x="110107" y="610958"/>
                    <a:pt x="58886" y="619374"/>
                    <a:pt x="27917" y="646925"/>
                  </a:cubicBezTo>
                  <a:cubicBezTo>
                    <a:pt x="-25343" y="694332"/>
                    <a:pt x="10229" y="797433"/>
                    <a:pt x="31204" y="851481"/>
                  </a:cubicBezTo>
                  <a:cubicBezTo>
                    <a:pt x="51061" y="902440"/>
                    <a:pt x="97154" y="1005211"/>
                    <a:pt x="156463" y="1022701"/>
                  </a:cubicBezTo>
                  <a:cubicBezTo>
                    <a:pt x="172704" y="1027501"/>
                    <a:pt x="191970" y="1024871"/>
                    <a:pt x="211169" y="1020071"/>
                  </a:cubicBezTo>
                  <a:cubicBezTo>
                    <a:pt x="246478" y="1093254"/>
                    <a:pt x="278566" y="1168541"/>
                    <a:pt x="319267" y="1238896"/>
                  </a:cubicBezTo>
                  <a:cubicBezTo>
                    <a:pt x="345502" y="1284199"/>
                    <a:pt x="372000" y="1344560"/>
                    <a:pt x="433281" y="1324309"/>
                  </a:cubicBezTo>
                  <a:cubicBezTo>
                    <a:pt x="497193" y="1303136"/>
                    <a:pt x="577609" y="1237975"/>
                    <a:pt x="558146" y="1162557"/>
                  </a:cubicBezTo>
                  <a:cubicBezTo>
                    <a:pt x="548348" y="1124420"/>
                    <a:pt x="513500" y="1096015"/>
                    <a:pt x="491867" y="1065112"/>
                  </a:cubicBezTo>
                  <a:cubicBezTo>
                    <a:pt x="467867" y="1030920"/>
                    <a:pt x="449194" y="993836"/>
                    <a:pt x="431638" y="956159"/>
                  </a:cubicBezTo>
                  <a:cubicBezTo>
                    <a:pt x="441106" y="953135"/>
                    <a:pt x="450574" y="950176"/>
                    <a:pt x="460043" y="947151"/>
                  </a:cubicBezTo>
                  <a:cubicBezTo>
                    <a:pt x="579713" y="923809"/>
                    <a:pt x="700106" y="911908"/>
                    <a:pt x="821682" y="925321"/>
                  </a:cubicBezTo>
                  <a:cubicBezTo>
                    <a:pt x="929911" y="937288"/>
                    <a:pt x="1035642" y="965825"/>
                    <a:pt x="1141898" y="988444"/>
                  </a:cubicBezTo>
                  <a:cubicBezTo>
                    <a:pt x="1194237" y="999622"/>
                    <a:pt x="1294049" y="1040915"/>
                    <a:pt x="1330016" y="977463"/>
                  </a:cubicBezTo>
                  <a:cubicBezTo>
                    <a:pt x="1366772" y="912697"/>
                    <a:pt x="1318246" y="791581"/>
                    <a:pt x="1301545" y="727209"/>
                  </a:cubicBezTo>
                  <a:cubicBezTo>
                    <a:pt x="1290170" y="683483"/>
                    <a:pt x="1277545" y="639955"/>
                    <a:pt x="1264000" y="596558"/>
                  </a:cubicBezTo>
                  <a:cubicBezTo>
                    <a:pt x="1293392" y="576832"/>
                    <a:pt x="1329753" y="558159"/>
                    <a:pt x="1344087" y="525085"/>
                  </a:cubicBezTo>
                  <a:cubicBezTo>
                    <a:pt x="1359210" y="490236"/>
                    <a:pt x="1344153" y="451771"/>
                    <a:pt x="1329424" y="419618"/>
                  </a:cubicBezTo>
                  <a:cubicBezTo>
                    <a:pt x="1316997" y="392133"/>
                    <a:pt x="1299047" y="358073"/>
                    <a:pt x="1265907" y="353668"/>
                  </a:cubicBezTo>
                  <a:moveTo>
                    <a:pt x="122074" y="925716"/>
                  </a:moveTo>
                  <a:cubicBezTo>
                    <a:pt x="104452" y="901256"/>
                    <a:pt x="90382" y="875086"/>
                    <a:pt x="78612" y="847405"/>
                  </a:cubicBezTo>
                  <a:cubicBezTo>
                    <a:pt x="66842" y="819723"/>
                    <a:pt x="57768" y="791449"/>
                    <a:pt x="52376" y="761795"/>
                  </a:cubicBezTo>
                  <a:cubicBezTo>
                    <a:pt x="40870" y="698212"/>
                    <a:pt x="76507" y="670267"/>
                    <a:pt x="131345" y="651790"/>
                  </a:cubicBezTo>
                  <a:cubicBezTo>
                    <a:pt x="197624" y="629500"/>
                    <a:pt x="264232" y="608328"/>
                    <a:pt x="331036" y="587879"/>
                  </a:cubicBezTo>
                  <a:cubicBezTo>
                    <a:pt x="364767" y="694793"/>
                    <a:pt x="400537" y="800983"/>
                    <a:pt x="438344" y="906516"/>
                  </a:cubicBezTo>
                  <a:cubicBezTo>
                    <a:pt x="379035" y="925584"/>
                    <a:pt x="319332" y="943206"/>
                    <a:pt x="258971" y="958592"/>
                  </a:cubicBezTo>
                  <a:cubicBezTo>
                    <a:pt x="202884" y="972795"/>
                    <a:pt x="160408" y="978976"/>
                    <a:pt x="122074" y="925716"/>
                  </a:cubicBezTo>
                  <a:moveTo>
                    <a:pt x="478256" y="1103511"/>
                  </a:moveTo>
                  <a:cubicBezTo>
                    <a:pt x="484305" y="1111467"/>
                    <a:pt x="493906" y="1121725"/>
                    <a:pt x="498837" y="1129418"/>
                  </a:cubicBezTo>
                  <a:cubicBezTo>
                    <a:pt x="528426" y="1175839"/>
                    <a:pt x="529017" y="1204310"/>
                    <a:pt x="489960" y="1247509"/>
                  </a:cubicBezTo>
                  <a:cubicBezTo>
                    <a:pt x="479571" y="1259016"/>
                    <a:pt x="459254" y="1271904"/>
                    <a:pt x="445709" y="1278413"/>
                  </a:cubicBezTo>
                  <a:cubicBezTo>
                    <a:pt x="432427" y="1284791"/>
                    <a:pt x="422564" y="1288145"/>
                    <a:pt x="413885" y="1288408"/>
                  </a:cubicBezTo>
                  <a:cubicBezTo>
                    <a:pt x="420197" y="1277558"/>
                    <a:pt x="425391" y="1266183"/>
                    <a:pt x="429468" y="1254282"/>
                  </a:cubicBezTo>
                  <a:cubicBezTo>
                    <a:pt x="436569" y="1233504"/>
                    <a:pt x="403693" y="1224628"/>
                    <a:pt x="396657" y="1245208"/>
                  </a:cubicBezTo>
                  <a:cubicBezTo>
                    <a:pt x="393238" y="1255202"/>
                    <a:pt x="388635" y="1264605"/>
                    <a:pt x="383244" y="1273547"/>
                  </a:cubicBezTo>
                  <a:cubicBezTo>
                    <a:pt x="381797" y="1272167"/>
                    <a:pt x="380351" y="1270917"/>
                    <a:pt x="378838" y="1269339"/>
                  </a:cubicBezTo>
                  <a:cubicBezTo>
                    <a:pt x="375682" y="1266117"/>
                    <a:pt x="372723" y="1262501"/>
                    <a:pt x="369765" y="1258819"/>
                  </a:cubicBezTo>
                  <a:cubicBezTo>
                    <a:pt x="370093" y="1258096"/>
                    <a:pt x="370488" y="1257438"/>
                    <a:pt x="370751" y="1256649"/>
                  </a:cubicBezTo>
                  <a:cubicBezTo>
                    <a:pt x="373249" y="1249350"/>
                    <a:pt x="377852" y="1242907"/>
                    <a:pt x="381337" y="1236068"/>
                  </a:cubicBezTo>
                  <a:cubicBezTo>
                    <a:pt x="385545" y="1227652"/>
                    <a:pt x="389096" y="1218907"/>
                    <a:pt x="392186" y="1210030"/>
                  </a:cubicBezTo>
                  <a:cubicBezTo>
                    <a:pt x="399353" y="1189318"/>
                    <a:pt x="366477" y="1180376"/>
                    <a:pt x="359375" y="1200957"/>
                  </a:cubicBezTo>
                  <a:cubicBezTo>
                    <a:pt x="356351" y="1209702"/>
                    <a:pt x="352011" y="1217789"/>
                    <a:pt x="347803" y="1225943"/>
                  </a:cubicBezTo>
                  <a:cubicBezTo>
                    <a:pt x="343332" y="1217986"/>
                    <a:pt x="339124" y="1209767"/>
                    <a:pt x="334982" y="1201483"/>
                  </a:cubicBezTo>
                  <a:cubicBezTo>
                    <a:pt x="335047" y="1201351"/>
                    <a:pt x="335179" y="1201351"/>
                    <a:pt x="335244" y="1201220"/>
                  </a:cubicBezTo>
                  <a:cubicBezTo>
                    <a:pt x="343003" y="1184190"/>
                    <a:pt x="350828" y="1167160"/>
                    <a:pt x="358652" y="1150130"/>
                  </a:cubicBezTo>
                  <a:cubicBezTo>
                    <a:pt x="362466" y="1141779"/>
                    <a:pt x="361019" y="1131851"/>
                    <a:pt x="352537" y="1126853"/>
                  </a:cubicBezTo>
                  <a:cubicBezTo>
                    <a:pt x="345239" y="1122579"/>
                    <a:pt x="333074" y="1124552"/>
                    <a:pt x="329261" y="1132968"/>
                  </a:cubicBezTo>
                  <a:cubicBezTo>
                    <a:pt x="324921" y="1142502"/>
                    <a:pt x="320516" y="1152037"/>
                    <a:pt x="316176" y="1161571"/>
                  </a:cubicBezTo>
                  <a:cubicBezTo>
                    <a:pt x="313086" y="1154930"/>
                    <a:pt x="310061" y="1148486"/>
                    <a:pt x="307037" y="1142371"/>
                  </a:cubicBezTo>
                  <a:cubicBezTo>
                    <a:pt x="305458" y="1139215"/>
                    <a:pt x="304012" y="1135927"/>
                    <a:pt x="302434" y="1132771"/>
                  </a:cubicBezTo>
                  <a:cubicBezTo>
                    <a:pt x="303683" y="1131587"/>
                    <a:pt x="304932" y="1130272"/>
                    <a:pt x="305919" y="1128563"/>
                  </a:cubicBezTo>
                  <a:cubicBezTo>
                    <a:pt x="313480" y="1115478"/>
                    <a:pt x="321107" y="1102459"/>
                    <a:pt x="328669" y="1089374"/>
                  </a:cubicBezTo>
                  <a:cubicBezTo>
                    <a:pt x="339715" y="1070372"/>
                    <a:pt x="310324" y="1053276"/>
                    <a:pt x="299277" y="1072213"/>
                  </a:cubicBezTo>
                  <a:cubicBezTo>
                    <a:pt x="294543" y="1080366"/>
                    <a:pt x="289809" y="1088454"/>
                    <a:pt x="285141" y="1096607"/>
                  </a:cubicBezTo>
                  <a:cubicBezTo>
                    <a:pt x="280867" y="1087599"/>
                    <a:pt x="276461" y="1078657"/>
                    <a:pt x="272187" y="1069583"/>
                  </a:cubicBezTo>
                  <a:cubicBezTo>
                    <a:pt x="273437" y="1068531"/>
                    <a:pt x="274686" y="1067413"/>
                    <a:pt x="275738" y="1066098"/>
                  </a:cubicBezTo>
                  <a:cubicBezTo>
                    <a:pt x="282511" y="1057156"/>
                    <a:pt x="289086" y="1048082"/>
                    <a:pt x="295398" y="1038810"/>
                  </a:cubicBezTo>
                  <a:cubicBezTo>
                    <a:pt x="300593" y="1031249"/>
                    <a:pt x="296845" y="1019939"/>
                    <a:pt x="289283" y="1015534"/>
                  </a:cubicBezTo>
                  <a:cubicBezTo>
                    <a:pt x="280867" y="1010603"/>
                    <a:pt x="271201" y="1014022"/>
                    <a:pt x="266007" y="1021649"/>
                  </a:cubicBezTo>
                  <a:cubicBezTo>
                    <a:pt x="262785" y="1026317"/>
                    <a:pt x="259366" y="1030854"/>
                    <a:pt x="256013" y="1035457"/>
                  </a:cubicBezTo>
                  <a:cubicBezTo>
                    <a:pt x="252133" y="1027106"/>
                    <a:pt x="248188" y="1018822"/>
                    <a:pt x="244243" y="1010537"/>
                  </a:cubicBezTo>
                  <a:cubicBezTo>
                    <a:pt x="253908" y="1007447"/>
                    <a:pt x="263048" y="1004422"/>
                    <a:pt x="271267" y="1002384"/>
                  </a:cubicBezTo>
                  <a:cubicBezTo>
                    <a:pt x="314203" y="991469"/>
                    <a:pt x="356811" y="979304"/>
                    <a:pt x="399156" y="966417"/>
                  </a:cubicBezTo>
                  <a:cubicBezTo>
                    <a:pt x="421578" y="1014548"/>
                    <a:pt x="445775" y="1060838"/>
                    <a:pt x="478256" y="1103511"/>
                  </a:cubicBezTo>
                  <a:moveTo>
                    <a:pt x="1106851" y="934461"/>
                  </a:moveTo>
                  <a:cubicBezTo>
                    <a:pt x="1009077" y="912828"/>
                    <a:pt x="911501" y="888829"/>
                    <a:pt x="811622" y="878834"/>
                  </a:cubicBezTo>
                  <a:cubicBezTo>
                    <a:pt x="697344" y="867459"/>
                    <a:pt x="584118" y="878440"/>
                    <a:pt x="471813" y="899020"/>
                  </a:cubicBezTo>
                  <a:cubicBezTo>
                    <a:pt x="433019" y="790857"/>
                    <a:pt x="396328" y="681971"/>
                    <a:pt x="361874" y="572361"/>
                  </a:cubicBezTo>
                  <a:cubicBezTo>
                    <a:pt x="549269" y="470050"/>
                    <a:pt x="695043" y="310205"/>
                    <a:pt x="832400" y="149769"/>
                  </a:cubicBezTo>
                  <a:cubicBezTo>
                    <a:pt x="848312" y="131227"/>
                    <a:pt x="873495" y="95589"/>
                    <a:pt x="901638" y="71852"/>
                  </a:cubicBezTo>
                  <a:cubicBezTo>
                    <a:pt x="982710" y="193232"/>
                    <a:pt x="1035642" y="344463"/>
                    <a:pt x="1088769" y="478401"/>
                  </a:cubicBezTo>
                  <a:cubicBezTo>
                    <a:pt x="1149722" y="632130"/>
                    <a:pt x="1200352" y="799339"/>
                    <a:pt x="1229546" y="962998"/>
                  </a:cubicBezTo>
                  <a:cubicBezTo>
                    <a:pt x="1187727" y="960039"/>
                    <a:pt x="1136243" y="940971"/>
                    <a:pt x="1106851" y="934461"/>
                  </a:cubicBezTo>
                  <a:moveTo>
                    <a:pt x="1295035" y="920324"/>
                  </a:moveTo>
                  <a:cubicBezTo>
                    <a:pt x="1293457" y="943929"/>
                    <a:pt x="1281228" y="955699"/>
                    <a:pt x="1263540" y="960631"/>
                  </a:cubicBezTo>
                  <a:cubicBezTo>
                    <a:pt x="1233886" y="790857"/>
                    <a:pt x="1181152" y="617994"/>
                    <a:pt x="1117240" y="458675"/>
                  </a:cubicBezTo>
                  <a:cubicBezTo>
                    <a:pt x="1063455" y="324474"/>
                    <a:pt x="1011510" y="174755"/>
                    <a:pt x="930174" y="53507"/>
                  </a:cubicBezTo>
                  <a:cubicBezTo>
                    <a:pt x="945034" y="47063"/>
                    <a:pt x="960091" y="45946"/>
                    <a:pt x="974623" y="54230"/>
                  </a:cubicBezTo>
                  <a:cubicBezTo>
                    <a:pt x="993888" y="65277"/>
                    <a:pt x="1010392" y="109200"/>
                    <a:pt x="1020518" y="127676"/>
                  </a:cubicBezTo>
                  <a:cubicBezTo>
                    <a:pt x="1067597" y="213615"/>
                    <a:pt x="1107115" y="304156"/>
                    <a:pt x="1143344" y="395092"/>
                  </a:cubicBezTo>
                  <a:cubicBezTo>
                    <a:pt x="1186675" y="503781"/>
                    <a:pt x="1224943" y="614772"/>
                    <a:pt x="1254927" y="727932"/>
                  </a:cubicBezTo>
                  <a:cubicBezTo>
                    <a:pt x="1270050" y="784940"/>
                    <a:pt x="1298915" y="861015"/>
                    <a:pt x="1295035" y="920324"/>
                  </a:cubicBezTo>
                  <a:moveTo>
                    <a:pt x="1305556" y="523047"/>
                  </a:moveTo>
                  <a:cubicBezTo>
                    <a:pt x="1293786" y="539879"/>
                    <a:pt x="1272417" y="551649"/>
                    <a:pt x="1253480" y="563287"/>
                  </a:cubicBezTo>
                  <a:cubicBezTo>
                    <a:pt x="1235003" y="506543"/>
                    <a:pt x="1214752" y="450390"/>
                    <a:pt x="1192790" y="394829"/>
                  </a:cubicBezTo>
                  <a:cubicBezTo>
                    <a:pt x="1206335" y="392594"/>
                    <a:pt x="1219880" y="390424"/>
                    <a:pt x="1233491" y="388977"/>
                  </a:cubicBezTo>
                  <a:cubicBezTo>
                    <a:pt x="1266696" y="385492"/>
                    <a:pt x="1279386" y="395026"/>
                    <a:pt x="1294970" y="425733"/>
                  </a:cubicBezTo>
                  <a:cubicBezTo>
                    <a:pt x="1309830" y="454861"/>
                    <a:pt x="1326992" y="492472"/>
                    <a:pt x="1305556" y="523047"/>
                  </a:cubicBezTo>
                </a:path>
              </a:pathLst>
            </a:custGeom>
            <a:solidFill>
              <a:schemeClr val="accent1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20"/>
            <p:cNvSpPr/>
            <p:nvPr/>
          </p:nvSpPr>
          <p:spPr>
            <a:xfrm>
              <a:off x="6380904" y="404132"/>
              <a:ext cx="34128" cy="129828"/>
            </a:xfrm>
            <a:custGeom>
              <a:avLst/>
              <a:gdLst>
                <a:gd name="connsiteX0" fmla="*/ 33930 w 34128"/>
                <a:gd name="connsiteY0" fmla="*/ 113407 h 129828"/>
                <a:gd name="connsiteX1" fmla="*/ 34127 w 34128"/>
                <a:gd name="connsiteY1" fmla="*/ 16422 h 129828"/>
                <a:gd name="connsiteX2" fmla="*/ 133 w 34128"/>
                <a:gd name="connsiteY2" fmla="*/ 16422 h 129828"/>
                <a:gd name="connsiteX3" fmla="*/ 2 w 34128"/>
                <a:gd name="connsiteY3" fmla="*/ 113407 h 129828"/>
                <a:gd name="connsiteX4" fmla="*/ 33930 w 34128"/>
                <a:gd name="connsiteY4" fmla="*/ 113407 h 12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28" h="129828">
                  <a:moveTo>
                    <a:pt x="33930" y="113407"/>
                  </a:moveTo>
                  <a:cubicBezTo>
                    <a:pt x="34193" y="81057"/>
                    <a:pt x="33864" y="48772"/>
                    <a:pt x="34127" y="16422"/>
                  </a:cubicBezTo>
                  <a:cubicBezTo>
                    <a:pt x="34324" y="-5474"/>
                    <a:pt x="264" y="-5474"/>
                    <a:pt x="133" y="16422"/>
                  </a:cubicBezTo>
                  <a:cubicBezTo>
                    <a:pt x="-130" y="48772"/>
                    <a:pt x="199" y="81057"/>
                    <a:pt x="2" y="113407"/>
                  </a:cubicBezTo>
                  <a:cubicBezTo>
                    <a:pt x="-262" y="135302"/>
                    <a:pt x="33733" y="135302"/>
                    <a:pt x="33930" y="113407"/>
                  </a:cubicBezTo>
                </a:path>
              </a:pathLst>
            </a:custGeom>
            <a:solidFill>
              <a:schemeClr val="accent1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21"/>
            <p:cNvSpPr/>
            <p:nvPr/>
          </p:nvSpPr>
          <p:spPr>
            <a:xfrm>
              <a:off x="6524701" y="495252"/>
              <a:ext cx="86409" cy="93137"/>
            </a:xfrm>
            <a:custGeom>
              <a:avLst/>
              <a:gdLst>
                <a:gd name="connsiteX0" fmla="*/ 28673 w 86409"/>
                <a:gd name="connsiteY0" fmla="*/ 87777 h 93137"/>
                <a:gd name="connsiteX1" fmla="*/ 81802 w 86409"/>
                <a:gd name="connsiteY1" fmla="*/ 29454 h 93137"/>
                <a:gd name="connsiteX2" fmla="*/ 57736 w 86409"/>
                <a:gd name="connsiteY2" fmla="*/ 5388 h 93137"/>
                <a:gd name="connsiteX3" fmla="*/ 4608 w 86409"/>
                <a:gd name="connsiteY3" fmla="*/ 63711 h 93137"/>
                <a:gd name="connsiteX4" fmla="*/ 28673 w 86409"/>
                <a:gd name="connsiteY4" fmla="*/ 87777 h 93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" h="93137">
                  <a:moveTo>
                    <a:pt x="28673" y="87777"/>
                  </a:moveTo>
                  <a:cubicBezTo>
                    <a:pt x="46361" y="68314"/>
                    <a:pt x="64114" y="48917"/>
                    <a:pt x="81802" y="29454"/>
                  </a:cubicBezTo>
                  <a:cubicBezTo>
                    <a:pt x="96530" y="13279"/>
                    <a:pt x="72530" y="-10852"/>
                    <a:pt x="57736" y="5388"/>
                  </a:cubicBezTo>
                  <a:cubicBezTo>
                    <a:pt x="40048" y="24851"/>
                    <a:pt x="22296" y="44248"/>
                    <a:pt x="4608" y="63711"/>
                  </a:cubicBezTo>
                  <a:cubicBezTo>
                    <a:pt x="-10121" y="79886"/>
                    <a:pt x="13879" y="103952"/>
                    <a:pt x="28673" y="87777"/>
                  </a:cubicBezTo>
                </a:path>
              </a:pathLst>
            </a:custGeom>
            <a:solidFill>
              <a:schemeClr val="accent1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22"/>
            <p:cNvSpPr/>
            <p:nvPr/>
          </p:nvSpPr>
          <p:spPr>
            <a:xfrm>
              <a:off x="6577720" y="692234"/>
              <a:ext cx="108582" cy="36214"/>
            </a:xfrm>
            <a:custGeom>
              <a:avLst/>
              <a:gdLst>
                <a:gd name="connsiteX0" fmla="*/ 92234 w 108582"/>
                <a:gd name="connsiteY0" fmla="*/ 2179 h 36214"/>
                <a:gd name="connsiteX1" fmla="*/ 16422 w 108582"/>
                <a:gd name="connsiteY1" fmla="*/ 9 h 36214"/>
                <a:gd name="connsiteX2" fmla="*/ 16422 w 108582"/>
                <a:gd name="connsiteY2" fmla="*/ 34004 h 36214"/>
                <a:gd name="connsiteX3" fmla="*/ 92234 w 108582"/>
                <a:gd name="connsiteY3" fmla="*/ 36173 h 36214"/>
                <a:gd name="connsiteX4" fmla="*/ 92234 w 108582"/>
                <a:gd name="connsiteY4" fmla="*/ 2179 h 36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582" h="36214">
                  <a:moveTo>
                    <a:pt x="92234" y="2179"/>
                  </a:moveTo>
                  <a:cubicBezTo>
                    <a:pt x="66986" y="601"/>
                    <a:pt x="41671" y="733"/>
                    <a:pt x="16422" y="9"/>
                  </a:cubicBezTo>
                  <a:cubicBezTo>
                    <a:pt x="-5474" y="-648"/>
                    <a:pt x="-5474" y="33346"/>
                    <a:pt x="16422" y="34004"/>
                  </a:cubicBezTo>
                  <a:cubicBezTo>
                    <a:pt x="41671" y="34793"/>
                    <a:pt x="66986" y="34595"/>
                    <a:pt x="92234" y="36173"/>
                  </a:cubicBezTo>
                  <a:cubicBezTo>
                    <a:pt x="114064" y="37554"/>
                    <a:pt x="113998" y="3494"/>
                    <a:pt x="92234" y="2179"/>
                  </a:cubicBezTo>
                </a:path>
              </a:pathLst>
            </a:custGeom>
            <a:solidFill>
              <a:schemeClr val="accent1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23"/>
            <p:cNvSpPr/>
            <p:nvPr/>
          </p:nvSpPr>
          <p:spPr>
            <a:xfrm>
              <a:off x="6517287" y="846102"/>
              <a:ext cx="98418" cy="88313"/>
            </a:xfrm>
            <a:custGeom>
              <a:avLst/>
              <a:gdLst>
                <a:gd name="connsiteX0" fmla="*/ 24581 w 98418"/>
                <a:gd name="connsiteY0" fmla="*/ 3159 h 88313"/>
                <a:gd name="connsiteX1" fmla="*/ 7420 w 98418"/>
                <a:gd name="connsiteY1" fmla="*/ 32550 h 88313"/>
                <a:gd name="connsiteX2" fmla="*/ 68964 w 98418"/>
                <a:gd name="connsiteY2" fmla="*/ 83706 h 88313"/>
                <a:gd name="connsiteX3" fmla="*/ 93030 w 98418"/>
                <a:gd name="connsiteY3" fmla="*/ 59640 h 88313"/>
                <a:gd name="connsiteX4" fmla="*/ 24581 w 98418"/>
                <a:gd name="connsiteY4" fmla="*/ 3159 h 88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418" h="88313">
                  <a:moveTo>
                    <a:pt x="24581" y="3159"/>
                  </a:moveTo>
                  <a:cubicBezTo>
                    <a:pt x="6828" y="-9663"/>
                    <a:pt x="-10202" y="19860"/>
                    <a:pt x="7420" y="32550"/>
                  </a:cubicBezTo>
                  <a:cubicBezTo>
                    <a:pt x="29118" y="48199"/>
                    <a:pt x="49239" y="65755"/>
                    <a:pt x="68964" y="83706"/>
                  </a:cubicBezTo>
                  <a:cubicBezTo>
                    <a:pt x="85140" y="98434"/>
                    <a:pt x="109271" y="74435"/>
                    <a:pt x="93030" y="59640"/>
                  </a:cubicBezTo>
                  <a:cubicBezTo>
                    <a:pt x="71134" y="39652"/>
                    <a:pt x="48647" y="20518"/>
                    <a:pt x="24581" y="3159"/>
                  </a:cubicBezTo>
                </a:path>
              </a:pathLst>
            </a:custGeom>
            <a:solidFill>
              <a:schemeClr val="accent1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24"/>
            <p:cNvSpPr/>
            <p:nvPr/>
          </p:nvSpPr>
          <p:spPr>
            <a:xfrm>
              <a:off x="5234710" y="975525"/>
              <a:ext cx="100376" cy="61900"/>
            </a:xfrm>
            <a:custGeom>
              <a:avLst/>
              <a:gdLst>
                <a:gd name="connsiteX0" fmla="*/ 88958 w 100376"/>
                <a:gd name="connsiteY0" fmla="*/ 34041 h 61900"/>
                <a:gd name="connsiteX1" fmla="*/ 79885 w 100376"/>
                <a:gd name="connsiteY1" fmla="*/ 1230 h 61900"/>
                <a:gd name="connsiteX2" fmla="*/ 11436 w 100376"/>
                <a:gd name="connsiteY2" fmla="*/ 27860 h 61900"/>
                <a:gd name="connsiteX3" fmla="*/ 20510 w 100376"/>
                <a:gd name="connsiteY3" fmla="*/ 60670 h 61900"/>
                <a:gd name="connsiteX4" fmla="*/ 88958 w 100376"/>
                <a:gd name="connsiteY4" fmla="*/ 34041 h 6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76" h="61900">
                  <a:moveTo>
                    <a:pt x="88958" y="34041"/>
                  </a:moveTo>
                  <a:cubicBezTo>
                    <a:pt x="109145" y="26216"/>
                    <a:pt x="100334" y="-6726"/>
                    <a:pt x="79885" y="1230"/>
                  </a:cubicBezTo>
                  <a:cubicBezTo>
                    <a:pt x="57069" y="10107"/>
                    <a:pt x="34252" y="18983"/>
                    <a:pt x="11436" y="27860"/>
                  </a:cubicBezTo>
                  <a:cubicBezTo>
                    <a:pt x="-8750" y="35684"/>
                    <a:pt x="-5" y="68627"/>
                    <a:pt x="20510" y="60670"/>
                  </a:cubicBezTo>
                  <a:cubicBezTo>
                    <a:pt x="43326" y="51794"/>
                    <a:pt x="66142" y="42917"/>
                    <a:pt x="88958" y="34041"/>
                  </a:cubicBezTo>
                </a:path>
              </a:pathLst>
            </a:custGeom>
            <a:solidFill>
              <a:schemeClr val="accent1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25"/>
            <p:cNvSpPr/>
            <p:nvPr/>
          </p:nvSpPr>
          <p:spPr>
            <a:xfrm>
              <a:off x="5248826" y="1030636"/>
              <a:ext cx="110149" cy="63025"/>
            </a:xfrm>
            <a:custGeom>
              <a:avLst/>
              <a:gdLst>
                <a:gd name="connsiteX0" fmla="*/ 84246 w 110149"/>
                <a:gd name="connsiteY0" fmla="*/ 1812 h 63025"/>
                <a:gd name="connsiteX1" fmla="*/ 11918 w 110149"/>
                <a:gd name="connsiteY1" fmla="*/ 29428 h 63025"/>
                <a:gd name="connsiteX2" fmla="*/ 20992 w 110149"/>
                <a:gd name="connsiteY2" fmla="*/ 62239 h 63025"/>
                <a:gd name="connsiteX3" fmla="*/ 101473 w 110149"/>
                <a:gd name="connsiteY3" fmla="*/ 31138 h 63025"/>
                <a:gd name="connsiteX4" fmla="*/ 84246 w 110149"/>
                <a:gd name="connsiteY4" fmla="*/ 1812 h 63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149" h="63025">
                  <a:moveTo>
                    <a:pt x="84246" y="1812"/>
                  </a:moveTo>
                  <a:cubicBezTo>
                    <a:pt x="60838" y="12990"/>
                    <a:pt x="36773" y="22064"/>
                    <a:pt x="11918" y="29428"/>
                  </a:cubicBezTo>
                  <a:cubicBezTo>
                    <a:pt x="-8991" y="35674"/>
                    <a:pt x="-115" y="68485"/>
                    <a:pt x="20992" y="62239"/>
                  </a:cubicBezTo>
                  <a:cubicBezTo>
                    <a:pt x="48608" y="54020"/>
                    <a:pt x="75435" y="43565"/>
                    <a:pt x="101473" y="31138"/>
                  </a:cubicBezTo>
                  <a:cubicBezTo>
                    <a:pt x="121133" y="21801"/>
                    <a:pt x="103906" y="-7525"/>
                    <a:pt x="84246" y="1812"/>
                  </a:cubicBezTo>
                </a:path>
              </a:pathLst>
            </a:custGeom>
            <a:solidFill>
              <a:schemeClr val="accent1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84177" y="1497952"/>
            <a:ext cx="22028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 dụ 1: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7093" y="3822930"/>
            <a:ext cx="22028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 dụ 2: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662108" y="1497952"/>
                <a:ext cx="4136418" cy="12845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5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altLang="en-US" sz="54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25</m:t>
                        </m:r>
                      </m:num>
                      <m:den>
                        <m:r>
                          <a:rPr lang="vi-VN" altLang="en-US" sz="5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vi-VN" sz="5400" dirty="0">
                    <a:solidFill>
                      <a:srgbClr val="FF0000"/>
                    </a:solidFill>
                  </a:rPr>
                  <a:t> = 25%</a:t>
                </a:r>
                <a:endParaRPr lang="en-US" sz="5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108" y="1497952"/>
                <a:ext cx="4136418" cy="1284519"/>
              </a:xfrm>
              <a:prstGeom prst="rect">
                <a:avLst/>
              </a:prstGeom>
              <a:blipFill rotWithShape="1">
                <a:blip r:embed="rId2"/>
                <a:stretch>
                  <a:fillRect l="-2" t="-48" r="2" b="4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423783" y="3602100"/>
                <a:ext cx="4096708" cy="1272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altLang="en-US" sz="4000" dirty="0" smtClean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80 : 400 =</a:t>
                </a:r>
                <a14:m>
                  <m:oMath xmlns:m="http://schemas.openxmlformats.org/officeDocument/2006/math">
                    <m:r>
                      <a:rPr lang="vi-VN" altLang="en-US" sz="5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f>
                      <m:fPr>
                        <m:ctrlPr>
                          <a:rPr lang="vi-VN" altLang="en-US" sz="5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altLang="en-US" sz="5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80</m:t>
                        </m:r>
                      </m:num>
                      <m:den>
                        <m:r>
                          <a:rPr lang="vi-VN" altLang="en-US" sz="5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400</m:t>
                        </m:r>
                      </m:den>
                    </m:f>
                  </m:oMath>
                </a14:m>
                <a:endParaRPr lang="en-US" alt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783" y="3602100"/>
                <a:ext cx="4096708" cy="1272656"/>
              </a:xfrm>
              <a:prstGeom prst="rect">
                <a:avLst/>
              </a:prstGeom>
              <a:blipFill rotWithShape="1">
                <a:blip r:embed="rId3"/>
                <a:stretch>
                  <a:fillRect l="-12" t="-30" r="5" b="3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682985" y="3602100"/>
                <a:ext cx="1908644" cy="1272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altLang="en-US" sz="4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vi-VN" altLang="en-US" sz="5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f>
                      <m:fPr>
                        <m:ctrlPr>
                          <a:rPr lang="vi-VN" altLang="en-US" sz="5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altLang="en-US" sz="5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20</m:t>
                        </m:r>
                      </m:num>
                      <m:den>
                        <m:r>
                          <a:rPr lang="vi-VN" altLang="en-US" sz="5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100</m:t>
                        </m:r>
                      </m:den>
                    </m:f>
                  </m:oMath>
                </a14:m>
                <a:endParaRPr lang="en-US" altLang="en-US" sz="4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985" y="3602100"/>
                <a:ext cx="1908644" cy="1272656"/>
              </a:xfrm>
              <a:prstGeom prst="rect">
                <a:avLst/>
              </a:prstGeom>
              <a:blipFill rotWithShape="1">
                <a:blip r:embed="rId4"/>
                <a:stretch>
                  <a:fillRect l="-13" t="-30" r="4" b="3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8324334" y="3822930"/>
                <a:ext cx="209042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altLang="en-US" sz="4000" dirty="0" smtClean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vi-VN" altLang="en-US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20</m:t>
                    </m:r>
                    <m:r>
                      <a:rPr lang="vi-VN" alt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%</m:t>
                    </m:r>
                  </m:oMath>
                </a14:m>
                <a:endParaRPr lang="en-US" alt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4334" y="3822930"/>
                <a:ext cx="2090424" cy="769441"/>
              </a:xfrm>
              <a:prstGeom prst="rect">
                <a:avLst/>
              </a:prstGeom>
              <a:blipFill rotWithShape="1">
                <a:blip r:embed="rId5"/>
                <a:stretch>
                  <a:fillRect l="-6" t="-30" r="6" b="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566;p29"/>
          <p:cNvGrpSpPr/>
          <p:nvPr/>
        </p:nvGrpSpPr>
        <p:grpSpPr>
          <a:xfrm>
            <a:off x="10319087" y="-321121"/>
            <a:ext cx="2546854" cy="1806925"/>
            <a:chOff x="2981705" y="1619574"/>
            <a:chExt cx="3194949" cy="2291139"/>
          </a:xfrm>
        </p:grpSpPr>
        <p:grpSp>
          <p:nvGrpSpPr>
            <p:cNvPr id="48" name="Google Shape;567;p29"/>
            <p:cNvGrpSpPr/>
            <p:nvPr/>
          </p:nvGrpSpPr>
          <p:grpSpPr>
            <a:xfrm>
              <a:off x="2981705" y="1619574"/>
              <a:ext cx="3194949" cy="2291139"/>
              <a:chOff x="2981705" y="1619574"/>
              <a:chExt cx="3194949" cy="2291139"/>
            </a:xfrm>
          </p:grpSpPr>
          <p:sp>
            <p:nvSpPr>
              <p:cNvPr id="55" name="Google Shape;568;p29"/>
              <p:cNvSpPr/>
              <p:nvPr/>
            </p:nvSpPr>
            <p:spPr>
              <a:xfrm>
                <a:off x="3727450" y="1920638"/>
                <a:ext cx="1688920" cy="1689010"/>
              </a:xfrm>
              <a:custGeom>
                <a:avLst/>
                <a:gdLst/>
                <a:ahLst/>
                <a:cxnLst/>
                <a:rect l="l" t="t" r="r" b="b"/>
                <a:pathLst>
                  <a:path w="18759" h="18760" extrusionOk="0">
                    <a:moveTo>
                      <a:pt x="9379" y="1"/>
                    </a:moveTo>
                    <a:cubicBezTo>
                      <a:pt x="4198" y="1"/>
                      <a:pt x="0" y="4200"/>
                      <a:pt x="0" y="9380"/>
                    </a:cubicBezTo>
                    <a:cubicBezTo>
                      <a:pt x="0" y="14561"/>
                      <a:pt x="4198" y="18759"/>
                      <a:pt x="9379" y="18759"/>
                    </a:cubicBezTo>
                    <a:cubicBezTo>
                      <a:pt x="14560" y="18759"/>
                      <a:pt x="18759" y="14561"/>
                      <a:pt x="18759" y="9380"/>
                    </a:cubicBezTo>
                    <a:cubicBezTo>
                      <a:pt x="18759" y="4200"/>
                      <a:pt x="14560" y="1"/>
                      <a:pt x="9379" y="1"/>
                    </a:cubicBezTo>
                    <a:close/>
                  </a:path>
                </a:pathLst>
              </a:custGeom>
              <a:solidFill>
                <a:srgbClr val="FFE08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grpSp>
            <p:nvGrpSpPr>
              <p:cNvPr id="56" name="Google Shape;569;p29"/>
              <p:cNvGrpSpPr/>
              <p:nvPr/>
            </p:nvGrpSpPr>
            <p:grpSpPr>
              <a:xfrm>
                <a:off x="2981705" y="1619574"/>
                <a:ext cx="3194949" cy="2291139"/>
                <a:chOff x="6646898" y="3473600"/>
                <a:chExt cx="862730" cy="618675"/>
              </a:xfrm>
            </p:grpSpPr>
            <p:sp>
              <p:nvSpPr>
                <p:cNvPr id="57" name="Google Shape;570;p29"/>
                <p:cNvSpPr/>
                <p:nvPr/>
              </p:nvSpPr>
              <p:spPr>
                <a:xfrm>
                  <a:off x="7275300" y="3585125"/>
                  <a:ext cx="49800" cy="4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1626" extrusionOk="0">
                      <a:moveTo>
                        <a:pt x="1519" y="1"/>
                      </a:moveTo>
                      <a:cubicBezTo>
                        <a:pt x="1452" y="1"/>
                        <a:pt x="1386" y="18"/>
                        <a:pt x="1327" y="56"/>
                      </a:cubicBezTo>
                      <a:cubicBezTo>
                        <a:pt x="947" y="310"/>
                        <a:pt x="592" y="601"/>
                        <a:pt x="275" y="935"/>
                      </a:cubicBezTo>
                      <a:cubicBezTo>
                        <a:pt x="0" y="1223"/>
                        <a:pt x="273" y="1625"/>
                        <a:pt x="576" y="1625"/>
                      </a:cubicBezTo>
                      <a:cubicBezTo>
                        <a:pt x="667" y="1625"/>
                        <a:pt x="761" y="1589"/>
                        <a:pt x="843" y="1503"/>
                      </a:cubicBezTo>
                      <a:cubicBezTo>
                        <a:pt x="1113" y="1219"/>
                        <a:pt x="1408" y="968"/>
                        <a:pt x="1735" y="751"/>
                      </a:cubicBezTo>
                      <a:cubicBezTo>
                        <a:pt x="1915" y="631"/>
                        <a:pt x="1992" y="397"/>
                        <a:pt x="1878" y="200"/>
                      </a:cubicBezTo>
                      <a:cubicBezTo>
                        <a:pt x="1808" y="80"/>
                        <a:pt x="1663" y="1"/>
                        <a:pt x="1519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8" name="Google Shape;571;p29"/>
                <p:cNvSpPr/>
                <p:nvPr/>
              </p:nvSpPr>
              <p:spPr>
                <a:xfrm rot="-298937">
                  <a:off x="7324139" y="3651792"/>
                  <a:ext cx="173841" cy="372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3" h="1322" extrusionOk="0">
                      <a:moveTo>
                        <a:pt x="2011" y="1"/>
                      </a:moveTo>
                      <a:cubicBezTo>
                        <a:pt x="1977" y="1"/>
                        <a:pt x="1941" y="5"/>
                        <a:pt x="1904" y="14"/>
                      </a:cubicBezTo>
                      <a:cubicBezTo>
                        <a:pt x="1370" y="147"/>
                        <a:pt x="852" y="318"/>
                        <a:pt x="341" y="525"/>
                      </a:cubicBezTo>
                      <a:cubicBezTo>
                        <a:pt x="141" y="608"/>
                        <a:pt x="0" y="792"/>
                        <a:pt x="60" y="1019"/>
                      </a:cubicBezTo>
                      <a:cubicBezTo>
                        <a:pt x="102" y="1176"/>
                        <a:pt x="274" y="1321"/>
                        <a:pt x="446" y="1321"/>
                      </a:cubicBezTo>
                      <a:cubicBezTo>
                        <a:pt x="483" y="1321"/>
                        <a:pt x="520" y="1315"/>
                        <a:pt x="555" y="1300"/>
                      </a:cubicBezTo>
                      <a:cubicBezTo>
                        <a:pt x="1066" y="1092"/>
                        <a:pt x="1583" y="922"/>
                        <a:pt x="2118" y="792"/>
                      </a:cubicBezTo>
                      <a:cubicBezTo>
                        <a:pt x="2582" y="674"/>
                        <a:pt x="2436" y="1"/>
                        <a:pt x="2011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9" name="Google Shape;572;p29"/>
                <p:cNvSpPr/>
                <p:nvPr/>
              </p:nvSpPr>
              <p:spPr>
                <a:xfrm>
                  <a:off x="7338025" y="3762300"/>
                  <a:ext cx="82625" cy="2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5" h="918" extrusionOk="0">
                      <a:moveTo>
                        <a:pt x="947" y="0"/>
                      </a:moveTo>
                      <a:cubicBezTo>
                        <a:pt x="805" y="0"/>
                        <a:pt x="662" y="3"/>
                        <a:pt x="519" y="8"/>
                      </a:cubicBezTo>
                      <a:cubicBezTo>
                        <a:pt x="9" y="27"/>
                        <a:pt x="1" y="813"/>
                        <a:pt x="503" y="813"/>
                      </a:cubicBezTo>
                      <a:cubicBezTo>
                        <a:pt x="508" y="813"/>
                        <a:pt x="513" y="813"/>
                        <a:pt x="519" y="813"/>
                      </a:cubicBezTo>
                      <a:cubicBezTo>
                        <a:pt x="681" y="806"/>
                        <a:pt x="842" y="803"/>
                        <a:pt x="1004" y="803"/>
                      </a:cubicBezTo>
                      <a:cubicBezTo>
                        <a:pt x="1539" y="803"/>
                        <a:pt x="2072" y="838"/>
                        <a:pt x="2603" y="913"/>
                      </a:cubicBezTo>
                      <a:cubicBezTo>
                        <a:pt x="2626" y="916"/>
                        <a:pt x="2648" y="918"/>
                        <a:pt x="2669" y="918"/>
                      </a:cubicBezTo>
                      <a:cubicBezTo>
                        <a:pt x="3128" y="918"/>
                        <a:pt x="3305" y="208"/>
                        <a:pt x="2816" y="138"/>
                      </a:cubicBezTo>
                      <a:cubicBezTo>
                        <a:pt x="2193" y="48"/>
                        <a:pt x="1573" y="0"/>
                        <a:pt x="947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0" name="Google Shape;573;p29"/>
                <p:cNvSpPr/>
                <p:nvPr/>
              </p:nvSpPr>
              <p:spPr>
                <a:xfrm rot="548653">
                  <a:off x="7309272" y="3868851"/>
                  <a:ext cx="198575" cy="3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1291" extrusionOk="0">
                      <a:moveTo>
                        <a:pt x="600" y="1"/>
                      </a:moveTo>
                      <a:cubicBezTo>
                        <a:pt x="162" y="1"/>
                        <a:pt x="1" y="689"/>
                        <a:pt x="477" y="786"/>
                      </a:cubicBezTo>
                      <a:cubicBezTo>
                        <a:pt x="998" y="892"/>
                        <a:pt x="1508" y="1039"/>
                        <a:pt x="1997" y="1247"/>
                      </a:cubicBezTo>
                      <a:cubicBezTo>
                        <a:pt x="2066" y="1275"/>
                        <a:pt x="2138" y="1291"/>
                        <a:pt x="2208" y="1291"/>
                      </a:cubicBezTo>
                      <a:cubicBezTo>
                        <a:pt x="2341" y="1291"/>
                        <a:pt x="2465" y="1234"/>
                        <a:pt x="2544" y="1103"/>
                      </a:cubicBezTo>
                      <a:cubicBezTo>
                        <a:pt x="2648" y="932"/>
                        <a:pt x="2601" y="635"/>
                        <a:pt x="2401" y="551"/>
                      </a:cubicBezTo>
                      <a:cubicBezTo>
                        <a:pt x="1846" y="317"/>
                        <a:pt x="1282" y="131"/>
                        <a:pt x="691" y="10"/>
                      </a:cubicBezTo>
                      <a:cubicBezTo>
                        <a:pt x="659" y="4"/>
                        <a:pt x="629" y="1"/>
                        <a:pt x="600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1" name="Google Shape;574;p29"/>
                <p:cNvSpPr/>
                <p:nvPr/>
              </p:nvSpPr>
              <p:spPr>
                <a:xfrm>
                  <a:off x="7288225" y="3942050"/>
                  <a:ext cx="74400" cy="4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6" h="1643" extrusionOk="0">
                      <a:moveTo>
                        <a:pt x="531" y="0"/>
                      </a:moveTo>
                      <a:cubicBezTo>
                        <a:pt x="135" y="0"/>
                        <a:pt x="0" y="655"/>
                        <a:pt x="446" y="797"/>
                      </a:cubicBezTo>
                      <a:cubicBezTo>
                        <a:pt x="1060" y="998"/>
                        <a:pt x="1635" y="1258"/>
                        <a:pt x="2190" y="1585"/>
                      </a:cubicBezTo>
                      <a:cubicBezTo>
                        <a:pt x="2259" y="1625"/>
                        <a:pt x="2327" y="1643"/>
                        <a:pt x="2391" y="1643"/>
                      </a:cubicBezTo>
                      <a:cubicBezTo>
                        <a:pt x="2743" y="1643"/>
                        <a:pt x="2976" y="1114"/>
                        <a:pt x="2597" y="890"/>
                      </a:cubicBezTo>
                      <a:cubicBezTo>
                        <a:pt x="1982" y="530"/>
                        <a:pt x="1338" y="243"/>
                        <a:pt x="660" y="22"/>
                      </a:cubicBezTo>
                      <a:cubicBezTo>
                        <a:pt x="614" y="7"/>
                        <a:pt x="571" y="0"/>
                        <a:pt x="531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2" name="Google Shape;575;p29"/>
                <p:cNvSpPr/>
                <p:nvPr/>
              </p:nvSpPr>
              <p:spPr>
                <a:xfrm>
                  <a:off x="7201750" y="4016475"/>
                  <a:ext cx="47050" cy="5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2" h="2015" extrusionOk="0">
                      <a:moveTo>
                        <a:pt x="466" y="0"/>
                      </a:moveTo>
                      <a:cubicBezTo>
                        <a:pt x="403" y="0"/>
                        <a:pt x="338" y="17"/>
                        <a:pt x="275" y="54"/>
                      </a:cubicBezTo>
                      <a:cubicBezTo>
                        <a:pt x="107" y="155"/>
                        <a:pt x="1" y="432"/>
                        <a:pt x="130" y="606"/>
                      </a:cubicBezTo>
                      <a:cubicBezTo>
                        <a:pt x="438" y="1010"/>
                        <a:pt x="749" y="1414"/>
                        <a:pt x="1056" y="1815"/>
                      </a:cubicBezTo>
                      <a:cubicBezTo>
                        <a:pt x="1146" y="1935"/>
                        <a:pt x="1275" y="2014"/>
                        <a:pt x="1413" y="2014"/>
                      </a:cubicBezTo>
                      <a:cubicBezTo>
                        <a:pt x="1476" y="2014"/>
                        <a:pt x="1540" y="1998"/>
                        <a:pt x="1604" y="1962"/>
                      </a:cubicBezTo>
                      <a:cubicBezTo>
                        <a:pt x="1774" y="1861"/>
                        <a:pt x="1881" y="1585"/>
                        <a:pt x="1751" y="1411"/>
                      </a:cubicBezTo>
                      <a:cubicBezTo>
                        <a:pt x="1440" y="1007"/>
                        <a:pt x="1133" y="603"/>
                        <a:pt x="825" y="198"/>
                      </a:cubicBezTo>
                      <a:cubicBezTo>
                        <a:pt x="736" y="81"/>
                        <a:pt x="606" y="0"/>
                        <a:pt x="466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3" name="Google Shape;576;p29"/>
                <p:cNvSpPr/>
                <p:nvPr/>
              </p:nvSpPr>
              <p:spPr>
                <a:xfrm>
                  <a:off x="7084750" y="4041000"/>
                  <a:ext cx="25250" cy="5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" h="2051" extrusionOk="0">
                      <a:moveTo>
                        <a:pt x="520" y="1"/>
                      </a:moveTo>
                      <a:cubicBezTo>
                        <a:pt x="362" y="1"/>
                        <a:pt x="208" y="87"/>
                        <a:pt x="158" y="286"/>
                      </a:cubicBezTo>
                      <a:cubicBezTo>
                        <a:pt x="45" y="737"/>
                        <a:pt x="1" y="1201"/>
                        <a:pt x="37" y="1666"/>
                      </a:cubicBezTo>
                      <a:cubicBezTo>
                        <a:pt x="59" y="1922"/>
                        <a:pt x="272" y="2050"/>
                        <a:pt x="474" y="2050"/>
                      </a:cubicBezTo>
                      <a:cubicBezTo>
                        <a:pt x="675" y="2050"/>
                        <a:pt x="864" y="1923"/>
                        <a:pt x="842" y="1666"/>
                      </a:cubicBezTo>
                      <a:cubicBezTo>
                        <a:pt x="809" y="1268"/>
                        <a:pt x="836" y="888"/>
                        <a:pt x="933" y="500"/>
                      </a:cubicBezTo>
                      <a:cubicBezTo>
                        <a:pt x="1009" y="198"/>
                        <a:pt x="759" y="1"/>
                        <a:pt x="520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4" name="Google Shape;577;p29"/>
                <p:cNvSpPr/>
                <p:nvPr/>
              </p:nvSpPr>
              <p:spPr>
                <a:xfrm>
                  <a:off x="7216275" y="3524425"/>
                  <a:ext cx="32950" cy="4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8" h="1842" extrusionOk="0">
                      <a:moveTo>
                        <a:pt x="881" y="1"/>
                      </a:moveTo>
                      <a:cubicBezTo>
                        <a:pt x="739" y="1"/>
                        <a:pt x="592" y="65"/>
                        <a:pt x="535" y="196"/>
                      </a:cubicBezTo>
                      <a:cubicBezTo>
                        <a:pt x="385" y="544"/>
                        <a:pt x="235" y="891"/>
                        <a:pt x="84" y="1238"/>
                      </a:cubicBezTo>
                      <a:cubicBezTo>
                        <a:pt x="1" y="1439"/>
                        <a:pt x="27" y="1670"/>
                        <a:pt x="228" y="1790"/>
                      </a:cubicBezTo>
                      <a:cubicBezTo>
                        <a:pt x="286" y="1824"/>
                        <a:pt x="359" y="1842"/>
                        <a:pt x="434" y="1842"/>
                      </a:cubicBezTo>
                      <a:cubicBezTo>
                        <a:pt x="576" y="1842"/>
                        <a:pt x="722" y="1778"/>
                        <a:pt x="779" y="1646"/>
                      </a:cubicBezTo>
                      <a:cubicBezTo>
                        <a:pt x="929" y="1299"/>
                        <a:pt x="1080" y="951"/>
                        <a:pt x="1230" y="600"/>
                      </a:cubicBezTo>
                      <a:cubicBezTo>
                        <a:pt x="1317" y="404"/>
                        <a:pt x="1290" y="170"/>
                        <a:pt x="1086" y="53"/>
                      </a:cubicBezTo>
                      <a:cubicBezTo>
                        <a:pt x="1028" y="18"/>
                        <a:pt x="955" y="1"/>
                        <a:pt x="881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5" name="Google Shape;578;p29"/>
                <p:cNvSpPr/>
                <p:nvPr/>
              </p:nvSpPr>
              <p:spPr>
                <a:xfrm>
                  <a:off x="7125250" y="3473600"/>
                  <a:ext cx="3052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1" h="2188" extrusionOk="0">
                      <a:moveTo>
                        <a:pt x="543" y="0"/>
                      </a:moveTo>
                      <a:cubicBezTo>
                        <a:pt x="280" y="0"/>
                        <a:pt x="1" y="293"/>
                        <a:pt x="155" y="613"/>
                      </a:cubicBezTo>
                      <a:cubicBezTo>
                        <a:pt x="335" y="987"/>
                        <a:pt x="412" y="1384"/>
                        <a:pt x="409" y="1799"/>
                      </a:cubicBezTo>
                      <a:cubicBezTo>
                        <a:pt x="404" y="2058"/>
                        <a:pt x="602" y="2187"/>
                        <a:pt x="803" y="2187"/>
                      </a:cubicBezTo>
                      <a:cubicBezTo>
                        <a:pt x="1004" y="2187"/>
                        <a:pt x="1207" y="2058"/>
                        <a:pt x="1210" y="1799"/>
                      </a:cubicBezTo>
                      <a:cubicBezTo>
                        <a:pt x="1220" y="1241"/>
                        <a:pt x="1090" y="709"/>
                        <a:pt x="850" y="205"/>
                      </a:cubicBezTo>
                      <a:cubicBezTo>
                        <a:pt x="779" y="60"/>
                        <a:pt x="663" y="0"/>
                        <a:pt x="543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6" name="Google Shape;579;p29"/>
                <p:cNvSpPr/>
                <p:nvPr/>
              </p:nvSpPr>
              <p:spPr>
                <a:xfrm>
                  <a:off x="7008325" y="3478650"/>
                  <a:ext cx="31600" cy="5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" h="2103" extrusionOk="0">
                      <a:moveTo>
                        <a:pt x="490" y="1"/>
                      </a:moveTo>
                      <a:cubicBezTo>
                        <a:pt x="250" y="1"/>
                        <a:pt x="0" y="198"/>
                        <a:pt x="79" y="501"/>
                      </a:cubicBezTo>
                      <a:cubicBezTo>
                        <a:pt x="189" y="939"/>
                        <a:pt x="299" y="1376"/>
                        <a:pt x="412" y="1817"/>
                      </a:cubicBezTo>
                      <a:cubicBezTo>
                        <a:pt x="463" y="2016"/>
                        <a:pt x="616" y="2103"/>
                        <a:pt x="774" y="2103"/>
                      </a:cubicBezTo>
                      <a:cubicBezTo>
                        <a:pt x="1013" y="2103"/>
                        <a:pt x="1264" y="1905"/>
                        <a:pt x="1187" y="1603"/>
                      </a:cubicBezTo>
                      <a:cubicBezTo>
                        <a:pt x="1074" y="1162"/>
                        <a:pt x="964" y="725"/>
                        <a:pt x="853" y="287"/>
                      </a:cubicBezTo>
                      <a:cubicBezTo>
                        <a:pt x="803" y="87"/>
                        <a:pt x="649" y="1"/>
                        <a:pt x="490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7" name="Google Shape;580;p29"/>
                <p:cNvSpPr/>
                <p:nvPr/>
              </p:nvSpPr>
              <p:spPr>
                <a:xfrm>
                  <a:off x="6882000" y="3539175"/>
                  <a:ext cx="59975" cy="4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9" h="1919" extrusionOk="0">
                      <a:moveTo>
                        <a:pt x="586" y="1"/>
                      </a:moveTo>
                      <a:cubicBezTo>
                        <a:pt x="278" y="1"/>
                        <a:pt x="1" y="404"/>
                        <a:pt x="285" y="685"/>
                      </a:cubicBezTo>
                      <a:cubicBezTo>
                        <a:pt x="679" y="1083"/>
                        <a:pt x="1090" y="1457"/>
                        <a:pt x="1517" y="1818"/>
                      </a:cubicBezTo>
                      <a:cubicBezTo>
                        <a:pt x="1601" y="1888"/>
                        <a:pt x="1693" y="1918"/>
                        <a:pt x="1782" y="1918"/>
                      </a:cubicBezTo>
                      <a:cubicBezTo>
                        <a:pt x="2111" y="1918"/>
                        <a:pt x="2399" y="1513"/>
                        <a:pt x="2089" y="1250"/>
                      </a:cubicBezTo>
                      <a:cubicBezTo>
                        <a:pt x="1661" y="889"/>
                        <a:pt x="1250" y="511"/>
                        <a:pt x="852" y="118"/>
                      </a:cubicBezTo>
                      <a:cubicBezTo>
                        <a:pt x="770" y="35"/>
                        <a:pt x="677" y="1"/>
                        <a:pt x="586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8" name="Google Shape;581;p29"/>
                <p:cNvSpPr/>
                <p:nvPr/>
              </p:nvSpPr>
              <p:spPr>
                <a:xfrm rot="475683">
                  <a:off x="6673691" y="3626467"/>
                  <a:ext cx="173117" cy="33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9" h="1329" extrusionOk="0">
                      <a:moveTo>
                        <a:pt x="534" y="0"/>
                      </a:moveTo>
                      <a:cubicBezTo>
                        <a:pt x="134" y="0"/>
                        <a:pt x="0" y="653"/>
                        <a:pt x="447" y="796"/>
                      </a:cubicBezTo>
                      <a:cubicBezTo>
                        <a:pt x="1185" y="1033"/>
                        <a:pt x="1933" y="1207"/>
                        <a:pt x="2698" y="1324"/>
                      </a:cubicBezTo>
                      <a:cubicBezTo>
                        <a:pt x="2722" y="1327"/>
                        <a:pt x="2745" y="1329"/>
                        <a:pt x="2767" y="1329"/>
                      </a:cubicBezTo>
                      <a:cubicBezTo>
                        <a:pt x="3221" y="1329"/>
                        <a:pt x="3399" y="623"/>
                        <a:pt x="2912" y="549"/>
                      </a:cubicBezTo>
                      <a:cubicBezTo>
                        <a:pt x="2147" y="432"/>
                        <a:pt x="1399" y="258"/>
                        <a:pt x="661" y="21"/>
                      </a:cubicBezTo>
                      <a:cubicBezTo>
                        <a:pt x="616" y="7"/>
                        <a:pt x="573" y="0"/>
                        <a:pt x="534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9" name="Google Shape;582;p29"/>
                <p:cNvSpPr/>
                <p:nvPr/>
              </p:nvSpPr>
              <p:spPr>
                <a:xfrm>
                  <a:off x="6731950" y="3730600"/>
                  <a:ext cx="88125" cy="2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5" h="1113" extrusionOk="0">
                      <a:moveTo>
                        <a:pt x="607" y="1"/>
                      </a:moveTo>
                      <a:cubicBezTo>
                        <a:pt x="165" y="1"/>
                        <a:pt x="0" y="693"/>
                        <a:pt x="478" y="784"/>
                      </a:cubicBezTo>
                      <a:cubicBezTo>
                        <a:pt x="1317" y="945"/>
                        <a:pt x="2158" y="1055"/>
                        <a:pt x="3007" y="1111"/>
                      </a:cubicBezTo>
                      <a:cubicBezTo>
                        <a:pt x="3017" y="1112"/>
                        <a:pt x="3028" y="1112"/>
                        <a:pt x="3038" y="1112"/>
                      </a:cubicBezTo>
                      <a:cubicBezTo>
                        <a:pt x="3524" y="1112"/>
                        <a:pt x="3511" y="339"/>
                        <a:pt x="3007" y="306"/>
                      </a:cubicBezTo>
                      <a:cubicBezTo>
                        <a:pt x="2228" y="257"/>
                        <a:pt x="1460" y="157"/>
                        <a:pt x="692" y="9"/>
                      </a:cubicBezTo>
                      <a:cubicBezTo>
                        <a:pt x="663" y="3"/>
                        <a:pt x="634" y="1"/>
                        <a:pt x="607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0" name="Google Shape;583;p29"/>
                <p:cNvSpPr/>
                <p:nvPr/>
              </p:nvSpPr>
              <p:spPr>
                <a:xfrm rot="-761052">
                  <a:off x="6648274" y="3833428"/>
                  <a:ext cx="184623" cy="33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7" h="1325" extrusionOk="0">
                      <a:moveTo>
                        <a:pt x="2366" y="0"/>
                      </a:moveTo>
                      <a:cubicBezTo>
                        <a:pt x="2328" y="0"/>
                        <a:pt x="2288" y="6"/>
                        <a:pt x="2246" y="18"/>
                      </a:cubicBezTo>
                      <a:cubicBezTo>
                        <a:pt x="1648" y="189"/>
                        <a:pt x="1054" y="359"/>
                        <a:pt x="456" y="533"/>
                      </a:cubicBezTo>
                      <a:cubicBezTo>
                        <a:pt x="0" y="664"/>
                        <a:pt x="141" y="1325"/>
                        <a:pt x="550" y="1325"/>
                      </a:cubicBezTo>
                      <a:cubicBezTo>
                        <a:pt x="588" y="1325"/>
                        <a:pt x="628" y="1319"/>
                        <a:pt x="670" y="1307"/>
                      </a:cubicBezTo>
                      <a:cubicBezTo>
                        <a:pt x="1268" y="1137"/>
                        <a:pt x="1862" y="963"/>
                        <a:pt x="2460" y="793"/>
                      </a:cubicBezTo>
                      <a:cubicBezTo>
                        <a:pt x="2916" y="662"/>
                        <a:pt x="2775" y="0"/>
                        <a:pt x="2366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1" name="Google Shape;584;p29"/>
                <p:cNvSpPr/>
                <p:nvPr/>
              </p:nvSpPr>
              <p:spPr>
                <a:xfrm>
                  <a:off x="6804050" y="3922450"/>
                  <a:ext cx="64925" cy="4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" h="1847" extrusionOk="0">
                      <a:moveTo>
                        <a:pt x="2002" y="1"/>
                      </a:moveTo>
                      <a:cubicBezTo>
                        <a:pt x="1911" y="1"/>
                        <a:pt x="1818" y="33"/>
                        <a:pt x="1733" y="111"/>
                      </a:cubicBezTo>
                      <a:cubicBezTo>
                        <a:pt x="1322" y="492"/>
                        <a:pt x="871" y="820"/>
                        <a:pt x="383" y="1097"/>
                      </a:cubicBezTo>
                      <a:cubicBezTo>
                        <a:pt x="0" y="1312"/>
                        <a:pt x="234" y="1846"/>
                        <a:pt x="590" y="1846"/>
                      </a:cubicBezTo>
                      <a:cubicBezTo>
                        <a:pt x="653" y="1846"/>
                        <a:pt x="719" y="1830"/>
                        <a:pt x="787" y="1791"/>
                      </a:cubicBezTo>
                      <a:cubicBezTo>
                        <a:pt x="1335" y="1481"/>
                        <a:pt x="1840" y="1107"/>
                        <a:pt x="2301" y="679"/>
                      </a:cubicBezTo>
                      <a:cubicBezTo>
                        <a:pt x="2597" y="404"/>
                        <a:pt x="2319" y="1"/>
                        <a:pt x="2002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2" name="Google Shape;585;p29"/>
                <p:cNvSpPr/>
                <p:nvPr/>
              </p:nvSpPr>
              <p:spPr>
                <a:xfrm>
                  <a:off x="6873775" y="3996825"/>
                  <a:ext cx="62925" cy="6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7" h="2447" extrusionOk="0">
                      <a:moveTo>
                        <a:pt x="1945" y="0"/>
                      </a:moveTo>
                      <a:cubicBezTo>
                        <a:pt x="1822" y="0"/>
                        <a:pt x="1697" y="51"/>
                        <a:pt x="1606" y="173"/>
                      </a:cubicBezTo>
                      <a:cubicBezTo>
                        <a:pt x="1195" y="727"/>
                        <a:pt x="748" y="1252"/>
                        <a:pt x="273" y="1753"/>
                      </a:cubicBezTo>
                      <a:cubicBezTo>
                        <a:pt x="1" y="2043"/>
                        <a:pt x="272" y="2446"/>
                        <a:pt x="574" y="2446"/>
                      </a:cubicBezTo>
                      <a:cubicBezTo>
                        <a:pt x="665" y="2446"/>
                        <a:pt x="758" y="2410"/>
                        <a:pt x="841" y="2324"/>
                      </a:cubicBezTo>
                      <a:cubicBezTo>
                        <a:pt x="1365" y="1770"/>
                        <a:pt x="1846" y="1188"/>
                        <a:pt x="2301" y="577"/>
                      </a:cubicBezTo>
                      <a:cubicBezTo>
                        <a:pt x="2517" y="285"/>
                        <a:pt x="2237" y="0"/>
                        <a:pt x="1945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3" name="Google Shape;586;p29"/>
                <p:cNvSpPr/>
                <p:nvPr/>
              </p:nvSpPr>
              <p:spPr>
                <a:xfrm>
                  <a:off x="6953300" y="4031175"/>
                  <a:ext cx="39475" cy="5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9" h="2118" extrusionOk="0">
                      <a:moveTo>
                        <a:pt x="1189" y="1"/>
                      </a:moveTo>
                      <a:cubicBezTo>
                        <a:pt x="987" y="1"/>
                        <a:pt x="773" y="129"/>
                        <a:pt x="749" y="385"/>
                      </a:cubicBezTo>
                      <a:cubicBezTo>
                        <a:pt x="713" y="780"/>
                        <a:pt x="539" y="1137"/>
                        <a:pt x="272" y="1424"/>
                      </a:cubicBezTo>
                      <a:cubicBezTo>
                        <a:pt x="0" y="1714"/>
                        <a:pt x="271" y="2117"/>
                        <a:pt x="572" y="2117"/>
                      </a:cubicBezTo>
                      <a:cubicBezTo>
                        <a:pt x="664" y="2117"/>
                        <a:pt x="757" y="2080"/>
                        <a:pt x="840" y="1992"/>
                      </a:cubicBezTo>
                      <a:cubicBezTo>
                        <a:pt x="1261" y="1541"/>
                        <a:pt x="1495" y="997"/>
                        <a:pt x="1555" y="385"/>
                      </a:cubicBezTo>
                      <a:cubicBezTo>
                        <a:pt x="1578" y="128"/>
                        <a:pt x="1389" y="1"/>
                        <a:pt x="1189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</p:grpSp>
        <p:grpSp>
          <p:nvGrpSpPr>
            <p:cNvPr id="49" name="Google Shape;587;p29"/>
            <p:cNvGrpSpPr/>
            <p:nvPr/>
          </p:nvGrpSpPr>
          <p:grpSpPr>
            <a:xfrm>
              <a:off x="4089725" y="2497025"/>
              <a:ext cx="964551" cy="536249"/>
              <a:chOff x="4089725" y="2497025"/>
              <a:chExt cx="964551" cy="536249"/>
            </a:xfrm>
          </p:grpSpPr>
          <p:sp>
            <p:nvSpPr>
              <p:cNvPr id="50" name="Google Shape;588;p29"/>
              <p:cNvSpPr/>
              <p:nvPr/>
            </p:nvSpPr>
            <p:spPr>
              <a:xfrm>
                <a:off x="4089725" y="2497025"/>
                <a:ext cx="263957" cy="264266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3324" extrusionOk="0">
                    <a:moveTo>
                      <a:pt x="321" y="0"/>
                    </a:moveTo>
                    <a:cubicBezTo>
                      <a:pt x="110" y="558"/>
                      <a:pt x="0" y="1156"/>
                      <a:pt x="47" y="1777"/>
                    </a:cubicBezTo>
                    <a:cubicBezTo>
                      <a:pt x="70" y="2085"/>
                      <a:pt x="137" y="2405"/>
                      <a:pt x="314" y="2706"/>
                    </a:cubicBezTo>
                    <a:cubicBezTo>
                      <a:pt x="358" y="2780"/>
                      <a:pt x="418" y="2846"/>
                      <a:pt x="471" y="2917"/>
                    </a:cubicBezTo>
                    <a:cubicBezTo>
                      <a:pt x="528" y="2983"/>
                      <a:pt x="605" y="3033"/>
                      <a:pt x="674" y="3093"/>
                    </a:cubicBezTo>
                    <a:cubicBezTo>
                      <a:pt x="742" y="3157"/>
                      <a:pt x="831" y="3180"/>
                      <a:pt x="912" y="3224"/>
                    </a:cubicBezTo>
                    <a:cubicBezTo>
                      <a:pt x="992" y="3267"/>
                      <a:pt x="1082" y="3290"/>
                      <a:pt x="1172" y="3310"/>
                    </a:cubicBezTo>
                    <a:cubicBezTo>
                      <a:pt x="1227" y="3319"/>
                      <a:pt x="1283" y="3323"/>
                      <a:pt x="1339" y="3323"/>
                    </a:cubicBezTo>
                    <a:cubicBezTo>
                      <a:pt x="1473" y="3323"/>
                      <a:pt x="1606" y="3299"/>
                      <a:pt x="1727" y="3253"/>
                    </a:cubicBezTo>
                    <a:cubicBezTo>
                      <a:pt x="1901" y="3190"/>
                      <a:pt x="2047" y="3097"/>
                      <a:pt x="2174" y="2986"/>
                    </a:cubicBezTo>
                    <a:cubicBezTo>
                      <a:pt x="2422" y="2763"/>
                      <a:pt x="2609" y="2509"/>
                      <a:pt x="2755" y="2242"/>
                    </a:cubicBezTo>
                    <a:cubicBezTo>
                      <a:pt x="3050" y="1704"/>
                      <a:pt x="3233" y="1129"/>
                      <a:pt x="3320" y="541"/>
                    </a:cubicBezTo>
                    <a:lnTo>
                      <a:pt x="3320" y="541"/>
                    </a:lnTo>
                    <a:cubicBezTo>
                      <a:pt x="3036" y="1062"/>
                      <a:pt x="2755" y="1574"/>
                      <a:pt x="2425" y="2031"/>
                    </a:cubicBezTo>
                    <a:cubicBezTo>
                      <a:pt x="2132" y="2434"/>
                      <a:pt x="1740" y="2827"/>
                      <a:pt x="1361" y="2827"/>
                    </a:cubicBezTo>
                    <a:cubicBezTo>
                      <a:pt x="1326" y="2827"/>
                      <a:pt x="1290" y="2823"/>
                      <a:pt x="1255" y="2816"/>
                    </a:cubicBezTo>
                    <a:cubicBezTo>
                      <a:pt x="1206" y="2806"/>
                      <a:pt x="1152" y="2796"/>
                      <a:pt x="1102" y="2766"/>
                    </a:cubicBezTo>
                    <a:cubicBezTo>
                      <a:pt x="1055" y="2739"/>
                      <a:pt x="992" y="2732"/>
                      <a:pt x="952" y="2692"/>
                    </a:cubicBezTo>
                    <a:cubicBezTo>
                      <a:pt x="912" y="2652"/>
                      <a:pt x="859" y="2629"/>
                      <a:pt x="825" y="2586"/>
                    </a:cubicBezTo>
                    <a:cubicBezTo>
                      <a:pt x="788" y="2539"/>
                      <a:pt x="748" y="2499"/>
                      <a:pt x="711" y="2448"/>
                    </a:cubicBezTo>
                    <a:cubicBezTo>
                      <a:pt x="568" y="2255"/>
                      <a:pt x="494" y="1988"/>
                      <a:pt x="431" y="1721"/>
                    </a:cubicBezTo>
                    <a:cubicBezTo>
                      <a:pt x="321" y="1179"/>
                      <a:pt x="310" y="592"/>
                      <a:pt x="321" y="0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1" name="Google Shape;589;p29"/>
              <p:cNvSpPr/>
              <p:nvPr/>
            </p:nvSpPr>
            <p:spPr>
              <a:xfrm>
                <a:off x="4772431" y="2702541"/>
                <a:ext cx="281845" cy="263869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3319" extrusionOk="0">
                    <a:moveTo>
                      <a:pt x="361" y="1"/>
                    </a:moveTo>
                    <a:cubicBezTo>
                      <a:pt x="131" y="532"/>
                      <a:pt x="0" y="1109"/>
                      <a:pt x="14" y="1714"/>
                    </a:cubicBezTo>
                    <a:cubicBezTo>
                      <a:pt x="24" y="2015"/>
                      <a:pt x="80" y="2329"/>
                      <a:pt x="234" y="2629"/>
                    </a:cubicBezTo>
                    <a:cubicBezTo>
                      <a:pt x="311" y="2780"/>
                      <a:pt x="424" y="2920"/>
                      <a:pt x="561" y="3033"/>
                    </a:cubicBezTo>
                    <a:cubicBezTo>
                      <a:pt x="702" y="3147"/>
                      <a:pt x="865" y="3224"/>
                      <a:pt x="1033" y="3270"/>
                    </a:cubicBezTo>
                    <a:cubicBezTo>
                      <a:pt x="1175" y="3301"/>
                      <a:pt x="1322" y="3319"/>
                      <a:pt x="1467" y="3319"/>
                    </a:cubicBezTo>
                    <a:cubicBezTo>
                      <a:pt x="1659" y="3319"/>
                      <a:pt x="1848" y="3288"/>
                      <a:pt x="2024" y="3214"/>
                    </a:cubicBezTo>
                    <a:cubicBezTo>
                      <a:pt x="2328" y="3087"/>
                      <a:pt x="2589" y="2890"/>
                      <a:pt x="2789" y="2660"/>
                    </a:cubicBezTo>
                    <a:cubicBezTo>
                      <a:pt x="3194" y="2199"/>
                      <a:pt x="3435" y="1647"/>
                      <a:pt x="3544" y="1076"/>
                    </a:cubicBezTo>
                    <a:lnTo>
                      <a:pt x="3544" y="1076"/>
                    </a:lnTo>
                    <a:cubicBezTo>
                      <a:pt x="3234" y="1561"/>
                      <a:pt x="2900" y="2021"/>
                      <a:pt x="2502" y="2369"/>
                    </a:cubicBezTo>
                    <a:cubicBezTo>
                      <a:pt x="2191" y="2638"/>
                      <a:pt x="1829" y="2807"/>
                      <a:pt x="1468" y="2807"/>
                    </a:cubicBezTo>
                    <a:cubicBezTo>
                      <a:pt x="1368" y="2807"/>
                      <a:pt x="1268" y="2794"/>
                      <a:pt x="1170" y="2766"/>
                    </a:cubicBezTo>
                    <a:cubicBezTo>
                      <a:pt x="732" y="2676"/>
                      <a:pt x="509" y="2199"/>
                      <a:pt x="421" y="1674"/>
                    </a:cubicBezTo>
                    <a:cubicBezTo>
                      <a:pt x="335" y="1143"/>
                      <a:pt x="341" y="575"/>
                      <a:pt x="361" y="1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2" name="Google Shape;590;p29"/>
              <p:cNvSpPr/>
              <p:nvPr/>
            </p:nvSpPr>
            <p:spPr>
              <a:xfrm>
                <a:off x="4733633" y="2953772"/>
                <a:ext cx="79744" cy="79503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000" extrusionOk="0">
                    <a:moveTo>
                      <a:pt x="502" y="1"/>
                    </a:moveTo>
                    <a:cubicBezTo>
                      <a:pt x="225" y="1"/>
                      <a:pt x="1" y="224"/>
                      <a:pt x="1" y="498"/>
                    </a:cubicBezTo>
                    <a:cubicBezTo>
                      <a:pt x="1" y="775"/>
                      <a:pt x="225" y="999"/>
                      <a:pt x="502" y="999"/>
                    </a:cubicBezTo>
                    <a:cubicBezTo>
                      <a:pt x="776" y="999"/>
                      <a:pt x="1003" y="775"/>
                      <a:pt x="1003" y="498"/>
                    </a:cubicBezTo>
                    <a:cubicBezTo>
                      <a:pt x="1003" y="224"/>
                      <a:pt x="776" y="1"/>
                      <a:pt x="502" y="1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3" name="Google Shape;591;p29"/>
              <p:cNvSpPr/>
              <p:nvPr/>
            </p:nvSpPr>
            <p:spPr>
              <a:xfrm>
                <a:off x="4092587" y="2806134"/>
                <a:ext cx="79425" cy="79503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000" extrusionOk="0">
                    <a:moveTo>
                      <a:pt x="498" y="0"/>
                    </a:moveTo>
                    <a:cubicBezTo>
                      <a:pt x="225" y="0"/>
                      <a:pt x="1" y="224"/>
                      <a:pt x="1" y="498"/>
                    </a:cubicBezTo>
                    <a:cubicBezTo>
                      <a:pt x="1" y="775"/>
                      <a:pt x="225" y="999"/>
                      <a:pt x="498" y="999"/>
                    </a:cubicBezTo>
                    <a:cubicBezTo>
                      <a:pt x="775" y="999"/>
                      <a:pt x="999" y="775"/>
                      <a:pt x="999" y="498"/>
                    </a:cubicBezTo>
                    <a:cubicBezTo>
                      <a:pt x="999" y="224"/>
                      <a:pt x="775" y="0"/>
                      <a:pt x="498" y="0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" name="Google Shape;592;p29"/>
              <p:cNvSpPr/>
              <p:nvPr/>
            </p:nvSpPr>
            <p:spPr>
              <a:xfrm>
                <a:off x="4395897" y="2782919"/>
                <a:ext cx="251633" cy="169022"/>
              </a:xfrm>
              <a:custGeom>
                <a:avLst/>
                <a:gdLst/>
                <a:ahLst/>
                <a:cxnLst/>
                <a:rect l="l" t="t" r="r" b="b"/>
                <a:pathLst>
                  <a:path w="3165" h="2126" extrusionOk="0">
                    <a:moveTo>
                      <a:pt x="158" y="1"/>
                    </a:moveTo>
                    <a:cubicBezTo>
                      <a:pt x="108" y="1"/>
                      <a:pt x="55" y="33"/>
                      <a:pt x="50" y="98"/>
                    </a:cubicBezTo>
                    <a:cubicBezTo>
                      <a:pt x="0" y="964"/>
                      <a:pt x="458" y="1909"/>
                      <a:pt x="1366" y="2099"/>
                    </a:cubicBezTo>
                    <a:cubicBezTo>
                      <a:pt x="1453" y="2117"/>
                      <a:pt x="1538" y="2126"/>
                      <a:pt x="1620" y="2126"/>
                    </a:cubicBezTo>
                    <a:cubicBezTo>
                      <a:pt x="2343" y="2126"/>
                      <a:pt x="2891" y="1467"/>
                      <a:pt x="3136" y="816"/>
                    </a:cubicBezTo>
                    <a:cubicBezTo>
                      <a:pt x="3165" y="744"/>
                      <a:pt x="3105" y="696"/>
                      <a:pt x="3043" y="696"/>
                    </a:cubicBezTo>
                    <a:cubicBezTo>
                      <a:pt x="3003" y="696"/>
                      <a:pt x="2961" y="716"/>
                      <a:pt x="2943" y="764"/>
                    </a:cubicBezTo>
                    <a:cubicBezTo>
                      <a:pt x="2725" y="1348"/>
                      <a:pt x="2237" y="1918"/>
                      <a:pt x="1606" y="1918"/>
                    </a:cubicBezTo>
                    <a:cubicBezTo>
                      <a:pt x="1502" y="1918"/>
                      <a:pt x="1394" y="1903"/>
                      <a:pt x="1283" y="1869"/>
                    </a:cubicBezTo>
                    <a:cubicBezTo>
                      <a:pt x="541" y="1645"/>
                      <a:pt x="207" y="816"/>
                      <a:pt x="254" y="98"/>
                    </a:cubicBezTo>
                    <a:cubicBezTo>
                      <a:pt x="258" y="33"/>
                      <a:pt x="209" y="1"/>
                      <a:pt x="158" y="1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pic>
        <p:nvPicPr>
          <p:cNvPr id="81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65" b="100000" l="0" r="46786">
                        <a14:backgroundMark x1="37179" y1="77196" x2="37500" y2="992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91"/>
          <a:stretch>
            <a:fillRect/>
          </a:stretch>
        </p:blipFill>
        <p:spPr>
          <a:xfrm>
            <a:off x="-189823" y="3202757"/>
            <a:ext cx="2125481" cy="385893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07971" y="156015"/>
            <a:ext cx="9176054" cy="3333509"/>
            <a:chOff x="1055966" y="0"/>
            <a:chExt cx="9176054" cy="3333509"/>
          </a:xfrm>
        </p:grpSpPr>
        <p:sp>
          <p:nvSpPr>
            <p:cNvPr id="82" name="Speech Bubble: Oval 3"/>
            <p:cNvSpPr/>
            <p:nvPr/>
          </p:nvSpPr>
          <p:spPr>
            <a:xfrm>
              <a:off x="1055966" y="0"/>
              <a:ext cx="9176054" cy="3333509"/>
            </a:xfrm>
            <a:prstGeom prst="wedgeEllipseCallout">
              <a:avLst>
                <a:gd name="adj1" fmla="val -44910"/>
                <a:gd name="adj2" fmla="val 45918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221514" y="225833"/>
              <a:ext cx="6979534" cy="280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alt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 2 ví dụ trên, em hãy cho biết: Muốn tìm tỉ số phần trăm của hai số ta  làm như thế nào?</a:t>
              </a:r>
              <a:endParaRPr lang="en-US" alt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-168311" y="225806"/>
            <a:ext cx="12323688" cy="2170244"/>
            <a:chOff x="-251293" y="-71812"/>
            <a:chExt cx="12323688" cy="2170244"/>
          </a:xfrm>
        </p:grpSpPr>
        <p:sp>
          <p:nvSpPr>
            <p:cNvPr id="88" name="Google Shape;1164;p34"/>
            <p:cNvSpPr/>
            <p:nvPr/>
          </p:nvSpPr>
          <p:spPr>
            <a:xfrm flipH="1">
              <a:off x="-251293" y="-71812"/>
              <a:ext cx="12323688" cy="2170244"/>
            </a:xfrm>
            <a:custGeom>
              <a:avLst/>
              <a:gdLst/>
              <a:ahLst/>
              <a:cxnLst/>
              <a:rect l="l" t="t" r="r" b="b"/>
              <a:pathLst>
                <a:path w="54963" h="15515" extrusionOk="0">
                  <a:moveTo>
                    <a:pt x="29700" y="1376"/>
                  </a:moveTo>
                  <a:cubicBezTo>
                    <a:pt x="29725" y="1376"/>
                    <a:pt x="29725" y="1401"/>
                    <a:pt x="29750" y="1401"/>
                  </a:cubicBezTo>
                  <a:cubicBezTo>
                    <a:pt x="29725" y="1426"/>
                    <a:pt x="29700" y="1426"/>
                    <a:pt x="29674" y="1451"/>
                  </a:cubicBezTo>
                  <a:cubicBezTo>
                    <a:pt x="29700" y="1426"/>
                    <a:pt x="29700" y="1401"/>
                    <a:pt x="29700" y="1376"/>
                  </a:cubicBezTo>
                  <a:close/>
                  <a:moveTo>
                    <a:pt x="24988" y="2003"/>
                  </a:moveTo>
                  <a:lnTo>
                    <a:pt x="24988" y="2003"/>
                  </a:lnTo>
                  <a:cubicBezTo>
                    <a:pt x="24988" y="2003"/>
                    <a:pt x="24988" y="2003"/>
                    <a:pt x="24963" y="2028"/>
                  </a:cubicBezTo>
                  <a:cubicBezTo>
                    <a:pt x="24963" y="2003"/>
                    <a:pt x="24988" y="2003"/>
                    <a:pt x="24988" y="2003"/>
                  </a:cubicBezTo>
                  <a:close/>
                  <a:moveTo>
                    <a:pt x="36667" y="3782"/>
                  </a:moveTo>
                  <a:lnTo>
                    <a:pt x="36667" y="3782"/>
                  </a:lnTo>
                  <a:cubicBezTo>
                    <a:pt x="36717" y="3807"/>
                    <a:pt x="36767" y="3857"/>
                    <a:pt x="36817" y="3882"/>
                  </a:cubicBezTo>
                  <a:cubicBezTo>
                    <a:pt x="36742" y="3882"/>
                    <a:pt x="36692" y="3857"/>
                    <a:pt x="36667" y="3782"/>
                  </a:cubicBezTo>
                  <a:close/>
                  <a:moveTo>
                    <a:pt x="42883" y="5111"/>
                  </a:moveTo>
                  <a:cubicBezTo>
                    <a:pt x="42883" y="5161"/>
                    <a:pt x="42883" y="5211"/>
                    <a:pt x="42883" y="5261"/>
                  </a:cubicBezTo>
                  <a:cubicBezTo>
                    <a:pt x="42883" y="5236"/>
                    <a:pt x="42858" y="5161"/>
                    <a:pt x="42883" y="5111"/>
                  </a:cubicBezTo>
                  <a:close/>
                  <a:moveTo>
                    <a:pt x="50076" y="5010"/>
                  </a:moveTo>
                  <a:cubicBezTo>
                    <a:pt x="50301" y="5035"/>
                    <a:pt x="50502" y="5060"/>
                    <a:pt x="50702" y="5161"/>
                  </a:cubicBezTo>
                  <a:cubicBezTo>
                    <a:pt x="50727" y="5161"/>
                    <a:pt x="50777" y="5161"/>
                    <a:pt x="50802" y="5186"/>
                  </a:cubicBezTo>
                  <a:cubicBezTo>
                    <a:pt x="50853" y="5236"/>
                    <a:pt x="50878" y="5286"/>
                    <a:pt x="50928" y="5311"/>
                  </a:cubicBezTo>
                  <a:cubicBezTo>
                    <a:pt x="50652" y="5211"/>
                    <a:pt x="50351" y="5136"/>
                    <a:pt x="50076" y="5010"/>
                  </a:cubicBezTo>
                  <a:close/>
                  <a:moveTo>
                    <a:pt x="2431" y="6113"/>
                  </a:moveTo>
                  <a:cubicBezTo>
                    <a:pt x="2431" y="6138"/>
                    <a:pt x="2431" y="6138"/>
                    <a:pt x="2431" y="6138"/>
                  </a:cubicBezTo>
                  <a:lnTo>
                    <a:pt x="2406" y="6138"/>
                  </a:lnTo>
                  <a:cubicBezTo>
                    <a:pt x="2406" y="6138"/>
                    <a:pt x="2406" y="6138"/>
                    <a:pt x="2431" y="6113"/>
                  </a:cubicBezTo>
                  <a:close/>
                  <a:moveTo>
                    <a:pt x="25364" y="8143"/>
                  </a:moveTo>
                  <a:cubicBezTo>
                    <a:pt x="25389" y="8168"/>
                    <a:pt x="25439" y="8193"/>
                    <a:pt x="25464" y="8218"/>
                  </a:cubicBezTo>
                  <a:cubicBezTo>
                    <a:pt x="25414" y="8218"/>
                    <a:pt x="25389" y="8243"/>
                    <a:pt x="25339" y="8243"/>
                  </a:cubicBezTo>
                  <a:cubicBezTo>
                    <a:pt x="25364" y="8218"/>
                    <a:pt x="25364" y="8193"/>
                    <a:pt x="25364" y="8143"/>
                  </a:cubicBezTo>
                  <a:close/>
                  <a:moveTo>
                    <a:pt x="48196" y="9747"/>
                  </a:moveTo>
                  <a:cubicBezTo>
                    <a:pt x="48196" y="9747"/>
                    <a:pt x="48221" y="9747"/>
                    <a:pt x="48221" y="9772"/>
                  </a:cubicBezTo>
                  <a:lnTo>
                    <a:pt x="48196" y="9772"/>
                  </a:lnTo>
                  <a:cubicBezTo>
                    <a:pt x="48196" y="9772"/>
                    <a:pt x="48196" y="9747"/>
                    <a:pt x="48196" y="9747"/>
                  </a:cubicBezTo>
                  <a:close/>
                  <a:moveTo>
                    <a:pt x="15715" y="10775"/>
                  </a:moveTo>
                  <a:cubicBezTo>
                    <a:pt x="15715" y="10775"/>
                    <a:pt x="15715" y="10775"/>
                    <a:pt x="15715" y="10800"/>
                  </a:cubicBezTo>
                  <a:lnTo>
                    <a:pt x="15689" y="10800"/>
                  </a:lnTo>
                  <a:cubicBezTo>
                    <a:pt x="15689" y="10775"/>
                    <a:pt x="15715" y="10775"/>
                    <a:pt x="15715" y="10775"/>
                  </a:cubicBezTo>
                  <a:close/>
                  <a:moveTo>
                    <a:pt x="42431" y="11451"/>
                  </a:moveTo>
                  <a:cubicBezTo>
                    <a:pt x="42431" y="11477"/>
                    <a:pt x="42406" y="11477"/>
                    <a:pt x="42406" y="11477"/>
                  </a:cubicBezTo>
                  <a:cubicBezTo>
                    <a:pt x="42406" y="11451"/>
                    <a:pt x="42406" y="11451"/>
                    <a:pt x="42406" y="11451"/>
                  </a:cubicBezTo>
                  <a:close/>
                  <a:moveTo>
                    <a:pt x="10401" y="11577"/>
                  </a:moveTo>
                  <a:cubicBezTo>
                    <a:pt x="10426" y="11577"/>
                    <a:pt x="10426" y="11602"/>
                    <a:pt x="10426" y="11602"/>
                  </a:cubicBezTo>
                  <a:cubicBezTo>
                    <a:pt x="10401" y="11602"/>
                    <a:pt x="10401" y="11602"/>
                    <a:pt x="10376" y="11577"/>
                  </a:cubicBezTo>
                  <a:close/>
                  <a:moveTo>
                    <a:pt x="20176" y="12479"/>
                  </a:moveTo>
                  <a:cubicBezTo>
                    <a:pt x="20176" y="12492"/>
                    <a:pt x="20169" y="12498"/>
                    <a:pt x="20160" y="12498"/>
                  </a:cubicBezTo>
                  <a:cubicBezTo>
                    <a:pt x="20151" y="12498"/>
                    <a:pt x="20138" y="12492"/>
                    <a:pt x="20126" y="12479"/>
                  </a:cubicBezTo>
                  <a:close/>
                  <a:moveTo>
                    <a:pt x="9900" y="13106"/>
                  </a:moveTo>
                  <a:cubicBezTo>
                    <a:pt x="9900" y="13106"/>
                    <a:pt x="9875" y="13131"/>
                    <a:pt x="9875" y="13131"/>
                  </a:cubicBezTo>
                  <a:cubicBezTo>
                    <a:pt x="9850" y="13106"/>
                    <a:pt x="9850" y="13106"/>
                    <a:pt x="9825" y="13106"/>
                  </a:cubicBezTo>
                  <a:close/>
                  <a:moveTo>
                    <a:pt x="17534" y="1"/>
                  </a:moveTo>
                  <a:cubicBezTo>
                    <a:pt x="17356" y="1"/>
                    <a:pt x="17178" y="33"/>
                    <a:pt x="16993" y="73"/>
                  </a:cubicBezTo>
                  <a:cubicBezTo>
                    <a:pt x="16817" y="73"/>
                    <a:pt x="16667" y="73"/>
                    <a:pt x="16491" y="98"/>
                  </a:cubicBezTo>
                  <a:cubicBezTo>
                    <a:pt x="16421" y="142"/>
                    <a:pt x="16345" y="152"/>
                    <a:pt x="16267" y="152"/>
                  </a:cubicBezTo>
                  <a:cubicBezTo>
                    <a:pt x="16200" y="152"/>
                    <a:pt x="16131" y="144"/>
                    <a:pt x="16064" y="144"/>
                  </a:cubicBezTo>
                  <a:cubicBezTo>
                    <a:pt x="15986" y="144"/>
                    <a:pt x="15910" y="154"/>
                    <a:pt x="15840" y="198"/>
                  </a:cubicBezTo>
                  <a:cubicBezTo>
                    <a:pt x="14837" y="374"/>
                    <a:pt x="13860" y="549"/>
                    <a:pt x="12857" y="725"/>
                  </a:cubicBezTo>
                  <a:cubicBezTo>
                    <a:pt x="12803" y="779"/>
                    <a:pt x="12742" y="791"/>
                    <a:pt x="12679" y="791"/>
                  </a:cubicBezTo>
                  <a:cubicBezTo>
                    <a:pt x="12631" y="791"/>
                    <a:pt x="12582" y="784"/>
                    <a:pt x="12534" y="784"/>
                  </a:cubicBezTo>
                  <a:cubicBezTo>
                    <a:pt x="12471" y="784"/>
                    <a:pt x="12410" y="796"/>
                    <a:pt x="12356" y="850"/>
                  </a:cubicBezTo>
                  <a:cubicBezTo>
                    <a:pt x="11704" y="1025"/>
                    <a:pt x="11053" y="1201"/>
                    <a:pt x="10426" y="1376"/>
                  </a:cubicBezTo>
                  <a:cubicBezTo>
                    <a:pt x="7644" y="1953"/>
                    <a:pt x="5013" y="2830"/>
                    <a:pt x="2657" y="4459"/>
                  </a:cubicBezTo>
                  <a:cubicBezTo>
                    <a:pt x="1930" y="4860"/>
                    <a:pt x="1328" y="5411"/>
                    <a:pt x="752" y="6013"/>
                  </a:cubicBezTo>
                  <a:cubicBezTo>
                    <a:pt x="526" y="6238"/>
                    <a:pt x="401" y="6539"/>
                    <a:pt x="226" y="6790"/>
                  </a:cubicBezTo>
                  <a:cubicBezTo>
                    <a:pt x="0" y="7466"/>
                    <a:pt x="50" y="7642"/>
                    <a:pt x="451" y="7692"/>
                  </a:cubicBezTo>
                  <a:cubicBezTo>
                    <a:pt x="727" y="7542"/>
                    <a:pt x="953" y="7316"/>
                    <a:pt x="1128" y="7040"/>
                  </a:cubicBezTo>
                  <a:cubicBezTo>
                    <a:pt x="1178" y="6865"/>
                    <a:pt x="1328" y="6740"/>
                    <a:pt x="1479" y="6664"/>
                  </a:cubicBezTo>
                  <a:cubicBezTo>
                    <a:pt x="1729" y="6589"/>
                    <a:pt x="1880" y="6414"/>
                    <a:pt x="2055" y="6289"/>
                  </a:cubicBezTo>
                  <a:lnTo>
                    <a:pt x="2055" y="6289"/>
                  </a:lnTo>
                  <a:cubicBezTo>
                    <a:pt x="1880" y="6464"/>
                    <a:pt x="1780" y="6715"/>
                    <a:pt x="1629" y="6915"/>
                  </a:cubicBezTo>
                  <a:cubicBezTo>
                    <a:pt x="1178" y="7692"/>
                    <a:pt x="627" y="8419"/>
                    <a:pt x="577" y="9371"/>
                  </a:cubicBezTo>
                  <a:cubicBezTo>
                    <a:pt x="501" y="9923"/>
                    <a:pt x="501" y="10499"/>
                    <a:pt x="602" y="11050"/>
                  </a:cubicBezTo>
                  <a:cubicBezTo>
                    <a:pt x="702" y="11928"/>
                    <a:pt x="1228" y="12579"/>
                    <a:pt x="1905" y="13106"/>
                  </a:cubicBezTo>
                  <a:cubicBezTo>
                    <a:pt x="1980" y="13281"/>
                    <a:pt x="2005" y="13482"/>
                    <a:pt x="2156" y="13632"/>
                  </a:cubicBezTo>
                  <a:cubicBezTo>
                    <a:pt x="2506" y="13908"/>
                    <a:pt x="2907" y="13958"/>
                    <a:pt x="3308" y="14033"/>
                  </a:cubicBezTo>
                  <a:cubicBezTo>
                    <a:pt x="3747" y="14071"/>
                    <a:pt x="4179" y="14089"/>
                    <a:pt x="4609" y="14089"/>
                  </a:cubicBezTo>
                  <a:cubicBezTo>
                    <a:pt x="5038" y="14089"/>
                    <a:pt x="5464" y="14071"/>
                    <a:pt x="5890" y="14033"/>
                  </a:cubicBezTo>
                  <a:lnTo>
                    <a:pt x="6115" y="14008"/>
                  </a:lnTo>
                  <a:cubicBezTo>
                    <a:pt x="6191" y="13963"/>
                    <a:pt x="6275" y="13954"/>
                    <a:pt x="6363" y="13954"/>
                  </a:cubicBezTo>
                  <a:cubicBezTo>
                    <a:pt x="6421" y="13954"/>
                    <a:pt x="6481" y="13958"/>
                    <a:pt x="6542" y="13958"/>
                  </a:cubicBezTo>
                  <a:cubicBezTo>
                    <a:pt x="6567" y="13958"/>
                    <a:pt x="6567" y="13933"/>
                    <a:pt x="6592" y="13933"/>
                  </a:cubicBezTo>
                  <a:cubicBezTo>
                    <a:pt x="6642" y="14058"/>
                    <a:pt x="6667" y="14158"/>
                    <a:pt x="6542" y="14258"/>
                  </a:cubicBezTo>
                  <a:cubicBezTo>
                    <a:pt x="6441" y="14509"/>
                    <a:pt x="6115" y="14735"/>
                    <a:pt x="6416" y="15061"/>
                  </a:cubicBezTo>
                  <a:cubicBezTo>
                    <a:pt x="6506" y="15150"/>
                    <a:pt x="6555" y="15319"/>
                    <a:pt x="6707" y="15319"/>
                  </a:cubicBezTo>
                  <a:cubicBezTo>
                    <a:pt x="6725" y="15319"/>
                    <a:pt x="6745" y="15317"/>
                    <a:pt x="6767" y="15311"/>
                  </a:cubicBezTo>
                  <a:cubicBezTo>
                    <a:pt x="6767" y="15311"/>
                    <a:pt x="6767" y="15311"/>
                    <a:pt x="6767" y="15336"/>
                  </a:cubicBezTo>
                  <a:cubicBezTo>
                    <a:pt x="6767" y="15361"/>
                    <a:pt x="6792" y="15386"/>
                    <a:pt x="6817" y="15411"/>
                  </a:cubicBezTo>
                  <a:cubicBezTo>
                    <a:pt x="7171" y="15477"/>
                    <a:pt x="7524" y="15515"/>
                    <a:pt x="7878" y="15515"/>
                  </a:cubicBezTo>
                  <a:cubicBezTo>
                    <a:pt x="8201" y="15515"/>
                    <a:pt x="8524" y="15483"/>
                    <a:pt x="8847" y="15411"/>
                  </a:cubicBezTo>
                  <a:lnTo>
                    <a:pt x="8847" y="15436"/>
                  </a:lnTo>
                  <a:cubicBezTo>
                    <a:pt x="9499" y="15336"/>
                    <a:pt x="10151" y="15261"/>
                    <a:pt x="10802" y="15061"/>
                  </a:cubicBezTo>
                  <a:cubicBezTo>
                    <a:pt x="11404" y="14785"/>
                    <a:pt x="12080" y="14659"/>
                    <a:pt x="12732" y="14534"/>
                  </a:cubicBezTo>
                  <a:cubicBezTo>
                    <a:pt x="12782" y="14509"/>
                    <a:pt x="12832" y="14459"/>
                    <a:pt x="12857" y="14409"/>
                  </a:cubicBezTo>
                  <a:cubicBezTo>
                    <a:pt x="12857" y="14409"/>
                    <a:pt x="12857" y="14409"/>
                    <a:pt x="12857" y="14384"/>
                  </a:cubicBezTo>
                  <a:cubicBezTo>
                    <a:pt x="12882" y="14409"/>
                    <a:pt x="12907" y="14434"/>
                    <a:pt x="12933" y="14459"/>
                  </a:cubicBezTo>
                  <a:cubicBezTo>
                    <a:pt x="12957" y="14456"/>
                    <a:pt x="12981" y="14455"/>
                    <a:pt x="13005" y="14455"/>
                  </a:cubicBezTo>
                  <a:cubicBezTo>
                    <a:pt x="13100" y="14455"/>
                    <a:pt x="13194" y="14473"/>
                    <a:pt x="13285" y="14473"/>
                  </a:cubicBezTo>
                  <a:cubicBezTo>
                    <a:pt x="13362" y="14473"/>
                    <a:pt x="13438" y="14460"/>
                    <a:pt x="13509" y="14409"/>
                  </a:cubicBezTo>
                  <a:lnTo>
                    <a:pt x="13534" y="14384"/>
                  </a:lnTo>
                  <a:lnTo>
                    <a:pt x="13584" y="14384"/>
                  </a:lnTo>
                  <a:cubicBezTo>
                    <a:pt x="13656" y="14344"/>
                    <a:pt x="13730" y="14335"/>
                    <a:pt x="13805" y="14335"/>
                  </a:cubicBezTo>
                  <a:cubicBezTo>
                    <a:pt x="13873" y="14335"/>
                    <a:pt x="13942" y="14342"/>
                    <a:pt x="14010" y="14342"/>
                  </a:cubicBezTo>
                  <a:cubicBezTo>
                    <a:pt x="14104" y="14342"/>
                    <a:pt x="14197" y="14328"/>
                    <a:pt x="14286" y="14258"/>
                  </a:cubicBezTo>
                  <a:lnTo>
                    <a:pt x="14261" y="14258"/>
                  </a:lnTo>
                  <a:cubicBezTo>
                    <a:pt x="14341" y="14210"/>
                    <a:pt x="14427" y="14198"/>
                    <a:pt x="14514" y="14198"/>
                  </a:cubicBezTo>
                  <a:cubicBezTo>
                    <a:pt x="14601" y="14198"/>
                    <a:pt x="14689" y="14210"/>
                    <a:pt x="14774" y="14210"/>
                  </a:cubicBezTo>
                  <a:cubicBezTo>
                    <a:pt x="14868" y="14210"/>
                    <a:pt x="14958" y="14196"/>
                    <a:pt x="15038" y="14133"/>
                  </a:cubicBezTo>
                  <a:cubicBezTo>
                    <a:pt x="15134" y="14085"/>
                    <a:pt x="15233" y="14073"/>
                    <a:pt x="15333" y="14073"/>
                  </a:cubicBezTo>
                  <a:cubicBezTo>
                    <a:pt x="15433" y="14073"/>
                    <a:pt x="15533" y="14085"/>
                    <a:pt x="15630" y="14085"/>
                  </a:cubicBezTo>
                  <a:cubicBezTo>
                    <a:pt x="15738" y="14085"/>
                    <a:pt x="15842" y="14070"/>
                    <a:pt x="15940" y="14008"/>
                  </a:cubicBezTo>
                  <a:cubicBezTo>
                    <a:pt x="16096" y="13956"/>
                    <a:pt x="16252" y="13941"/>
                    <a:pt x="16408" y="13941"/>
                  </a:cubicBezTo>
                  <a:cubicBezTo>
                    <a:pt x="16607" y="13941"/>
                    <a:pt x="16807" y="13965"/>
                    <a:pt x="17006" y="13965"/>
                  </a:cubicBezTo>
                  <a:cubicBezTo>
                    <a:pt x="17177" y="13965"/>
                    <a:pt x="17348" y="13948"/>
                    <a:pt x="17519" y="13883"/>
                  </a:cubicBezTo>
                  <a:lnTo>
                    <a:pt x="17544" y="13857"/>
                  </a:lnTo>
                  <a:lnTo>
                    <a:pt x="17594" y="13883"/>
                  </a:lnTo>
                  <a:cubicBezTo>
                    <a:pt x="17720" y="13826"/>
                    <a:pt x="17845" y="13810"/>
                    <a:pt x="17968" y="13810"/>
                  </a:cubicBezTo>
                  <a:cubicBezTo>
                    <a:pt x="18115" y="13810"/>
                    <a:pt x="18260" y="13832"/>
                    <a:pt x="18396" y="13832"/>
                  </a:cubicBezTo>
                  <a:cubicBezTo>
                    <a:pt x="18523" y="13823"/>
                    <a:pt x="18649" y="13820"/>
                    <a:pt x="18775" y="13820"/>
                  </a:cubicBezTo>
                  <a:cubicBezTo>
                    <a:pt x="19003" y="13820"/>
                    <a:pt x="19230" y="13830"/>
                    <a:pt x="19458" y="13830"/>
                  </a:cubicBezTo>
                  <a:cubicBezTo>
                    <a:pt x="19756" y="13830"/>
                    <a:pt x="20053" y="13812"/>
                    <a:pt x="20351" y="13732"/>
                  </a:cubicBezTo>
                  <a:lnTo>
                    <a:pt x="20351" y="13732"/>
                  </a:lnTo>
                  <a:lnTo>
                    <a:pt x="20326" y="13757"/>
                  </a:lnTo>
                  <a:cubicBezTo>
                    <a:pt x="20414" y="13703"/>
                    <a:pt x="20506" y="13691"/>
                    <a:pt x="20599" y="13691"/>
                  </a:cubicBezTo>
                  <a:cubicBezTo>
                    <a:pt x="20668" y="13691"/>
                    <a:pt x="20738" y="13697"/>
                    <a:pt x="20807" y="13697"/>
                  </a:cubicBezTo>
                  <a:cubicBezTo>
                    <a:pt x="20856" y="13697"/>
                    <a:pt x="20905" y="13694"/>
                    <a:pt x="20953" y="13682"/>
                  </a:cubicBezTo>
                  <a:cubicBezTo>
                    <a:pt x="21028" y="13682"/>
                    <a:pt x="21103" y="13657"/>
                    <a:pt x="21153" y="13632"/>
                  </a:cubicBezTo>
                  <a:cubicBezTo>
                    <a:pt x="21521" y="13632"/>
                    <a:pt x="21899" y="13643"/>
                    <a:pt x="22274" y="13643"/>
                  </a:cubicBezTo>
                  <a:cubicBezTo>
                    <a:pt x="22462" y="13643"/>
                    <a:pt x="22649" y="13640"/>
                    <a:pt x="22832" y="13632"/>
                  </a:cubicBezTo>
                  <a:lnTo>
                    <a:pt x="23985" y="13632"/>
                  </a:lnTo>
                  <a:cubicBezTo>
                    <a:pt x="25038" y="13532"/>
                    <a:pt x="26116" y="13557"/>
                    <a:pt x="27168" y="13431"/>
                  </a:cubicBezTo>
                  <a:cubicBezTo>
                    <a:pt x="28070" y="13331"/>
                    <a:pt x="28998" y="13331"/>
                    <a:pt x="29900" y="13231"/>
                  </a:cubicBezTo>
                  <a:lnTo>
                    <a:pt x="30251" y="13231"/>
                  </a:lnTo>
                  <a:cubicBezTo>
                    <a:pt x="30351" y="13181"/>
                    <a:pt x="30426" y="13156"/>
                    <a:pt x="30527" y="13131"/>
                  </a:cubicBezTo>
                  <a:cubicBezTo>
                    <a:pt x="30877" y="13131"/>
                    <a:pt x="31228" y="13106"/>
                    <a:pt x="31579" y="13106"/>
                  </a:cubicBezTo>
                  <a:cubicBezTo>
                    <a:pt x="31830" y="13106"/>
                    <a:pt x="32081" y="13106"/>
                    <a:pt x="32356" y="13131"/>
                  </a:cubicBezTo>
                  <a:cubicBezTo>
                    <a:pt x="32743" y="13089"/>
                    <a:pt x="33136" y="13071"/>
                    <a:pt x="33530" y="13071"/>
                  </a:cubicBezTo>
                  <a:cubicBezTo>
                    <a:pt x="33851" y="13071"/>
                    <a:pt x="34171" y="13083"/>
                    <a:pt x="34487" y="13106"/>
                  </a:cubicBezTo>
                  <a:cubicBezTo>
                    <a:pt x="34537" y="13055"/>
                    <a:pt x="34537" y="13030"/>
                    <a:pt x="34537" y="13005"/>
                  </a:cubicBezTo>
                  <a:lnTo>
                    <a:pt x="34562" y="13005"/>
                  </a:lnTo>
                  <a:cubicBezTo>
                    <a:pt x="34562" y="13005"/>
                    <a:pt x="34612" y="13030"/>
                    <a:pt x="34612" y="13030"/>
                  </a:cubicBezTo>
                  <a:lnTo>
                    <a:pt x="34662" y="13005"/>
                  </a:lnTo>
                  <a:lnTo>
                    <a:pt x="36341" y="13005"/>
                  </a:lnTo>
                  <a:cubicBezTo>
                    <a:pt x="36341" y="13030"/>
                    <a:pt x="36366" y="13055"/>
                    <a:pt x="36391" y="13106"/>
                  </a:cubicBezTo>
                  <a:cubicBezTo>
                    <a:pt x="36889" y="13086"/>
                    <a:pt x="37391" y="13078"/>
                    <a:pt x="37894" y="13078"/>
                  </a:cubicBezTo>
                  <a:cubicBezTo>
                    <a:pt x="38709" y="13078"/>
                    <a:pt x="39530" y="13100"/>
                    <a:pt x="40351" y="13131"/>
                  </a:cubicBezTo>
                  <a:lnTo>
                    <a:pt x="42281" y="13106"/>
                  </a:lnTo>
                  <a:cubicBezTo>
                    <a:pt x="42783" y="13135"/>
                    <a:pt x="43288" y="13145"/>
                    <a:pt x="43794" y="13145"/>
                  </a:cubicBezTo>
                  <a:cubicBezTo>
                    <a:pt x="44578" y="13145"/>
                    <a:pt x="45364" y="13121"/>
                    <a:pt x="46141" y="13106"/>
                  </a:cubicBezTo>
                  <a:cubicBezTo>
                    <a:pt x="46266" y="13055"/>
                    <a:pt x="46391" y="13005"/>
                    <a:pt x="46517" y="12980"/>
                  </a:cubicBezTo>
                  <a:cubicBezTo>
                    <a:pt x="46542" y="13005"/>
                    <a:pt x="46542" y="13030"/>
                    <a:pt x="46592" y="13030"/>
                  </a:cubicBezTo>
                  <a:cubicBezTo>
                    <a:pt x="46667" y="13030"/>
                    <a:pt x="46749" y="13043"/>
                    <a:pt x="46827" y="13043"/>
                  </a:cubicBezTo>
                  <a:cubicBezTo>
                    <a:pt x="46905" y="13043"/>
                    <a:pt x="46980" y="13030"/>
                    <a:pt x="47043" y="12980"/>
                  </a:cubicBezTo>
                  <a:cubicBezTo>
                    <a:pt x="47745" y="12905"/>
                    <a:pt x="48321" y="12654"/>
                    <a:pt x="48747" y="12078"/>
                  </a:cubicBezTo>
                  <a:cubicBezTo>
                    <a:pt x="48822" y="11903"/>
                    <a:pt x="48873" y="11727"/>
                    <a:pt x="48697" y="11577"/>
                  </a:cubicBezTo>
                  <a:cubicBezTo>
                    <a:pt x="48196" y="11000"/>
                    <a:pt x="47469" y="10825"/>
                    <a:pt x="46792" y="10524"/>
                  </a:cubicBezTo>
                  <a:cubicBezTo>
                    <a:pt x="46717" y="10399"/>
                    <a:pt x="46567" y="10399"/>
                    <a:pt x="46416" y="10399"/>
                  </a:cubicBezTo>
                  <a:cubicBezTo>
                    <a:pt x="46366" y="10349"/>
                    <a:pt x="46316" y="10299"/>
                    <a:pt x="46291" y="10274"/>
                  </a:cubicBezTo>
                  <a:cubicBezTo>
                    <a:pt x="46116" y="10248"/>
                    <a:pt x="45965" y="10223"/>
                    <a:pt x="45865" y="9998"/>
                  </a:cubicBezTo>
                  <a:lnTo>
                    <a:pt x="47569" y="9998"/>
                  </a:lnTo>
                  <a:cubicBezTo>
                    <a:pt x="48096" y="9998"/>
                    <a:pt x="48597" y="9998"/>
                    <a:pt x="49123" y="10023"/>
                  </a:cubicBezTo>
                  <a:cubicBezTo>
                    <a:pt x="49499" y="9998"/>
                    <a:pt x="49900" y="9998"/>
                    <a:pt x="50276" y="9998"/>
                  </a:cubicBezTo>
                  <a:cubicBezTo>
                    <a:pt x="50276" y="9998"/>
                    <a:pt x="50276" y="10048"/>
                    <a:pt x="50276" y="10048"/>
                  </a:cubicBezTo>
                  <a:cubicBezTo>
                    <a:pt x="50452" y="9998"/>
                    <a:pt x="50652" y="10073"/>
                    <a:pt x="50802" y="9898"/>
                  </a:cubicBezTo>
                  <a:cubicBezTo>
                    <a:pt x="50819" y="9899"/>
                    <a:pt x="50835" y="9900"/>
                    <a:pt x="50850" y="9900"/>
                  </a:cubicBezTo>
                  <a:cubicBezTo>
                    <a:pt x="51076" y="9900"/>
                    <a:pt x="51242" y="9739"/>
                    <a:pt x="51429" y="9622"/>
                  </a:cubicBezTo>
                  <a:cubicBezTo>
                    <a:pt x="51479" y="9572"/>
                    <a:pt x="51504" y="9522"/>
                    <a:pt x="51479" y="9471"/>
                  </a:cubicBezTo>
                  <a:cubicBezTo>
                    <a:pt x="51454" y="9446"/>
                    <a:pt x="51454" y="9446"/>
                    <a:pt x="51454" y="9421"/>
                  </a:cubicBezTo>
                  <a:cubicBezTo>
                    <a:pt x="51501" y="9187"/>
                    <a:pt x="51614" y="9018"/>
                    <a:pt x="51895" y="9018"/>
                  </a:cubicBezTo>
                  <a:cubicBezTo>
                    <a:pt x="51915" y="9018"/>
                    <a:pt x="51935" y="9019"/>
                    <a:pt x="51955" y="9020"/>
                  </a:cubicBezTo>
                  <a:cubicBezTo>
                    <a:pt x="52507" y="8995"/>
                    <a:pt x="53058" y="8995"/>
                    <a:pt x="53609" y="8970"/>
                  </a:cubicBezTo>
                  <a:cubicBezTo>
                    <a:pt x="53691" y="8919"/>
                    <a:pt x="53782" y="8910"/>
                    <a:pt x="53875" y="8910"/>
                  </a:cubicBezTo>
                  <a:cubicBezTo>
                    <a:pt x="53929" y="8910"/>
                    <a:pt x="53984" y="8913"/>
                    <a:pt x="54039" y="8913"/>
                  </a:cubicBezTo>
                  <a:cubicBezTo>
                    <a:pt x="54122" y="8913"/>
                    <a:pt x="54206" y="8906"/>
                    <a:pt x="54286" y="8870"/>
                  </a:cubicBezTo>
                  <a:cubicBezTo>
                    <a:pt x="54512" y="8845"/>
                    <a:pt x="54687" y="8669"/>
                    <a:pt x="54812" y="8494"/>
                  </a:cubicBezTo>
                  <a:lnTo>
                    <a:pt x="54963" y="8344"/>
                  </a:lnTo>
                  <a:cubicBezTo>
                    <a:pt x="54938" y="8118"/>
                    <a:pt x="54838" y="7943"/>
                    <a:pt x="54687" y="7767"/>
                  </a:cubicBezTo>
                  <a:cubicBezTo>
                    <a:pt x="54036" y="6965"/>
                    <a:pt x="53158" y="6514"/>
                    <a:pt x="52206" y="6138"/>
                  </a:cubicBezTo>
                  <a:cubicBezTo>
                    <a:pt x="52106" y="5988"/>
                    <a:pt x="51955" y="5963"/>
                    <a:pt x="51805" y="5913"/>
                  </a:cubicBezTo>
                  <a:lnTo>
                    <a:pt x="51579" y="5737"/>
                  </a:lnTo>
                  <a:cubicBezTo>
                    <a:pt x="51479" y="5637"/>
                    <a:pt x="51379" y="5562"/>
                    <a:pt x="51279" y="5512"/>
                  </a:cubicBezTo>
                  <a:lnTo>
                    <a:pt x="51279" y="5512"/>
                  </a:lnTo>
                  <a:cubicBezTo>
                    <a:pt x="51479" y="5537"/>
                    <a:pt x="51680" y="5562"/>
                    <a:pt x="51880" y="5612"/>
                  </a:cubicBezTo>
                  <a:cubicBezTo>
                    <a:pt x="52457" y="5837"/>
                    <a:pt x="53033" y="6063"/>
                    <a:pt x="53635" y="6263"/>
                  </a:cubicBezTo>
                  <a:cubicBezTo>
                    <a:pt x="53684" y="6278"/>
                    <a:pt x="53733" y="6286"/>
                    <a:pt x="53781" y="6286"/>
                  </a:cubicBezTo>
                  <a:cubicBezTo>
                    <a:pt x="53903" y="6286"/>
                    <a:pt x="54014" y="6232"/>
                    <a:pt x="54086" y="6088"/>
                  </a:cubicBezTo>
                  <a:cubicBezTo>
                    <a:pt x="54136" y="5963"/>
                    <a:pt x="54036" y="5913"/>
                    <a:pt x="53935" y="5862"/>
                  </a:cubicBezTo>
                  <a:cubicBezTo>
                    <a:pt x="53158" y="5512"/>
                    <a:pt x="52406" y="5086"/>
                    <a:pt x="51554" y="4885"/>
                  </a:cubicBezTo>
                  <a:cubicBezTo>
                    <a:pt x="49073" y="3933"/>
                    <a:pt x="46542" y="3181"/>
                    <a:pt x="43960" y="2554"/>
                  </a:cubicBezTo>
                  <a:cubicBezTo>
                    <a:pt x="43835" y="2529"/>
                    <a:pt x="43710" y="2504"/>
                    <a:pt x="43584" y="2479"/>
                  </a:cubicBezTo>
                  <a:cubicBezTo>
                    <a:pt x="42331" y="2178"/>
                    <a:pt x="41103" y="1852"/>
                    <a:pt x="39825" y="1777"/>
                  </a:cubicBezTo>
                  <a:cubicBezTo>
                    <a:pt x="38622" y="1476"/>
                    <a:pt x="37419" y="1401"/>
                    <a:pt x="36216" y="1226"/>
                  </a:cubicBezTo>
                  <a:cubicBezTo>
                    <a:pt x="36136" y="1190"/>
                    <a:pt x="36052" y="1183"/>
                    <a:pt x="35969" y="1183"/>
                  </a:cubicBezTo>
                  <a:cubicBezTo>
                    <a:pt x="35914" y="1183"/>
                    <a:pt x="35859" y="1186"/>
                    <a:pt x="35805" y="1186"/>
                  </a:cubicBezTo>
                  <a:cubicBezTo>
                    <a:pt x="35711" y="1186"/>
                    <a:pt x="35621" y="1177"/>
                    <a:pt x="35539" y="1126"/>
                  </a:cubicBezTo>
                  <a:cubicBezTo>
                    <a:pt x="35289" y="1126"/>
                    <a:pt x="35038" y="1101"/>
                    <a:pt x="34787" y="1101"/>
                  </a:cubicBezTo>
                  <a:cubicBezTo>
                    <a:pt x="34698" y="1065"/>
                    <a:pt x="34602" y="1058"/>
                    <a:pt x="34505" y="1058"/>
                  </a:cubicBezTo>
                  <a:cubicBezTo>
                    <a:pt x="34441" y="1058"/>
                    <a:pt x="34375" y="1061"/>
                    <a:pt x="34311" y="1061"/>
                  </a:cubicBezTo>
                  <a:cubicBezTo>
                    <a:pt x="34198" y="1061"/>
                    <a:pt x="34088" y="1051"/>
                    <a:pt x="33985" y="1000"/>
                  </a:cubicBezTo>
                  <a:cubicBezTo>
                    <a:pt x="33685" y="975"/>
                    <a:pt x="33409" y="975"/>
                    <a:pt x="33108" y="975"/>
                  </a:cubicBezTo>
                  <a:cubicBezTo>
                    <a:pt x="32920" y="925"/>
                    <a:pt x="32732" y="913"/>
                    <a:pt x="32544" y="913"/>
                  </a:cubicBezTo>
                  <a:cubicBezTo>
                    <a:pt x="32356" y="913"/>
                    <a:pt x="32168" y="925"/>
                    <a:pt x="31980" y="925"/>
                  </a:cubicBezTo>
                  <a:cubicBezTo>
                    <a:pt x="31980" y="900"/>
                    <a:pt x="31955" y="875"/>
                    <a:pt x="31930" y="875"/>
                  </a:cubicBezTo>
                  <a:cubicBezTo>
                    <a:pt x="31833" y="888"/>
                    <a:pt x="31736" y="893"/>
                    <a:pt x="31638" y="893"/>
                  </a:cubicBezTo>
                  <a:cubicBezTo>
                    <a:pt x="31395" y="893"/>
                    <a:pt x="31151" y="864"/>
                    <a:pt x="30910" y="864"/>
                  </a:cubicBezTo>
                  <a:cubicBezTo>
                    <a:pt x="30694" y="864"/>
                    <a:pt x="30481" y="887"/>
                    <a:pt x="30276" y="975"/>
                  </a:cubicBezTo>
                  <a:cubicBezTo>
                    <a:pt x="30249" y="979"/>
                    <a:pt x="30219" y="980"/>
                    <a:pt x="30190" y="980"/>
                  </a:cubicBezTo>
                  <a:cubicBezTo>
                    <a:pt x="30167" y="980"/>
                    <a:pt x="30143" y="979"/>
                    <a:pt x="30120" y="979"/>
                  </a:cubicBezTo>
                  <a:cubicBezTo>
                    <a:pt x="29984" y="979"/>
                    <a:pt x="29864" y="998"/>
                    <a:pt x="29900" y="1251"/>
                  </a:cubicBezTo>
                  <a:cubicBezTo>
                    <a:pt x="29649" y="1226"/>
                    <a:pt x="29374" y="1226"/>
                    <a:pt x="29123" y="1226"/>
                  </a:cubicBezTo>
                  <a:lnTo>
                    <a:pt x="29073" y="1276"/>
                  </a:lnTo>
                  <a:cubicBezTo>
                    <a:pt x="28722" y="1176"/>
                    <a:pt x="28346" y="1201"/>
                    <a:pt x="27970" y="1176"/>
                  </a:cubicBezTo>
                  <a:cubicBezTo>
                    <a:pt x="27920" y="1201"/>
                    <a:pt x="27870" y="1201"/>
                    <a:pt x="27820" y="1226"/>
                  </a:cubicBezTo>
                  <a:cubicBezTo>
                    <a:pt x="27740" y="1087"/>
                    <a:pt x="27614" y="1042"/>
                    <a:pt x="27465" y="1042"/>
                  </a:cubicBezTo>
                  <a:cubicBezTo>
                    <a:pt x="27426" y="1042"/>
                    <a:pt x="27385" y="1045"/>
                    <a:pt x="27344" y="1050"/>
                  </a:cubicBezTo>
                  <a:cubicBezTo>
                    <a:pt x="27319" y="1075"/>
                    <a:pt x="27294" y="1075"/>
                    <a:pt x="27243" y="1075"/>
                  </a:cubicBezTo>
                  <a:cubicBezTo>
                    <a:pt x="27193" y="1050"/>
                    <a:pt x="27140" y="1045"/>
                    <a:pt x="27087" y="1045"/>
                  </a:cubicBezTo>
                  <a:cubicBezTo>
                    <a:pt x="27043" y="1045"/>
                    <a:pt x="27000" y="1048"/>
                    <a:pt x="26956" y="1048"/>
                  </a:cubicBezTo>
                  <a:cubicBezTo>
                    <a:pt x="26892" y="1048"/>
                    <a:pt x="26827" y="1040"/>
                    <a:pt x="26767" y="1000"/>
                  </a:cubicBezTo>
                  <a:lnTo>
                    <a:pt x="26542" y="975"/>
                  </a:lnTo>
                  <a:lnTo>
                    <a:pt x="26441" y="975"/>
                  </a:lnTo>
                  <a:cubicBezTo>
                    <a:pt x="26416" y="975"/>
                    <a:pt x="26416" y="975"/>
                    <a:pt x="26391" y="1000"/>
                  </a:cubicBezTo>
                  <a:cubicBezTo>
                    <a:pt x="26065" y="950"/>
                    <a:pt x="25765" y="1025"/>
                    <a:pt x="25464" y="875"/>
                  </a:cubicBezTo>
                  <a:cubicBezTo>
                    <a:pt x="25314" y="875"/>
                    <a:pt x="25138" y="850"/>
                    <a:pt x="24988" y="825"/>
                  </a:cubicBezTo>
                  <a:cubicBezTo>
                    <a:pt x="24887" y="796"/>
                    <a:pt x="24785" y="788"/>
                    <a:pt x="24682" y="788"/>
                  </a:cubicBezTo>
                  <a:cubicBezTo>
                    <a:pt x="24544" y="788"/>
                    <a:pt x="24405" y="803"/>
                    <a:pt x="24267" y="803"/>
                  </a:cubicBezTo>
                  <a:cubicBezTo>
                    <a:pt x="24147" y="803"/>
                    <a:pt x="24027" y="791"/>
                    <a:pt x="23910" y="750"/>
                  </a:cubicBezTo>
                  <a:cubicBezTo>
                    <a:pt x="23810" y="725"/>
                    <a:pt x="23684" y="725"/>
                    <a:pt x="23559" y="725"/>
                  </a:cubicBezTo>
                  <a:cubicBezTo>
                    <a:pt x="23382" y="676"/>
                    <a:pt x="23203" y="664"/>
                    <a:pt x="23021" y="664"/>
                  </a:cubicBezTo>
                  <a:cubicBezTo>
                    <a:pt x="22839" y="664"/>
                    <a:pt x="22654" y="676"/>
                    <a:pt x="22469" y="676"/>
                  </a:cubicBezTo>
                  <a:cubicBezTo>
                    <a:pt x="22265" y="676"/>
                    <a:pt x="22060" y="662"/>
                    <a:pt x="21855" y="599"/>
                  </a:cubicBezTo>
                  <a:cubicBezTo>
                    <a:pt x="21604" y="599"/>
                    <a:pt x="21354" y="599"/>
                    <a:pt x="21128" y="574"/>
                  </a:cubicBezTo>
                  <a:cubicBezTo>
                    <a:pt x="20719" y="543"/>
                    <a:pt x="20309" y="529"/>
                    <a:pt x="19902" y="529"/>
                  </a:cubicBezTo>
                  <a:cubicBezTo>
                    <a:pt x="19336" y="529"/>
                    <a:pt x="18774" y="556"/>
                    <a:pt x="18221" y="599"/>
                  </a:cubicBezTo>
                  <a:cubicBezTo>
                    <a:pt x="18171" y="599"/>
                    <a:pt x="18146" y="599"/>
                    <a:pt x="18121" y="624"/>
                  </a:cubicBezTo>
                  <a:cubicBezTo>
                    <a:pt x="18095" y="599"/>
                    <a:pt x="18095" y="574"/>
                    <a:pt x="18095" y="574"/>
                  </a:cubicBezTo>
                  <a:cubicBezTo>
                    <a:pt x="18271" y="374"/>
                    <a:pt x="18246" y="223"/>
                    <a:pt x="18020" y="98"/>
                  </a:cubicBezTo>
                  <a:cubicBezTo>
                    <a:pt x="17854" y="27"/>
                    <a:pt x="17694" y="1"/>
                    <a:pt x="17534" y="1"/>
                  </a:cubicBezTo>
                  <a:close/>
                </a:path>
              </a:pathLst>
            </a:custGeom>
            <a:solidFill>
              <a:srgbClr val="F7F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54652" y="557496"/>
              <a:ext cx="11343555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altLang="vi-VN" sz="4000" b="1" i="1" dirty="0" err="1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Muốn</a:t>
              </a:r>
              <a:r>
                <a:rPr lang="en-US" altLang="vi-VN" sz="4000" b="1" i="1" dirty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altLang="vi-VN" sz="4000" b="1" i="1" dirty="0" err="1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tìm</a:t>
              </a:r>
              <a:r>
                <a:rPr lang="en-US" altLang="vi-VN" sz="4000" b="1" i="1" dirty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altLang="vi-VN" sz="4000" b="1" i="1" dirty="0" err="1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tỉ</a:t>
              </a:r>
              <a:r>
                <a:rPr lang="en-US" altLang="vi-VN" sz="4000" b="1" i="1" dirty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altLang="vi-VN" sz="4000" b="1" i="1" dirty="0" err="1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số</a:t>
              </a:r>
              <a:r>
                <a:rPr lang="en-US" altLang="vi-VN" sz="4000" b="1" i="1" dirty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altLang="vi-VN" sz="4000" b="1" i="1" dirty="0" err="1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phần</a:t>
              </a:r>
              <a:r>
                <a:rPr lang="en-US" altLang="vi-VN" sz="4000" b="1" i="1" dirty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altLang="vi-VN" sz="4000" b="1" i="1" dirty="0" err="1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trăm</a:t>
              </a:r>
              <a:r>
                <a:rPr lang="en-US" altLang="vi-VN" sz="4000" b="1" i="1" dirty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altLang="vi-VN" sz="4000" b="1" i="1" dirty="0" err="1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của</a:t>
              </a:r>
              <a:r>
                <a:rPr lang="en-US" altLang="vi-VN" sz="4000" b="1" i="1" dirty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altLang="vi-VN" sz="4000" b="1" i="1" dirty="0" err="1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hai</a:t>
              </a:r>
              <a:r>
                <a:rPr lang="en-US" altLang="vi-VN" sz="4000" b="1" i="1" dirty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altLang="vi-VN" sz="4000" b="1" i="1" dirty="0" err="1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số</a:t>
              </a:r>
              <a:r>
                <a:rPr lang="en-US" altLang="vi-VN" sz="4000" b="1" i="1" dirty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ta </a:t>
              </a:r>
              <a:r>
                <a:rPr lang="en-US" altLang="vi-VN" sz="4000" b="1" i="1" dirty="0" err="1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làm</a:t>
              </a:r>
              <a:r>
                <a:rPr lang="en-US" altLang="vi-VN" sz="4000" b="1" i="1" dirty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altLang="vi-VN" sz="4000" b="1" i="1" dirty="0" err="1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như</a:t>
              </a:r>
              <a:r>
                <a:rPr lang="en-US" altLang="vi-VN" sz="4000" b="1" i="1" dirty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altLang="vi-VN" sz="4000" b="1" i="1" dirty="0" err="1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sau</a:t>
              </a:r>
              <a:r>
                <a:rPr lang="en-US" altLang="vi-VN" sz="4000" b="1" i="1" dirty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:</a:t>
              </a:r>
            </a:p>
          </p:txBody>
        </p:sp>
      </p:grpSp>
      <p:sp>
        <p:nvSpPr>
          <p:cNvPr id="92" name="Text Box 17"/>
          <p:cNvSpPr txBox="1">
            <a:spLocks noChangeArrowheads="1"/>
          </p:cNvSpPr>
          <p:nvPr/>
        </p:nvSpPr>
        <p:spPr bwMode="auto">
          <a:xfrm>
            <a:off x="1875107" y="2818650"/>
            <a:ext cx="9061085" cy="144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4400" dirty="0" smtClean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Viết thương của 2 số đó dưới dạng phân số có mẫu số là 100</a:t>
            </a:r>
            <a:endParaRPr lang="en-US" altLang="vi-VN" sz="4400" dirty="0">
              <a:solidFill>
                <a:srgbClr val="00000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4" name="Text Box 17"/>
          <p:cNvSpPr txBox="1">
            <a:spLocks noChangeArrowheads="1"/>
          </p:cNvSpPr>
          <p:nvPr/>
        </p:nvSpPr>
        <p:spPr bwMode="auto">
          <a:xfrm>
            <a:off x="1793535" y="4552330"/>
            <a:ext cx="9061085" cy="144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altLang="vi-VN" sz="4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Viết tỉ số phần trăm : Viết tử số và thêm kí hiệu phần trăm</a:t>
            </a:r>
            <a:endParaRPr lang="en-US" sz="44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749895" y="1721505"/>
            <a:ext cx="11350535" cy="3866469"/>
          </a:xfrm>
          <a:custGeom>
            <a:avLst/>
            <a:gdLst>
              <a:gd name="connsiteX0" fmla="*/ 8091242 w 8196943"/>
              <a:gd name="connsiteY0" fmla="*/ 0 h 4098471"/>
              <a:gd name="connsiteX1" fmla="*/ 8196943 w 8196943"/>
              <a:gd name="connsiteY1" fmla="*/ 0 h 4098471"/>
              <a:gd name="connsiteX2" fmla="*/ 8196943 w 8196943"/>
              <a:gd name="connsiteY2" fmla="*/ 766142 h 4098471"/>
              <a:gd name="connsiteX3" fmla="*/ 7987259 w 8196943"/>
              <a:gd name="connsiteY3" fmla="*/ 796665 h 4098471"/>
              <a:gd name="connsiteX4" fmla="*/ 7989692 w 8196943"/>
              <a:gd name="connsiteY4" fmla="*/ 795419 h 4098471"/>
              <a:gd name="connsiteX5" fmla="*/ 8071252 w 8196943"/>
              <a:gd name="connsiteY5" fmla="*/ 709777 h 4098471"/>
              <a:gd name="connsiteX6" fmla="*/ 8110684 w 8196943"/>
              <a:gd name="connsiteY6" fmla="*/ 19716 h 4098471"/>
              <a:gd name="connsiteX7" fmla="*/ 1627861 w 8196943"/>
              <a:gd name="connsiteY7" fmla="*/ 0 h 4098471"/>
              <a:gd name="connsiteX8" fmla="*/ 6922112 w 8196943"/>
              <a:gd name="connsiteY8" fmla="*/ 0 h 4098471"/>
              <a:gd name="connsiteX9" fmla="*/ 6931853 w 8196943"/>
              <a:gd name="connsiteY9" fmla="*/ 66860 h 4098471"/>
              <a:gd name="connsiteX10" fmla="*/ 6957297 w 8196943"/>
              <a:gd name="connsiteY10" fmla="*/ 266167 h 4098471"/>
              <a:gd name="connsiteX11" fmla="*/ 6957297 w 8196943"/>
              <a:gd name="connsiteY11" fmla="*/ 591481 h 4098471"/>
              <a:gd name="connsiteX12" fmla="*/ 6888290 w 8196943"/>
              <a:gd name="connsiteY12" fmla="*/ 906938 h 4098471"/>
              <a:gd name="connsiteX13" fmla="*/ 6898148 w 8196943"/>
              <a:gd name="connsiteY13" fmla="*/ 1123814 h 4098471"/>
              <a:gd name="connsiteX14" fmla="*/ 6996729 w 8196943"/>
              <a:gd name="connsiteY14" fmla="*/ 1212536 h 4098471"/>
              <a:gd name="connsiteX15" fmla="*/ 7184031 w 8196943"/>
              <a:gd name="connsiteY15" fmla="*/ 1123814 h 4098471"/>
              <a:gd name="connsiteX16" fmla="*/ 7304792 w 8196943"/>
              <a:gd name="connsiteY16" fmla="*/ 1027082 h 4098471"/>
              <a:gd name="connsiteX17" fmla="*/ 7306433 w 8196943"/>
              <a:gd name="connsiteY17" fmla="*/ 1025755 h 4098471"/>
              <a:gd name="connsiteX18" fmla="*/ 7085239 w 8196943"/>
              <a:gd name="connsiteY18" fmla="*/ 1338029 h 4098471"/>
              <a:gd name="connsiteX19" fmla="*/ 6837589 w 8196943"/>
              <a:gd name="connsiteY19" fmla="*/ 1566629 h 4098471"/>
              <a:gd name="connsiteX20" fmla="*/ 6628039 w 8196943"/>
              <a:gd name="connsiteY20" fmla="*/ 1795229 h 4098471"/>
              <a:gd name="connsiteX21" fmla="*/ 6485164 w 8196943"/>
              <a:gd name="connsiteY21" fmla="*/ 2023829 h 4098471"/>
              <a:gd name="connsiteX22" fmla="*/ 6542314 w 8196943"/>
              <a:gd name="connsiteY22" fmla="*/ 2309579 h 4098471"/>
              <a:gd name="connsiteX23" fmla="*/ 6789964 w 8196943"/>
              <a:gd name="connsiteY23" fmla="*/ 2471504 h 4098471"/>
              <a:gd name="connsiteX24" fmla="*/ 6789964 w 8196943"/>
              <a:gd name="connsiteY24" fmla="*/ 2919179 h 4098471"/>
              <a:gd name="connsiteX25" fmla="*/ 6494689 w 8196943"/>
              <a:gd name="connsiteY25" fmla="*/ 3719279 h 4098471"/>
              <a:gd name="connsiteX26" fmla="*/ 6667049 w 8196943"/>
              <a:gd name="connsiteY26" fmla="*/ 4098471 h 4098471"/>
              <a:gd name="connsiteX27" fmla="*/ 1030771 w 8196943"/>
              <a:gd name="connsiteY27" fmla="*/ 4098471 h 4098471"/>
              <a:gd name="connsiteX28" fmla="*/ 1103539 w 8196943"/>
              <a:gd name="connsiteY28" fmla="*/ 4052654 h 4098471"/>
              <a:gd name="connsiteX29" fmla="*/ 1313089 w 8196943"/>
              <a:gd name="connsiteY29" fmla="*/ 3319229 h 4098471"/>
              <a:gd name="connsiteX30" fmla="*/ 1313089 w 8196943"/>
              <a:gd name="connsiteY30" fmla="*/ 2823929 h 4098471"/>
              <a:gd name="connsiteX31" fmla="*/ 1313089 w 8196943"/>
              <a:gd name="connsiteY31" fmla="*/ 2290529 h 4098471"/>
              <a:gd name="connsiteX32" fmla="*/ 1255939 w 8196943"/>
              <a:gd name="connsiteY32" fmla="*/ 1671404 h 4098471"/>
              <a:gd name="connsiteX33" fmla="*/ 1551214 w 8196943"/>
              <a:gd name="connsiteY33" fmla="*/ 1204679 h 4098471"/>
              <a:gd name="connsiteX34" fmla="*/ 1655989 w 8196943"/>
              <a:gd name="connsiteY34" fmla="*/ 833204 h 4098471"/>
              <a:gd name="connsiteX35" fmla="*/ 1732189 w 8196943"/>
              <a:gd name="connsiteY35" fmla="*/ 718904 h 4098471"/>
              <a:gd name="connsiteX36" fmla="*/ 2036989 w 8196943"/>
              <a:gd name="connsiteY36" fmla="*/ 128354 h 4098471"/>
              <a:gd name="connsiteX37" fmla="*/ 0 w 8196943"/>
              <a:gd name="connsiteY37" fmla="*/ 0 h 4098471"/>
              <a:gd name="connsiteX38" fmla="*/ 111535 w 8196943"/>
              <a:gd name="connsiteY38" fmla="*/ 0 h 4098471"/>
              <a:gd name="connsiteX39" fmla="*/ 0 w 8196943"/>
              <a:gd name="connsiteY39" fmla="*/ 50988 h 409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196943" h="4098471">
                <a:moveTo>
                  <a:pt x="8091242" y="0"/>
                </a:moveTo>
                <a:lnTo>
                  <a:pt x="8196943" y="0"/>
                </a:lnTo>
                <a:lnTo>
                  <a:pt x="8196943" y="766142"/>
                </a:lnTo>
                <a:lnTo>
                  <a:pt x="7987259" y="796665"/>
                </a:lnTo>
                <a:lnTo>
                  <a:pt x="7989692" y="795419"/>
                </a:lnTo>
                <a:cubicBezTo>
                  <a:pt x="8023708" y="773957"/>
                  <a:pt x="8052358" y="746334"/>
                  <a:pt x="8071252" y="709777"/>
                </a:cubicBezTo>
                <a:cubicBezTo>
                  <a:pt x="8146830" y="563550"/>
                  <a:pt x="8228980" y="185659"/>
                  <a:pt x="8110684" y="19716"/>
                </a:cubicBezTo>
                <a:close/>
                <a:moveTo>
                  <a:pt x="1627861" y="0"/>
                </a:moveTo>
                <a:lnTo>
                  <a:pt x="6922112" y="0"/>
                </a:lnTo>
                <a:lnTo>
                  <a:pt x="6931853" y="66860"/>
                </a:lnTo>
                <a:cubicBezTo>
                  <a:pt x="6943511" y="141556"/>
                  <a:pt x="6956065" y="213796"/>
                  <a:pt x="6957297" y="266167"/>
                </a:cubicBezTo>
                <a:cubicBezTo>
                  <a:pt x="6960583" y="405822"/>
                  <a:pt x="6968798" y="484686"/>
                  <a:pt x="6957297" y="591481"/>
                </a:cubicBezTo>
                <a:cubicBezTo>
                  <a:pt x="6945796" y="698276"/>
                  <a:pt x="6898148" y="818216"/>
                  <a:pt x="6888290" y="906938"/>
                </a:cubicBezTo>
                <a:cubicBezTo>
                  <a:pt x="6878433" y="995660"/>
                  <a:pt x="6880075" y="1072881"/>
                  <a:pt x="6898148" y="1123814"/>
                </a:cubicBezTo>
                <a:cubicBezTo>
                  <a:pt x="6916221" y="1174747"/>
                  <a:pt x="6949082" y="1212536"/>
                  <a:pt x="6996729" y="1212536"/>
                </a:cubicBezTo>
                <a:cubicBezTo>
                  <a:pt x="7044376" y="1212536"/>
                  <a:pt x="7111739" y="1169818"/>
                  <a:pt x="7184031" y="1123814"/>
                </a:cubicBezTo>
                <a:cubicBezTo>
                  <a:pt x="7220177" y="1100812"/>
                  <a:pt x="7262074" y="1063434"/>
                  <a:pt x="7304792" y="1027082"/>
                </a:cubicBezTo>
                <a:lnTo>
                  <a:pt x="7306433" y="1025755"/>
                </a:lnTo>
                <a:lnTo>
                  <a:pt x="7085239" y="1338029"/>
                </a:lnTo>
                <a:lnTo>
                  <a:pt x="6837589" y="1566629"/>
                </a:lnTo>
                <a:lnTo>
                  <a:pt x="6628039" y="1795229"/>
                </a:lnTo>
                <a:lnTo>
                  <a:pt x="6485164" y="2023829"/>
                </a:lnTo>
                <a:lnTo>
                  <a:pt x="6542314" y="2309579"/>
                </a:lnTo>
                <a:lnTo>
                  <a:pt x="6789964" y="2471504"/>
                </a:lnTo>
                <a:lnTo>
                  <a:pt x="6789964" y="2919179"/>
                </a:lnTo>
                <a:lnTo>
                  <a:pt x="6494689" y="3719279"/>
                </a:lnTo>
                <a:lnTo>
                  <a:pt x="6667049" y="4098471"/>
                </a:lnTo>
                <a:lnTo>
                  <a:pt x="1030771" y="4098471"/>
                </a:lnTo>
                <a:lnTo>
                  <a:pt x="1103539" y="4052654"/>
                </a:lnTo>
                <a:lnTo>
                  <a:pt x="1313089" y="3319229"/>
                </a:lnTo>
                <a:lnTo>
                  <a:pt x="1313089" y="2823929"/>
                </a:lnTo>
                <a:lnTo>
                  <a:pt x="1313089" y="2290529"/>
                </a:lnTo>
                <a:lnTo>
                  <a:pt x="1255939" y="1671404"/>
                </a:lnTo>
                <a:lnTo>
                  <a:pt x="1551214" y="1204679"/>
                </a:lnTo>
                <a:lnTo>
                  <a:pt x="1655989" y="833204"/>
                </a:lnTo>
                <a:lnTo>
                  <a:pt x="1732189" y="718904"/>
                </a:lnTo>
                <a:lnTo>
                  <a:pt x="2036989" y="128354"/>
                </a:lnTo>
                <a:close/>
                <a:moveTo>
                  <a:pt x="0" y="0"/>
                </a:moveTo>
                <a:lnTo>
                  <a:pt x="111535" y="0"/>
                </a:lnTo>
                <a:lnTo>
                  <a:pt x="0" y="50988"/>
                </a:lnTo>
                <a:close/>
              </a:path>
            </a:pathLst>
          </a:custGeom>
        </p:spPr>
      </p:pic>
      <p:sp>
        <p:nvSpPr>
          <p:cNvPr id="2" name="PA_库_椭圆 3"/>
          <p:cNvSpPr/>
          <p:nvPr>
            <p:custDataLst>
              <p:tags r:id="rId1"/>
            </p:custDataLst>
          </p:nvPr>
        </p:nvSpPr>
        <p:spPr>
          <a:xfrm>
            <a:off x="7267073" y="1429058"/>
            <a:ext cx="4158916" cy="41589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PA_库_文本框 5"/>
          <p:cNvSpPr txBox="1"/>
          <p:nvPr>
            <p:custDataLst>
              <p:tags r:id="rId2"/>
            </p:custDataLst>
          </p:nvPr>
        </p:nvSpPr>
        <p:spPr>
          <a:xfrm>
            <a:off x="1429128" y="3133014"/>
            <a:ext cx="54938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7200" b="1" dirty="0">
                <a:solidFill>
                  <a:srgbClr val="FF0000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LUYỆN TẬP</a:t>
            </a:r>
            <a:endParaRPr lang="zh-CN" altLang="en-US" sz="4400" dirty="0">
              <a:solidFill>
                <a:srgbClr val="FF0000"/>
              </a:solidFill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0" name="组合 16"/>
          <p:cNvGrpSpPr/>
          <p:nvPr/>
        </p:nvGrpSpPr>
        <p:grpSpPr>
          <a:xfrm flipH="1">
            <a:off x="6423548" y="91597"/>
            <a:ext cx="5339448" cy="6254524"/>
            <a:chOff x="7469132" y="369690"/>
            <a:chExt cx="5339448" cy="6254524"/>
          </a:xfrm>
        </p:grpSpPr>
        <p:pic>
          <p:nvPicPr>
            <p:cNvPr id="11" name="图片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1871" y="3199882"/>
              <a:ext cx="866773" cy="1040128"/>
            </a:xfrm>
            <a:prstGeom prst="rect">
              <a:avLst/>
            </a:prstGeom>
          </p:spPr>
        </p:pic>
        <p:pic>
          <p:nvPicPr>
            <p:cNvPr id="12" name="图片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990" y="4794496"/>
              <a:ext cx="1271590" cy="1220541"/>
            </a:xfrm>
            <a:prstGeom prst="rect">
              <a:avLst/>
            </a:prstGeom>
          </p:spPr>
        </p:pic>
        <p:pic>
          <p:nvPicPr>
            <p:cNvPr id="1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9132" y="369690"/>
              <a:ext cx="1447379" cy="1813320"/>
            </a:xfrm>
            <a:prstGeom prst="rect">
              <a:avLst/>
            </a:prstGeom>
          </p:spPr>
        </p:pic>
        <p:pic>
          <p:nvPicPr>
            <p:cNvPr id="14" name="图片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9844" y="440382"/>
              <a:ext cx="1043328" cy="1453929"/>
            </a:xfrm>
            <a:prstGeom prst="rect">
              <a:avLst/>
            </a:prstGeom>
          </p:spPr>
        </p:pic>
        <p:pic>
          <p:nvPicPr>
            <p:cNvPr id="15" name="图片 1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9490" y="2146176"/>
              <a:ext cx="2569761" cy="4226173"/>
            </a:xfrm>
            <a:prstGeom prst="rect">
              <a:avLst/>
            </a:prstGeom>
          </p:spPr>
        </p:pic>
        <p:pic>
          <p:nvPicPr>
            <p:cNvPr id="16" name="图片 1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7197" y="5192837"/>
              <a:ext cx="3666335" cy="1431377"/>
            </a:xfrm>
            <a:prstGeom prst="rect">
              <a:avLst/>
            </a:prstGeom>
          </p:spPr>
        </p:pic>
        <p:pic>
          <p:nvPicPr>
            <p:cNvPr id="17" name="图片 1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625" y="4959051"/>
              <a:ext cx="1302246" cy="863990"/>
            </a:xfrm>
            <a:prstGeom prst="rect">
              <a:avLst/>
            </a:prstGeom>
          </p:spPr>
        </p:pic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57526" y="451312"/>
            <a:ext cx="1112208" cy="9849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3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4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任意多边形 81"/>
          <p:cNvSpPr/>
          <p:nvPr/>
        </p:nvSpPr>
        <p:spPr>
          <a:xfrm>
            <a:off x="277413" y="4334149"/>
            <a:ext cx="343476" cy="57849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-1" fmla="*/ 257175 w 647700"/>
              <a:gd name="connsiteY0-2" fmla="*/ 1181158 h 1209733"/>
              <a:gd name="connsiteX1-3" fmla="*/ 219075 w 647700"/>
              <a:gd name="connsiteY1-4" fmla="*/ 800158 h 1209733"/>
              <a:gd name="connsiteX2-5" fmla="*/ 0 w 647700"/>
              <a:gd name="connsiteY2-6" fmla="*/ 590608 h 1209733"/>
              <a:gd name="connsiteX3-7" fmla="*/ 266700 w 647700"/>
              <a:gd name="connsiteY3-8" fmla="*/ 504883 h 1209733"/>
              <a:gd name="connsiteX4-9" fmla="*/ 361950 w 647700"/>
              <a:gd name="connsiteY4-10" fmla="*/ 58 h 1209733"/>
              <a:gd name="connsiteX5-11" fmla="*/ 438150 w 647700"/>
              <a:gd name="connsiteY5-12" fmla="*/ 581083 h 1209733"/>
              <a:gd name="connsiteX6-13" fmla="*/ 647700 w 647700"/>
              <a:gd name="connsiteY6-14" fmla="*/ 657283 h 1209733"/>
              <a:gd name="connsiteX7-15" fmla="*/ 390525 w 647700"/>
              <a:gd name="connsiteY7-16" fmla="*/ 771583 h 1209733"/>
              <a:gd name="connsiteX8-17" fmla="*/ 314325 w 647700"/>
              <a:gd name="connsiteY8-18" fmla="*/ 1209733 h 1209733"/>
              <a:gd name="connsiteX0-19" fmla="*/ 257175 w 647700"/>
              <a:gd name="connsiteY0-20" fmla="*/ 1181158 h 1209733"/>
              <a:gd name="connsiteX1-21" fmla="*/ 219075 w 647700"/>
              <a:gd name="connsiteY1-22" fmla="*/ 800158 h 1209733"/>
              <a:gd name="connsiteX2-23" fmla="*/ 0 w 647700"/>
              <a:gd name="connsiteY2-24" fmla="*/ 590608 h 1209733"/>
              <a:gd name="connsiteX3-25" fmla="*/ 266700 w 647700"/>
              <a:gd name="connsiteY3-26" fmla="*/ 504883 h 1209733"/>
              <a:gd name="connsiteX4-27" fmla="*/ 361950 w 647700"/>
              <a:gd name="connsiteY4-28" fmla="*/ 58 h 1209733"/>
              <a:gd name="connsiteX5-29" fmla="*/ 438150 w 647700"/>
              <a:gd name="connsiteY5-30" fmla="*/ 581083 h 1209733"/>
              <a:gd name="connsiteX6-31" fmla="*/ 647700 w 647700"/>
              <a:gd name="connsiteY6-32" fmla="*/ 657283 h 1209733"/>
              <a:gd name="connsiteX7-33" fmla="*/ 390525 w 647700"/>
              <a:gd name="connsiteY7-34" fmla="*/ 771583 h 1209733"/>
              <a:gd name="connsiteX8-35" fmla="*/ 314325 w 647700"/>
              <a:gd name="connsiteY8-36" fmla="*/ 1209733 h 1209733"/>
              <a:gd name="connsiteX0-37" fmla="*/ 161925 w 552450"/>
              <a:gd name="connsiteY0-38" fmla="*/ 1181173 h 1209748"/>
              <a:gd name="connsiteX1-39" fmla="*/ 123825 w 552450"/>
              <a:gd name="connsiteY1-40" fmla="*/ 800173 h 1209748"/>
              <a:gd name="connsiteX2-41" fmla="*/ 0 w 552450"/>
              <a:gd name="connsiteY2-42" fmla="*/ 638248 h 1209748"/>
              <a:gd name="connsiteX3-43" fmla="*/ 171450 w 552450"/>
              <a:gd name="connsiteY3-44" fmla="*/ 504898 h 1209748"/>
              <a:gd name="connsiteX4-45" fmla="*/ 266700 w 552450"/>
              <a:gd name="connsiteY4-46" fmla="*/ 73 h 1209748"/>
              <a:gd name="connsiteX5-47" fmla="*/ 342900 w 552450"/>
              <a:gd name="connsiteY5-48" fmla="*/ 581098 h 1209748"/>
              <a:gd name="connsiteX6-49" fmla="*/ 552450 w 552450"/>
              <a:gd name="connsiteY6-50" fmla="*/ 657298 h 1209748"/>
              <a:gd name="connsiteX7-51" fmla="*/ 295275 w 552450"/>
              <a:gd name="connsiteY7-52" fmla="*/ 771598 h 1209748"/>
              <a:gd name="connsiteX8-53" fmla="*/ 219075 w 552450"/>
              <a:gd name="connsiteY8-54" fmla="*/ 1209748 h 1209748"/>
              <a:gd name="connsiteX0-55" fmla="*/ 238125 w 628650"/>
              <a:gd name="connsiteY0-56" fmla="*/ 1181172 h 1209747"/>
              <a:gd name="connsiteX1-57" fmla="*/ 200025 w 628650"/>
              <a:gd name="connsiteY1-58" fmla="*/ 800172 h 1209747"/>
              <a:gd name="connsiteX2-59" fmla="*/ 0 w 628650"/>
              <a:gd name="connsiteY2-60" fmla="*/ 562047 h 1209747"/>
              <a:gd name="connsiteX3-61" fmla="*/ 247650 w 628650"/>
              <a:gd name="connsiteY3-62" fmla="*/ 504897 h 1209747"/>
              <a:gd name="connsiteX4-63" fmla="*/ 342900 w 628650"/>
              <a:gd name="connsiteY4-64" fmla="*/ 72 h 1209747"/>
              <a:gd name="connsiteX5-65" fmla="*/ 419100 w 628650"/>
              <a:gd name="connsiteY5-66" fmla="*/ 581097 h 1209747"/>
              <a:gd name="connsiteX6-67" fmla="*/ 628650 w 628650"/>
              <a:gd name="connsiteY6-68" fmla="*/ 657297 h 1209747"/>
              <a:gd name="connsiteX7-69" fmla="*/ 371475 w 628650"/>
              <a:gd name="connsiteY7-70" fmla="*/ 771597 h 1209747"/>
              <a:gd name="connsiteX8-71" fmla="*/ 295275 w 628650"/>
              <a:gd name="connsiteY8-72" fmla="*/ 1209747 h 1209747"/>
              <a:gd name="connsiteX0-73" fmla="*/ 238125 w 628650"/>
              <a:gd name="connsiteY0-74" fmla="*/ 1181172 h 1209747"/>
              <a:gd name="connsiteX1-75" fmla="*/ 200025 w 628650"/>
              <a:gd name="connsiteY1-76" fmla="*/ 800172 h 1209747"/>
              <a:gd name="connsiteX2-77" fmla="*/ 0 w 628650"/>
              <a:gd name="connsiteY2-78" fmla="*/ 562047 h 1209747"/>
              <a:gd name="connsiteX3-79" fmla="*/ 247650 w 628650"/>
              <a:gd name="connsiteY3-80" fmla="*/ 504897 h 1209747"/>
              <a:gd name="connsiteX4-81" fmla="*/ 342900 w 628650"/>
              <a:gd name="connsiteY4-82" fmla="*/ 72 h 1209747"/>
              <a:gd name="connsiteX5-83" fmla="*/ 419100 w 628650"/>
              <a:gd name="connsiteY5-84" fmla="*/ 581097 h 1209747"/>
              <a:gd name="connsiteX6-85" fmla="*/ 628650 w 628650"/>
              <a:gd name="connsiteY6-86" fmla="*/ 657297 h 1209747"/>
              <a:gd name="connsiteX7-87" fmla="*/ 371475 w 628650"/>
              <a:gd name="connsiteY7-88" fmla="*/ 771597 h 1209747"/>
              <a:gd name="connsiteX8-89" fmla="*/ 295275 w 628650"/>
              <a:gd name="connsiteY8-90" fmla="*/ 1209747 h 1209747"/>
              <a:gd name="connsiteX0-91" fmla="*/ 228132 w 618657"/>
              <a:gd name="connsiteY0-92" fmla="*/ 1181172 h 1209747"/>
              <a:gd name="connsiteX1-93" fmla="*/ 190032 w 618657"/>
              <a:gd name="connsiteY1-94" fmla="*/ 800172 h 1209747"/>
              <a:gd name="connsiteX2-95" fmla="*/ 0 w 618657"/>
              <a:gd name="connsiteY2-96" fmla="*/ 589529 h 1209747"/>
              <a:gd name="connsiteX3-97" fmla="*/ 237657 w 618657"/>
              <a:gd name="connsiteY3-98" fmla="*/ 504897 h 1209747"/>
              <a:gd name="connsiteX4-99" fmla="*/ 332907 w 618657"/>
              <a:gd name="connsiteY4-100" fmla="*/ 72 h 1209747"/>
              <a:gd name="connsiteX5-101" fmla="*/ 409107 w 618657"/>
              <a:gd name="connsiteY5-102" fmla="*/ 581097 h 1209747"/>
              <a:gd name="connsiteX6-103" fmla="*/ 618657 w 618657"/>
              <a:gd name="connsiteY6-104" fmla="*/ 657297 h 1209747"/>
              <a:gd name="connsiteX7-105" fmla="*/ 361482 w 618657"/>
              <a:gd name="connsiteY7-106" fmla="*/ 771597 h 1209747"/>
              <a:gd name="connsiteX8-107" fmla="*/ 285282 w 618657"/>
              <a:gd name="connsiteY8-108" fmla="*/ 1209747 h 1209747"/>
              <a:gd name="connsiteX0-109" fmla="*/ 228132 w 618657"/>
              <a:gd name="connsiteY0-110" fmla="*/ 1181172 h 1209747"/>
              <a:gd name="connsiteX1-111" fmla="*/ 190032 w 618657"/>
              <a:gd name="connsiteY1-112" fmla="*/ 800172 h 1209747"/>
              <a:gd name="connsiteX2-113" fmla="*/ 0 w 618657"/>
              <a:gd name="connsiteY2-114" fmla="*/ 589529 h 1209747"/>
              <a:gd name="connsiteX3-115" fmla="*/ 237657 w 618657"/>
              <a:gd name="connsiteY3-116" fmla="*/ 504897 h 1209747"/>
              <a:gd name="connsiteX4-117" fmla="*/ 332907 w 618657"/>
              <a:gd name="connsiteY4-118" fmla="*/ 72 h 1209747"/>
              <a:gd name="connsiteX5-119" fmla="*/ 409107 w 618657"/>
              <a:gd name="connsiteY5-120" fmla="*/ 581097 h 1209747"/>
              <a:gd name="connsiteX6-121" fmla="*/ 618657 w 618657"/>
              <a:gd name="connsiteY6-122" fmla="*/ 657297 h 1209747"/>
              <a:gd name="connsiteX7-123" fmla="*/ 361482 w 618657"/>
              <a:gd name="connsiteY7-124" fmla="*/ 771597 h 1209747"/>
              <a:gd name="connsiteX8-125" fmla="*/ 285282 w 618657"/>
              <a:gd name="connsiteY8-126" fmla="*/ 1209747 h 1209747"/>
              <a:gd name="connsiteX0-127" fmla="*/ 228132 w 618657"/>
              <a:gd name="connsiteY0-128" fmla="*/ 1181172 h 1209747"/>
              <a:gd name="connsiteX1-129" fmla="*/ 190032 w 618657"/>
              <a:gd name="connsiteY1-130" fmla="*/ 800172 h 1209747"/>
              <a:gd name="connsiteX2-131" fmla="*/ 0 w 618657"/>
              <a:gd name="connsiteY2-132" fmla="*/ 589529 h 1209747"/>
              <a:gd name="connsiteX3-133" fmla="*/ 237657 w 618657"/>
              <a:gd name="connsiteY3-134" fmla="*/ 504897 h 1209747"/>
              <a:gd name="connsiteX4-135" fmla="*/ 332907 w 618657"/>
              <a:gd name="connsiteY4-136" fmla="*/ 72 h 1209747"/>
              <a:gd name="connsiteX5-137" fmla="*/ 409107 w 618657"/>
              <a:gd name="connsiteY5-138" fmla="*/ 581097 h 1209747"/>
              <a:gd name="connsiteX6-139" fmla="*/ 618657 w 618657"/>
              <a:gd name="connsiteY6-140" fmla="*/ 657297 h 1209747"/>
              <a:gd name="connsiteX7-141" fmla="*/ 361482 w 618657"/>
              <a:gd name="connsiteY7-142" fmla="*/ 771597 h 1209747"/>
              <a:gd name="connsiteX8-143" fmla="*/ 285282 w 618657"/>
              <a:gd name="connsiteY8-144" fmla="*/ 1209747 h 1209747"/>
              <a:gd name="connsiteX9" fmla="*/ 228132 w 618657"/>
              <a:gd name="connsiteY9" fmla="*/ 1181172 h 1209747"/>
              <a:gd name="connsiteX0-145" fmla="*/ 285282 w 618657"/>
              <a:gd name="connsiteY0-146" fmla="*/ 1209747 h 1209747"/>
              <a:gd name="connsiteX1-147" fmla="*/ 190032 w 618657"/>
              <a:gd name="connsiteY1-148" fmla="*/ 800172 h 1209747"/>
              <a:gd name="connsiteX2-149" fmla="*/ 0 w 618657"/>
              <a:gd name="connsiteY2-150" fmla="*/ 589529 h 1209747"/>
              <a:gd name="connsiteX3-151" fmla="*/ 237657 w 618657"/>
              <a:gd name="connsiteY3-152" fmla="*/ 504897 h 1209747"/>
              <a:gd name="connsiteX4-153" fmla="*/ 332907 w 618657"/>
              <a:gd name="connsiteY4-154" fmla="*/ 72 h 1209747"/>
              <a:gd name="connsiteX5-155" fmla="*/ 409107 w 618657"/>
              <a:gd name="connsiteY5-156" fmla="*/ 581097 h 1209747"/>
              <a:gd name="connsiteX6-157" fmla="*/ 618657 w 618657"/>
              <a:gd name="connsiteY6-158" fmla="*/ 657297 h 1209747"/>
              <a:gd name="connsiteX7-159" fmla="*/ 361482 w 618657"/>
              <a:gd name="connsiteY7-160" fmla="*/ 771597 h 1209747"/>
              <a:gd name="connsiteX8-161" fmla="*/ 285282 w 618657"/>
              <a:gd name="connsiteY8-162" fmla="*/ 1209747 h 1209747"/>
              <a:gd name="connsiteX0-163" fmla="*/ 270292 w 618657"/>
              <a:gd name="connsiteY0-164" fmla="*/ 1249721 h 1249721"/>
              <a:gd name="connsiteX1-165" fmla="*/ 190032 w 618657"/>
              <a:gd name="connsiteY1-166" fmla="*/ 800172 h 1249721"/>
              <a:gd name="connsiteX2-167" fmla="*/ 0 w 618657"/>
              <a:gd name="connsiteY2-168" fmla="*/ 589529 h 1249721"/>
              <a:gd name="connsiteX3-169" fmla="*/ 237657 w 618657"/>
              <a:gd name="connsiteY3-170" fmla="*/ 504897 h 1249721"/>
              <a:gd name="connsiteX4-171" fmla="*/ 332907 w 618657"/>
              <a:gd name="connsiteY4-172" fmla="*/ 72 h 1249721"/>
              <a:gd name="connsiteX5-173" fmla="*/ 409107 w 618657"/>
              <a:gd name="connsiteY5-174" fmla="*/ 581097 h 1249721"/>
              <a:gd name="connsiteX6-175" fmla="*/ 618657 w 618657"/>
              <a:gd name="connsiteY6-176" fmla="*/ 657297 h 1249721"/>
              <a:gd name="connsiteX7-177" fmla="*/ 361482 w 618657"/>
              <a:gd name="connsiteY7-178" fmla="*/ 771597 h 1249721"/>
              <a:gd name="connsiteX8-179" fmla="*/ 270292 w 618657"/>
              <a:gd name="connsiteY8-180" fmla="*/ 1249721 h 1249721"/>
              <a:gd name="connsiteX0-181" fmla="*/ 270292 w 618657"/>
              <a:gd name="connsiteY0-182" fmla="*/ 1249721 h 1249721"/>
              <a:gd name="connsiteX1-183" fmla="*/ 190032 w 618657"/>
              <a:gd name="connsiteY1-184" fmla="*/ 775188 h 1249721"/>
              <a:gd name="connsiteX2-185" fmla="*/ 0 w 618657"/>
              <a:gd name="connsiteY2-186" fmla="*/ 589529 h 1249721"/>
              <a:gd name="connsiteX3-187" fmla="*/ 237657 w 618657"/>
              <a:gd name="connsiteY3-188" fmla="*/ 504897 h 1249721"/>
              <a:gd name="connsiteX4-189" fmla="*/ 332907 w 618657"/>
              <a:gd name="connsiteY4-190" fmla="*/ 72 h 1249721"/>
              <a:gd name="connsiteX5-191" fmla="*/ 409107 w 618657"/>
              <a:gd name="connsiteY5-192" fmla="*/ 581097 h 1249721"/>
              <a:gd name="connsiteX6-193" fmla="*/ 618657 w 618657"/>
              <a:gd name="connsiteY6-194" fmla="*/ 657297 h 1249721"/>
              <a:gd name="connsiteX7-195" fmla="*/ 361482 w 618657"/>
              <a:gd name="connsiteY7-196" fmla="*/ 771597 h 1249721"/>
              <a:gd name="connsiteX8-197" fmla="*/ 270292 w 618657"/>
              <a:gd name="connsiteY8-198" fmla="*/ 1249721 h 1249721"/>
              <a:gd name="connsiteX0-199" fmla="*/ 270292 w 618657"/>
              <a:gd name="connsiteY0-200" fmla="*/ 1249721 h 1249721"/>
              <a:gd name="connsiteX1-201" fmla="*/ 190032 w 618657"/>
              <a:gd name="connsiteY1-202" fmla="*/ 775188 h 1249721"/>
              <a:gd name="connsiteX2-203" fmla="*/ 0 w 618657"/>
              <a:gd name="connsiteY2-204" fmla="*/ 589529 h 1249721"/>
              <a:gd name="connsiteX3-205" fmla="*/ 237657 w 618657"/>
              <a:gd name="connsiteY3-206" fmla="*/ 504897 h 1249721"/>
              <a:gd name="connsiteX4-207" fmla="*/ 332907 w 618657"/>
              <a:gd name="connsiteY4-208" fmla="*/ 72 h 1249721"/>
              <a:gd name="connsiteX5-209" fmla="*/ 409107 w 618657"/>
              <a:gd name="connsiteY5-210" fmla="*/ 581097 h 1249721"/>
              <a:gd name="connsiteX6-211" fmla="*/ 618657 w 618657"/>
              <a:gd name="connsiteY6-212" fmla="*/ 657297 h 1249721"/>
              <a:gd name="connsiteX7-213" fmla="*/ 361482 w 618657"/>
              <a:gd name="connsiteY7-214" fmla="*/ 771597 h 1249721"/>
              <a:gd name="connsiteX8-215" fmla="*/ 270292 w 618657"/>
              <a:gd name="connsiteY8-216" fmla="*/ 1249721 h 1249721"/>
              <a:gd name="connsiteX0-217" fmla="*/ 297774 w 618657"/>
              <a:gd name="connsiteY0-218" fmla="*/ 1257216 h 1257216"/>
              <a:gd name="connsiteX1-219" fmla="*/ 190032 w 618657"/>
              <a:gd name="connsiteY1-220" fmla="*/ 775188 h 1257216"/>
              <a:gd name="connsiteX2-221" fmla="*/ 0 w 618657"/>
              <a:gd name="connsiteY2-222" fmla="*/ 589529 h 1257216"/>
              <a:gd name="connsiteX3-223" fmla="*/ 237657 w 618657"/>
              <a:gd name="connsiteY3-224" fmla="*/ 504897 h 1257216"/>
              <a:gd name="connsiteX4-225" fmla="*/ 332907 w 618657"/>
              <a:gd name="connsiteY4-226" fmla="*/ 72 h 1257216"/>
              <a:gd name="connsiteX5-227" fmla="*/ 409107 w 618657"/>
              <a:gd name="connsiteY5-228" fmla="*/ 581097 h 1257216"/>
              <a:gd name="connsiteX6-229" fmla="*/ 618657 w 618657"/>
              <a:gd name="connsiteY6-230" fmla="*/ 657297 h 1257216"/>
              <a:gd name="connsiteX7-231" fmla="*/ 361482 w 618657"/>
              <a:gd name="connsiteY7-232" fmla="*/ 771597 h 1257216"/>
              <a:gd name="connsiteX8-233" fmla="*/ 297774 w 618657"/>
              <a:gd name="connsiteY8-234" fmla="*/ 1257216 h 1257216"/>
              <a:gd name="connsiteX0-235" fmla="*/ 297774 w 618657"/>
              <a:gd name="connsiteY0-236" fmla="*/ 1257216 h 1257216"/>
              <a:gd name="connsiteX1-237" fmla="*/ 190032 w 618657"/>
              <a:gd name="connsiteY1-238" fmla="*/ 775188 h 1257216"/>
              <a:gd name="connsiteX2-239" fmla="*/ 0 w 618657"/>
              <a:gd name="connsiteY2-240" fmla="*/ 589529 h 1257216"/>
              <a:gd name="connsiteX3-241" fmla="*/ 237657 w 618657"/>
              <a:gd name="connsiteY3-242" fmla="*/ 504897 h 1257216"/>
              <a:gd name="connsiteX4-243" fmla="*/ 332907 w 618657"/>
              <a:gd name="connsiteY4-244" fmla="*/ 72 h 1257216"/>
              <a:gd name="connsiteX5-245" fmla="*/ 409107 w 618657"/>
              <a:gd name="connsiteY5-246" fmla="*/ 581097 h 1257216"/>
              <a:gd name="connsiteX6-247" fmla="*/ 618657 w 618657"/>
              <a:gd name="connsiteY6-248" fmla="*/ 657297 h 1257216"/>
              <a:gd name="connsiteX7-249" fmla="*/ 388964 w 618657"/>
              <a:gd name="connsiteY7-250" fmla="*/ 776593 h 1257216"/>
              <a:gd name="connsiteX8-251" fmla="*/ 297774 w 618657"/>
              <a:gd name="connsiteY8-252" fmla="*/ 1257216 h 1257216"/>
              <a:gd name="connsiteX0-253" fmla="*/ 297774 w 618657"/>
              <a:gd name="connsiteY0-254" fmla="*/ 1257216 h 1257216"/>
              <a:gd name="connsiteX1-255" fmla="*/ 190032 w 618657"/>
              <a:gd name="connsiteY1-256" fmla="*/ 775188 h 1257216"/>
              <a:gd name="connsiteX2-257" fmla="*/ 0 w 618657"/>
              <a:gd name="connsiteY2-258" fmla="*/ 589529 h 1257216"/>
              <a:gd name="connsiteX3-259" fmla="*/ 237657 w 618657"/>
              <a:gd name="connsiteY3-260" fmla="*/ 504897 h 1257216"/>
              <a:gd name="connsiteX4-261" fmla="*/ 332907 w 618657"/>
              <a:gd name="connsiteY4-262" fmla="*/ 72 h 1257216"/>
              <a:gd name="connsiteX5-263" fmla="*/ 409107 w 618657"/>
              <a:gd name="connsiteY5-264" fmla="*/ 581097 h 1257216"/>
              <a:gd name="connsiteX6-265" fmla="*/ 618657 w 618657"/>
              <a:gd name="connsiteY6-266" fmla="*/ 657297 h 1257216"/>
              <a:gd name="connsiteX7-267" fmla="*/ 388964 w 618657"/>
              <a:gd name="connsiteY7-268" fmla="*/ 776593 h 1257216"/>
              <a:gd name="connsiteX8-269" fmla="*/ 297774 w 618657"/>
              <a:gd name="connsiteY8-270" fmla="*/ 1257216 h 1257216"/>
              <a:gd name="connsiteX0-271" fmla="*/ 297774 w 618657"/>
              <a:gd name="connsiteY0-272" fmla="*/ 1257216 h 1257216"/>
              <a:gd name="connsiteX1-273" fmla="*/ 190032 w 618657"/>
              <a:gd name="connsiteY1-274" fmla="*/ 775188 h 1257216"/>
              <a:gd name="connsiteX2-275" fmla="*/ 0 w 618657"/>
              <a:gd name="connsiteY2-276" fmla="*/ 589529 h 1257216"/>
              <a:gd name="connsiteX3-277" fmla="*/ 237657 w 618657"/>
              <a:gd name="connsiteY3-278" fmla="*/ 504897 h 1257216"/>
              <a:gd name="connsiteX4-279" fmla="*/ 332907 w 618657"/>
              <a:gd name="connsiteY4-280" fmla="*/ 72 h 1257216"/>
              <a:gd name="connsiteX5-281" fmla="*/ 409107 w 618657"/>
              <a:gd name="connsiteY5-282" fmla="*/ 581097 h 1257216"/>
              <a:gd name="connsiteX6-283" fmla="*/ 618657 w 618657"/>
              <a:gd name="connsiteY6-284" fmla="*/ 657297 h 1257216"/>
              <a:gd name="connsiteX7-285" fmla="*/ 388964 w 618657"/>
              <a:gd name="connsiteY7-286" fmla="*/ 776593 h 1257216"/>
              <a:gd name="connsiteX8-287" fmla="*/ 297774 w 618657"/>
              <a:gd name="connsiteY8-288" fmla="*/ 1257216 h 1257216"/>
              <a:gd name="connsiteX0-289" fmla="*/ 317761 w 638644"/>
              <a:gd name="connsiteY0-290" fmla="*/ 1257216 h 1257216"/>
              <a:gd name="connsiteX1-291" fmla="*/ 210019 w 638644"/>
              <a:gd name="connsiteY1-292" fmla="*/ 775188 h 1257216"/>
              <a:gd name="connsiteX2-293" fmla="*/ 0 w 638644"/>
              <a:gd name="connsiteY2-294" fmla="*/ 597024 h 1257216"/>
              <a:gd name="connsiteX3-295" fmla="*/ 257644 w 638644"/>
              <a:gd name="connsiteY3-296" fmla="*/ 504897 h 1257216"/>
              <a:gd name="connsiteX4-297" fmla="*/ 352894 w 638644"/>
              <a:gd name="connsiteY4-298" fmla="*/ 72 h 1257216"/>
              <a:gd name="connsiteX5-299" fmla="*/ 429094 w 638644"/>
              <a:gd name="connsiteY5-300" fmla="*/ 581097 h 1257216"/>
              <a:gd name="connsiteX6-301" fmla="*/ 638644 w 638644"/>
              <a:gd name="connsiteY6-302" fmla="*/ 657297 h 1257216"/>
              <a:gd name="connsiteX7-303" fmla="*/ 408951 w 638644"/>
              <a:gd name="connsiteY7-304" fmla="*/ 776593 h 1257216"/>
              <a:gd name="connsiteX8-305" fmla="*/ 317761 w 638644"/>
              <a:gd name="connsiteY8-306" fmla="*/ 1257216 h 1257216"/>
              <a:gd name="connsiteX0-307" fmla="*/ 317761 w 638644"/>
              <a:gd name="connsiteY0-308" fmla="*/ 1257216 h 1257216"/>
              <a:gd name="connsiteX1-309" fmla="*/ 227508 w 638644"/>
              <a:gd name="connsiteY1-310" fmla="*/ 772690 h 1257216"/>
              <a:gd name="connsiteX2-311" fmla="*/ 0 w 638644"/>
              <a:gd name="connsiteY2-312" fmla="*/ 597024 h 1257216"/>
              <a:gd name="connsiteX3-313" fmla="*/ 257644 w 638644"/>
              <a:gd name="connsiteY3-314" fmla="*/ 504897 h 1257216"/>
              <a:gd name="connsiteX4-315" fmla="*/ 352894 w 638644"/>
              <a:gd name="connsiteY4-316" fmla="*/ 72 h 1257216"/>
              <a:gd name="connsiteX5-317" fmla="*/ 429094 w 638644"/>
              <a:gd name="connsiteY5-318" fmla="*/ 581097 h 1257216"/>
              <a:gd name="connsiteX6-319" fmla="*/ 638644 w 638644"/>
              <a:gd name="connsiteY6-320" fmla="*/ 657297 h 1257216"/>
              <a:gd name="connsiteX7-321" fmla="*/ 408951 w 638644"/>
              <a:gd name="connsiteY7-322" fmla="*/ 776593 h 1257216"/>
              <a:gd name="connsiteX8-323" fmla="*/ 317761 w 638644"/>
              <a:gd name="connsiteY8-324" fmla="*/ 1257216 h 1257216"/>
              <a:gd name="connsiteX0-325" fmla="*/ 339441 w 638644"/>
              <a:gd name="connsiteY0-326" fmla="*/ 1253055 h 1253055"/>
              <a:gd name="connsiteX1-327" fmla="*/ 227508 w 638644"/>
              <a:gd name="connsiteY1-328" fmla="*/ 772690 h 1253055"/>
              <a:gd name="connsiteX2-329" fmla="*/ 0 w 638644"/>
              <a:gd name="connsiteY2-330" fmla="*/ 597024 h 1253055"/>
              <a:gd name="connsiteX3-331" fmla="*/ 257644 w 638644"/>
              <a:gd name="connsiteY3-332" fmla="*/ 504897 h 1253055"/>
              <a:gd name="connsiteX4-333" fmla="*/ 352894 w 638644"/>
              <a:gd name="connsiteY4-334" fmla="*/ 72 h 1253055"/>
              <a:gd name="connsiteX5-335" fmla="*/ 429094 w 638644"/>
              <a:gd name="connsiteY5-336" fmla="*/ 581097 h 1253055"/>
              <a:gd name="connsiteX6-337" fmla="*/ 638644 w 638644"/>
              <a:gd name="connsiteY6-338" fmla="*/ 657297 h 1253055"/>
              <a:gd name="connsiteX7-339" fmla="*/ 408951 w 638644"/>
              <a:gd name="connsiteY7-340" fmla="*/ 776593 h 1253055"/>
              <a:gd name="connsiteX8-341" fmla="*/ 339441 w 638644"/>
              <a:gd name="connsiteY8-342" fmla="*/ 1253055 h 1253055"/>
              <a:gd name="connsiteX0-343" fmla="*/ 339441 w 638644"/>
              <a:gd name="connsiteY0-344" fmla="*/ 1253055 h 1253055"/>
              <a:gd name="connsiteX1-345" fmla="*/ 227508 w 638644"/>
              <a:gd name="connsiteY1-346" fmla="*/ 772690 h 1253055"/>
              <a:gd name="connsiteX2-347" fmla="*/ 0 w 638644"/>
              <a:gd name="connsiteY2-348" fmla="*/ 597024 h 1253055"/>
              <a:gd name="connsiteX3-349" fmla="*/ 257644 w 638644"/>
              <a:gd name="connsiteY3-350" fmla="*/ 504897 h 1253055"/>
              <a:gd name="connsiteX4-351" fmla="*/ 352894 w 638644"/>
              <a:gd name="connsiteY4-352" fmla="*/ 72 h 1253055"/>
              <a:gd name="connsiteX5-353" fmla="*/ 429094 w 638644"/>
              <a:gd name="connsiteY5-354" fmla="*/ 581097 h 1253055"/>
              <a:gd name="connsiteX6-355" fmla="*/ 638644 w 638644"/>
              <a:gd name="connsiteY6-356" fmla="*/ 657297 h 1253055"/>
              <a:gd name="connsiteX7-357" fmla="*/ 427015 w 638644"/>
              <a:gd name="connsiteY7-358" fmla="*/ 776594 h 1253055"/>
              <a:gd name="connsiteX8-359" fmla="*/ 339441 w 638644"/>
              <a:gd name="connsiteY8-360" fmla="*/ 1253055 h 1253055"/>
              <a:gd name="connsiteX0-361" fmla="*/ 339441 w 638644"/>
              <a:gd name="connsiteY0-362" fmla="*/ 1253055 h 1253055"/>
              <a:gd name="connsiteX1-363" fmla="*/ 227508 w 638644"/>
              <a:gd name="connsiteY1-364" fmla="*/ 772690 h 1253055"/>
              <a:gd name="connsiteX2-365" fmla="*/ 0 w 638644"/>
              <a:gd name="connsiteY2-366" fmla="*/ 597024 h 1253055"/>
              <a:gd name="connsiteX3-367" fmla="*/ 257644 w 638644"/>
              <a:gd name="connsiteY3-368" fmla="*/ 504897 h 1253055"/>
              <a:gd name="connsiteX4-369" fmla="*/ 352894 w 638644"/>
              <a:gd name="connsiteY4-370" fmla="*/ 72 h 1253055"/>
              <a:gd name="connsiteX5-371" fmla="*/ 443547 w 638644"/>
              <a:gd name="connsiteY5-372" fmla="*/ 539503 h 1253055"/>
              <a:gd name="connsiteX6-373" fmla="*/ 638644 w 638644"/>
              <a:gd name="connsiteY6-374" fmla="*/ 657297 h 1253055"/>
              <a:gd name="connsiteX7-375" fmla="*/ 427015 w 638644"/>
              <a:gd name="connsiteY7-376" fmla="*/ 776594 h 1253055"/>
              <a:gd name="connsiteX8-377" fmla="*/ 339441 w 638644"/>
              <a:gd name="connsiteY8-378" fmla="*/ 1253055 h 1253055"/>
              <a:gd name="connsiteX0-379" fmla="*/ 339441 w 642257"/>
              <a:gd name="connsiteY0-380" fmla="*/ 1253055 h 1253055"/>
              <a:gd name="connsiteX1-381" fmla="*/ 227508 w 642257"/>
              <a:gd name="connsiteY1-382" fmla="*/ 772690 h 1253055"/>
              <a:gd name="connsiteX2-383" fmla="*/ 0 w 642257"/>
              <a:gd name="connsiteY2-384" fmla="*/ 597024 h 1253055"/>
              <a:gd name="connsiteX3-385" fmla="*/ 257644 w 642257"/>
              <a:gd name="connsiteY3-386" fmla="*/ 504897 h 1253055"/>
              <a:gd name="connsiteX4-387" fmla="*/ 352894 w 642257"/>
              <a:gd name="connsiteY4-388" fmla="*/ 72 h 1253055"/>
              <a:gd name="connsiteX5-389" fmla="*/ 443547 w 642257"/>
              <a:gd name="connsiteY5-390" fmla="*/ 539503 h 1253055"/>
              <a:gd name="connsiteX6-391" fmla="*/ 642257 w 642257"/>
              <a:gd name="connsiteY6-392" fmla="*/ 628182 h 1253055"/>
              <a:gd name="connsiteX7-393" fmla="*/ 427015 w 642257"/>
              <a:gd name="connsiteY7-394" fmla="*/ 776594 h 1253055"/>
              <a:gd name="connsiteX8-395" fmla="*/ 339441 w 642257"/>
              <a:gd name="connsiteY8-396" fmla="*/ 1253055 h 1253055"/>
              <a:gd name="connsiteX0-397" fmla="*/ 339441 w 642257"/>
              <a:gd name="connsiteY0-398" fmla="*/ 1253055 h 1253055"/>
              <a:gd name="connsiteX1-399" fmla="*/ 227508 w 642257"/>
              <a:gd name="connsiteY1-400" fmla="*/ 772690 h 1253055"/>
              <a:gd name="connsiteX2-401" fmla="*/ 0 w 642257"/>
              <a:gd name="connsiteY2-402" fmla="*/ 597024 h 1253055"/>
              <a:gd name="connsiteX3-403" fmla="*/ 257644 w 642257"/>
              <a:gd name="connsiteY3-404" fmla="*/ 504897 h 1253055"/>
              <a:gd name="connsiteX4-405" fmla="*/ 352894 w 642257"/>
              <a:gd name="connsiteY4-406" fmla="*/ 72 h 1253055"/>
              <a:gd name="connsiteX5-407" fmla="*/ 436320 w 642257"/>
              <a:gd name="connsiteY5-408" fmla="*/ 514546 h 1253055"/>
              <a:gd name="connsiteX6-409" fmla="*/ 642257 w 642257"/>
              <a:gd name="connsiteY6-410" fmla="*/ 628182 h 1253055"/>
              <a:gd name="connsiteX7-411" fmla="*/ 427015 w 642257"/>
              <a:gd name="connsiteY7-412" fmla="*/ 776594 h 1253055"/>
              <a:gd name="connsiteX8-413" fmla="*/ 339441 w 642257"/>
              <a:gd name="connsiteY8-414" fmla="*/ 1253055 h 1253055"/>
              <a:gd name="connsiteX0-415" fmla="*/ 339441 w 642257"/>
              <a:gd name="connsiteY0-416" fmla="*/ 1253055 h 1253055"/>
              <a:gd name="connsiteX1-417" fmla="*/ 227508 w 642257"/>
              <a:gd name="connsiteY1-418" fmla="*/ 772690 h 1253055"/>
              <a:gd name="connsiteX2-419" fmla="*/ 0 w 642257"/>
              <a:gd name="connsiteY2-420" fmla="*/ 597024 h 1253055"/>
              <a:gd name="connsiteX3-421" fmla="*/ 257644 w 642257"/>
              <a:gd name="connsiteY3-422" fmla="*/ 504897 h 1253055"/>
              <a:gd name="connsiteX4-423" fmla="*/ 352894 w 642257"/>
              <a:gd name="connsiteY4-424" fmla="*/ 72 h 1253055"/>
              <a:gd name="connsiteX5-425" fmla="*/ 436320 w 642257"/>
              <a:gd name="connsiteY5-426" fmla="*/ 514546 h 1253055"/>
              <a:gd name="connsiteX6-427" fmla="*/ 642257 w 642257"/>
              <a:gd name="connsiteY6-428" fmla="*/ 628182 h 1253055"/>
              <a:gd name="connsiteX7-429" fmla="*/ 455920 w 642257"/>
              <a:gd name="connsiteY7-430" fmla="*/ 780753 h 1253055"/>
              <a:gd name="connsiteX8-431" fmla="*/ 339441 w 642257"/>
              <a:gd name="connsiteY8-432" fmla="*/ 1253055 h 1253055"/>
              <a:gd name="connsiteX0-433" fmla="*/ 339441 w 642257"/>
              <a:gd name="connsiteY0-434" fmla="*/ 1253055 h 1253055"/>
              <a:gd name="connsiteX1-435" fmla="*/ 227508 w 642257"/>
              <a:gd name="connsiteY1-436" fmla="*/ 772690 h 1253055"/>
              <a:gd name="connsiteX2-437" fmla="*/ 0 w 642257"/>
              <a:gd name="connsiteY2-438" fmla="*/ 597024 h 1253055"/>
              <a:gd name="connsiteX3-439" fmla="*/ 257644 w 642257"/>
              <a:gd name="connsiteY3-440" fmla="*/ 504897 h 1253055"/>
              <a:gd name="connsiteX4-441" fmla="*/ 352894 w 642257"/>
              <a:gd name="connsiteY4-442" fmla="*/ 72 h 1253055"/>
              <a:gd name="connsiteX5-443" fmla="*/ 436320 w 642257"/>
              <a:gd name="connsiteY5-444" fmla="*/ 514546 h 1253055"/>
              <a:gd name="connsiteX6-445" fmla="*/ 642257 w 642257"/>
              <a:gd name="connsiteY6-446" fmla="*/ 628182 h 1253055"/>
              <a:gd name="connsiteX7-447" fmla="*/ 441468 w 642257"/>
              <a:gd name="connsiteY7-448" fmla="*/ 789072 h 1253055"/>
              <a:gd name="connsiteX8-449" fmla="*/ 339441 w 642257"/>
              <a:gd name="connsiteY8-450" fmla="*/ 1253055 h 1253055"/>
              <a:gd name="connsiteX0-451" fmla="*/ 339441 w 642257"/>
              <a:gd name="connsiteY0-452" fmla="*/ 1253055 h 1253055"/>
              <a:gd name="connsiteX1-453" fmla="*/ 227508 w 642257"/>
              <a:gd name="connsiteY1-454" fmla="*/ 772690 h 1253055"/>
              <a:gd name="connsiteX2-455" fmla="*/ 0 w 642257"/>
              <a:gd name="connsiteY2-456" fmla="*/ 597024 h 1253055"/>
              <a:gd name="connsiteX3-457" fmla="*/ 257644 w 642257"/>
              <a:gd name="connsiteY3-458" fmla="*/ 504897 h 1253055"/>
              <a:gd name="connsiteX4-459" fmla="*/ 352894 w 642257"/>
              <a:gd name="connsiteY4-460" fmla="*/ 72 h 1253055"/>
              <a:gd name="connsiteX5-461" fmla="*/ 436320 w 642257"/>
              <a:gd name="connsiteY5-462" fmla="*/ 514546 h 1253055"/>
              <a:gd name="connsiteX6-463" fmla="*/ 642257 w 642257"/>
              <a:gd name="connsiteY6-464" fmla="*/ 628182 h 1253055"/>
              <a:gd name="connsiteX7-465" fmla="*/ 441468 w 642257"/>
              <a:gd name="connsiteY7-466" fmla="*/ 789072 h 1253055"/>
              <a:gd name="connsiteX8-467" fmla="*/ 339441 w 642257"/>
              <a:gd name="connsiteY8-468" fmla="*/ 1253055 h 12530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97DA9"/>
              </a:solidFill>
            </a:endParaRPr>
          </a:p>
        </p:txBody>
      </p:sp>
      <p:sp>
        <p:nvSpPr>
          <p:cNvPr id="83" name="任意多边形 82"/>
          <p:cNvSpPr/>
          <p:nvPr/>
        </p:nvSpPr>
        <p:spPr>
          <a:xfrm flipH="1">
            <a:off x="10720755" y="279864"/>
            <a:ext cx="343476" cy="57849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-1" fmla="*/ 257175 w 647700"/>
              <a:gd name="connsiteY0-2" fmla="*/ 1181158 h 1209733"/>
              <a:gd name="connsiteX1-3" fmla="*/ 219075 w 647700"/>
              <a:gd name="connsiteY1-4" fmla="*/ 800158 h 1209733"/>
              <a:gd name="connsiteX2-5" fmla="*/ 0 w 647700"/>
              <a:gd name="connsiteY2-6" fmla="*/ 590608 h 1209733"/>
              <a:gd name="connsiteX3-7" fmla="*/ 266700 w 647700"/>
              <a:gd name="connsiteY3-8" fmla="*/ 504883 h 1209733"/>
              <a:gd name="connsiteX4-9" fmla="*/ 361950 w 647700"/>
              <a:gd name="connsiteY4-10" fmla="*/ 58 h 1209733"/>
              <a:gd name="connsiteX5-11" fmla="*/ 438150 w 647700"/>
              <a:gd name="connsiteY5-12" fmla="*/ 581083 h 1209733"/>
              <a:gd name="connsiteX6-13" fmla="*/ 647700 w 647700"/>
              <a:gd name="connsiteY6-14" fmla="*/ 657283 h 1209733"/>
              <a:gd name="connsiteX7-15" fmla="*/ 390525 w 647700"/>
              <a:gd name="connsiteY7-16" fmla="*/ 771583 h 1209733"/>
              <a:gd name="connsiteX8-17" fmla="*/ 314325 w 647700"/>
              <a:gd name="connsiteY8-18" fmla="*/ 1209733 h 1209733"/>
              <a:gd name="connsiteX0-19" fmla="*/ 257175 w 647700"/>
              <a:gd name="connsiteY0-20" fmla="*/ 1181158 h 1209733"/>
              <a:gd name="connsiteX1-21" fmla="*/ 219075 w 647700"/>
              <a:gd name="connsiteY1-22" fmla="*/ 800158 h 1209733"/>
              <a:gd name="connsiteX2-23" fmla="*/ 0 w 647700"/>
              <a:gd name="connsiteY2-24" fmla="*/ 590608 h 1209733"/>
              <a:gd name="connsiteX3-25" fmla="*/ 266700 w 647700"/>
              <a:gd name="connsiteY3-26" fmla="*/ 504883 h 1209733"/>
              <a:gd name="connsiteX4-27" fmla="*/ 361950 w 647700"/>
              <a:gd name="connsiteY4-28" fmla="*/ 58 h 1209733"/>
              <a:gd name="connsiteX5-29" fmla="*/ 438150 w 647700"/>
              <a:gd name="connsiteY5-30" fmla="*/ 581083 h 1209733"/>
              <a:gd name="connsiteX6-31" fmla="*/ 647700 w 647700"/>
              <a:gd name="connsiteY6-32" fmla="*/ 657283 h 1209733"/>
              <a:gd name="connsiteX7-33" fmla="*/ 390525 w 647700"/>
              <a:gd name="connsiteY7-34" fmla="*/ 771583 h 1209733"/>
              <a:gd name="connsiteX8-35" fmla="*/ 314325 w 647700"/>
              <a:gd name="connsiteY8-36" fmla="*/ 1209733 h 1209733"/>
              <a:gd name="connsiteX0-37" fmla="*/ 161925 w 552450"/>
              <a:gd name="connsiteY0-38" fmla="*/ 1181173 h 1209748"/>
              <a:gd name="connsiteX1-39" fmla="*/ 123825 w 552450"/>
              <a:gd name="connsiteY1-40" fmla="*/ 800173 h 1209748"/>
              <a:gd name="connsiteX2-41" fmla="*/ 0 w 552450"/>
              <a:gd name="connsiteY2-42" fmla="*/ 638248 h 1209748"/>
              <a:gd name="connsiteX3-43" fmla="*/ 171450 w 552450"/>
              <a:gd name="connsiteY3-44" fmla="*/ 504898 h 1209748"/>
              <a:gd name="connsiteX4-45" fmla="*/ 266700 w 552450"/>
              <a:gd name="connsiteY4-46" fmla="*/ 73 h 1209748"/>
              <a:gd name="connsiteX5-47" fmla="*/ 342900 w 552450"/>
              <a:gd name="connsiteY5-48" fmla="*/ 581098 h 1209748"/>
              <a:gd name="connsiteX6-49" fmla="*/ 552450 w 552450"/>
              <a:gd name="connsiteY6-50" fmla="*/ 657298 h 1209748"/>
              <a:gd name="connsiteX7-51" fmla="*/ 295275 w 552450"/>
              <a:gd name="connsiteY7-52" fmla="*/ 771598 h 1209748"/>
              <a:gd name="connsiteX8-53" fmla="*/ 219075 w 552450"/>
              <a:gd name="connsiteY8-54" fmla="*/ 1209748 h 1209748"/>
              <a:gd name="connsiteX0-55" fmla="*/ 238125 w 628650"/>
              <a:gd name="connsiteY0-56" fmla="*/ 1181172 h 1209747"/>
              <a:gd name="connsiteX1-57" fmla="*/ 200025 w 628650"/>
              <a:gd name="connsiteY1-58" fmla="*/ 800172 h 1209747"/>
              <a:gd name="connsiteX2-59" fmla="*/ 0 w 628650"/>
              <a:gd name="connsiteY2-60" fmla="*/ 562047 h 1209747"/>
              <a:gd name="connsiteX3-61" fmla="*/ 247650 w 628650"/>
              <a:gd name="connsiteY3-62" fmla="*/ 504897 h 1209747"/>
              <a:gd name="connsiteX4-63" fmla="*/ 342900 w 628650"/>
              <a:gd name="connsiteY4-64" fmla="*/ 72 h 1209747"/>
              <a:gd name="connsiteX5-65" fmla="*/ 419100 w 628650"/>
              <a:gd name="connsiteY5-66" fmla="*/ 581097 h 1209747"/>
              <a:gd name="connsiteX6-67" fmla="*/ 628650 w 628650"/>
              <a:gd name="connsiteY6-68" fmla="*/ 657297 h 1209747"/>
              <a:gd name="connsiteX7-69" fmla="*/ 371475 w 628650"/>
              <a:gd name="connsiteY7-70" fmla="*/ 771597 h 1209747"/>
              <a:gd name="connsiteX8-71" fmla="*/ 295275 w 628650"/>
              <a:gd name="connsiteY8-72" fmla="*/ 1209747 h 1209747"/>
              <a:gd name="connsiteX0-73" fmla="*/ 238125 w 628650"/>
              <a:gd name="connsiteY0-74" fmla="*/ 1181172 h 1209747"/>
              <a:gd name="connsiteX1-75" fmla="*/ 200025 w 628650"/>
              <a:gd name="connsiteY1-76" fmla="*/ 800172 h 1209747"/>
              <a:gd name="connsiteX2-77" fmla="*/ 0 w 628650"/>
              <a:gd name="connsiteY2-78" fmla="*/ 562047 h 1209747"/>
              <a:gd name="connsiteX3-79" fmla="*/ 247650 w 628650"/>
              <a:gd name="connsiteY3-80" fmla="*/ 504897 h 1209747"/>
              <a:gd name="connsiteX4-81" fmla="*/ 342900 w 628650"/>
              <a:gd name="connsiteY4-82" fmla="*/ 72 h 1209747"/>
              <a:gd name="connsiteX5-83" fmla="*/ 419100 w 628650"/>
              <a:gd name="connsiteY5-84" fmla="*/ 581097 h 1209747"/>
              <a:gd name="connsiteX6-85" fmla="*/ 628650 w 628650"/>
              <a:gd name="connsiteY6-86" fmla="*/ 657297 h 1209747"/>
              <a:gd name="connsiteX7-87" fmla="*/ 371475 w 628650"/>
              <a:gd name="connsiteY7-88" fmla="*/ 771597 h 1209747"/>
              <a:gd name="connsiteX8-89" fmla="*/ 295275 w 628650"/>
              <a:gd name="connsiteY8-90" fmla="*/ 1209747 h 1209747"/>
              <a:gd name="connsiteX0-91" fmla="*/ 228132 w 618657"/>
              <a:gd name="connsiteY0-92" fmla="*/ 1181172 h 1209747"/>
              <a:gd name="connsiteX1-93" fmla="*/ 190032 w 618657"/>
              <a:gd name="connsiteY1-94" fmla="*/ 800172 h 1209747"/>
              <a:gd name="connsiteX2-95" fmla="*/ 0 w 618657"/>
              <a:gd name="connsiteY2-96" fmla="*/ 589529 h 1209747"/>
              <a:gd name="connsiteX3-97" fmla="*/ 237657 w 618657"/>
              <a:gd name="connsiteY3-98" fmla="*/ 504897 h 1209747"/>
              <a:gd name="connsiteX4-99" fmla="*/ 332907 w 618657"/>
              <a:gd name="connsiteY4-100" fmla="*/ 72 h 1209747"/>
              <a:gd name="connsiteX5-101" fmla="*/ 409107 w 618657"/>
              <a:gd name="connsiteY5-102" fmla="*/ 581097 h 1209747"/>
              <a:gd name="connsiteX6-103" fmla="*/ 618657 w 618657"/>
              <a:gd name="connsiteY6-104" fmla="*/ 657297 h 1209747"/>
              <a:gd name="connsiteX7-105" fmla="*/ 361482 w 618657"/>
              <a:gd name="connsiteY7-106" fmla="*/ 771597 h 1209747"/>
              <a:gd name="connsiteX8-107" fmla="*/ 285282 w 618657"/>
              <a:gd name="connsiteY8-108" fmla="*/ 1209747 h 1209747"/>
              <a:gd name="connsiteX0-109" fmla="*/ 228132 w 618657"/>
              <a:gd name="connsiteY0-110" fmla="*/ 1181172 h 1209747"/>
              <a:gd name="connsiteX1-111" fmla="*/ 190032 w 618657"/>
              <a:gd name="connsiteY1-112" fmla="*/ 800172 h 1209747"/>
              <a:gd name="connsiteX2-113" fmla="*/ 0 w 618657"/>
              <a:gd name="connsiteY2-114" fmla="*/ 589529 h 1209747"/>
              <a:gd name="connsiteX3-115" fmla="*/ 237657 w 618657"/>
              <a:gd name="connsiteY3-116" fmla="*/ 504897 h 1209747"/>
              <a:gd name="connsiteX4-117" fmla="*/ 332907 w 618657"/>
              <a:gd name="connsiteY4-118" fmla="*/ 72 h 1209747"/>
              <a:gd name="connsiteX5-119" fmla="*/ 409107 w 618657"/>
              <a:gd name="connsiteY5-120" fmla="*/ 581097 h 1209747"/>
              <a:gd name="connsiteX6-121" fmla="*/ 618657 w 618657"/>
              <a:gd name="connsiteY6-122" fmla="*/ 657297 h 1209747"/>
              <a:gd name="connsiteX7-123" fmla="*/ 361482 w 618657"/>
              <a:gd name="connsiteY7-124" fmla="*/ 771597 h 1209747"/>
              <a:gd name="connsiteX8-125" fmla="*/ 285282 w 618657"/>
              <a:gd name="connsiteY8-126" fmla="*/ 1209747 h 1209747"/>
              <a:gd name="connsiteX0-127" fmla="*/ 228132 w 618657"/>
              <a:gd name="connsiteY0-128" fmla="*/ 1181172 h 1209747"/>
              <a:gd name="connsiteX1-129" fmla="*/ 190032 w 618657"/>
              <a:gd name="connsiteY1-130" fmla="*/ 800172 h 1209747"/>
              <a:gd name="connsiteX2-131" fmla="*/ 0 w 618657"/>
              <a:gd name="connsiteY2-132" fmla="*/ 589529 h 1209747"/>
              <a:gd name="connsiteX3-133" fmla="*/ 237657 w 618657"/>
              <a:gd name="connsiteY3-134" fmla="*/ 504897 h 1209747"/>
              <a:gd name="connsiteX4-135" fmla="*/ 332907 w 618657"/>
              <a:gd name="connsiteY4-136" fmla="*/ 72 h 1209747"/>
              <a:gd name="connsiteX5-137" fmla="*/ 409107 w 618657"/>
              <a:gd name="connsiteY5-138" fmla="*/ 581097 h 1209747"/>
              <a:gd name="connsiteX6-139" fmla="*/ 618657 w 618657"/>
              <a:gd name="connsiteY6-140" fmla="*/ 657297 h 1209747"/>
              <a:gd name="connsiteX7-141" fmla="*/ 361482 w 618657"/>
              <a:gd name="connsiteY7-142" fmla="*/ 771597 h 1209747"/>
              <a:gd name="connsiteX8-143" fmla="*/ 285282 w 618657"/>
              <a:gd name="connsiteY8-144" fmla="*/ 1209747 h 1209747"/>
              <a:gd name="connsiteX9" fmla="*/ 228132 w 618657"/>
              <a:gd name="connsiteY9" fmla="*/ 1181172 h 1209747"/>
              <a:gd name="connsiteX0-145" fmla="*/ 285282 w 618657"/>
              <a:gd name="connsiteY0-146" fmla="*/ 1209747 h 1209747"/>
              <a:gd name="connsiteX1-147" fmla="*/ 190032 w 618657"/>
              <a:gd name="connsiteY1-148" fmla="*/ 800172 h 1209747"/>
              <a:gd name="connsiteX2-149" fmla="*/ 0 w 618657"/>
              <a:gd name="connsiteY2-150" fmla="*/ 589529 h 1209747"/>
              <a:gd name="connsiteX3-151" fmla="*/ 237657 w 618657"/>
              <a:gd name="connsiteY3-152" fmla="*/ 504897 h 1209747"/>
              <a:gd name="connsiteX4-153" fmla="*/ 332907 w 618657"/>
              <a:gd name="connsiteY4-154" fmla="*/ 72 h 1209747"/>
              <a:gd name="connsiteX5-155" fmla="*/ 409107 w 618657"/>
              <a:gd name="connsiteY5-156" fmla="*/ 581097 h 1209747"/>
              <a:gd name="connsiteX6-157" fmla="*/ 618657 w 618657"/>
              <a:gd name="connsiteY6-158" fmla="*/ 657297 h 1209747"/>
              <a:gd name="connsiteX7-159" fmla="*/ 361482 w 618657"/>
              <a:gd name="connsiteY7-160" fmla="*/ 771597 h 1209747"/>
              <a:gd name="connsiteX8-161" fmla="*/ 285282 w 618657"/>
              <a:gd name="connsiteY8-162" fmla="*/ 1209747 h 1209747"/>
              <a:gd name="connsiteX0-163" fmla="*/ 270292 w 618657"/>
              <a:gd name="connsiteY0-164" fmla="*/ 1249721 h 1249721"/>
              <a:gd name="connsiteX1-165" fmla="*/ 190032 w 618657"/>
              <a:gd name="connsiteY1-166" fmla="*/ 800172 h 1249721"/>
              <a:gd name="connsiteX2-167" fmla="*/ 0 w 618657"/>
              <a:gd name="connsiteY2-168" fmla="*/ 589529 h 1249721"/>
              <a:gd name="connsiteX3-169" fmla="*/ 237657 w 618657"/>
              <a:gd name="connsiteY3-170" fmla="*/ 504897 h 1249721"/>
              <a:gd name="connsiteX4-171" fmla="*/ 332907 w 618657"/>
              <a:gd name="connsiteY4-172" fmla="*/ 72 h 1249721"/>
              <a:gd name="connsiteX5-173" fmla="*/ 409107 w 618657"/>
              <a:gd name="connsiteY5-174" fmla="*/ 581097 h 1249721"/>
              <a:gd name="connsiteX6-175" fmla="*/ 618657 w 618657"/>
              <a:gd name="connsiteY6-176" fmla="*/ 657297 h 1249721"/>
              <a:gd name="connsiteX7-177" fmla="*/ 361482 w 618657"/>
              <a:gd name="connsiteY7-178" fmla="*/ 771597 h 1249721"/>
              <a:gd name="connsiteX8-179" fmla="*/ 270292 w 618657"/>
              <a:gd name="connsiteY8-180" fmla="*/ 1249721 h 1249721"/>
              <a:gd name="connsiteX0-181" fmla="*/ 270292 w 618657"/>
              <a:gd name="connsiteY0-182" fmla="*/ 1249721 h 1249721"/>
              <a:gd name="connsiteX1-183" fmla="*/ 190032 w 618657"/>
              <a:gd name="connsiteY1-184" fmla="*/ 775188 h 1249721"/>
              <a:gd name="connsiteX2-185" fmla="*/ 0 w 618657"/>
              <a:gd name="connsiteY2-186" fmla="*/ 589529 h 1249721"/>
              <a:gd name="connsiteX3-187" fmla="*/ 237657 w 618657"/>
              <a:gd name="connsiteY3-188" fmla="*/ 504897 h 1249721"/>
              <a:gd name="connsiteX4-189" fmla="*/ 332907 w 618657"/>
              <a:gd name="connsiteY4-190" fmla="*/ 72 h 1249721"/>
              <a:gd name="connsiteX5-191" fmla="*/ 409107 w 618657"/>
              <a:gd name="connsiteY5-192" fmla="*/ 581097 h 1249721"/>
              <a:gd name="connsiteX6-193" fmla="*/ 618657 w 618657"/>
              <a:gd name="connsiteY6-194" fmla="*/ 657297 h 1249721"/>
              <a:gd name="connsiteX7-195" fmla="*/ 361482 w 618657"/>
              <a:gd name="connsiteY7-196" fmla="*/ 771597 h 1249721"/>
              <a:gd name="connsiteX8-197" fmla="*/ 270292 w 618657"/>
              <a:gd name="connsiteY8-198" fmla="*/ 1249721 h 1249721"/>
              <a:gd name="connsiteX0-199" fmla="*/ 270292 w 618657"/>
              <a:gd name="connsiteY0-200" fmla="*/ 1249721 h 1249721"/>
              <a:gd name="connsiteX1-201" fmla="*/ 190032 w 618657"/>
              <a:gd name="connsiteY1-202" fmla="*/ 775188 h 1249721"/>
              <a:gd name="connsiteX2-203" fmla="*/ 0 w 618657"/>
              <a:gd name="connsiteY2-204" fmla="*/ 589529 h 1249721"/>
              <a:gd name="connsiteX3-205" fmla="*/ 237657 w 618657"/>
              <a:gd name="connsiteY3-206" fmla="*/ 504897 h 1249721"/>
              <a:gd name="connsiteX4-207" fmla="*/ 332907 w 618657"/>
              <a:gd name="connsiteY4-208" fmla="*/ 72 h 1249721"/>
              <a:gd name="connsiteX5-209" fmla="*/ 409107 w 618657"/>
              <a:gd name="connsiteY5-210" fmla="*/ 581097 h 1249721"/>
              <a:gd name="connsiteX6-211" fmla="*/ 618657 w 618657"/>
              <a:gd name="connsiteY6-212" fmla="*/ 657297 h 1249721"/>
              <a:gd name="connsiteX7-213" fmla="*/ 361482 w 618657"/>
              <a:gd name="connsiteY7-214" fmla="*/ 771597 h 1249721"/>
              <a:gd name="connsiteX8-215" fmla="*/ 270292 w 618657"/>
              <a:gd name="connsiteY8-216" fmla="*/ 1249721 h 1249721"/>
              <a:gd name="connsiteX0-217" fmla="*/ 297774 w 618657"/>
              <a:gd name="connsiteY0-218" fmla="*/ 1257216 h 1257216"/>
              <a:gd name="connsiteX1-219" fmla="*/ 190032 w 618657"/>
              <a:gd name="connsiteY1-220" fmla="*/ 775188 h 1257216"/>
              <a:gd name="connsiteX2-221" fmla="*/ 0 w 618657"/>
              <a:gd name="connsiteY2-222" fmla="*/ 589529 h 1257216"/>
              <a:gd name="connsiteX3-223" fmla="*/ 237657 w 618657"/>
              <a:gd name="connsiteY3-224" fmla="*/ 504897 h 1257216"/>
              <a:gd name="connsiteX4-225" fmla="*/ 332907 w 618657"/>
              <a:gd name="connsiteY4-226" fmla="*/ 72 h 1257216"/>
              <a:gd name="connsiteX5-227" fmla="*/ 409107 w 618657"/>
              <a:gd name="connsiteY5-228" fmla="*/ 581097 h 1257216"/>
              <a:gd name="connsiteX6-229" fmla="*/ 618657 w 618657"/>
              <a:gd name="connsiteY6-230" fmla="*/ 657297 h 1257216"/>
              <a:gd name="connsiteX7-231" fmla="*/ 361482 w 618657"/>
              <a:gd name="connsiteY7-232" fmla="*/ 771597 h 1257216"/>
              <a:gd name="connsiteX8-233" fmla="*/ 297774 w 618657"/>
              <a:gd name="connsiteY8-234" fmla="*/ 1257216 h 1257216"/>
              <a:gd name="connsiteX0-235" fmla="*/ 297774 w 618657"/>
              <a:gd name="connsiteY0-236" fmla="*/ 1257216 h 1257216"/>
              <a:gd name="connsiteX1-237" fmla="*/ 190032 w 618657"/>
              <a:gd name="connsiteY1-238" fmla="*/ 775188 h 1257216"/>
              <a:gd name="connsiteX2-239" fmla="*/ 0 w 618657"/>
              <a:gd name="connsiteY2-240" fmla="*/ 589529 h 1257216"/>
              <a:gd name="connsiteX3-241" fmla="*/ 237657 w 618657"/>
              <a:gd name="connsiteY3-242" fmla="*/ 504897 h 1257216"/>
              <a:gd name="connsiteX4-243" fmla="*/ 332907 w 618657"/>
              <a:gd name="connsiteY4-244" fmla="*/ 72 h 1257216"/>
              <a:gd name="connsiteX5-245" fmla="*/ 409107 w 618657"/>
              <a:gd name="connsiteY5-246" fmla="*/ 581097 h 1257216"/>
              <a:gd name="connsiteX6-247" fmla="*/ 618657 w 618657"/>
              <a:gd name="connsiteY6-248" fmla="*/ 657297 h 1257216"/>
              <a:gd name="connsiteX7-249" fmla="*/ 388964 w 618657"/>
              <a:gd name="connsiteY7-250" fmla="*/ 776593 h 1257216"/>
              <a:gd name="connsiteX8-251" fmla="*/ 297774 w 618657"/>
              <a:gd name="connsiteY8-252" fmla="*/ 1257216 h 1257216"/>
              <a:gd name="connsiteX0-253" fmla="*/ 297774 w 618657"/>
              <a:gd name="connsiteY0-254" fmla="*/ 1257216 h 1257216"/>
              <a:gd name="connsiteX1-255" fmla="*/ 190032 w 618657"/>
              <a:gd name="connsiteY1-256" fmla="*/ 775188 h 1257216"/>
              <a:gd name="connsiteX2-257" fmla="*/ 0 w 618657"/>
              <a:gd name="connsiteY2-258" fmla="*/ 589529 h 1257216"/>
              <a:gd name="connsiteX3-259" fmla="*/ 237657 w 618657"/>
              <a:gd name="connsiteY3-260" fmla="*/ 504897 h 1257216"/>
              <a:gd name="connsiteX4-261" fmla="*/ 332907 w 618657"/>
              <a:gd name="connsiteY4-262" fmla="*/ 72 h 1257216"/>
              <a:gd name="connsiteX5-263" fmla="*/ 409107 w 618657"/>
              <a:gd name="connsiteY5-264" fmla="*/ 581097 h 1257216"/>
              <a:gd name="connsiteX6-265" fmla="*/ 618657 w 618657"/>
              <a:gd name="connsiteY6-266" fmla="*/ 657297 h 1257216"/>
              <a:gd name="connsiteX7-267" fmla="*/ 388964 w 618657"/>
              <a:gd name="connsiteY7-268" fmla="*/ 776593 h 1257216"/>
              <a:gd name="connsiteX8-269" fmla="*/ 297774 w 618657"/>
              <a:gd name="connsiteY8-270" fmla="*/ 1257216 h 1257216"/>
              <a:gd name="connsiteX0-271" fmla="*/ 297774 w 618657"/>
              <a:gd name="connsiteY0-272" fmla="*/ 1257216 h 1257216"/>
              <a:gd name="connsiteX1-273" fmla="*/ 190032 w 618657"/>
              <a:gd name="connsiteY1-274" fmla="*/ 775188 h 1257216"/>
              <a:gd name="connsiteX2-275" fmla="*/ 0 w 618657"/>
              <a:gd name="connsiteY2-276" fmla="*/ 589529 h 1257216"/>
              <a:gd name="connsiteX3-277" fmla="*/ 237657 w 618657"/>
              <a:gd name="connsiteY3-278" fmla="*/ 504897 h 1257216"/>
              <a:gd name="connsiteX4-279" fmla="*/ 332907 w 618657"/>
              <a:gd name="connsiteY4-280" fmla="*/ 72 h 1257216"/>
              <a:gd name="connsiteX5-281" fmla="*/ 409107 w 618657"/>
              <a:gd name="connsiteY5-282" fmla="*/ 581097 h 1257216"/>
              <a:gd name="connsiteX6-283" fmla="*/ 618657 w 618657"/>
              <a:gd name="connsiteY6-284" fmla="*/ 657297 h 1257216"/>
              <a:gd name="connsiteX7-285" fmla="*/ 388964 w 618657"/>
              <a:gd name="connsiteY7-286" fmla="*/ 776593 h 1257216"/>
              <a:gd name="connsiteX8-287" fmla="*/ 297774 w 618657"/>
              <a:gd name="connsiteY8-288" fmla="*/ 1257216 h 1257216"/>
              <a:gd name="connsiteX0-289" fmla="*/ 317761 w 638644"/>
              <a:gd name="connsiteY0-290" fmla="*/ 1257216 h 1257216"/>
              <a:gd name="connsiteX1-291" fmla="*/ 210019 w 638644"/>
              <a:gd name="connsiteY1-292" fmla="*/ 775188 h 1257216"/>
              <a:gd name="connsiteX2-293" fmla="*/ 0 w 638644"/>
              <a:gd name="connsiteY2-294" fmla="*/ 597024 h 1257216"/>
              <a:gd name="connsiteX3-295" fmla="*/ 257644 w 638644"/>
              <a:gd name="connsiteY3-296" fmla="*/ 504897 h 1257216"/>
              <a:gd name="connsiteX4-297" fmla="*/ 352894 w 638644"/>
              <a:gd name="connsiteY4-298" fmla="*/ 72 h 1257216"/>
              <a:gd name="connsiteX5-299" fmla="*/ 429094 w 638644"/>
              <a:gd name="connsiteY5-300" fmla="*/ 581097 h 1257216"/>
              <a:gd name="connsiteX6-301" fmla="*/ 638644 w 638644"/>
              <a:gd name="connsiteY6-302" fmla="*/ 657297 h 1257216"/>
              <a:gd name="connsiteX7-303" fmla="*/ 408951 w 638644"/>
              <a:gd name="connsiteY7-304" fmla="*/ 776593 h 1257216"/>
              <a:gd name="connsiteX8-305" fmla="*/ 317761 w 638644"/>
              <a:gd name="connsiteY8-306" fmla="*/ 1257216 h 1257216"/>
              <a:gd name="connsiteX0-307" fmla="*/ 317761 w 638644"/>
              <a:gd name="connsiteY0-308" fmla="*/ 1257216 h 1257216"/>
              <a:gd name="connsiteX1-309" fmla="*/ 227508 w 638644"/>
              <a:gd name="connsiteY1-310" fmla="*/ 772690 h 1257216"/>
              <a:gd name="connsiteX2-311" fmla="*/ 0 w 638644"/>
              <a:gd name="connsiteY2-312" fmla="*/ 597024 h 1257216"/>
              <a:gd name="connsiteX3-313" fmla="*/ 257644 w 638644"/>
              <a:gd name="connsiteY3-314" fmla="*/ 504897 h 1257216"/>
              <a:gd name="connsiteX4-315" fmla="*/ 352894 w 638644"/>
              <a:gd name="connsiteY4-316" fmla="*/ 72 h 1257216"/>
              <a:gd name="connsiteX5-317" fmla="*/ 429094 w 638644"/>
              <a:gd name="connsiteY5-318" fmla="*/ 581097 h 1257216"/>
              <a:gd name="connsiteX6-319" fmla="*/ 638644 w 638644"/>
              <a:gd name="connsiteY6-320" fmla="*/ 657297 h 1257216"/>
              <a:gd name="connsiteX7-321" fmla="*/ 408951 w 638644"/>
              <a:gd name="connsiteY7-322" fmla="*/ 776593 h 1257216"/>
              <a:gd name="connsiteX8-323" fmla="*/ 317761 w 638644"/>
              <a:gd name="connsiteY8-324" fmla="*/ 1257216 h 1257216"/>
              <a:gd name="connsiteX0-325" fmla="*/ 339441 w 638644"/>
              <a:gd name="connsiteY0-326" fmla="*/ 1253055 h 1253055"/>
              <a:gd name="connsiteX1-327" fmla="*/ 227508 w 638644"/>
              <a:gd name="connsiteY1-328" fmla="*/ 772690 h 1253055"/>
              <a:gd name="connsiteX2-329" fmla="*/ 0 w 638644"/>
              <a:gd name="connsiteY2-330" fmla="*/ 597024 h 1253055"/>
              <a:gd name="connsiteX3-331" fmla="*/ 257644 w 638644"/>
              <a:gd name="connsiteY3-332" fmla="*/ 504897 h 1253055"/>
              <a:gd name="connsiteX4-333" fmla="*/ 352894 w 638644"/>
              <a:gd name="connsiteY4-334" fmla="*/ 72 h 1253055"/>
              <a:gd name="connsiteX5-335" fmla="*/ 429094 w 638644"/>
              <a:gd name="connsiteY5-336" fmla="*/ 581097 h 1253055"/>
              <a:gd name="connsiteX6-337" fmla="*/ 638644 w 638644"/>
              <a:gd name="connsiteY6-338" fmla="*/ 657297 h 1253055"/>
              <a:gd name="connsiteX7-339" fmla="*/ 408951 w 638644"/>
              <a:gd name="connsiteY7-340" fmla="*/ 776593 h 1253055"/>
              <a:gd name="connsiteX8-341" fmla="*/ 339441 w 638644"/>
              <a:gd name="connsiteY8-342" fmla="*/ 1253055 h 1253055"/>
              <a:gd name="connsiteX0-343" fmla="*/ 339441 w 638644"/>
              <a:gd name="connsiteY0-344" fmla="*/ 1253055 h 1253055"/>
              <a:gd name="connsiteX1-345" fmla="*/ 227508 w 638644"/>
              <a:gd name="connsiteY1-346" fmla="*/ 772690 h 1253055"/>
              <a:gd name="connsiteX2-347" fmla="*/ 0 w 638644"/>
              <a:gd name="connsiteY2-348" fmla="*/ 597024 h 1253055"/>
              <a:gd name="connsiteX3-349" fmla="*/ 257644 w 638644"/>
              <a:gd name="connsiteY3-350" fmla="*/ 504897 h 1253055"/>
              <a:gd name="connsiteX4-351" fmla="*/ 352894 w 638644"/>
              <a:gd name="connsiteY4-352" fmla="*/ 72 h 1253055"/>
              <a:gd name="connsiteX5-353" fmla="*/ 429094 w 638644"/>
              <a:gd name="connsiteY5-354" fmla="*/ 581097 h 1253055"/>
              <a:gd name="connsiteX6-355" fmla="*/ 638644 w 638644"/>
              <a:gd name="connsiteY6-356" fmla="*/ 657297 h 1253055"/>
              <a:gd name="connsiteX7-357" fmla="*/ 427015 w 638644"/>
              <a:gd name="connsiteY7-358" fmla="*/ 776594 h 1253055"/>
              <a:gd name="connsiteX8-359" fmla="*/ 339441 w 638644"/>
              <a:gd name="connsiteY8-360" fmla="*/ 1253055 h 1253055"/>
              <a:gd name="connsiteX0-361" fmla="*/ 339441 w 638644"/>
              <a:gd name="connsiteY0-362" fmla="*/ 1253055 h 1253055"/>
              <a:gd name="connsiteX1-363" fmla="*/ 227508 w 638644"/>
              <a:gd name="connsiteY1-364" fmla="*/ 772690 h 1253055"/>
              <a:gd name="connsiteX2-365" fmla="*/ 0 w 638644"/>
              <a:gd name="connsiteY2-366" fmla="*/ 597024 h 1253055"/>
              <a:gd name="connsiteX3-367" fmla="*/ 257644 w 638644"/>
              <a:gd name="connsiteY3-368" fmla="*/ 504897 h 1253055"/>
              <a:gd name="connsiteX4-369" fmla="*/ 352894 w 638644"/>
              <a:gd name="connsiteY4-370" fmla="*/ 72 h 1253055"/>
              <a:gd name="connsiteX5-371" fmla="*/ 443547 w 638644"/>
              <a:gd name="connsiteY5-372" fmla="*/ 539503 h 1253055"/>
              <a:gd name="connsiteX6-373" fmla="*/ 638644 w 638644"/>
              <a:gd name="connsiteY6-374" fmla="*/ 657297 h 1253055"/>
              <a:gd name="connsiteX7-375" fmla="*/ 427015 w 638644"/>
              <a:gd name="connsiteY7-376" fmla="*/ 776594 h 1253055"/>
              <a:gd name="connsiteX8-377" fmla="*/ 339441 w 638644"/>
              <a:gd name="connsiteY8-378" fmla="*/ 1253055 h 1253055"/>
              <a:gd name="connsiteX0-379" fmla="*/ 339441 w 642257"/>
              <a:gd name="connsiteY0-380" fmla="*/ 1253055 h 1253055"/>
              <a:gd name="connsiteX1-381" fmla="*/ 227508 w 642257"/>
              <a:gd name="connsiteY1-382" fmla="*/ 772690 h 1253055"/>
              <a:gd name="connsiteX2-383" fmla="*/ 0 w 642257"/>
              <a:gd name="connsiteY2-384" fmla="*/ 597024 h 1253055"/>
              <a:gd name="connsiteX3-385" fmla="*/ 257644 w 642257"/>
              <a:gd name="connsiteY3-386" fmla="*/ 504897 h 1253055"/>
              <a:gd name="connsiteX4-387" fmla="*/ 352894 w 642257"/>
              <a:gd name="connsiteY4-388" fmla="*/ 72 h 1253055"/>
              <a:gd name="connsiteX5-389" fmla="*/ 443547 w 642257"/>
              <a:gd name="connsiteY5-390" fmla="*/ 539503 h 1253055"/>
              <a:gd name="connsiteX6-391" fmla="*/ 642257 w 642257"/>
              <a:gd name="connsiteY6-392" fmla="*/ 628182 h 1253055"/>
              <a:gd name="connsiteX7-393" fmla="*/ 427015 w 642257"/>
              <a:gd name="connsiteY7-394" fmla="*/ 776594 h 1253055"/>
              <a:gd name="connsiteX8-395" fmla="*/ 339441 w 642257"/>
              <a:gd name="connsiteY8-396" fmla="*/ 1253055 h 1253055"/>
              <a:gd name="connsiteX0-397" fmla="*/ 339441 w 642257"/>
              <a:gd name="connsiteY0-398" fmla="*/ 1253055 h 1253055"/>
              <a:gd name="connsiteX1-399" fmla="*/ 227508 w 642257"/>
              <a:gd name="connsiteY1-400" fmla="*/ 772690 h 1253055"/>
              <a:gd name="connsiteX2-401" fmla="*/ 0 w 642257"/>
              <a:gd name="connsiteY2-402" fmla="*/ 597024 h 1253055"/>
              <a:gd name="connsiteX3-403" fmla="*/ 257644 w 642257"/>
              <a:gd name="connsiteY3-404" fmla="*/ 504897 h 1253055"/>
              <a:gd name="connsiteX4-405" fmla="*/ 352894 w 642257"/>
              <a:gd name="connsiteY4-406" fmla="*/ 72 h 1253055"/>
              <a:gd name="connsiteX5-407" fmla="*/ 436320 w 642257"/>
              <a:gd name="connsiteY5-408" fmla="*/ 514546 h 1253055"/>
              <a:gd name="connsiteX6-409" fmla="*/ 642257 w 642257"/>
              <a:gd name="connsiteY6-410" fmla="*/ 628182 h 1253055"/>
              <a:gd name="connsiteX7-411" fmla="*/ 427015 w 642257"/>
              <a:gd name="connsiteY7-412" fmla="*/ 776594 h 1253055"/>
              <a:gd name="connsiteX8-413" fmla="*/ 339441 w 642257"/>
              <a:gd name="connsiteY8-414" fmla="*/ 1253055 h 1253055"/>
              <a:gd name="connsiteX0-415" fmla="*/ 339441 w 642257"/>
              <a:gd name="connsiteY0-416" fmla="*/ 1253055 h 1253055"/>
              <a:gd name="connsiteX1-417" fmla="*/ 227508 w 642257"/>
              <a:gd name="connsiteY1-418" fmla="*/ 772690 h 1253055"/>
              <a:gd name="connsiteX2-419" fmla="*/ 0 w 642257"/>
              <a:gd name="connsiteY2-420" fmla="*/ 597024 h 1253055"/>
              <a:gd name="connsiteX3-421" fmla="*/ 257644 w 642257"/>
              <a:gd name="connsiteY3-422" fmla="*/ 504897 h 1253055"/>
              <a:gd name="connsiteX4-423" fmla="*/ 352894 w 642257"/>
              <a:gd name="connsiteY4-424" fmla="*/ 72 h 1253055"/>
              <a:gd name="connsiteX5-425" fmla="*/ 436320 w 642257"/>
              <a:gd name="connsiteY5-426" fmla="*/ 514546 h 1253055"/>
              <a:gd name="connsiteX6-427" fmla="*/ 642257 w 642257"/>
              <a:gd name="connsiteY6-428" fmla="*/ 628182 h 1253055"/>
              <a:gd name="connsiteX7-429" fmla="*/ 455920 w 642257"/>
              <a:gd name="connsiteY7-430" fmla="*/ 780753 h 1253055"/>
              <a:gd name="connsiteX8-431" fmla="*/ 339441 w 642257"/>
              <a:gd name="connsiteY8-432" fmla="*/ 1253055 h 1253055"/>
              <a:gd name="connsiteX0-433" fmla="*/ 339441 w 642257"/>
              <a:gd name="connsiteY0-434" fmla="*/ 1253055 h 1253055"/>
              <a:gd name="connsiteX1-435" fmla="*/ 227508 w 642257"/>
              <a:gd name="connsiteY1-436" fmla="*/ 772690 h 1253055"/>
              <a:gd name="connsiteX2-437" fmla="*/ 0 w 642257"/>
              <a:gd name="connsiteY2-438" fmla="*/ 597024 h 1253055"/>
              <a:gd name="connsiteX3-439" fmla="*/ 257644 w 642257"/>
              <a:gd name="connsiteY3-440" fmla="*/ 504897 h 1253055"/>
              <a:gd name="connsiteX4-441" fmla="*/ 352894 w 642257"/>
              <a:gd name="connsiteY4-442" fmla="*/ 72 h 1253055"/>
              <a:gd name="connsiteX5-443" fmla="*/ 436320 w 642257"/>
              <a:gd name="connsiteY5-444" fmla="*/ 514546 h 1253055"/>
              <a:gd name="connsiteX6-445" fmla="*/ 642257 w 642257"/>
              <a:gd name="connsiteY6-446" fmla="*/ 628182 h 1253055"/>
              <a:gd name="connsiteX7-447" fmla="*/ 441468 w 642257"/>
              <a:gd name="connsiteY7-448" fmla="*/ 789072 h 1253055"/>
              <a:gd name="connsiteX8-449" fmla="*/ 339441 w 642257"/>
              <a:gd name="connsiteY8-450" fmla="*/ 1253055 h 1253055"/>
              <a:gd name="connsiteX0-451" fmla="*/ 339441 w 642257"/>
              <a:gd name="connsiteY0-452" fmla="*/ 1253055 h 1253055"/>
              <a:gd name="connsiteX1-453" fmla="*/ 227508 w 642257"/>
              <a:gd name="connsiteY1-454" fmla="*/ 772690 h 1253055"/>
              <a:gd name="connsiteX2-455" fmla="*/ 0 w 642257"/>
              <a:gd name="connsiteY2-456" fmla="*/ 597024 h 1253055"/>
              <a:gd name="connsiteX3-457" fmla="*/ 257644 w 642257"/>
              <a:gd name="connsiteY3-458" fmla="*/ 504897 h 1253055"/>
              <a:gd name="connsiteX4-459" fmla="*/ 352894 w 642257"/>
              <a:gd name="connsiteY4-460" fmla="*/ 72 h 1253055"/>
              <a:gd name="connsiteX5-461" fmla="*/ 436320 w 642257"/>
              <a:gd name="connsiteY5-462" fmla="*/ 514546 h 1253055"/>
              <a:gd name="connsiteX6-463" fmla="*/ 642257 w 642257"/>
              <a:gd name="connsiteY6-464" fmla="*/ 628182 h 1253055"/>
              <a:gd name="connsiteX7-465" fmla="*/ 441468 w 642257"/>
              <a:gd name="connsiteY7-466" fmla="*/ 789072 h 1253055"/>
              <a:gd name="connsiteX8-467" fmla="*/ 339441 w 642257"/>
              <a:gd name="connsiteY8-468" fmla="*/ 1253055 h 12530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97DA9"/>
              </a:solidFill>
            </a:endParaRPr>
          </a:p>
        </p:txBody>
      </p:sp>
      <p:pic>
        <p:nvPicPr>
          <p:cNvPr id="75" name="图片 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62" y="863579"/>
            <a:ext cx="11215867" cy="54020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159316" y="1374746"/>
                <a:ext cx="1180131" cy="10637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4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altLang="en-US" sz="44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7</m:t>
                        </m:r>
                        <m:r>
                          <a:rPr lang="vi-VN" altLang="en-US" sz="44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vi-VN" altLang="en-US" sz="44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  <m:r>
                          <a:rPr lang="vi-VN" altLang="en-US" sz="44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00</m:t>
                        </m:r>
                      </m:den>
                    </m:f>
                  </m:oMath>
                </a14:m>
                <a:r>
                  <a:rPr lang="vi-VN" sz="4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;</a:t>
                </a:r>
                <a:endParaRPr lang="en-US" sz="4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316" y="1374746"/>
                <a:ext cx="1180131" cy="1063753"/>
              </a:xfrm>
              <a:prstGeom prst="rect">
                <a:avLst/>
              </a:prstGeom>
              <a:blipFill rotWithShape="1">
                <a:blip r:embed="rId6"/>
                <a:stretch>
                  <a:fillRect l="-16" t="-57" r="42" b="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/>
              <p:cNvSpPr/>
              <p:nvPr/>
            </p:nvSpPr>
            <p:spPr>
              <a:xfrm>
                <a:off x="4799052" y="1374746"/>
                <a:ext cx="1180131" cy="10540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4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altLang="en-US" sz="4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60</m:t>
                        </m:r>
                      </m:num>
                      <m:den>
                        <m:r>
                          <a:rPr lang="vi-VN" altLang="en-US" sz="44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4</m:t>
                        </m:r>
                        <m:r>
                          <a:rPr lang="vi-VN" altLang="en-US" sz="44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00</m:t>
                        </m:r>
                      </m:den>
                    </m:f>
                  </m:oMath>
                </a14:m>
                <a:r>
                  <a:rPr lang="vi-VN" sz="4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;</a:t>
                </a:r>
                <a:endParaRPr lang="en-US" sz="4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052" y="1374746"/>
                <a:ext cx="1180131" cy="1054071"/>
              </a:xfrm>
              <a:prstGeom prst="rect">
                <a:avLst/>
              </a:prstGeom>
              <a:blipFill rotWithShape="1">
                <a:blip r:embed="rId7"/>
                <a:stretch>
                  <a:fillRect l="-30" t="-57" r="2" b="5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/>
              <p:cNvSpPr/>
              <p:nvPr/>
            </p:nvSpPr>
            <p:spPr>
              <a:xfrm>
                <a:off x="6438788" y="1374746"/>
                <a:ext cx="1180131" cy="10540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4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altLang="en-US" sz="4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60</m:t>
                        </m:r>
                      </m:num>
                      <m:den>
                        <m:r>
                          <a:rPr lang="vi-VN" altLang="en-US" sz="44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5</m:t>
                        </m:r>
                        <m:r>
                          <a:rPr lang="vi-VN" altLang="en-US" sz="44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00</m:t>
                        </m:r>
                      </m:den>
                    </m:f>
                  </m:oMath>
                </a14:m>
                <a:r>
                  <a:rPr lang="vi-VN" sz="4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;</a:t>
                </a:r>
                <a:endParaRPr lang="en-US" sz="4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1" name="Rectangle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8788" y="1374746"/>
                <a:ext cx="1180131" cy="1054071"/>
              </a:xfrm>
              <a:prstGeom prst="rect">
                <a:avLst/>
              </a:prstGeom>
              <a:blipFill rotWithShape="1">
                <a:blip r:embed="rId8"/>
                <a:stretch>
                  <a:fillRect l="-44" t="-57" r="16" b="5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8078525" y="1374746"/>
                <a:ext cx="1706743" cy="10540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4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altLang="en-US" sz="4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96</m:t>
                        </m:r>
                      </m:num>
                      <m:den>
                        <m:r>
                          <a:rPr lang="vi-VN" altLang="en-US" sz="44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  <m:r>
                          <a:rPr lang="vi-VN" altLang="en-US" sz="44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00</m:t>
                        </m:r>
                      </m:den>
                    </m:f>
                  </m:oMath>
                </a14:m>
                <a:r>
                  <a:rPr lang="vi-VN" sz="4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.</a:t>
                </a:r>
                <a:endParaRPr lang="en-US" sz="4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8525" y="1374746"/>
                <a:ext cx="1706743" cy="1054071"/>
              </a:xfrm>
              <a:prstGeom prst="rect">
                <a:avLst/>
              </a:prstGeom>
              <a:blipFill rotWithShape="1">
                <a:blip r:embed="rId9"/>
                <a:stretch>
                  <a:fillRect l="-3" t="-57" r="32" b="5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2940680" y="3570757"/>
                <a:ext cx="1309974" cy="10637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4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altLang="en-US" sz="44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7</m:t>
                        </m:r>
                        <m:r>
                          <a:rPr lang="vi-VN" altLang="en-US" sz="44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vi-VN" altLang="en-US" sz="44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  <m:r>
                          <a:rPr lang="vi-VN" altLang="en-US" sz="44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00</m:t>
                        </m:r>
                      </m:den>
                    </m:f>
                  </m:oMath>
                </a14:m>
                <a:r>
                  <a:rPr lang="vi-VN" sz="4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</a:t>
                </a:r>
                <a:endParaRPr lang="en-US" sz="4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680" y="3570757"/>
                <a:ext cx="1309974" cy="1063753"/>
              </a:xfrm>
              <a:prstGeom prst="rect">
                <a:avLst/>
              </a:prstGeom>
              <a:blipFill rotWithShape="1">
                <a:blip r:embed="rId10"/>
                <a:stretch>
                  <a:fillRect l="-48" t="-14" r="46" b="2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1311479" y="3690095"/>
                <a:ext cx="1508746" cy="8028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vi-VN" altLang="en-US" sz="440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M</m:t>
                      </m:r>
                      <m:acc>
                        <m:accPr>
                          <m:chr m:val="̃"/>
                          <m:ctrlPr>
                            <a:rPr lang="vi-VN" alt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vi-VN" altLang="en-US" sz="4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â</m:t>
                          </m:r>
                        </m:e>
                      </m:acc>
                      <m:r>
                        <m:rPr>
                          <m:sty m:val="p"/>
                        </m:rPr>
                        <a:rPr lang="vi-VN" altLang="en-US" sz="4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u</m:t>
                      </m:r>
                      <m:r>
                        <a:rPr lang="vi-VN" altLang="en-US" sz="4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: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479" y="3690095"/>
                <a:ext cx="1508746" cy="802848"/>
              </a:xfrm>
              <a:prstGeom prst="rect">
                <a:avLst/>
              </a:prstGeom>
              <a:blipFill rotWithShape="1">
                <a:blip r:embed="rId11"/>
                <a:stretch>
                  <a:fillRect l="-14" t="-14" r="13" b="4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4279006" y="3559642"/>
                <a:ext cx="1309974" cy="10637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4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altLang="en-US" sz="44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  <m:r>
                          <a:rPr lang="vi-VN" altLang="en-US" sz="44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vi-VN" altLang="en-US" sz="44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  <m:r>
                          <a:rPr lang="vi-VN" altLang="en-US" sz="44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00</m:t>
                        </m:r>
                      </m:den>
                    </m:f>
                  </m:oMath>
                </a14:m>
                <a:r>
                  <a:rPr lang="vi-VN" sz="4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</a:t>
                </a:r>
                <a:endParaRPr lang="en-US" sz="4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006" y="3559642"/>
                <a:ext cx="1309974" cy="1063753"/>
              </a:xfrm>
              <a:prstGeom prst="rect">
                <a:avLst/>
              </a:prstGeom>
              <a:blipFill rotWithShape="1">
                <a:blip r:embed="rId12"/>
                <a:stretch>
                  <a:fillRect l="-29" t="-44" r="26" b="5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/>
              <p:cNvSpPr/>
              <p:nvPr/>
            </p:nvSpPr>
            <p:spPr>
              <a:xfrm>
                <a:off x="5505536" y="3757910"/>
                <a:ext cx="120898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altLang="en-US" sz="3600" i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2</m:t>
                      </m:r>
                      <m:r>
                        <a:rPr lang="vi-VN" altLang="en-US" sz="3600" b="0" i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5</m:t>
                      </m:r>
                      <m:r>
                        <a:rPr lang="vi-VN" altLang="en-US" sz="3600" b="0" i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%</m:t>
                      </m:r>
                    </m:oMath>
                  </m:oMathPara>
                </a14:m>
                <a:endParaRPr lang="en-US" sz="3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6" name="Rectangle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536" y="3757910"/>
                <a:ext cx="1208985" cy="646331"/>
              </a:xfrm>
              <a:prstGeom prst="rect">
                <a:avLst/>
              </a:prstGeom>
              <a:blipFill rotWithShape="1">
                <a:blip r:embed="rId13"/>
                <a:stretch>
                  <a:fillRect l="-7" t="-95" r="3" b="8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4089912" y="1860717"/>
            <a:ext cx="7653345" cy="1436167"/>
            <a:chOff x="2997799" y="2975610"/>
            <a:chExt cx="7653345" cy="1436167"/>
          </a:xfrm>
        </p:grpSpPr>
        <p:grpSp>
          <p:nvGrpSpPr>
            <p:cNvPr id="5" name="Group 4"/>
            <p:cNvGrpSpPr/>
            <p:nvPr/>
          </p:nvGrpSpPr>
          <p:grpSpPr>
            <a:xfrm>
              <a:off x="2997799" y="2975610"/>
              <a:ext cx="7653345" cy="1436167"/>
              <a:chOff x="6608044" y="3381060"/>
              <a:chExt cx="2790209" cy="1436167"/>
            </a:xfrm>
          </p:grpSpPr>
          <p:sp>
            <p:nvSpPr>
              <p:cNvPr id="4" name="Rounded Rectangular Callout 3"/>
              <p:cNvSpPr/>
              <p:nvPr/>
            </p:nvSpPr>
            <p:spPr>
              <a:xfrm>
                <a:off x="6608044" y="3381060"/>
                <a:ext cx="2731324" cy="1363194"/>
              </a:xfrm>
              <a:prstGeom prst="wedgeRoundRectCallout">
                <a:avLst>
                  <a:gd name="adj1" fmla="val 42645"/>
                  <a:gd name="adj2" fmla="val 76438"/>
                  <a:gd name="adj3" fmla="val 16667"/>
                </a:avLst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ounded Rectangular Callout 100"/>
              <p:cNvSpPr/>
              <p:nvPr/>
            </p:nvSpPr>
            <p:spPr>
              <a:xfrm>
                <a:off x="6666929" y="3454033"/>
                <a:ext cx="2731324" cy="1363194"/>
              </a:xfrm>
              <a:prstGeom prst="wedgeRoundRectCallout">
                <a:avLst>
                  <a:gd name="adj1" fmla="val 42645"/>
                  <a:gd name="adj2" fmla="val 76438"/>
                  <a:gd name="adj3" fmla="val 16667"/>
                </a:avLst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9" name="TextBox 98"/>
            <p:cNvSpPr txBox="1"/>
            <p:nvPr/>
          </p:nvSpPr>
          <p:spPr>
            <a:xfrm>
              <a:off x="3358082" y="3267239"/>
              <a:ext cx="71315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Để đưa phân số về dạng tỉ số phần trăm, ta làm như thế nào nhỉ?</a:t>
              </a:r>
              <a:endPara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3380170" y="2678873"/>
            <a:ext cx="1418882" cy="889274"/>
            <a:chOff x="4834947" y="3667469"/>
            <a:chExt cx="1797673" cy="889274"/>
          </a:xfrm>
        </p:grpSpPr>
        <p:sp>
          <p:nvSpPr>
            <p:cNvPr id="111" name="矩形 38"/>
            <p:cNvSpPr/>
            <p:nvPr/>
          </p:nvSpPr>
          <p:spPr>
            <a:xfrm>
              <a:off x="5451958" y="3667469"/>
              <a:ext cx="755102" cy="764403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just"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vi-VN" altLang="zh-CN" sz="3200" noProof="1">
                  <a:solidFill>
                    <a:srgbClr val="FF0000"/>
                  </a:solidFill>
                  <a:latin typeface="Calibri" panose="020F0502020204030204" pitchFamily="34" charset="0"/>
                  <a:ea typeface="Microsoft YaHei" panose="020B0503020204020204" pitchFamily="34" charset="-122"/>
                  <a:cs typeface="Calibri" panose="020F0502020204030204" pitchFamily="34" charset="0"/>
                </a:rPr>
                <a:t>:3</a:t>
              </a:r>
              <a:endParaRPr lang="zh-CN" altLang="en-US" sz="3200" noProof="1">
                <a:solidFill>
                  <a:srgbClr val="FF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112" name="U-Turn Arrow 111"/>
            <p:cNvSpPr/>
            <p:nvPr/>
          </p:nvSpPr>
          <p:spPr>
            <a:xfrm>
              <a:off x="4834947" y="4248270"/>
              <a:ext cx="1797673" cy="308473"/>
            </a:xfrm>
            <a:prstGeom prst="utur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3318763" y="4697400"/>
            <a:ext cx="1472823" cy="1025367"/>
            <a:chOff x="5023262" y="5820637"/>
            <a:chExt cx="1676675" cy="1025367"/>
          </a:xfrm>
        </p:grpSpPr>
        <p:sp>
          <p:nvSpPr>
            <p:cNvPr id="114" name="矩形 38"/>
            <p:cNvSpPr/>
            <p:nvPr/>
          </p:nvSpPr>
          <p:spPr>
            <a:xfrm>
              <a:off x="5684420" y="6081601"/>
              <a:ext cx="755102" cy="764403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just"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vi-VN" altLang="zh-CN" sz="3200" noProof="1">
                  <a:solidFill>
                    <a:srgbClr val="FF0000"/>
                  </a:solidFill>
                  <a:latin typeface="Calibri" panose="020F0502020204030204" pitchFamily="34" charset="0"/>
                  <a:ea typeface="Microsoft YaHei" panose="020B0503020204020204" pitchFamily="34" charset="-122"/>
                  <a:cs typeface="Calibri" panose="020F0502020204030204" pitchFamily="34" charset="0"/>
                </a:rPr>
                <a:t>:3</a:t>
              </a:r>
              <a:endParaRPr lang="zh-CN" altLang="en-US" sz="3200" noProof="1">
                <a:solidFill>
                  <a:srgbClr val="FF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115" name="U-Turn Arrow 114"/>
            <p:cNvSpPr/>
            <p:nvPr/>
          </p:nvSpPr>
          <p:spPr>
            <a:xfrm flipV="1">
              <a:off x="5023262" y="5820637"/>
              <a:ext cx="1676675" cy="219386"/>
            </a:xfrm>
            <a:prstGeom prst="utur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16" name="图片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55" y="-312524"/>
            <a:ext cx="3322581" cy="2140391"/>
          </a:xfrm>
          <a:prstGeom prst="rect">
            <a:avLst/>
          </a:prstGeom>
        </p:spPr>
      </p:pic>
      <p:sp>
        <p:nvSpPr>
          <p:cNvPr id="80" name="矩形 38"/>
          <p:cNvSpPr/>
          <p:nvPr/>
        </p:nvSpPr>
        <p:spPr>
          <a:xfrm>
            <a:off x="1961224" y="460359"/>
            <a:ext cx="5945538" cy="764403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vi-VN" altLang="zh-CN" sz="4000" b="1" noProof="1">
                <a:solidFill>
                  <a:srgbClr val="FF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Bài 1:       Viết theo mẫu:</a:t>
            </a:r>
            <a:endParaRPr lang="zh-CN" altLang="en-US" sz="4000" b="1" noProof="1">
              <a:solidFill>
                <a:srgbClr val="FF0000"/>
              </a:solidFill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0" name="PA_库_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screen"/>
          <a:stretch>
            <a:fillRect/>
          </a:stretch>
        </p:blipFill>
        <p:spPr>
          <a:xfrm>
            <a:off x="9423234" y="4115641"/>
            <a:ext cx="2980413" cy="29804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5" grpId="0" animBg="1"/>
      <p:bldP spid="9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任意多边形 81"/>
          <p:cNvSpPr/>
          <p:nvPr/>
        </p:nvSpPr>
        <p:spPr>
          <a:xfrm>
            <a:off x="277413" y="4334149"/>
            <a:ext cx="343476" cy="57849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-1" fmla="*/ 257175 w 647700"/>
              <a:gd name="connsiteY0-2" fmla="*/ 1181158 h 1209733"/>
              <a:gd name="connsiteX1-3" fmla="*/ 219075 w 647700"/>
              <a:gd name="connsiteY1-4" fmla="*/ 800158 h 1209733"/>
              <a:gd name="connsiteX2-5" fmla="*/ 0 w 647700"/>
              <a:gd name="connsiteY2-6" fmla="*/ 590608 h 1209733"/>
              <a:gd name="connsiteX3-7" fmla="*/ 266700 w 647700"/>
              <a:gd name="connsiteY3-8" fmla="*/ 504883 h 1209733"/>
              <a:gd name="connsiteX4-9" fmla="*/ 361950 w 647700"/>
              <a:gd name="connsiteY4-10" fmla="*/ 58 h 1209733"/>
              <a:gd name="connsiteX5-11" fmla="*/ 438150 w 647700"/>
              <a:gd name="connsiteY5-12" fmla="*/ 581083 h 1209733"/>
              <a:gd name="connsiteX6-13" fmla="*/ 647700 w 647700"/>
              <a:gd name="connsiteY6-14" fmla="*/ 657283 h 1209733"/>
              <a:gd name="connsiteX7-15" fmla="*/ 390525 w 647700"/>
              <a:gd name="connsiteY7-16" fmla="*/ 771583 h 1209733"/>
              <a:gd name="connsiteX8-17" fmla="*/ 314325 w 647700"/>
              <a:gd name="connsiteY8-18" fmla="*/ 1209733 h 1209733"/>
              <a:gd name="connsiteX0-19" fmla="*/ 257175 w 647700"/>
              <a:gd name="connsiteY0-20" fmla="*/ 1181158 h 1209733"/>
              <a:gd name="connsiteX1-21" fmla="*/ 219075 w 647700"/>
              <a:gd name="connsiteY1-22" fmla="*/ 800158 h 1209733"/>
              <a:gd name="connsiteX2-23" fmla="*/ 0 w 647700"/>
              <a:gd name="connsiteY2-24" fmla="*/ 590608 h 1209733"/>
              <a:gd name="connsiteX3-25" fmla="*/ 266700 w 647700"/>
              <a:gd name="connsiteY3-26" fmla="*/ 504883 h 1209733"/>
              <a:gd name="connsiteX4-27" fmla="*/ 361950 w 647700"/>
              <a:gd name="connsiteY4-28" fmla="*/ 58 h 1209733"/>
              <a:gd name="connsiteX5-29" fmla="*/ 438150 w 647700"/>
              <a:gd name="connsiteY5-30" fmla="*/ 581083 h 1209733"/>
              <a:gd name="connsiteX6-31" fmla="*/ 647700 w 647700"/>
              <a:gd name="connsiteY6-32" fmla="*/ 657283 h 1209733"/>
              <a:gd name="connsiteX7-33" fmla="*/ 390525 w 647700"/>
              <a:gd name="connsiteY7-34" fmla="*/ 771583 h 1209733"/>
              <a:gd name="connsiteX8-35" fmla="*/ 314325 w 647700"/>
              <a:gd name="connsiteY8-36" fmla="*/ 1209733 h 1209733"/>
              <a:gd name="connsiteX0-37" fmla="*/ 161925 w 552450"/>
              <a:gd name="connsiteY0-38" fmla="*/ 1181173 h 1209748"/>
              <a:gd name="connsiteX1-39" fmla="*/ 123825 w 552450"/>
              <a:gd name="connsiteY1-40" fmla="*/ 800173 h 1209748"/>
              <a:gd name="connsiteX2-41" fmla="*/ 0 w 552450"/>
              <a:gd name="connsiteY2-42" fmla="*/ 638248 h 1209748"/>
              <a:gd name="connsiteX3-43" fmla="*/ 171450 w 552450"/>
              <a:gd name="connsiteY3-44" fmla="*/ 504898 h 1209748"/>
              <a:gd name="connsiteX4-45" fmla="*/ 266700 w 552450"/>
              <a:gd name="connsiteY4-46" fmla="*/ 73 h 1209748"/>
              <a:gd name="connsiteX5-47" fmla="*/ 342900 w 552450"/>
              <a:gd name="connsiteY5-48" fmla="*/ 581098 h 1209748"/>
              <a:gd name="connsiteX6-49" fmla="*/ 552450 w 552450"/>
              <a:gd name="connsiteY6-50" fmla="*/ 657298 h 1209748"/>
              <a:gd name="connsiteX7-51" fmla="*/ 295275 w 552450"/>
              <a:gd name="connsiteY7-52" fmla="*/ 771598 h 1209748"/>
              <a:gd name="connsiteX8-53" fmla="*/ 219075 w 552450"/>
              <a:gd name="connsiteY8-54" fmla="*/ 1209748 h 1209748"/>
              <a:gd name="connsiteX0-55" fmla="*/ 238125 w 628650"/>
              <a:gd name="connsiteY0-56" fmla="*/ 1181172 h 1209747"/>
              <a:gd name="connsiteX1-57" fmla="*/ 200025 w 628650"/>
              <a:gd name="connsiteY1-58" fmla="*/ 800172 h 1209747"/>
              <a:gd name="connsiteX2-59" fmla="*/ 0 w 628650"/>
              <a:gd name="connsiteY2-60" fmla="*/ 562047 h 1209747"/>
              <a:gd name="connsiteX3-61" fmla="*/ 247650 w 628650"/>
              <a:gd name="connsiteY3-62" fmla="*/ 504897 h 1209747"/>
              <a:gd name="connsiteX4-63" fmla="*/ 342900 w 628650"/>
              <a:gd name="connsiteY4-64" fmla="*/ 72 h 1209747"/>
              <a:gd name="connsiteX5-65" fmla="*/ 419100 w 628650"/>
              <a:gd name="connsiteY5-66" fmla="*/ 581097 h 1209747"/>
              <a:gd name="connsiteX6-67" fmla="*/ 628650 w 628650"/>
              <a:gd name="connsiteY6-68" fmla="*/ 657297 h 1209747"/>
              <a:gd name="connsiteX7-69" fmla="*/ 371475 w 628650"/>
              <a:gd name="connsiteY7-70" fmla="*/ 771597 h 1209747"/>
              <a:gd name="connsiteX8-71" fmla="*/ 295275 w 628650"/>
              <a:gd name="connsiteY8-72" fmla="*/ 1209747 h 1209747"/>
              <a:gd name="connsiteX0-73" fmla="*/ 238125 w 628650"/>
              <a:gd name="connsiteY0-74" fmla="*/ 1181172 h 1209747"/>
              <a:gd name="connsiteX1-75" fmla="*/ 200025 w 628650"/>
              <a:gd name="connsiteY1-76" fmla="*/ 800172 h 1209747"/>
              <a:gd name="connsiteX2-77" fmla="*/ 0 w 628650"/>
              <a:gd name="connsiteY2-78" fmla="*/ 562047 h 1209747"/>
              <a:gd name="connsiteX3-79" fmla="*/ 247650 w 628650"/>
              <a:gd name="connsiteY3-80" fmla="*/ 504897 h 1209747"/>
              <a:gd name="connsiteX4-81" fmla="*/ 342900 w 628650"/>
              <a:gd name="connsiteY4-82" fmla="*/ 72 h 1209747"/>
              <a:gd name="connsiteX5-83" fmla="*/ 419100 w 628650"/>
              <a:gd name="connsiteY5-84" fmla="*/ 581097 h 1209747"/>
              <a:gd name="connsiteX6-85" fmla="*/ 628650 w 628650"/>
              <a:gd name="connsiteY6-86" fmla="*/ 657297 h 1209747"/>
              <a:gd name="connsiteX7-87" fmla="*/ 371475 w 628650"/>
              <a:gd name="connsiteY7-88" fmla="*/ 771597 h 1209747"/>
              <a:gd name="connsiteX8-89" fmla="*/ 295275 w 628650"/>
              <a:gd name="connsiteY8-90" fmla="*/ 1209747 h 1209747"/>
              <a:gd name="connsiteX0-91" fmla="*/ 228132 w 618657"/>
              <a:gd name="connsiteY0-92" fmla="*/ 1181172 h 1209747"/>
              <a:gd name="connsiteX1-93" fmla="*/ 190032 w 618657"/>
              <a:gd name="connsiteY1-94" fmla="*/ 800172 h 1209747"/>
              <a:gd name="connsiteX2-95" fmla="*/ 0 w 618657"/>
              <a:gd name="connsiteY2-96" fmla="*/ 589529 h 1209747"/>
              <a:gd name="connsiteX3-97" fmla="*/ 237657 w 618657"/>
              <a:gd name="connsiteY3-98" fmla="*/ 504897 h 1209747"/>
              <a:gd name="connsiteX4-99" fmla="*/ 332907 w 618657"/>
              <a:gd name="connsiteY4-100" fmla="*/ 72 h 1209747"/>
              <a:gd name="connsiteX5-101" fmla="*/ 409107 w 618657"/>
              <a:gd name="connsiteY5-102" fmla="*/ 581097 h 1209747"/>
              <a:gd name="connsiteX6-103" fmla="*/ 618657 w 618657"/>
              <a:gd name="connsiteY6-104" fmla="*/ 657297 h 1209747"/>
              <a:gd name="connsiteX7-105" fmla="*/ 361482 w 618657"/>
              <a:gd name="connsiteY7-106" fmla="*/ 771597 h 1209747"/>
              <a:gd name="connsiteX8-107" fmla="*/ 285282 w 618657"/>
              <a:gd name="connsiteY8-108" fmla="*/ 1209747 h 1209747"/>
              <a:gd name="connsiteX0-109" fmla="*/ 228132 w 618657"/>
              <a:gd name="connsiteY0-110" fmla="*/ 1181172 h 1209747"/>
              <a:gd name="connsiteX1-111" fmla="*/ 190032 w 618657"/>
              <a:gd name="connsiteY1-112" fmla="*/ 800172 h 1209747"/>
              <a:gd name="connsiteX2-113" fmla="*/ 0 w 618657"/>
              <a:gd name="connsiteY2-114" fmla="*/ 589529 h 1209747"/>
              <a:gd name="connsiteX3-115" fmla="*/ 237657 w 618657"/>
              <a:gd name="connsiteY3-116" fmla="*/ 504897 h 1209747"/>
              <a:gd name="connsiteX4-117" fmla="*/ 332907 w 618657"/>
              <a:gd name="connsiteY4-118" fmla="*/ 72 h 1209747"/>
              <a:gd name="connsiteX5-119" fmla="*/ 409107 w 618657"/>
              <a:gd name="connsiteY5-120" fmla="*/ 581097 h 1209747"/>
              <a:gd name="connsiteX6-121" fmla="*/ 618657 w 618657"/>
              <a:gd name="connsiteY6-122" fmla="*/ 657297 h 1209747"/>
              <a:gd name="connsiteX7-123" fmla="*/ 361482 w 618657"/>
              <a:gd name="connsiteY7-124" fmla="*/ 771597 h 1209747"/>
              <a:gd name="connsiteX8-125" fmla="*/ 285282 w 618657"/>
              <a:gd name="connsiteY8-126" fmla="*/ 1209747 h 1209747"/>
              <a:gd name="connsiteX0-127" fmla="*/ 228132 w 618657"/>
              <a:gd name="connsiteY0-128" fmla="*/ 1181172 h 1209747"/>
              <a:gd name="connsiteX1-129" fmla="*/ 190032 w 618657"/>
              <a:gd name="connsiteY1-130" fmla="*/ 800172 h 1209747"/>
              <a:gd name="connsiteX2-131" fmla="*/ 0 w 618657"/>
              <a:gd name="connsiteY2-132" fmla="*/ 589529 h 1209747"/>
              <a:gd name="connsiteX3-133" fmla="*/ 237657 w 618657"/>
              <a:gd name="connsiteY3-134" fmla="*/ 504897 h 1209747"/>
              <a:gd name="connsiteX4-135" fmla="*/ 332907 w 618657"/>
              <a:gd name="connsiteY4-136" fmla="*/ 72 h 1209747"/>
              <a:gd name="connsiteX5-137" fmla="*/ 409107 w 618657"/>
              <a:gd name="connsiteY5-138" fmla="*/ 581097 h 1209747"/>
              <a:gd name="connsiteX6-139" fmla="*/ 618657 w 618657"/>
              <a:gd name="connsiteY6-140" fmla="*/ 657297 h 1209747"/>
              <a:gd name="connsiteX7-141" fmla="*/ 361482 w 618657"/>
              <a:gd name="connsiteY7-142" fmla="*/ 771597 h 1209747"/>
              <a:gd name="connsiteX8-143" fmla="*/ 285282 w 618657"/>
              <a:gd name="connsiteY8-144" fmla="*/ 1209747 h 1209747"/>
              <a:gd name="connsiteX9" fmla="*/ 228132 w 618657"/>
              <a:gd name="connsiteY9" fmla="*/ 1181172 h 1209747"/>
              <a:gd name="connsiteX0-145" fmla="*/ 285282 w 618657"/>
              <a:gd name="connsiteY0-146" fmla="*/ 1209747 h 1209747"/>
              <a:gd name="connsiteX1-147" fmla="*/ 190032 w 618657"/>
              <a:gd name="connsiteY1-148" fmla="*/ 800172 h 1209747"/>
              <a:gd name="connsiteX2-149" fmla="*/ 0 w 618657"/>
              <a:gd name="connsiteY2-150" fmla="*/ 589529 h 1209747"/>
              <a:gd name="connsiteX3-151" fmla="*/ 237657 w 618657"/>
              <a:gd name="connsiteY3-152" fmla="*/ 504897 h 1209747"/>
              <a:gd name="connsiteX4-153" fmla="*/ 332907 w 618657"/>
              <a:gd name="connsiteY4-154" fmla="*/ 72 h 1209747"/>
              <a:gd name="connsiteX5-155" fmla="*/ 409107 w 618657"/>
              <a:gd name="connsiteY5-156" fmla="*/ 581097 h 1209747"/>
              <a:gd name="connsiteX6-157" fmla="*/ 618657 w 618657"/>
              <a:gd name="connsiteY6-158" fmla="*/ 657297 h 1209747"/>
              <a:gd name="connsiteX7-159" fmla="*/ 361482 w 618657"/>
              <a:gd name="connsiteY7-160" fmla="*/ 771597 h 1209747"/>
              <a:gd name="connsiteX8-161" fmla="*/ 285282 w 618657"/>
              <a:gd name="connsiteY8-162" fmla="*/ 1209747 h 1209747"/>
              <a:gd name="connsiteX0-163" fmla="*/ 270292 w 618657"/>
              <a:gd name="connsiteY0-164" fmla="*/ 1249721 h 1249721"/>
              <a:gd name="connsiteX1-165" fmla="*/ 190032 w 618657"/>
              <a:gd name="connsiteY1-166" fmla="*/ 800172 h 1249721"/>
              <a:gd name="connsiteX2-167" fmla="*/ 0 w 618657"/>
              <a:gd name="connsiteY2-168" fmla="*/ 589529 h 1249721"/>
              <a:gd name="connsiteX3-169" fmla="*/ 237657 w 618657"/>
              <a:gd name="connsiteY3-170" fmla="*/ 504897 h 1249721"/>
              <a:gd name="connsiteX4-171" fmla="*/ 332907 w 618657"/>
              <a:gd name="connsiteY4-172" fmla="*/ 72 h 1249721"/>
              <a:gd name="connsiteX5-173" fmla="*/ 409107 w 618657"/>
              <a:gd name="connsiteY5-174" fmla="*/ 581097 h 1249721"/>
              <a:gd name="connsiteX6-175" fmla="*/ 618657 w 618657"/>
              <a:gd name="connsiteY6-176" fmla="*/ 657297 h 1249721"/>
              <a:gd name="connsiteX7-177" fmla="*/ 361482 w 618657"/>
              <a:gd name="connsiteY7-178" fmla="*/ 771597 h 1249721"/>
              <a:gd name="connsiteX8-179" fmla="*/ 270292 w 618657"/>
              <a:gd name="connsiteY8-180" fmla="*/ 1249721 h 1249721"/>
              <a:gd name="connsiteX0-181" fmla="*/ 270292 w 618657"/>
              <a:gd name="connsiteY0-182" fmla="*/ 1249721 h 1249721"/>
              <a:gd name="connsiteX1-183" fmla="*/ 190032 w 618657"/>
              <a:gd name="connsiteY1-184" fmla="*/ 775188 h 1249721"/>
              <a:gd name="connsiteX2-185" fmla="*/ 0 w 618657"/>
              <a:gd name="connsiteY2-186" fmla="*/ 589529 h 1249721"/>
              <a:gd name="connsiteX3-187" fmla="*/ 237657 w 618657"/>
              <a:gd name="connsiteY3-188" fmla="*/ 504897 h 1249721"/>
              <a:gd name="connsiteX4-189" fmla="*/ 332907 w 618657"/>
              <a:gd name="connsiteY4-190" fmla="*/ 72 h 1249721"/>
              <a:gd name="connsiteX5-191" fmla="*/ 409107 w 618657"/>
              <a:gd name="connsiteY5-192" fmla="*/ 581097 h 1249721"/>
              <a:gd name="connsiteX6-193" fmla="*/ 618657 w 618657"/>
              <a:gd name="connsiteY6-194" fmla="*/ 657297 h 1249721"/>
              <a:gd name="connsiteX7-195" fmla="*/ 361482 w 618657"/>
              <a:gd name="connsiteY7-196" fmla="*/ 771597 h 1249721"/>
              <a:gd name="connsiteX8-197" fmla="*/ 270292 w 618657"/>
              <a:gd name="connsiteY8-198" fmla="*/ 1249721 h 1249721"/>
              <a:gd name="connsiteX0-199" fmla="*/ 270292 w 618657"/>
              <a:gd name="connsiteY0-200" fmla="*/ 1249721 h 1249721"/>
              <a:gd name="connsiteX1-201" fmla="*/ 190032 w 618657"/>
              <a:gd name="connsiteY1-202" fmla="*/ 775188 h 1249721"/>
              <a:gd name="connsiteX2-203" fmla="*/ 0 w 618657"/>
              <a:gd name="connsiteY2-204" fmla="*/ 589529 h 1249721"/>
              <a:gd name="connsiteX3-205" fmla="*/ 237657 w 618657"/>
              <a:gd name="connsiteY3-206" fmla="*/ 504897 h 1249721"/>
              <a:gd name="connsiteX4-207" fmla="*/ 332907 w 618657"/>
              <a:gd name="connsiteY4-208" fmla="*/ 72 h 1249721"/>
              <a:gd name="connsiteX5-209" fmla="*/ 409107 w 618657"/>
              <a:gd name="connsiteY5-210" fmla="*/ 581097 h 1249721"/>
              <a:gd name="connsiteX6-211" fmla="*/ 618657 w 618657"/>
              <a:gd name="connsiteY6-212" fmla="*/ 657297 h 1249721"/>
              <a:gd name="connsiteX7-213" fmla="*/ 361482 w 618657"/>
              <a:gd name="connsiteY7-214" fmla="*/ 771597 h 1249721"/>
              <a:gd name="connsiteX8-215" fmla="*/ 270292 w 618657"/>
              <a:gd name="connsiteY8-216" fmla="*/ 1249721 h 1249721"/>
              <a:gd name="connsiteX0-217" fmla="*/ 297774 w 618657"/>
              <a:gd name="connsiteY0-218" fmla="*/ 1257216 h 1257216"/>
              <a:gd name="connsiteX1-219" fmla="*/ 190032 w 618657"/>
              <a:gd name="connsiteY1-220" fmla="*/ 775188 h 1257216"/>
              <a:gd name="connsiteX2-221" fmla="*/ 0 w 618657"/>
              <a:gd name="connsiteY2-222" fmla="*/ 589529 h 1257216"/>
              <a:gd name="connsiteX3-223" fmla="*/ 237657 w 618657"/>
              <a:gd name="connsiteY3-224" fmla="*/ 504897 h 1257216"/>
              <a:gd name="connsiteX4-225" fmla="*/ 332907 w 618657"/>
              <a:gd name="connsiteY4-226" fmla="*/ 72 h 1257216"/>
              <a:gd name="connsiteX5-227" fmla="*/ 409107 w 618657"/>
              <a:gd name="connsiteY5-228" fmla="*/ 581097 h 1257216"/>
              <a:gd name="connsiteX6-229" fmla="*/ 618657 w 618657"/>
              <a:gd name="connsiteY6-230" fmla="*/ 657297 h 1257216"/>
              <a:gd name="connsiteX7-231" fmla="*/ 361482 w 618657"/>
              <a:gd name="connsiteY7-232" fmla="*/ 771597 h 1257216"/>
              <a:gd name="connsiteX8-233" fmla="*/ 297774 w 618657"/>
              <a:gd name="connsiteY8-234" fmla="*/ 1257216 h 1257216"/>
              <a:gd name="connsiteX0-235" fmla="*/ 297774 w 618657"/>
              <a:gd name="connsiteY0-236" fmla="*/ 1257216 h 1257216"/>
              <a:gd name="connsiteX1-237" fmla="*/ 190032 w 618657"/>
              <a:gd name="connsiteY1-238" fmla="*/ 775188 h 1257216"/>
              <a:gd name="connsiteX2-239" fmla="*/ 0 w 618657"/>
              <a:gd name="connsiteY2-240" fmla="*/ 589529 h 1257216"/>
              <a:gd name="connsiteX3-241" fmla="*/ 237657 w 618657"/>
              <a:gd name="connsiteY3-242" fmla="*/ 504897 h 1257216"/>
              <a:gd name="connsiteX4-243" fmla="*/ 332907 w 618657"/>
              <a:gd name="connsiteY4-244" fmla="*/ 72 h 1257216"/>
              <a:gd name="connsiteX5-245" fmla="*/ 409107 w 618657"/>
              <a:gd name="connsiteY5-246" fmla="*/ 581097 h 1257216"/>
              <a:gd name="connsiteX6-247" fmla="*/ 618657 w 618657"/>
              <a:gd name="connsiteY6-248" fmla="*/ 657297 h 1257216"/>
              <a:gd name="connsiteX7-249" fmla="*/ 388964 w 618657"/>
              <a:gd name="connsiteY7-250" fmla="*/ 776593 h 1257216"/>
              <a:gd name="connsiteX8-251" fmla="*/ 297774 w 618657"/>
              <a:gd name="connsiteY8-252" fmla="*/ 1257216 h 1257216"/>
              <a:gd name="connsiteX0-253" fmla="*/ 297774 w 618657"/>
              <a:gd name="connsiteY0-254" fmla="*/ 1257216 h 1257216"/>
              <a:gd name="connsiteX1-255" fmla="*/ 190032 w 618657"/>
              <a:gd name="connsiteY1-256" fmla="*/ 775188 h 1257216"/>
              <a:gd name="connsiteX2-257" fmla="*/ 0 w 618657"/>
              <a:gd name="connsiteY2-258" fmla="*/ 589529 h 1257216"/>
              <a:gd name="connsiteX3-259" fmla="*/ 237657 w 618657"/>
              <a:gd name="connsiteY3-260" fmla="*/ 504897 h 1257216"/>
              <a:gd name="connsiteX4-261" fmla="*/ 332907 w 618657"/>
              <a:gd name="connsiteY4-262" fmla="*/ 72 h 1257216"/>
              <a:gd name="connsiteX5-263" fmla="*/ 409107 w 618657"/>
              <a:gd name="connsiteY5-264" fmla="*/ 581097 h 1257216"/>
              <a:gd name="connsiteX6-265" fmla="*/ 618657 w 618657"/>
              <a:gd name="connsiteY6-266" fmla="*/ 657297 h 1257216"/>
              <a:gd name="connsiteX7-267" fmla="*/ 388964 w 618657"/>
              <a:gd name="connsiteY7-268" fmla="*/ 776593 h 1257216"/>
              <a:gd name="connsiteX8-269" fmla="*/ 297774 w 618657"/>
              <a:gd name="connsiteY8-270" fmla="*/ 1257216 h 1257216"/>
              <a:gd name="connsiteX0-271" fmla="*/ 297774 w 618657"/>
              <a:gd name="connsiteY0-272" fmla="*/ 1257216 h 1257216"/>
              <a:gd name="connsiteX1-273" fmla="*/ 190032 w 618657"/>
              <a:gd name="connsiteY1-274" fmla="*/ 775188 h 1257216"/>
              <a:gd name="connsiteX2-275" fmla="*/ 0 w 618657"/>
              <a:gd name="connsiteY2-276" fmla="*/ 589529 h 1257216"/>
              <a:gd name="connsiteX3-277" fmla="*/ 237657 w 618657"/>
              <a:gd name="connsiteY3-278" fmla="*/ 504897 h 1257216"/>
              <a:gd name="connsiteX4-279" fmla="*/ 332907 w 618657"/>
              <a:gd name="connsiteY4-280" fmla="*/ 72 h 1257216"/>
              <a:gd name="connsiteX5-281" fmla="*/ 409107 w 618657"/>
              <a:gd name="connsiteY5-282" fmla="*/ 581097 h 1257216"/>
              <a:gd name="connsiteX6-283" fmla="*/ 618657 w 618657"/>
              <a:gd name="connsiteY6-284" fmla="*/ 657297 h 1257216"/>
              <a:gd name="connsiteX7-285" fmla="*/ 388964 w 618657"/>
              <a:gd name="connsiteY7-286" fmla="*/ 776593 h 1257216"/>
              <a:gd name="connsiteX8-287" fmla="*/ 297774 w 618657"/>
              <a:gd name="connsiteY8-288" fmla="*/ 1257216 h 1257216"/>
              <a:gd name="connsiteX0-289" fmla="*/ 317761 w 638644"/>
              <a:gd name="connsiteY0-290" fmla="*/ 1257216 h 1257216"/>
              <a:gd name="connsiteX1-291" fmla="*/ 210019 w 638644"/>
              <a:gd name="connsiteY1-292" fmla="*/ 775188 h 1257216"/>
              <a:gd name="connsiteX2-293" fmla="*/ 0 w 638644"/>
              <a:gd name="connsiteY2-294" fmla="*/ 597024 h 1257216"/>
              <a:gd name="connsiteX3-295" fmla="*/ 257644 w 638644"/>
              <a:gd name="connsiteY3-296" fmla="*/ 504897 h 1257216"/>
              <a:gd name="connsiteX4-297" fmla="*/ 352894 w 638644"/>
              <a:gd name="connsiteY4-298" fmla="*/ 72 h 1257216"/>
              <a:gd name="connsiteX5-299" fmla="*/ 429094 w 638644"/>
              <a:gd name="connsiteY5-300" fmla="*/ 581097 h 1257216"/>
              <a:gd name="connsiteX6-301" fmla="*/ 638644 w 638644"/>
              <a:gd name="connsiteY6-302" fmla="*/ 657297 h 1257216"/>
              <a:gd name="connsiteX7-303" fmla="*/ 408951 w 638644"/>
              <a:gd name="connsiteY7-304" fmla="*/ 776593 h 1257216"/>
              <a:gd name="connsiteX8-305" fmla="*/ 317761 w 638644"/>
              <a:gd name="connsiteY8-306" fmla="*/ 1257216 h 1257216"/>
              <a:gd name="connsiteX0-307" fmla="*/ 317761 w 638644"/>
              <a:gd name="connsiteY0-308" fmla="*/ 1257216 h 1257216"/>
              <a:gd name="connsiteX1-309" fmla="*/ 227508 w 638644"/>
              <a:gd name="connsiteY1-310" fmla="*/ 772690 h 1257216"/>
              <a:gd name="connsiteX2-311" fmla="*/ 0 w 638644"/>
              <a:gd name="connsiteY2-312" fmla="*/ 597024 h 1257216"/>
              <a:gd name="connsiteX3-313" fmla="*/ 257644 w 638644"/>
              <a:gd name="connsiteY3-314" fmla="*/ 504897 h 1257216"/>
              <a:gd name="connsiteX4-315" fmla="*/ 352894 w 638644"/>
              <a:gd name="connsiteY4-316" fmla="*/ 72 h 1257216"/>
              <a:gd name="connsiteX5-317" fmla="*/ 429094 w 638644"/>
              <a:gd name="connsiteY5-318" fmla="*/ 581097 h 1257216"/>
              <a:gd name="connsiteX6-319" fmla="*/ 638644 w 638644"/>
              <a:gd name="connsiteY6-320" fmla="*/ 657297 h 1257216"/>
              <a:gd name="connsiteX7-321" fmla="*/ 408951 w 638644"/>
              <a:gd name="connsiteY7-322" fmla="*/ 776593 h 1257216"/>
              <a:gd name="connsiteX8-323" fmla="*/ 317761 w 638644"/>
              <a:gd name="connsiteY8-324" fmla="*/ 1257216 h 1257216"/>
              <a:gd name="connsiteX0-325" fmla="*/ 339441 w 638644"/>
              <a:gd name="connsiteY0-326" fmla="*/ 1253055 h 1253055"/>
              <a:gd name="connsiteX1-327" fmla="*/ 227508 w 638644"/>
              <a:gd name="connsiteY1-328" fmla="*/ 772690 h 1253055"/>
              <a:gd name="connsiteX2-329" fmla="*/ 0 w 638644"/>
              <a:gd name="connsiteY2-330" fmla="*/ 597024 h 1253055"/>
              <a:gd name="connsiteX3-331" fmla="*/ 257644 w 638644"/>
              <a:gd name="connsiteY3-332" fmla="*/ 504897 h 1253055"/>
              <a:gd name="connsiteX4-333" fmla="*/ 352894 w 638644"/>
              <a:gd name="connsiteY4-334" fmla="*/ 72 h 1253055"/>
              <a:gd name="connsiteX5-335" fmla="*/ 429094 w 638644"/>
              <a:gd name="connsiteY5-336" fmla="*/ 581097 h 1253055"/>
              <a:gd name="connsiteX6-337" fmla="*/ 638644 w 638644"/>
              <a:gd name="connsiteY6-338" fmla="*/ 657297 h 1253055"/>
              <a:gd name="connsiteX7-339" fmla="*/ 408951 w 638644"/>
              <a:gd name="connsiteY7-340" fmla="*/ 776593 h 1253055"/>
              <a:gd name="connsiteX8-341" fmla="*/ 339441 w 638644"/>
              <a:gd name="connsiteY8-342" fmla="*/ 1253055 h 1253055"/>
              <a:gd name="connsiteX0-343" fmla="*/ 339441 w 638644"/>
              <a:gd name="connsiteY0-344" fmla="*/ 1253055 h 1253055"/>
              <a:gd name="connsiteX1-345" fmla="*/ 227508 w 638644"/>
              <a:gd name="connsiteY1-346" fmla="*/ 772690 h 1253055"/>
              <a:gd name="connsiteX2-347" fmla="*/ 0 w 638644"/>
              <a:gd name="connsiteY2-348" fmla="*/ 597024 h 1253055"/>
              <a:gd name="connsiteX3-349" fmla="*/ 257644 w 638644"/>
              <a:gd name="connsiteY3-350" fmla="*/ 504897 h 1253055"/>
              <a:gd name="connsiteX4-351" fmla="*/ 352894 w 638644"/>
              <a:gd name="connsiteY4-352" fmla="*/ 72 h 1253055"/>
              <a:gd name="connsiteX5-353" fmla="*/ 429094 w 638644"/>
              <a:gd name="connsiteY5-354" fmla="*/ 581097 h 1253055"/>
              <a:gd name="connsiteX6-355" fmla="*/ 638644 w 638644"/>
              <a:gd name="connsiteY6-356" fmla="*/ 657297 h 1253055"/>
              <a:gd name="connsiteX7-357" fmla="*/ 427015 w 638644"/>
              <a:gd name="connsiteY7-358" fmla="*/ 776594 h 1253055"/>
              <a:gd name="connsiteX8-359" fmla="*/ 339441 w 638644"/>
              <a:gd name="connsiteY8-360" fmla="*/ 1253055 h 1253055"/>
              <a:gd name="connsiteX0-361" fmla="*/ 339441 w 638644"/>
              <a:gd name="connsiteY0-362" fmla="*/ 1253055 h 1253055"/>
              <a:gd name="connsiteX1-363" fmla="*/ 227508 w 638644"/>
              <a:gd name="connsiteY1-364" fmla="*/ 772690 h 1253055"/>
              <a:gd name="connsiteX2-365" fmla="*/ 0 w 638644"/>
              <a:gd name="connsiteY2-366" fmla="*/ 597024 h 1253055"/>
              <a:gd name="connsiteX3-367" fmla="*/ 257644 w 638644"/>
              <a:gd name="connsiteY3-368" fmla="*/ 504897 h 1253055"/>
              <a:gd name="connsiteX4-369" fmla="*/ 352894 w 638644"/>
              <a:gd name="connsiteY4-370" fmla="*/ 72 h 1253055"/>
              <a:gd name="connsiteX5-371" fmla="*/ 443547 w 638644"/>
              <a:gd name="connsiteY5-372" fmla="*/ 539503 h 1253055"/>
              <a:gd name="connsiteX6-373" fmla="*/ 638644 w 638644"/>
              <a:gd name="connsiteY6-374" fmla="*/ 657297 h 1253055"/>
              <a:gd name="connsiteX7-375" fmla="*/ 427015 w 638644"/>
              <a:gd name="connsiteY7-376" fmla="*/ 776594 h 1253055"/>
              <a:gd name="connsiteX8-377" fmla="*/ 339441 w 638644"/>
              <a:gd name="connsiteY8-378" fmla="*/ 1253055 h 1253055"/>
              <a:gd name="connsiteX0-379" fmla="*/ 339441 w 642257"/>
              <a:gd name="connsiteY0-380" fmla="*/ 1253055 h 1253055"/>
              <a:gd name="connsiteX1-381" fmla="*/ 227508 w 642257"/>
              <a:gd name="connsiteY1-382" fmla="*/ 772690 h 1253055"/>
              <a:gd name="connsiteX2-383" fmla="*/ 0 w 642257"/>
              <a:gd name="connsiteY2-384" fmla="*/ 597024 h 1253055"/>
              <a:gd name="connsiteX3-385" fmla="*/ 257644 w 642257"/>
              <a:gd name="connsiteY3-386" fmla="*/ 504897 h 1253055"/>
              <a:gd name="connsiteX4-387" fmla="*/ 352894 w 642257"/>
              <a:gd name="connsiteY4-388" fmla="*/ 72 h 1253055"/>
              <a:gd name="connsiteX5-389" fmla="*/ 443547 w 642257"/>
              <a:gd name="connsiteY5-390" fmla="*/ 539503 h 1253055"/>
              <a:gd name="connsiteX6-391" fmla="*/ 642257 w 642257"/>
              <a:gd name="connsiteY6-392" fmla="*/ 628182 h 1253055"/>
              <a:gd name="connsiteX7-393" fmla="*/ 427015 w 642257"/>
              <a:gd name="connsiteY7-394" fmla="*/ 776594 h 1253055"/>
              <a:gd name="connsiteX8-395" fmla="*/ 339441 w 642257"/>
              <a:gd name="connsiteY8-396" fmla="*/ 1253055 h 1253055"/>
              <a:gd name="connsiteX0-397" fmla="*/ 339441 w 642257"/>
              <a:gd name="connsiteY0-398" fmla="*/ 1253055 h 1253055"/>
              <a:gd name="connsiteX1-399" fmla="*/ 227508 w 642257"/>
              <a:gd name="connsiteY1-400" fmla="*/ 772690 h 1253055"/>
              <a:gd name="connsiteX2-401" fmla="*/ 0 w 642257"/>
              <a:gd name="connsiteY2-402" fmla="*/ 597024 h 1253055"/>
              <a:gd name="connsiteX3-403" fmla="*/ 257644 w 642257"/>
              <a:gd name="connsiteY3-404" fmla="*/ 504897 h 1253055"/>
              <a:gd name="connsiteX4-405" fmla="*/ 352894 w 642257"/>
              <a:gd name="connsiteY4-406" fmla="*/ 72 h 1253055"/>
              <a:gd name="connsiteX5-407" fmla="*/ 436320 w 642257"/>
              <a:gd name="connsiteY5-408" fmla="*/ 514546 h 1253055"/>
              <a:gd name="connsiteX6-409" fmla="*/ 642257 w 642257"/>
              <a:gd name="connsiteY6-410" fmla="*/ 628182 h 1253055"/>
              <a:gd name="connsiteX7-411" fmla="*/ 427015 w 642257"/>
              <a:gd name="connsiteY7-412" fmla="*/ 776594 h 1253055"/>
              <a:gd name="connsiteX8-413" fmla="*/ 339441 w 642257"/>
              <a:gd name="connsiteY8-414" fmla="*/ 1253055 h 1253055"/>
              <a:gd name="connsiteX0-415" fmla="*/ 339441 w 642257"/>
              <a:gd name="connsiteY0-416" fmla="*/ 1253055 h 1253055"/>
              <a:gd name="connsiteX1-417" fmla="*/ 227508 w 642257"/>
              <a:gd name="connsiteY1-418" fmla="*/ 772690 h 1253055"/>
              <a:gd name="connsiteX2-419" fmla="*/ 0 w 642257"/>
              <a:gd name="connsiteY2-420" fmla="*/ 597024 h 1253055"/>
              <a:gd name="connsiteX3-421" fmla="*/ 257644 w 642257"/>
              <a:gd name="connsiteY3-422" fmla="*/ 504897 h 1253055"/>
              <a:gd name="connsiteX4-423" fmla="*/ 352894 w 642257"/>
              <a:gd name="connsiteY4-424" fmla="*/ 72 h 1253055"/>
              <a:gd name="connsiteX5-425" fmla="*/ 436320 w 642257"/>
              <a:gd name="connsiteY5-426" fmla="*/ 514546 h 1253055"/>
              <a:gd name="connsiteX6-427" fmla="*/ 642257 w 642257"/>
              <a:gd name="connsiteY6-428" fmla="*/ 628182 h 1253055"/>
              <a:gd name="connsiteX7-429" fmla="*/ 455920 w 642257"/>
              <a:gd name="connsiteY7-430" fmla="*/ 780753 h 1253055"/>
              <a:gd name="connsiteX8-431" fmla="*/ 339441 w 642257"/>
              <a:gd name="connsiteY8-432" fmla="*/ 1253055 h 1253055"/>
              <a:gd name="connsiteX0-433" fmla="*/ 339441 w 642257"/>
              <a:gd name="connsiteY0-434" fmla="*/ 1253055 h 1253055"/>
              <a:gd name="connsiteX1-435" fmla="*/ 227508 w 642257"/>
              <a:gd name="connsiteY1-436" fmla="*/ 772690 h 1253055"/>
              <a:gd name="connsiteX2-437" fmla="*/ 0 w 642257"/>
              <a:gd name="connsiteY2-438" fmla="*/ 597024 h 1253055"/>
              <a:gd name="connsiteX3-439" fmla="*/ 257644 w 642257"/>
              <a:gd name="connsiteY3-440" fmla="*/ 504897 h 1253055"/>
              <a:gd name="connsiteX4-441" fmla="*/ 352894 w 642257"/>
              <a:gd name="connsiteY4-442" fmla="*/ 72 h 1253055"/>
              <a:gd name="connsiteX5-443" fmla="*/ 436320 w 642257"/>
              <a:gd name="connsiteY5-444" fmla="*/ 514546 h 1253055"/>
              <a:gd name="connsiteX6-445" fmla="*/ 642257 w 642257"/>
              <a:gd name="connsiteY6-446" fmla="*/ 628182 h 1253055"/>
              <a:gd name="connsiteX7-447" fmla="*/ 441468 w 642257"/>
              <a:gd name="connsiteY7-448" fmla="*/ 789072 h 1253055"/>
              <a:gd name="connsiteX8-449" fmla="*/ 339441 w 642257"/>
              <a:gd name="connsiteY8-450" fmla="*/ 1253055 h 1253055"/>
              <a:gd name="connsiteX0-451" fmla="*/ 339441 w 642257"/>
              <a:gd name="connsiteY0-452" fmla="*/ 1253055 h 1253055"/>
              <a:gd name="connsiteX1-453" fmla="*/ 227508 w 642257"/>
              <a:gd name="connsiteY1-454" fmla="*/ 772690 h 1253055"/>
              <a:gd name="connsiteX2-455" fmla="*/ 0 w 642257"/>
              <a:gd name="connsiteY2-456" fmla="*/ 597024 h 1253055"/>
              <a:gd name="connsiteX3-457" fmla="*/ 257644 w 642257"/>
              <a:gd name="connsiteY3-458" fmla="*/ 504897 h 1253055"/>
              <a:gd name="connsiteX4-459" fmla="*/ 352894 w 642257"/>
              <a:gd name="connsiteY4-460" fmla="*/ 72 h 1253055"/>
              <a:gd name="connsiteX5-461" fmla="*/ 436320 w 642257"/>
              <a:gd name="connsiteY5-462" fmla="*/ 514546 h 1253055"/>
              <a:gd name="connsiteX6-463" fmla="*/ 642257 w 642257"/>
              <a:gd name="connsiteY6-464" fmla="*/ 628182 h 1253055"/>
              <a:gd name="connsiteX7-465" fmla="*/ 441468 w 642257"/>
              <a:gd name="connsiteY7-466" fmla="*/ 789072 h 1253055"/>
              <a:gd name="connsiteX8-467" fmla="*/ 339441 w 642257"/>
              <a:gd name="connsiteY8-468" fmla="*/ 1253055 h 12530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97DA9"/>
              </a:solidFill>
            </a:endParaRPr>
          </a:p>
        </p:txBody>
      </p:sp>
      <p:sp>
        <p:nvSpPr>
          <p:cNvPr id="83" name="任意多边形 82"/>
          <p:cNvSpPr/>
          <p:nvPr/>
        </p:nvSpPr>
        <p:spPr>
          <a:xfrm flipH="1">
            <a:off x="10720755" y="279864"/>
            <a:ext cx="343476" cy="57849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-1" fmla="*/ 257175 w 647700"/>
              <a:gd name="connsiteY0-2" fmla="*/ 1181158 h 1209733"/>
              <a:gd name="connsiteX1-3" fmla="*/ 219075 w 647700"/>
              <a:gd name="connsiteY1-4" fmla="*/ 800158 h 1209733"/>
              <a:gd name="connsiteX2-5" fmla="*/ 0 w 647700"/>
              <a:gd name="connsiteY2-6" fmla="*/ 590608 h 1209733"/>
              <a:gd name="connsiteX3-7" fmla="*/ 266700 w 647700"/>
              <a:gd name="connsiteY3-8" fmla="*/ 504883 h 1209733"/>
              <a:gd name="connsiteX4-9" fmla="*/ 361950 w 647700"/>
              <a:gd name="connsiteY4-10" fmla="*/ 58 h 1209733"/>
              <a:gd name="connsiteX5-11" fmla="*/ 438150 w 647700"/>
              <a:gd name="connsiteY5-12" fmla="*/ 581083 h 1209733"/>
              <a:gd name="connsiteX6-13" fmla="*/ 647700 w 647700"/>
              <a:gd name="connsiteY6-14" fmla="*/ 657283 h 1209733"/>
              <a:gd name="connsiteX7-15" fmla="*/ 390525 w 647700"/>
              <a:gd name="connsiteY7-16" fmla="*/ 771583 h 1209733"/>
              <a:gd name="connsiteX8-17" fmla="*/ 314325 w 647700"/>
              <a:gd name="connsiteY8-18" fmla="*/ 1209733 h 1209733"/>
              <a:gd name="connsiteX0-19" fmla="*/ 257175 w 647700"/>
              <a:gd name="connsiteY0-20" fmla="*/ 1181158 h 1209733"/>
              <a:gd name="connsiteX1-21" fmla="*/ 219075 w 647700"/>
              <a:gd name="connsiteY1-22" fmla="*/ 800158 h 1209733"/>
              <a:gd name="connsiteX2-23" fmla="*/ 0 w 647700"/>
              <a:gd name="connsiteY2-24" fmla="*/ 590608 h 1209733"/>
              <a:gd name="connsiteX3-25" fmla="*/ 266700 w 647700"/>
              <a:gd name="connsiteY3-26" fmla="*/ 504883 h 1209733"/>
              <a:gd name="connsiteX4-27" fmla="*/ 361950 w 647700"/>
              <a:gd name="connsiteY4-28" fmla="*/ 58 h 1209733"/>
              <a:gd name="connsiteX5-29" fmla="*/ 438150 w 647700"/>
              <a:gd name="connsiteY5-30" fmla="*/ 581083 h 1209733"/>
              <a:gd name="connsiteX6-31" fmla="*/ 647700 w 647700"/>
              <a:gd name="connsiteY6-32" fmla="*/ 657283 h 1209733"/>
              <a:gd name="connsiteX7-33" fmla="*/ 390525 w 647700"/>
              <a:gd name="connsiteY7-34" fmla="*/ 771583 h 1209733"/>
              <a:gd name="connsiteX8-35" fmla="*/ 314325 w 647700"/>
              <a:gd name="connsiteY8-36" fmla="*/ 1209733 h 1209733"/>
              <a:gd name="connsiteX0-37" fmla="*/ 161925 w 552450"/>
              <a:gd name="connsiteY0-38" fmla="*/ 1181173 h 1209748"/>
              <a:gd name="connsiteX1-39" fmla="*/ 123825 w 552450"/>
              <a:gd name="connsiteY1-40" fmla="*/ 800173 h 1209748"/>
              <a:gd name="connsiteX2-41" fmla="*/ 0 w 552450"/>
              <a:gd name="connsiteY2-42" fmla="*/ 638248 h 1209748"/>
              <a:gd name="connsiteX3-43" fmla="*/ 171450 w 552450"/>
              <a:gd name="connsiteY3-44" fmla="*/ 504898 h 1209748"/>
              <a:gd name="connsiteX4-45" fmla="*/ 266700 w 552450"/>
              <a:gd name="connsiteY4-46" fmla="*/ 73 h 1209748"/>
              <a:gd name="connsiteX5-47" fmla="*/ 342900 w 552450"/>
              <a:gd name="connsiteY5-48" fmla="*/ 581098 h 1209748"/>
              <a:gd name="connsiteX6-49" fmla="*/ 552450 w 552450"/>
              <a:gd name="connsiteY6-50" fmla="*/ 657298 h 1209748"/>
              <a:gd name="connsiteX7-51" fmla="*/ 295275 w 552450"/>
              <a:gd name="connsiteY7-52" fmla="*/ 771598 h 1209748"/>
              <a:gd name="connsiteX8-53" fmla="*/ 219075 w 552450"/>
              <a:gd name="connsiteY8-54" fmla="*/ 1209748 h 1209748"/>
              <a:gd name="connsiteX0-55" fmla="*/ 238125 w 628650"/>
              <a:gd name="connsiteY0-56" fmla="*/ 1181172 h 1209747"/>
              <a:gd name="connsiteX1-57" fmla="*/ 200025 w 628650"/>
              <a:gd name="connsiteY1-58" fmla="*/ 800172 h 1209747"/>
              <a:gd name="connsiteX2-59" fmla="*/ 0 w 628650"/>
              <a:gd name="connsiteY2-60" fmla="*/ 562047 h 1209747"/>
              <a:gd name="connsiteX3-61" fmla="*/ 247650 w 628650"/>
              <a:gd name="connsiteY3-62" fmla="*/ 504897 h 1209747"/>
              <a:gd name="connsiteX4-63" fmla="*/ 342900 w 628650"/>
              <a:gd name="connsiteY4-64" fmla="*/ 72 h 1209747"/>
              <a:gd name="connsiteX5-65" fmla="*/ 419100 w 628650"/>
              <a:gd name="connsiteY5-66" fmla="*/ 581097 h 1209747"/>
              <a:gd name="connsiteX6-67" fmla="*/ 628650 w 628650"/>
              <a:gd name="connsiteY6-68" fmla="*/ 657297 h 1209747"/>
              <a:gd name="connsiteX7-69" fmla="*/ 371475 w 628650"/>
              <a:gd name="connsiteY7-70" fmla="*/ 771597 h 1209747"/>
              <a:gd name="connsiteX8-71" fmla="*/ 295275 w 628650"/>
              <a:gd name="connsiteY8-72" fmla="*/ 1209747 h 1209747"/>
              <a:gd name="connsiteX0-73" fmla="*/ 238125 w 628650"/>
              <a:gd name="connsiteY0-74" fmla="*/ 1181172 h 1209747"/>
              <a:gd name="connsiteX1-75" fmla="*/ 200025 w 628650"/>
              <a:gd name="connsiteY1-76" fmla="*/ 800172 h 1209747"/>
              <a:gd name="connsiteX2-77" fmla="*/ 0 w 628650"/>
              <a:gd name="connsiteY2-78" fmla="*/ 562047 h 1209747"/>
              <a:gd name="connsiteX3-79" fmla="*/ 247650 w 628650"/>
              <a:gd name="connsiteY3-80" fmla="*/ 504897 h 1209747"/>
              <a:gd name="connsiteX4-81" fmla="*/ 342900 w 628650"/>
              <a:gd name="connsiteY4-82" fmla="*/ 72 h 1209747"/>
              <a:gd name="connsiteX5-83" fmla="*/ 419100 w 628650"/>
              <a:gd name="connsiteY5-84" fmla="*/ 581097 h 1209747"/>
              <a:gd name="connsiteX6-85" fmla="*/ 628650 w 628650"/>
              <a:gd name="connsiteY6-86" fmla="*/ 657297 h 1209747"/>
              <a:gd name="connsiteX7-87" fmla="*/ 371475 w 628650"/>
              <a:gd name="connsiteY7-88" fmla="*/ 771597 h 1209747"/>
              <a:gd name="connsiteX8-89" fmla="*/ 295275 w 628650"/>
              <a:gd name="connsiteY8-90" fmla="*/ 1209747 h 1209747"/>
              <a:gd name="connsiteX0-91" fmla="*/ 228132 w 618657"/>
              <a:gd name="connsiteY0-92" fmla="*/ 1181172 h 1209747"/>
              <a:gd name="connsiteX1-93" fmla="*/ 190032 w 618657"/>
              <a:gd name="connsiteY1-94" fmla="*/ 800172 h 1209747"/>
              <a:gd name="connsiteX2-95" fmla="*/ 0 w 618657"/>
              <a:gd name="connsiteY2-96" fmla="*/ 589529 h 1209747"/>
              <a:gd name="connsiteX3-97" fmla="*/ 237657 w 618657"/>
              <a:gd name="connsiteY3-98" fmla="*/ 504897 h 1209747"/>
              <a:gd name="connsiteX4-99" fmla="*/ 332907 w 618657"/>
              <a:gd name="connsiteY4-100" fmla="*/ 72 h 1209747"/>
              <a:gd name="connsiteX5-101" fmla="*/ 409107 w 618657"/>
              <a:gd name="connsiteY5-102" fmla="*/ 581097 h 1209747"/>
              <a:gd name="connsiteX6-103" fmla="*/ 618657 w 618657"/>
              <a:gd name="connsiteY6-104" fmla="*/ 657297 h 1209747"/>
              <a:gd name="connsiteX7-105" fmla="*/ 361482 w 618657"/>
              <a:gd name="connsiteY7-106" fmla="*/ 771597 h 1209747"/>
              <a:gd name="connsiteX8-107" fmla="*/ 285282 w 618657"/>
              <a:gd name="connsiteY8-108" fmla="*/ 1209747 h 1209747"/>
              <a:gd name="connsiteX0-109" fmla="*/ 228132 w 618657"/>
              <a:gd name="connsiteY0-110" fmla="*/ 1181172 h 1209747"/>
              <a:gd name="connsiteX1-111" fmla="*/ 190032 w 618657"/>
              <a:gd name="connsiteY1-112" fmla="*/ 800172 h 1209747"/>
              <a:gd name="connsiteX2-113" fmla="*/ 0 w 618657"/>
              <a:gd name="connsiteY2-114" fmla="*/ 589529 h 1209747"/>
              <a:gd name="connsiteX3-115" fmla="*/ 237657 w 618657"/>
              <a:gd name="connsiteY3-116" fmla="*/ 504897 h 1209747"/>
              <a:gd name="connsiteX4-117" fmla="*/ 332907 w 618657"/>
              <a:gd name="connsiteY4-118" fmla="*/ 72 h 1209747"/>
              <a:gd name="connsiteX5-119" fmla="*/ 409107 w 618657"/>
              <a:gd name="connsiteY5-120" fmla="*/ 581097 h 1209747"/>
              <a:gd name="connsiteX6-121" fmla="*/ 618657 w 618657"/>
              <a:gd name="connsiteY6-122" fmla="*/ 657297 h 1209747"/>
              <a:gd name="connsiteX7-123" fmla="*/ 361482 w 618657"/>
              <a:gd name="connsiteY7-124" fmla="*/ 771597 h 1209747"/>
              <a:gd name="connsiteX8-125" fmla="*/ 285282 w 618657"/>
              <a:gd name="connsiteY8-126" fmla="*/ 1209747 h 1209747"/>
              <a:gd name="connsiteX0-127" fmla="*/ 228132 w 618657"/>
              <a:gd name="connsiteY0-128" fmla="*/ 1181172 h 1209747"/>
              <a:gd name="connsiteX1-129" fmla="*/ 190032 w 618657"/>
              <a:gd name="connsiteY1-130" fmla="*/ 800172 h 1209747"/>
              <a:gd name="connsiteX2-131" fmla="*/ 0 w 618657"/>
              <a:gd name="connsiteY2-132" fmla="*/ 589529 h 1209747"/>
              <a:gd name="connsiteX3-133" fmla="*/ 237657 w 618657"/>
              <a:gd name="connsiteY3-134" fmla="*/ 504897 h 1209747"/>
              <a:gd name="connsiteX4-135" fmla="*/ 332907 w 618657"/>
              <a:gd name="connsiteY4-136" fmla="*/ 72 h 1209747"/>
              <a:gd name="connsiteX5-137" fmla="*/ 409107 w 618657"/>
              <a:gd name="connsiteY5-138" fmla="*/ 581097 h 1209747"/>
              <a:gd name="connsiteX6-139" fmla="*/ 618657 w 618657"/>
              <a:gd name="connsiteY6-140" fmla="*/ 657297 h 1209747"/>
              <a:gd name="connsiteX7-141" fmla="*/ 361482 w 618657"/>
              <a:gd name="connsiteY7-142" fmla="*/ 771597 h 1209747"/>
              <a:gd name="connsiteX8-143" fmla="*/ 285282 w 618657"/>
              <a:gd name="connsiteY8-144" fmla="*/ 1209747 h 1209747"/>
              <a:gd name="connsiteX9" fmla="*/ 228132 w 618657"/>
              <a:gd name="connsiteY9" fmla="*/ 1181172 h 1209747"/>
              <a:gd name="connsiteX0-145" fmla="*/ 285282 w 618657"/>
              <a:gd name="connsiteY0-146" fmla="*/ 1209747 h 1209747"/>
              <a:gd name="connsiteX1-147" fmla="*/ 190032 w 618657"/>
              <a:gd name="connsiteY1-148" fmla="*/ 800172 h 1209747"/>
              <a:gd name="connsiteX2-149" fmla="*/ 0 w 618657"/>
              <a:gd name="connsiteY2-150" fmla="*/ 589529 h 1209747"/>
              <a:gd name="connsiteX3-151" fmla="*/ 237657 w 618657"/>
              <a:gd name="connsiteY3-152" fmla="*/ 504897 h 1209747"/>
              <a:gd name="connsiteX4-153" fmla="*/ 332907 w 618657"/>
              <a:gd name="connsiteY4-154" fmla="*/ 72 h 1209747"/>
              <a:gd name="connsiteX5-155" fmla="*/ 409107 w 618657"/>
              <a:gd name="connsiteY5-156" fmla="*/ 581097 h 1209747"/>
              <a:gd name="connsiteX6-157" fmla="*/ 618657 w 618657"/>
              <a:gd name="connsiteY6-158" fmla="*/ 657297 h 1209747"/>
              <a:gd name="connsiteX7-159" fmla="*/ 361482 w 618657"/>
              <a:gd name="connsiteY7-160" fmla="*/ 771597 h 1209747"/>
              <a:gd name="connsiteX8-161" fmla="*/ 285282 w 618657"/>
              <a:gd name="connsiteY8-162" fmla="*/ 1209747 h 1209747"/>
              <a:gd name="connsiteX0-163" fmla="*/ 270292 w 618657"/>
              <a:gd name="connsiteY0-164" fmla="*/ 1249721 h 1249721"/>
              <a:gd name="connsiteX1-165" fmla="*/ 190032 w 618657"/>
              <a:gd name="connsiteY1-166" fmla="*/ 800172 h 1249721"/>
              <a:gd name="connsiteX2-167" fmla="*/ 0 w 618657"/>
              <a:gd name="connsiteY2-168" fmla="*/ 589529 h 1249721"/>
              <a:gd name="connsiteX3-169" fmla="*/ 237657 w 618657"/>
              <a:gd name="connsiteY3-170" fmla="*/ 504897 h 1249721"/>
              <a:gd name="connsiteX4-171" fmla="*/ 332907 w 618657"/>
              <a:gd name="connsiteY4-172" fmla="*/ 72 h 1249721"/>
              <a:gd name="connsiteX5-173" fmla="*/ 409107 w 618657"/>
              <a:gd name="connsiteY5-174" fmla="*/ 581097 h 1249721"/>
              <a:gd name="connsiteX6-175" fmla="*/ 618657 w 618657"/>
              <a:gd name="connsiteY6-176" fmla="*/ 657297 h 1249721"/>
              <a:gd name="connsiteX7-177" fmla="*/ 361482 w 618657"/>
              <a:gd name="connsiteY7-178" fmla="*/ 771597 h 1249721"/>
              <a:gd name="connsiteX8-179" fmla="*/ 270292 w 618657"/>
              <a:gd name="connsiteY8-180" fmla="*/ 1249721 h 1249721"/>
              <a:gd name="connsiteX0-181" fmla="*/ 270292 w 618657"/>
              <a:gd name="connsiteY0-182" fmla="*/ 1249721 h 1249721"/>
              <a:gd name="connsiteX1-183" fmla="*/ 190032 w 618657"/>
              <a:gd name="connsiteY1-184" fmla="*/ 775188 h 1249721"/>
              <a:gd name="connsiteX2-185" fmla="*/ 0 w 618657"/>
              <a:gd name="connsiteY2-186" fmla="*/ 589529 h 1249721"/>
              <a:gd name="connsiteX3-187" fmla="*/ 237657 w 618657"/>
              <a:gd name="connsiteY3-188" fmla="*/ 504897 h 1249721"/>
              <a:gd name="connsiteX4-189" fmla="*/ 332907 w 618657"/>
              <a:gd name="connsiteY4-190" fmla="*/ 72 h 1249721"/>
              <a:gd name="connsiteX5-191" fmla="*/ 409107 w 618657"/>
              <a:gd name="connsiteY5-192" fmla="*/ 581097 h 1249721"/>
              <a:gd name="connsiteX6-193" fmla="*/ 618657 w 618657"/>
              <a:gd name="connsiteY6-194" fmla="*/ 657297 h 1249721"/>
              <a:gd name="connsiteX7-195" fmla="*/ 361482 w 618657"/>
              <a:gd name="connsiteY7-196" fmla="*/ 771597 h 1249721"/>
              <a:gd name="connsiteX8-197" fmla="*/ 270292 w 618657"/>
              <a:gd name="connsiteY8-198" fmla="*/ 1249721 h 1249721"/>
              <a:gd name="connsiteX0-199" fmla="*/ 270292 w 618657"/>
              <a:gd name="connsiteY0-200" fmla="*/ 1249721 h 1249721"/>
              <a:gd name="connsiteX1-201" fmla="*/ 190032 w 618657"/>
              <a:gd name="connsiteY1-202" fmla="*/ 775188 h 1249721"/>
              <a:gd name="connsiteX2-203" fmla="*/ 0 w 618657"/>
              <a:gd name="connsiteY2-204" fmla="*/ 589529 h 1249721"/>
              <a:gd name="connsiteX3-205" fmla="*/ 237657 w 618657"/>
              <a:gd name="connsiteY3-206" fmla="*/ 504897 h 1249721"/>
              <a:gd name="connsiteX4-207" fmla="*/ 332907 w 618657"/>
              <a:gd name="connsiteY4-208" fmla="*/ 72 h 1249721"/>
              <a:gd name="connsiteX5-209" fmla="*/ 409107 w 618657"/>
              <a:gd name="connsiteY5-210" fmla="*/ 581097 h 1249721"/>
              <a:gd name="connsiteX6-211" fmla="*/ 618657 w 618657"/>
              <a:gd name="connsiteY6-212" fmla="*/ 657297 h 1249721"/>
              <a:gd name="connsiteX7-213" fmla="*/ 361482 w 618657"/>
              <a:gd name="connsiteY7-214" fmla="*/ 771597 h 1249721"/>
              <a:gd name="connsiteX8-215" fmla="*/ 270292 w 618657"/>
              <a:gd name="connsiteY8-216" fmla="*/ 1249721 h 1249721"/>
              <a:gd name="connsiteX0-217" fmla="*/ 297774 w 618657"/>
              <a:gd name="connsiteY0-218" fmla="*/ 1257216 h 1257216"/>
              <a:gd name="connsiteX1-219" fmla="*/ 190032 w 618657"/>
              <a:gd name="connsiteY1-220" fmla="*/ 775188 h 1257216"/>
              <a:gd name="connsiteX2-221" fmla="*/ 0 w 618657"/>
              <a:gd name="connsiteY2-222" fmla="*/ 589529 h 1257216"/>
              <a:gd name="connsiteX3-223" fmla="*/ 237657 w 618657"/>
              <a:gd name="connsiteY3-224" fmla="*/ 504897 h 1257216"/>
              <a:gd name="connsiteX4-225" fmla="*/ 332907 w 618657"/>
              <a:gd name="connsiteY4-226" fmla="*/ 72 h 1257216"/>
              <a:gd name="connsiteX5-227" fmla="*/ 409107 w 618657"/>
              <a:gd name="connsiteY5-228" fmla="*/ 581097 h 1257216"/>
              <a:gd name="connsiteX6-229" fmla="*/ 618657 w 618657"/>
              <a:gd name="connsiteY6-230" fmla="*/ 657297 h 1257216"/>
              <a:gd name="connsiteX7-231" fmla="*/ 361482 w 618657"/>
              <a:gd name="connsiteY7-232" fmla="*/ 771597 h 1257216"/>
              <a:gd name="connsiteX8-233" fmla="*/ 297774 w 618657"/>
              <a:gd name="connsiteY8-234" fmla="*/ 1257216 h 1257216"/>
              <a:gd name="connsiteX0-235" fmla="*/ 297774 w 618657"/>
              <a:gd name="connsiteY0-236" fmla="*/ 1257216 h 1257216"/>
              <a:gd name="connsiteX1-237" fmla="*/ 190032 w 618657"/>
              <a:gd name="connsiteY1-238" fmla="*/ 775188 h 1257216"/>
              <a:gd name="connsiteX2-239" fmla="*/ 0 w 618657"/>
              <a:gd name="connsiteY2-240" fmla="*/ 589529 h 1257216"/>
              <a:gd name="connsiteX3-241" fmla="*/ 237657 w 618657"/>
              <a:gd name="connsiteY3-242" fmla="*/ 504897 h 1257216"/>
              <a:gd name="connsiteX4-243" fmla="*/ 332907 w 618657"/>
              <a:gd name="connsiteY4-244" fmla="*/ 72 h 1257216"/>
              <a:gd name="connsiteX5-245" fmla="*/ 409107 w 618657"/>
              <a:gd name="connsiteY5-246" fmla="*/ 581097 h 1257216"/>
              <a:gd name="connsiteX6-247" fmla="*/ 618657 w 618657"/>
              <a:gd name="connsiteY6-248" fmla="*/ 657297 h 1257216"/>
              <a:gd name="connsiteX7-249" fmla="*/ 388964 w 618657"/>
              <a:gd name="connsiteY7-250" fmla="*/ 776593 h 1257216"/>
              <a:gd name="connsiteX8-251" fmla="*/ 297774 w 618657"/>
              <a:gd name="connsiteY8-252" fmla="*/ 1257216 h 1257216"/>
              <a:gd name="connsiteX0-253" fmla="*/ 297774 w 618657"/>
              <a:gd name="connsiteY0-254" fmla="*/ 1257216 h 1257216"/>
              <a:gd name="connsiteX1-255" fmla="*/ 190032 w 618657"/>
              <a:gd name="connsiteY1-256" fmla="*/ 775188 h 1257216"/>
              <a:gd name="connsiteX2-257" fmla="*/ 0 w 618657"/>
              <a:gd name="connsiteY2-258" fmla="*/ 589529 h 1257216"/>
              <a:gd name="connsiteX3-259" fmla="*/ 237657 w 618657"/>
              <a:gd name="connsiteY3-260" fmla="*/ 504897 h 1257216"/>
              <a:gd name="connsiteX4-261" fmla="*/ 332907 w 618657"/>
              <a:gd name="connsiteY4-262" fmla="*/ 72 h 1257216"/>
              <a:gd name="connsiteX5-263" fmla="*/ 409107 w 618657"/>
              <a:gd name="connsiteY5-264" fmla="*/ 581097 h 1257216"/>
              <a:gd name="connsiteX6-265" fmla="*/ 618657 w 618657"/>
              <a:gd name="connsiteY6-266" fmla="*/ 657297 h 1257216"/>
              <a:gd name="connsiteX7-267" fmla="*/ 388964 w 618657"/>
              <a:gd name="connsiteY7-268" fmla="*/ 776593 h 1257216"/>
              <a:gd name="connsiteX8-269" fmla="*/ 297774 w 618657"/>
              <a:gd name="connsiteY8-270" fmla="*/ 1257216 h 1257216"/>
              <a:gd name="connsiteX0-271" fmla="*/ 297774 w 618657"/>
              <a:gd name="connsiteY0-272" fmla="*/ 1257216 h 1257216"/>
              <a:gd name="connsiteX1-273" fmla="*/ 190032 w 618657"/>
              <a:gd name="connsiteY1-274" fmla="*/ 775188 h 1257216"/>
              <a:gd name="connsiteX2-275" fmla="*/ 0 w 618657"/>
              <a:gd name="connsiteY2-276" fmla="*/ 589529 h 1257216"/>
              <a:gd name="connsiteX3-277" fmla="*/ 237657 w 618657"/>
              <a:gd name="connsiteY3-278" fmla="*/ 504897 h 1257216"/>
              <a:gd name="connsiteX4-279" fmla="*/ 332907 w 618657"/>
              <a:gd name="connsiteY4-280" fmla="*/ 72 h 1257216"/>
              <a:gd name="connsiteX5-281" fmla="*/ 409107 w 618657"/>
              <a:gd name="connsiteY5-282" fmla="*/ 581097 h 1257216"/>
              <a:gd name="connsiteX6-283" fmla="*/ 618657 w 618657"/>
              <a:gd name="connsiteY6-284" fmla="*/ 657297 h 1257216"/>
              <a:gd name="connsiteX7-285" fmla="*/ 388964 w 618657"/>
              <a:gd name="connsiteY7-286" fmla="*/ 776593 h 1257216"/>
              <a:gd name="connsiteX8-287" fmla="*/ 297774 w 618657"/>
              <a:gd name="connsiteY8-288" fmla="*/ 1257216 h 1257216"/>
              <a:gd name="connsiteX0-289" fmla="*/ 317761 w 638644"/>
              <a:gd name="connsiteY0-290" fmla="*/ 1257216 h 1257216"/>
              <a:gd name="connsiteX1-291" fmla="*/ 210019 w 638644"/>
              <a:gd name="connsiteY1-292" fmla="*/ 775188 h 1257216"/>
              <a:gd name="connsiteX2-293" fmla="*/ 0 w 638644"/>
              <a:gd name="connsiteY2-294" fmla="*/ 597024 h 1257216"/>
              <a:gd name="connsiteX3-295" fmla="*/ 257644 w 638644"/>
              <a:gd name="connsiteY3-296" fmla="*/ 504897 h 1257216"/>
              <a:gd name="connsiteX4-297" fmla="*/ 352894 w 638644"/>
              <a:gd name="connsiteY4-298" fmla="*/ 72 h 1257216"/>
              <a:gd name="connsiteX5-299" fmla="*/ 429094 w 638644"/>
              <a:gd name="connsiteY5-300" fmla="*/ 581097 h 1257216"/>
              <a:gd name="connsiteX6-301" fmla="*/ 638644 w 638644"/>
              <a:gd name="connsiteY6-302" fmla="*/ 657297 h 1257216"/>
              <a:gd name="connsiteX7-303" fmla="*/ 408951 w 638644"/>
              <a:gd name="connsiteY7-304" fmla="*/ 776593 h 1257216"/>
              <a:gd name="connsiteX8-305" fmla="*/ 317761 w 638644"/>
              <a:gd name="connsiteY8-306" fmla="*/ 1257216 h 1257216"/>
              <a:gd name="connsiteX0-307" fmla="*/ 317761 w 638644"/>
              <a:gd name="connsiteY0-308" fmla="*/ 1257216 h 1257216"/>
              <a:gd name="connsiteX1-309" fmla="*/ 227508 w 638644"/>
              <a:gd name="connsiteY1-310" fmla="*/ 772690 h 1257216"/>
              <a:gd name="connsiteX2-311" fmla="*/ 0 w 638644"/>
              <a:gd name="connsiteY2-312" fmla="*/ 597024 h 1257216"/>
              <a:gd name="connsiteX3-313" fmla="*/ 257644 w 638644"/>
              <a:gd name="connsiteY3-314" fmla="*/ 504897 h 1257216"/>
              <a:gd name="connsiteX4-315" fmla="*/ 352894 w 638644"/>
              <a:gd name="connsiteY4-316" fmla="*/ 72 h 1257216"/>
              <a:gd name="connsiteX5-317" fmla="*/ 429094 w 638644"/>
              <a:gd name="connsiteY5-318" fmla="*/ 581097 h 1257216"/>
              <a:gd name="connsiteX6-319" fmla="*/ 638644 w 638644"/>
              <a:gd name="connsiteY6-320" fmla="*/ 657297 h 1257216"/>
              <a:gd name="connsiteX7-321" fmla="*/ 408951 w 638644"/>
              <a:gd name="connsiteY7-322" fmla="*/ 776593 h 1257216"/>
              <a:gd name="connsiteX8-323" fmla="*/ 317761 w 638644"/>
              <a:gd name="connsiteY8-324" fmla="*/ 1257216 h 1257216"/>
              <a:gd name="connsiteX0-325" fmla="*/ 339441 w 638644"/>
              <a:gd name="connsiteY0-326" fmla="*/ 1253055 h 1253055"/>
              <a:gd name="connsiteX1-327" fmla="*/ 227508 w 638644"/>
              <a:gd name="connsiteY1-328" fmla="*/ 772690 h 1253055"/>
              <a:gd name="connsiteX2-329" fmla="*/ 0 w 638644"/>
              <a:gd name="connsiteY2-330" fmla="*/ 597024 h 1253055"/>
              <a:gd name="connsiteX3-331" fmla="*/ 257644 w 638644"/>
              <a:gd name="connsiteY3-332" fmla="*/ 504897 h 1253055"/>
              <a:gd name="connsiteX4-333" fmla="*/ 352894 w 638644"/>
              <a:gd name="connsiteY4-334" fmla="*/ 72 h 1253055"/>
              <a:gd name="connsiteX5-335" fmla="*/ 429094 w 638644"/>
              <a:gd name="connsiteY5-336" fmla="*/ 581097 h 1253055"/>
              <a:gd name="connsiteX6-337" fmla="*/ 638644 w 638644"/>
              <a:gd name="connsiteY6-338" fmla="*/ 657297 h 1253055"/>
              <a:gd name="connsiteX7-339" fmla="*/ 408951 w 638644"/>
              <a:gd name="connsiteY7-340" fmla="*/ 776593 h 1253055"/>
              <a:gd name="connsiteX8-341" fmla="*/ 339441 w 638644"/>
              <a:gd name="connsiteY8-342" fmla="*/ 1253055 h 1253055"/>
              <a:gd name="connsiteX0-343" fmla="*/ 339441 w 638644"/>
              <a:gd name="connsiteY0-344" fmla="*/ 1253055 h 1253055"/>
              <a:gd name="connsiteX1-345" fmla="*/ 227508 w 638644"/>
              <a:gd name="connsiteY1-346" fmla="*/ 772690 h 1253055"/>
              <a:gd name="connsiteX2-347" fmla="*/ 0 w 638644"/>
              <a:gd name="connsiteY2-348" fmla="*/ 597024 h 1253055"/>
              <a:gd name="connsiteX3-349" fmla="*/ 257644 w 638644"/>
              <a:gd name="connsiteY3-350" fmla="*/ 504897 h 1253055"/>
              <a:gd name="connsiteX4-351" fmla="*/ 352894 w 638644"/>
              <a:gd name="connsiteY4-352" fmla="*/ 72 h 1253055"/>
              <a:gd name="connsiteX5-353" fmla="*/ 429094 w 638644"/>
              <a:gd name="connsiteY5-354" fmla="*/ 581097 h 1253055"/>
              <a:gd name="connsiteX6-355" fmla="*/ 638644 w 638644"/>
              <a:gd name="connsiteY6-356" fmla="*/ 657297 h 1253055"/>
              <a:gd name="connsiteX7-357" fmla="*/ 427015 w 638644"/>
              <a:gd name="connsiteY7-358" fmla="*/ 776594 h 1253055"/>
              <a:gd name="connsiteX8-359" fmla="*/ 339441 w 638644"/>
              <a:gd name="connsiteY8-360" fmla="*/ 1253055 h 1253055"/>
              <a:gd name="connsiteX0-361" fmla="*/ 339441 w 638644"/>
              <a:gd name="connsiteY0-362" fmla="*/ 1253055 h 1253055"/>
              <a:gd name="connsiteX1-363" fmla="*/ 227508 w 638644"/>
              <a:gd name="connsiteY1-364" fmla="*/ 772690 h 1253055"/>
              <a:gd name="connsiteX2-365" fmla="*/ 0 w 638644"/>
              <a:gd name="connsiteY2-366" fmla="*/ 597024 h 1253055"/>
              <a:gd name="connsiteX3-367" fmla="*/ 257644 w 638644"/>
              <a:gd name="connsiteY3-368" fmla="*/ 504897 h 1253055"/>
              <a:gd name="connsiteX4-369" fmla="*/ 352894 w 638644"/>
              <a:gd name="connsiteY4-370" fmla="*/ 72 h 1253055"/>
              <a:gd name="connsiteX5-371" fmla="*/ 443547 w 638644"/>
              <a:gd name="connsiteY5-372" fmla="*/ 539503 h 1253055"/>
              <a:gd name="connsiteX6-373" fmla="*/ 638644 w 638644"/>
              <a:gd name="connsiteY6-374" fmla="*/ 657297 h 1253055"/>
              <a:gd name="connsiteX7-375" fmla="*/ 427015 w 638644"/>
              <a:gd name="connsiteY7-376" fmla="*/ 776594 h 1253055"/>
              <a:gd name="connsiteX8-377" fmla="*/ 339441 w 638644"/>
              <a:gd name="connsiteY8-378" fmla="*/ 1253055 h 1253055"/>
              <a:gd name="connsiteX0-379" fmla="*/ 339441 w 642257"/>
              <a:gd name="connsiteY0-380" fmla="*/ 1253055 h 1253055"/>
              <a:gd name="connsiteX1-381" fmla="*/ 227508 w 642257"/>
              <a:gd name="connsiteY1-382" fmla="*/ 772690 h 1253055"/>
              <a:gd name="connsiteX2-383" fmla="*/ 0 w 642257"/>
              <a:gd name="connsiteY2-384" fmla="*/ 597024 h 1253055"/>
              <a:gd name="connsiteX3-385" fmla="*/ 257644 w 642257"/>
              <a:gd name="connsiteY3-386" fmla="*/ 504897 h 1253055"/>
              <a:gd name="connsiteX4-387" fmla="*/ 352894 w 642257"/>
              <a:gd name="connsiteY4-388" fmla="*/ 72 h 1253055"/>
              <a:gd name="connsiteX5-389" fmla="*/ 443547 w 642257"/>
              <a:gd name="connsiteY5-390" fmla="*/ 539503 h 1253055"/>
              <a:gd name="connsiteX6-391" fmla="*/ 642257 w 642257"/>
              <a:gd name="connsiteY6-392" fmla="*/ 628182 h 1253055"/>
              <a:gd name="connsiteX7-393" fmla="*/ 427015 w 642257"/>
              <a:gd name="connsiteY7-394" fmla="*/ 776594 h 1253055"/>
              <a:gd name="connsiteX8-395" fmla="*/ 339441 w 642257"/>
              <a:gd name="connsiteY8-396" fmla="*/ 1253055 h 1253055"/>
              <a:gd name="connsiteX0-397" fmla="*/ 339441 w 642257"/>
              <a:gd name="connsiteY0-398" fmla="*/ 1253055 h 1253055"/>
              <a:gd name="connsiteX1-399" fmla="*/ 227508 w 642257"/>
              <a:gd name="connsiteY1-400" fmla="*/ 772690 h 1253055"/>
              <a:gd name="connsiteX2-401" fmla="*/ 0 w 642257"/>
              <a:gd name="connsiteY2-402" fmla="*/ 597024 h 1253055"/>
              <a:gd name="connsiteX3-403" fmla="*/ 257644 w 642257"/>
              <a:gd name="connsiteY3-404" fmla="*/ 504897 h 1253055"/>
              <a:gd name="connsiteX4-405" fmla="*/ 352894 w 642257"/>
              <a:gd name="connsiteY4-406" fmla="*/ 72 h 1253055"/>
              <a:gd name="connsiteX5-407" fmla="*/ 436320 w 642257"/>
              <a:gd name="connsiteY5-408" fmla="*/ 514546 h 1253055"/>
              <a:gd name="connsiteX6-409" fmla="*/ 642257 w 642257"/>
              <a:gd name="connsiteY6-410" fmla="*/ 628182 h 1253055"/>
              <a:gd name="connsiteX7-411" fmla="*/ 427015 w 642257"/>
              <a:gd name="connsiteY7-412" fmla="*/ 776594 h 1253055"/>
              <a:gd name="connsiteX8-413" fmla="*/ 339441 w 642257"/>
              <a:gd name="connsiteY8-414" fmla="*/ 1253055 h 1253055"/>
              <a:gd name="connsiteX0-415" fmla="*/ 339441 w 642257"/>
              <a:gd name="connsiteY0-416" fmla="*/ 1253055 h 1253055"/>
              <a:gd name="connsiteX1-417" fmla="*/ 227508 w 642257"/>
              <a:gd name="connsiteY1-418" fmla="*/ 772690 h 1253055"/>
              <a:gd name="connsiteX2-419" fmla="*/ 0 w 642257"/>
              <a:gd name="connsiteY2-420" fmla="*/ 597024 h 1253055"/>
              <a:gd name="connsiteX3-421" fmla="*/ 257644 w 642257"/>
              <a:gd name="connsiteY3-422" fmla="*/ 504897 h 1253055"/>
              <a:gd name="connsiteX4-423" fmla="*/ 352894 w 642257"/>
              <a:gd name="connsiteY4-424" fmla="*/ 72 h 1253055"/>
              <a:gd name="connsiteX5-425" fmla="*/ 436320 w 642257"/>
              <a:gd name="connsiteY5-426" fmla="*/ 514546 h 1253055"/>
              <a:gd name="connsiteX6-427" fmla="*/ 642257 w 642257"/>
              <a:gd name="connsiteY6-428" fmla="*/ 628182 h 1253055"/>
              <a:gd name="connsiteX7-429" fmla="*/ 455920 w 642257"/>
              <a:gd name="connsiteY7-430" fmla="*/ 780753 h 1253055"/>
              <a:gd name="connsiteX8-431" fmla="*/ 339441 w 642257"/>
              <a:gd name="connsiteY8-432" fmla="*/ 1253055 h 1253055"/>
              <a:gd name="connsiteX0-433" fmla="*/ 339441 w 642257"/>
              <a:gd name="connsiteY0-434" fmla="*/ 1253055 h 1253055"/>
              <a:gd name="connsiteX1-435" fmla="*/ 227508 w 642257"/>
              <a:gd name="connsiteY1-436" fmla="*/ 772690 h 1253055"/>
              <a:gd name="connsiteX2-437" fmla="*/ 0 w 642257"/>
              <a:gd name="connsiteY2-438" fmla="*/ 597024 h 1253055"/>
              <a:gd name="connsiteX3-439" fmla="*/ 257644 w 642257"/>
              <a:gd name="connsiteY3-440" fmla="*/ 504897 h 1253055"/>
              <a:gd name="connsiteX4-441" fmla="*/ 352894 w 642257"/>
              <a:gd name="connsiteY4-442" fmla="*/ 72 h 1253055"/>
              <a:gd name="connsiteX5-443" fmla="*/ 436320 w 642257"/>
              <a:gd name="connsiteY5-444" fmla="*/ 514546 h 1253055"/>
              <a:gd name="connsiteX6-445" fmla="*/ 642257 w 642257"/>
              <a:gd name="connsiteY6-446" fmla="*/ 628182 h 1253055"/>
              <a:gd name="connsiteX7-447" fmla="*/ 441468 w 642257"/>
              <a:gd name="connsiteY7-448" fmla="*/ 789072 h 1253055"/>
              <a:gd name="connsiteX8-449" fmla="*/ 339441 w 642257"/>
              <a:gd name="connsiteY8-450" fmla="*/ 1253055 h 1253055"/>
              <a:gd name="connsiteX0-451" fmla="*/ 339441 w 642257"/>
              <a:gd name="connsiteY0-452" fmla="*/ 1253055 h 1253055"/>
              <a:gd name="connsiteX1-453" fmla="*/ 227508 w 642257"/>
              <a:gd name="connsiteY1-454" fmla="*/ 772690 h 1253055"/>
              <a:gd name="connsiteX2-455" fmla="*/ 0 w 642257"/>
              <a:gd name="connsiteY2-456" fmla="*/ 597024 h 1253055"/>
              <a:gd name="connsiteX3-457" fmla="*/ 257644 w 642257"/>
              <a:gd name="connsiteY3-458" fmla="*/ 504897 h 1253055"/>
              <a:gd name="connsiteX4-459" fmla="*/ 352894 w 642257"/>
              <a:gd name="connsiteY4-460" fmla="*/ 72 h 1253055"/>
              <a:gd name="connsiteX5-461" fmla="*/ 436320 w 642257"/>
              <a:gd name="connsiteY5-462" fmla="*/ 514546 h 1253055"/>
              <a:gd name="connsiteX6-463" fmla="*/ 642257 w 642257"/>
              <a:gd name="connsiteY6-464" fmla="*/ 628182 h 1253055"/>
              <a:gd name="connsiteX7-465" fmla="*/ 441468 w 642257"/>
              <a:gd name="connsiteY7-466" fmla="*/ 789072 h 1253055"/>
              <a:gd name="connsiteX8-467" fmla="*/ 339441 w 642257"/>
              <a:gd name="connsiteY8-468" fmla="*/ 1253055 h 12530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97DA9"/>
              </a:solidFill>
            </a:endParaRPr>
          </a:p>
        </p:txBody>
      </p:sp>
      <p:pic>
        <p:nvPicPr>
          <p:cNvPr id="75" name="图片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62" y="863578"/>
            <a:ext cx="11215867" cy="58728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485132" y="1863179"/>
                <a:ext cx="1433604" cy="10540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alt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60</m:t>
                        </m:r>
                      </m:num>
                      <m:den>
                        <m:r>
                          <a:rPr lang="vi-VN" altLang="en-US" sz="4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400</m:t>
                        </m:r>
                      </m:den>
                    </m:f>
                  </m:oMath>
                </a14:m>
                <a:r>
                  <a:rPr lang="vi-VN" sz="4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</a:t>
                </a:r>
                <a:endParaRPr lang="en-US" sz="4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132" y="1863179"/>
                <a:ext cx="1433604" cy="1054071"/>
              </a:xfrm>
              <a:prstGeom prst="rect">
                <a:avLst/>
              </a:prstGeom>
              <a:blipFill rotWithShape="1">
                <a:blip r:embed="rId4"/>
                <a:stretch>
                  <a:fillRect l="-18" t="-8" r="2" b="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4823458" y="1852064"/>
                <a:ext cx="1433604" cy="10637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altLang="en-US" sz="4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  <m:r>
                          <a:rPr lang="vi-VN" altLang="en-US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vi-VN" altLang="en-US" sz="4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  <m:r>
                          <a:rPr lang="vi-VN" altLang="en-US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00</m:t>
                        </m:r>
                      </m:den>
                    </m:f>
                  </m:oMath>
                </a14:m>
                <a:r>
                  <a:rPr lang="vi-VN" sz="4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</a:t>
                </a:r>
                <a:endParaRPr lang="en-US" sz="4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3458" y="1852064"/>
                <a:ext cx="1433604" cy="1063753"/>
              </a:xfrm>
              <a:prstGeom prst="rect">
                <a:avLst/>
              </a:prstGeom>
              <a:blipFill rotWithShape="1">
                <a:blip r:embed="rId5"/>
                <a:stretch>
                  <a:fillRect l="-44" t="-38" r="28" b="5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/>
              <p:cNvSpPr/>
              <p:nvPr/>
            </p:nvSpPr>
            <p:spPr>
              <a:xfrm>
                <a:off x="6049988" y="2050332"/>
                <a:ext cx="132308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altLang="en-US" sz="360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1</m:t>
                      </m:r>
                      <m:r>
                        <a:rPr lang="vi-VN" alt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5</m:t>
                      </m:r>
                      <m:r>
                        <a:rPr lang="vi-VN" alt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%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6" name="Rectangle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988" y="2050332"/>
                <a:ext cx="1323084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26" t="-85" r="7" b="7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3485132" y="4074310"/>
                <a:ext cx="1433604" cy="10540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4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alt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60</m:t>
                        </m:r>
                      </m:num>
                      <m:den>
                        <m:r>
                          <a:rPr lang="vi-VN" altLang="en-US" sz="4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500</m:t>
                        </m:r>
                      </m:den>
                    </m:f>
                  </m:oMath>
                </a14:m>
                <a:r>
                  <a:rPr lang="vi-VN" sz="44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</a:t>
                </a:r>
                <a:endParaRPr lang="en-US" sz="44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132" y="4074310"/>
                <a:ext cx="1433604" cy="1054071"/>
              </a:xfrm>
              <a:prstGeom prst="rect">
                <a:avLst/>
              </a:prstGeom>
              <a:blipFill rotWithShape="1">
                <a:blip r:embed="rId7"/>
                <a:stretch>
                  <a:fillRect l="-18" t="-14" r="2" b="1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4823458" y="4072877"/>
                <a:ext cx="1433604" cy="1052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4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alt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12</m:t>
                        </m:r>
                      </m:num>
                      <m:den>
                        <m:r>
                          <a:rPr lang="vi-VN" altLang="en-US" sz="4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  <m:r>
                          <a:rPr lang="vi-VN" altLang="en-US" sz="4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00</m:t>
                        </m:r>
                      </m:den>
                    </m:f>
                  </m:oMath>
                </a14:m>
                <a:r>
                  <a:rPr lang="vi-VN" sz="44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</a:t>
                </a:r>
                <a:endParaRPr lang="en-US" sz="44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3458" y="4072877"/>
                <a:ext cx="1433604" cy="1052660"/>
              </a:xfrm>
              <a:prstGeom prst="rect">
                <a:avLst/>
              </a:prstGeom>
              <a:blipFill rotWithShape="1">
                <a:blip r:embed="rId8"/>
                <a:stretch>
                  <a:fillRect l="-44" t="-59" r="28" b="4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6049988" y="4269057"/>
                <a:ext cx="132308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altLang="en-US" sz="36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12</m:t>
                      </m:r>
                      <m:r>
                        <a:rPr lang="vi-VN" altLang="en-US" sz="36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%</m:t>
                      </m:r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988" y="4269057"/>
                <a:ext cx="1323084" cy="646331"/>
              </a:xfrm>
              <a:prstGeom prst="rect">
                <a:avLst/>
              </a:prstGeom>
              <a:blipFill rotWithShape="1">
                <a:blip r:embed="rId9"/>
                <a:stretch>
                  <a:fillRect l="-26" t="-91" r="7" b="7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1" name="图片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2" y="-34790"/>
            <a:ext cx="3584671" cy="1932089"/>
          </a:xfrm>
          <a:prstGeom prst="rect">
            <a:avLst/>
          </a:prstGeom>
        </p:spPr>
      </p:pic>
      <p:sp>
        <p:nvSpPr>
          <p:cNvPr id="80" name="矩形 38"/>
          <p:cNvSpPr/>
          <p:nvPr/>
        </p:nvSpPr>
        <p:spPr>
          <a:xfrm>
            <a:off x="1947000" y="312287"/>
            <a:ext cx="5945538" cy="764403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vi-VN" altLang="zh-CN" sz="5400" b="1" noProof="1">
                <a:solidFill>
                  <a:srgbClr val="FF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Bài 1:   Viết theo mẫu:</a:t>
            </a:r>
            <a:endParaRPr lang="zh-CN" altLang="en-US" sz="5400" b="1" noProof="1">
              <a:solidFill>
                <a:srgbClr val="FF0000"/>
              </a:solidFill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52" name="Picture 35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000" y="1852064"/>
            <a:ext cx="865328" cy="1048882"/>
          </a:xfrm>
          <a:prstGeom prst="rect">
            <a:avLst/>
          </a:prstGeom>
        </p:spPr>
      </p:pic>
      <p:pic>
        <p:nvPicPr>
          <p:cNvPr id="353" name="Picture 35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544" y="4202745"/>
            <a:ext cx="865328" cy="1048882"/>
          </a:xfrm>
          <a:prstGeom prst="rect">
            <a:avLst/>
          </a:prstGeom>
        </p:spPr>
      </p:pic>
      <p:pic>
        <p:nvPicPr>
          <p:cNvPr id="355" name="图片 2124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9674852" y="5132119"/>
            <a:ext cx="3106737" cy="20711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6" grpId="0" animBg="1"/>
      <p:bldP spid="38" grpId="0" animBg="1"/>
      <p:bldP spid="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图片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65" y="410632"/>
            <a:ext cx="11215867" cy="2115645"/>
          </a:xfrm>
          <a:prstGeom prst="rect">
            <a:avLst/>
          </a:prstGeom>
        </p:spPr>
      </p:pic>
      <p:pic>
        <p:nvPicPr>
          <p:cNvPr id="116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65" y="-312524"/>
            <a:ext cx="3584671" cy="1458418"/>
          </a:xfrm>
          <a:prstGeom prst="rect">
            <a:avLst/>
          </a:prstGeom>
        </p:spPr>
      </p:pic>
      <p:sp>
        <p:nvSpPr>
          <p:cNvPr id="80" name="矩形 38"/>
          <p:cNvSpPr/>
          <p:nvPr/>
        </p:nvSpPr>
        <p:spPr>
          <a:xfrm>
            <a:off x="1638025" y="-22868"/>
            <a:ext cx="1837922" cy="764403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vi-VN" altLang="zh-CN" sz="4800" b="1" noProof="1">
                <a:solidFill>
                  <a:srgbClr val="FF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Bài 2:   </a:t>
            </a:r>
            <a:endParaRPr lang="zh-CN" altLang="en-US" sz="4800" b="1" noProof="1">
              <a:solidFill>
                <a:srgbClr val="FF0000"/>
              </a:solidFill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7" name="Title 3"/>
          <p:cNvSpPr txBox="1"/>
          <p:nvPr/>
        </p:nvSpPr>
        <p:spPr>
          <a:xfrm>
            <a:off x="1406532" y="646797"/>
            <a:ext cx="9739131" cy="172446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Kiểm tra sản phẩm của một nhà máy, người ta thấy trung bình cứ 100 sản phẩm thì có 95 sản phẩm đạt 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chuẩn.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sản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phẩm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đạt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chuẩn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chiếm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bao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tổng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sản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phẩm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máy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58367" y="2796413"/>
            <a:ext cx="5417380" cy="2390175"/>
            <a:chOff x="258367" y="2796413"/>
            <a:chExt cx="5417380" cy="2390175"/>
          </a:xfrm>
        </p:grpSpPr>
        <p:sp>
          <p:nvSpPr>
            <p:cNvPr id="10" name="Subtitle 4"/>
            <p:cNvSpPr txBox="1"/>
            <p:nvPr/>
          </p:nvSpPr>
          <p:spPr bwMode="auto">
            <a:xfrm>
              <a:off x="258367" y="3510188"/>
              <a:ext cx="5417380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vi-VN" alt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Tổng số     </a:t>
              </a:r>
              <a:r>
                <a:rPr lang="en-US" alt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: 100 s</a:t>
              </a:r>
              <a:r>
                <a:rPr lang="vi-VN" alt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ản phẩm</a:t>
              </a:r>
              <a:endParaRPr lang="en-US" altLang="en-US" sz="2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en-US" altLang="en-US" sz="2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Đạt</a:t>
              </a:r>
              <a:r>
                <a:rPr lang="en-US" alt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chuẩn</a:t>
              </a:r>
              <a:r>
                <a:rPr lang="en-US" alt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: 95 s</a:t>
              </a:r>
              <a:r>
                <a:rPr lang="vi-VN" alt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ản </a:t>
              </a:r>
              <a:r>
                <a:rPr lang="en-US" alt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  <a:r>
                <a:rPr lang="vi-VN" alt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hẩm</a:t>
              </a:r>
            </a:p>
            <a:p>
              <a:pPr algn="just">
                <a:spcBef>
                  <a:spcPct val="20000"/>
                </a:spcBef>
              </a:pPr>
              <a:r>
                <a:rPr lang="en-US" alt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  <a:r>
                <a:rPr lang="vi-VN" alt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ản phẩm</a:t>
              </a:r>
              <a:r>
                <a:rPr lang="en-US" alt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đạt</a:t>
              </a:r>
              <a:r>
                <a:rPr lang="en-US" alt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chuẩn</a:t>
              </a:r>
              <a:r>
                <a:rPr lang="vi-VN" alt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/tổng số</a:t>
              </a:r>
              <a:r>
                <a:rPr lang="en-US" alt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  <a:r>
                <a:rPr lang="vi-VN" alt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...</a:t>
              </a:r>
              <a:r>
                <a:rPr lang="en-US" alt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 %</a:t>
              </a:r>
              <a:r>
                <a:rPr lang="vi-VN" alt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 ?</a:t>
              </a:r>
              <a:endParaRPr lang="en-US" altLang="en-US" sz="2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endParaRPr lang="en-US" altLang="en-US" sz="2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1147226" y="2796413"/>
              <a:ext cx="13099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en-US" altLang="en-US" sz="2800" b="1" u="sng" dirty="0" err="1">
                  <a:latin typeface="Calibri" panose="020F0502020204030204" pitchFamily="34" charset="0"/>
                  <a:cs typeface="Calibri" panose="020F0502020204030204" pitchFamily="34" charset="0"/>
                </a:rPr>
                <a:t>Tóm</a:t>
              </a:r>
              <a:r>
                <a:rPr lang="en-US" altLang="en-US" sz="2800" b="1" u="sng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u="sng" dirty="0" err="1">
                  <a:latin typeface="Calibri" panose="020F0502020204030204" pitchFamily="34" charset="0"/>
                  <a:cs typeface="Calibri" panose="020F0502020204030204" pitchFamily="34" charset="0"/>
                </a:rPr>
                <a:t>tắt</a:t>
              </a:r>
              <a:endParaRPr lang="en-US" altLang="en-US" sz="2800" b="1" u="sng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626099" y="2841083"/>
            <a:ext cx="6405199" cy="3812893"/>
            <a:chOff x="5626099" y="2841083"/>
            <a:chExt cx="6405199" cy="3812893"/>
          </a:xfrm>
        </p:grpSpPr>
        <p:sp>
          <p:nvSpPr>
            <p:cNvPr id="43" name="Rectangle: Rounded Corners 17"/>
            <p:cNvSpPr/>
            <p:nvPr/>
          </p:nvSpPr>
          <p:spPr>
            <a:xfrm rot="5400000">
              <a:off x="6922252" y="1544930"/>
              <a:ext cx="3812893" cy="6405199"/>
            </a:xfrm>
            <a:custGeom>
              <a:avLst/>
              <a:gdLst>
                <a:gd name="connsiteX0" fmla="*/ 0 w 3812893"/>
                <a:gd name="connsiteY0" fmla="*/ 212416 h 6405199"/>
                <a:gd name="connsiteX1" fmla="*/ 212416 w 3812893"/>
                <a:gd name="connsiteY1" fmla="*/ 0 h 6405199"/>
                <a:gd name="connsiteX2" fmla="*/ 856148 w 3812893"/>
                <a:gd name="connsiteY2" fmla="*/ 0 h 6405199"/>
                <a:gd name="connsiteX3" fmla="*/ 1533760 w 3812893"/>
                <a:gd name="connsiteY3" fmla="*/ 0 h 6405199"/>
                <a:gd name="connsiteX4" fmla="*/ 2177491 w 3812893"/>
                <a:gd name="connsiteY4" fmla="*/ 0 h 6405199"/>
                <a:gd name="connsiteX5" fmla="*/ 2753462 w 3812893"/>
                <a:gd name="connsiteY5" fmla="*/ 0 h 6405199"/>
                <a:gd name="connsiteX6" fmla="*/ 3600477 w 3812893"/>
                <a:gd name="connsiteY6" fmla="*/ 0 h 6405199"/>
                <a:gd name="connsiteX7" fmla="*/ 3812893 w 3812893"/>
                <a:gd name="connsiteY7" fmla="*/ 212416 h 6405199"/>
                <a:gd name="connsiteX8" fmla="*/ 3812893 w 3812893"/>
                <a:gd name="connsiteY8" fmla="*/ 697490 h 6405199"/>
                <a:gd name="connsiteX9" fmla="*/ 3812893 w 3812893"/>
                <a:gd name="connsiteY9" fmla="*/ 1481583 h 6405199"/>
                <a:gd name="connsiteX10" fmla="*/ 3812893 w 3812893"/>
                <a:gd name="connsiteY10" fmla="*/ 2026461 h 6405199"/>
                <a:gd name="connsiteX11" fmla="*/ 3812893 w 3812893"/>
                <a:gd name="connsiteY11" fmla="*/ 2511535 h 6405199"/>
                <a:gd name="connsiteX12" fmla="*/ 3812893 w 3812893"/>
                <a:gd name="connsiteY12" fmla="*/ 3235824 h 6405199"/>
                <a:gd name="connsiteX13" fmla="*/ 3812893 w 3812893"/>
                <a:gd name="connsiteY13" fmla="*/ 3960113 h 6405199"/>
                <a:gd name="connsiteX14" fmla="*/ 3812893 w 3812893"/>
                <a:gd name="connsiteY14" fmla="*/ 4744205 h 6405199"/>
                <a:gd name="connsiteX15" fmla="*/ 3812893 w 3812893"/>
                <a:gd name="connsiteY15" fmla="*/ 5468494 h 6405199"/>
                <a:gd name="connsiteX16" fmla="*/ 3812893 w 3812893"/>
                <a:gd name="connsiteY16" fmla="*/ 6192783 h 6405199"/>
                <a:gd name="connsiteX17" fmla="*/ 3600477 w 3812893"/>
                <a:gd name="connsiteY17" fmla="*/ 6405199 h 6405199"/>
                <a:gd name="connsiteX18" fmla="*/ 2922865 w 3812893"/>
                <a:gd name="connsiteY18" fmla="*/ 6405199 h 6405199"/>
                <a:gd name="connsiteX19" fmla="*/ 2313014 w 3812893"/>
                <a:gd name="connsiteY19" fmla="*/ 6405199 h 6405199"/>
                <a:gd name="connsiteX20" fmla="*/ 1669282 w 3812893"/>
                <a:gd name="connsiteY20" fmla="*/ 6405199 h 6405199"/>
                <a:gd name="connsiteX21" fmla="*/ 923909 w 3812893"/>
                <a:gd name="connsiteY21" fmla="*/ 6405199 h 6405199"/>
                <a:gd name="connsiteX22" fmla="*/ 212416 w 3812893"/>
                <a:gd name="connsiteY22" fmla="*/ 6405199 h 6405199"/>
                <a:gd name="connsiteX23" fmla="*/ 0 w 3812893"/>
                <a:gd name="connsiteY23" fmla="*/ 6192783 h 6405199"/>
                <a:gd name="connsiteX24" fmla="*/ 0 w 3812893"/>
                <a:gd name="connsiteY24" fmla="*/ 5588101 h 6405199"/>
                <a:gd name="connsiteX25" fmla="*/ 0 w 3812893"/>
                <a:gd name="connsiteY25" fmla="*/ 5103027 h 6405199"/>
                <a:gd name="connsiteX26" fmla="*/ 0 w 3812893"/>
                <a:gd name="connsiteY26" fmla="*/ 4498346 h 6405199"/>
                <a:gd name="connsiteX27" fmla="*/ 0 w 3812893"/>
                <a:gd name="connsiteY27" fmla="*/ 3714253 h 6405199"/>
                <a:gd name="connsiteX28" fmla="*/ 0 w 3812893"/>
                <a:gd name="connsiteY28" fmla="*/ 3169375 h 6405199"/>
                <a:gd name="connsiteX29" fmla="*/ 0 w 3812893"/>
                <a:gd name="connsiteY29" fmla="*/ 2385283 h 6405199"/>
                <a:gd name="connsiteX30" fmla="*/ 0 w 3812893"/>
                <a:gd name="connsiteY30" fmla="*/ 1720797 h 6405199"/>
                <a:gd name="connsiteX31" fmla="*/ 0 w 3812893"/>
                <a:gd name="connsiteY31" fmla="*/ 996509 h 6405199"/>
                <a:gd name="connsiteX32" fmla="*/ 0 w 3812893"/>
                <a:gd name="connsiteY32" fmla="*/ 212416 h 6405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812893" h="6405199" fill="none" extrusionOk="0">
                  <a:moveTo>
                    <a:pt x="0" y="212416"/>
                  </a:moveTo>
                  <a:cubicBezTo>
                    <a:pt x="-442" y="105229"/>
                    <a:pt x="92409" y="5402"/>
                    <a:pt x="212416" y="0"/>
                  </a:cubicBezTo>
                  <a:cubicBezTo>
                    <a:pt x="520726" y="-73"/>
                    <a:pt x="723708" y="-12792"/>
                    <a:pt x="856148" y="0"/>
                  </a:cubicBezTo>
                  <a:cubicBezTo>
                    <a:pt x="988588" y="12792"/>
                    <a:pt x="1392661" y="14374"/>
                    <a:pt x="1533760" y="0"/>
                  </a:cubicBezTo>
                  <a:cubicBezTo>
                    <a:pt x="1674859" y="-14374"/>
                    <a:pt x="1867753" y="-18277"/>
                    <a:pt x="2177491" y="0"/>
                  </a:cubicBezTo>
                  <a:cubicBezTo>
                    <a:pt x="2487229" y="18277"/>
                    <a:pt x="2630772" y="4260"/>
                    <a:pt x="2753462" y="0"/>
                  </a:cubicBezTo>
                  <a:cubicBezTo>
                    <a:pt x="2876152" y="-4260"/>
                    <a:pt x="3375725" y="-5796"/>
                    <a:pt x="3600477" y="0"/>
                  </a:cubicBezTo>
                  <a:cubicBezTo>
                    <a:pt x="3719254" y="3852"/>
                    <a:pt x="3807357" y="91135"/>
                    <a:pt x="3812893" y="212416"/>
                  </a:cubicBezTo>
                  <a:cubicBezTo>
                    <a:pt x="3826264" y="397761"/>
                    <a:pt x="3833314" y="598169"/>
                    <a:pt x="3812893" y="697490"/>
                  </a:cubicBezTo>
                  <a:cubicBezTo>
                    <a:pt x="3792472" y="796811"/>
                    <a:pt x="3794023" y="1271120"/>
                    <a:pt x="3812893" y="1481583"/>
                  </a:cubicBezTo>
                  <a:cubicBezTo>
                    <a:pt x="3831763" y="1692046"/>
                    <a:pt x="3798598" y="1812246"/>
                    <a:pt x="3812893" y="2026461"/>
                  </a:cubicBezTo>
                  <a:cubicBezTo>
                    <a:pt x="3827188" y="2240676"/>
                    <a:pt x="3834489" y="2381494"/>
                    <a:pt x="3812893" y="2511535"/>
                  </a:cubicBezTo>
                  <a:cubicBezTo>
                    <a:pt x="3791297" y="2641576"/>
                    <a:pt x="3785870" y="3031862"/>
                    <a:pt x="3812893" y="3235824"/>
                  </a:cubicBezTo>
                  <a:cubicBezTo>
                    <a:pt x="3839916" y="3439786"/>
                    <a:pt x="3812579" y="3636218"/>
                    <a:pt x="3812893" y="3960113"/>
                  </a:cubicBezTo>
                  <a:cubicBezTo>
                    <a:pt x="3813207" y="4284008"/>
                    <a:pt x="3782718" y="4557911"/>
                    <a:pt x="3812893" y="4744205"/>
                  </a:cubicBezTo>
                  <a:cubicBezTo>
                    <a:pt x="3843068" y="4930499"/>
                    <a:pt x="3800794" y="5295777"/>
                    <a:pt x="3812893" y="5468494"/>
                  </a:cubicBezTo>
                  <a:cubicBezTo>
                    <a:pt x="3824992" y="5641211"/>
                    <a:pt x="3842420" y="5879799"/>
                    <a:pt x="3812893" y="6192783"/>
                  </a:cubicBezTo>
                  <a:cubicBezTo>
                    <a:pt x="3799262" y="6320920"/>
                    <a:pt x="3729963" y="6419719"/>
                    <a:pt x="3600477" y="6405199"/>
                  </a:cubicBezTo>
                  <a:cubicBezTo>
                    <a:pt x="3300135" y="6422756"/>
                    <a:pt x="3096075" y="6438702"/>
                    <a:pt x="2922865" y="6405199"/>
                  </a:cubicBezTo>
                  <a:cubicBezTo>
                    <a:pt x="2749655" y="6371696"/>
                    <a:pt x="2557978" y="6383949"/>
                    <a:pt x="2313014" y="6405199"/>
                  </a:cubicBezTo>
                  <a:cubicBezTo>
                    <a:pt x="2068050" y="6426449"/>
                    <a:pt x="1825426" y="6380915"/>
                    <a:pt x="1669282" y="6405199"/>
                  </a:cubicBezTo>
                  <a:cubicBezTo>
                    <a:pt x="1513138" y="6429483"/>
                    <a:pt x="1184297" y="6436274"/>
                    <a:pt x="923909" y="6405199"/>
                  </a:cubicBezTo>
                  <a:cubicBezTo>
                    <a:pt x="663521" y="6374124"/>
                    <a:pt x="401923" y="6403158"/>
                    <a:pt x="212416" y="6405199"/>
                  </a:cubicBezTo>
                  <a:cubicBezTo>
                    <a:pt x="80021" y="6429069"/>
                    <a:pt x="-11881" y="6310207"/>
                    <a:pt x="0" y="6192783"/>
                  </a:cubicBezTo>
                  <a:cubicBezTo>
                    <a:pt x="-19719" y="5970398"/>
                    <a:pt x="18053" y="5780311"/>
                    <a:pt x="0" y="5588101"/>
                  </a:cubicBezTo>
                  <a:cubicBezTo>
                    <a:pt x="-18053" y="5395891"/>
                    <a:pt x="16096" y="5311565"/>
                    <a:pt x="0" y="5103027"/>
                  </a:cubicBezTo>
                  <a:cubicBezTo>
                    <a:pt x="-16096" y="4894489"/>
                    <a:pt x="-27352" y="4708015"/>
                    <a:pt x="0" y="4498346"/>
                  </a:cubicBezTo>
                  <a:cubicBezTo>
                    <a:pt x="27352" y="4288677"/>
                    <a:pt x="11406" y="4036302"/>
                    <a:pt x="0" y="3714253"/>
                  </a:cubicBezTo>
                  <a:cubicBezTo>
                    <a:pt x="-11406" y="3392204"/>
                    <a:pt x="2959" y="3408220"/>
                    <a:pt x="0" y="3169375"/>
                  </a:cubicBezTo>
                  <a:cubicBezTo>
                    <a:pt x="-2959" y="2930530"/>
                    <a:pt x="21638" y="2575283"/>
                    <a:pt x="0" y="2385283"/>
                  </a:cubicBezTo>
                  <a:cubicBezTo>
                    <a:pt x="-21638" y="2195283"/>
                    <a:pt x="14331" y="2005076"/>
                    <a:pt x="0" y="1720797"/>
                  </a:cubicBezTo>
                  <a:cubicBezTo>
                    <a:pt x="-14331" y="1436518"/>
                    <a:pt x="-27350" y="1307447"/>
                    <a:pt x="0" y="996509"/>
                  </a:cubicBezTo>
                  <a:cubicBezTo>
                    <a:pt x="27350" y="685571"/>
                    <a:pt x="36145" y="461596"/>
                    <a:pt x="0" y="212416"/>
                  </a:cubicBezTo>
                  <a:close/>
                </a:path>
                <a:path w="3812893" h="6405199" stroke="0" extrusionOk="0">
                  <a:moveTo>
                    <a:pt x="0" y="212416"/>
                  </a:moveTo>
                  <a:cubicBezTo>
                    <a:pt x="17603" y="111234"/>
                    <a:pt x="80132" y="5930"/>
                    <a:pt x="212416" y="0"/>
                  </a:cubicBezTo>
                  <a:cubicBezTo>
                    <a:pt x="328606" y="-28565"/>
                    <a:pt x="552328" y="-27614"/>
                    <a:pt x="788386" y="0"/>
                  </a:cubicBezTo>
                  <a:cubicBezTo>
                    <a:pt x="1024444" y="27614"/>
                    <a:pt x="1302229" y="-32004"/>
                    <a:pt x="1533760" y="0"/>
                  </a:cubicBezTo>
                  <a:cubicBezTo>
                    <a:pt x="1765291" y="32004"/>
                    <a:pt x="1869287" y="16280"/>
                    <a:pt x="2109730" y="0"/>
                  </a:cubicBezTo>
                  <a:cubicBezTo>
                    <a:pt x="2350173" y="-16280"/>
                    <a:pt x="2521201" y="-15064"/>
                    <a:pt x="2753462" y="0"/>
                  </a:cubicBezTo>
                  <a:cubicBezTo>
                    <a:pt x="2985723" y="15064"/>
                    <a:pt x="3194662" y="9680"/>
                    <a:pt x="3600477" y="0"/>
                  </a:cubicBezTo>
                  <a:cubicBezTo>
                    <a:pt x="3695950" y="-3431"/>
                    <a:pt x="3822007" y="85716"/>
                    <a:pt x="3812893" y="212416"/>
                  </a:cubicBezTo>
                  <a:cubicBezTo>
                    <a:pt x="3786893" y="368609"/>
                    <a:pt x="3830958" y="491501"/>
                    <a:pt x="3812893" y="757294"/>
                  </a:cubicBezTo>
                  <a:cubicBezTo>
                    <a:pt x="3794828" y="1023087"/>
                    <a:pt x="3820642" y="1047227"/>
                    <a:pt x="3812893" y="1242368"/>
                  </a:cubicBezTo>
                  <a:cubicBezTo>
                    <a:pt x="3805144" y="1437509"/>
                    <a:pt x="3805365" y="1628623"/>
                    <a:pt x="3812893" y="1727442"/>
                  </a:cubicBezTo>
                  <a:cubicBezTo>
                    <a:pt x="3820421" y="1826261"/>
                    <a:pt x="3799619" y="2338911"/>
                    <a:pt x="3812893" y="2511535"/>
                  </a:cubicBezTo>
                  <a:cubicBezTo>
                    <a:pt x="3826167" y="2684159"/>
                    <a:pt x="3836406" y="3016139"/>
                    <a:pt x="3812893" y="3176020"/>
                  </a:cubicBezTo>
                  <a:cubicBezTo>
                    <a:pt x="3789380" y="3335902"/>
                    <a:pt x="3795723" y="3700471"/>
                    <a:pt x="3812893" y="3900309"/>
                  </a:cubicBezTo>
                  <a:cubicBezTo>
                    <a:pt x="3830063" y="4100147"/>
                    <a:pt x="3795884" y="4213833"/>
                    <a:pt x="3812893" y="4385383"/>
                  </a:cubicBezTo>
                  <a:cubicBezTo>
                    <a:pt x="3829902" y="4556933"/>
                    <a:pt x="3786820" y="4729333"/>
                    <a:pt x="3812893" y="4930261"/>
                  </a:cubicBezTo>
                  <a:cubicBezTo>
                    <a:pt x="3838966" y="5131189"/>
                    <a:pt x="3829235" y="5710588"/>
                    <a:pt x="3812893" y="6192783"/>
                  </a:cubicBezTo>
                  <a:cubicBezTo>
                    <a:pt x="3786867" y="6323389"/>
                    <a:pt x="3726142" y="6380123"/>
                    <a:pt x="3600477" y="6405199"/>
                  </a:cubicBezTo>
                  <a:cubicBezTo>
                    <a:pt x="3330717" y="6408665"/>
                    <a:pt x="3253693" y="6431904"/>
                    <a:pt x="2990626" y="6405199"/>
                  </a:cubicBezTo>
                  <a:cubicBezTo>
                    <a:pt x="2727559" y="6378494"/>
                    <a:pt x="2400895" y="6438720"/>
                    <a:pt x="2245253" y="6405199"/>
                  </a:cubicBezTo>
                  <a:cubicBezTo>
                    <a:pt x="2089611" y="6371678"/>
                    <a:pt x="1738830" y="6369734"/>
                    <a:pt x="1533760" y="6405199"/>
                  </a:cubicBezTo>
                  <a:cubicBezTo>
                    <a:pt x="1328690" y="6440664"/>
                    <a:pt x="1242969" y="6419433"/>
                    <a:pt x="957789" y="6405199"/>
                  </a:cubicBezTo>
                  <a:cubicBezTo>
                    <a:pt x="672609" y="6390965"/>
                    <a:pt x="565736" y="6385606"/>
                    <a:pt x="212416" y="6405199"/>
                  </a:cubicBezTo>
                  <a:cubicBezTo>
                    <a:pt x="85276" y="6426028"/>
                    <a:pt x="-6873" y="6312316"/>
                    <a:pt x="0" y="6192783"/>
                  </a:cubicBezTo>
                  <a:cubicBezTo>
                    <a:pt x="-14816" y="5929704"/>
                    <a:pt x="-14118" y="5757239"/>
                    <a:pt x="0" y="5528298"/>
                  </a:cubicBezTo>
                  <a:cubicBezTo>
                    <a:pt x="14118" y="5299358"/>
                    <a:pt x="-34121" y="5067964"/>
                    <a:pt x="0" y="4744205"/>
                  </a:cubicBezTo>
                  <a:cubicBezTo>
                    <a:pt x="34121" y="4420446"/>
                    <a:pt x="-14798" y="4410929"/>
                    <a:pt x="0" y="4139524"/>
                  </a:cubicBezTo>
                  <a:cubicBezTo>
                    <a:pt x="14798" y="3868119"/>
                    <a:pt x="-12172" y="3739574"/>
                    <a:pt x="0" y="3594646"/>
                  </a:cubicBezTo>
                  <a:cubicBezTo>
                    <a:pt x="12172" y="3449718"/>
                    <a:pt x="-20318" y="3237147"/>
                    <a:pt x="0" y="2989964"/>
                  </a:cubicBezTo>
                  <a:cubicBezTo>
                    <a:pt x="20318" y="2742781"/>
                    <a:pt x="-16566" y="2587180"/>
                    <a:pt x="0" y="2445086"/>
                  </a:cubicBezTo>
                  <a:cubicBezTo>
                    <a:pt x="16566" y="2302992"/>
                    <a:pt x="26462" y="1999085"/>
                    <a:pt x="0" y="1660994"/>
                  </a:cubicBezTo>
                  <a:cubicBezTo>
                    <a:pt x="-26462" y="1322903"/>
                    <a:pt x="568" y="1301057"/>
                    <a:pt x="0" y="1175920"/>
                  </a:cubicBezTo>
                  <a:cubicBezTo>
                    <a:pt x="-568" y="1050783"/>
                    <a:pt x="-28761" y="624817"/>
                    <a:pt x="0" y="212416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88000"/>
              </a:schemeClr>
            </a:solidFill>
            <a:ln w="76200">
              <a:solidFill>
                <a:schemeClr val="accent5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ubtitle 4"/>
            <p:cNvSpPr txBox="1"/>
            <p:nvPr/>
          </p:nvSpPr>
          <p:spPr>
            <a:xfrm>
              <a:off x="8266908" y="2841083"/>
              <a:ext cx="2057400" cy="762000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en-US" sz="3200" b="1" u="sng" dirty="0" err="1">
                  <a:latin typeface="Calibri" panose="020F0502020204030204" pitchFamily="34" charset="0"/>
                  <a:cs typeface="Calibri" panose="020F0502020204030204" pitchFamily="34" charset="0"/>
                </a:rPr>
                <a:t>Bài</a:t>
              </a:r>
              <a:r>
                <a:rPr lang="en-US" altLang="en-US" sz="3200" b="1" u="sng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3200" b="1" u="sng" dirty="0" err="1">
                  <a:latin typeface="Calibri" panose="020F0502020204030204" pitchFamily="34" charset="0"/>
                  <a:cs typeface="Calibri" panose="020F0502020204030204" pitchFamily="34" charset="0"/>
                </a:rPr>
                <a:t>giải</a:t>
              </a:r>
              <a:endParaRPr lang="en-US" altLang="en-US" sz="3200" b="1" u="sng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3" name="Subtitle 4"/>
          <p:cNvSpPr txBox="1"/>
          <p:nvPr/>
        </p:nvSpPr>
        <p:spPr bwMode="auto">
          <a:xfrm>
            <a:off x="5930900" y="3497757"/>
            <a:ext cx="6039426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Tỉ số phần trăm của số sản phẩm đạt 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chuẩn và tổng số sản phẩm là:</a:t>
            </a:r>
          </a:p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	 </a:t>
            </a:r>
          </a:p>
        </p:txBody>
      </p:sp>
      <p:sp>
        <p:nvSpPr>
          <p:cNvPr id="15" name="Subtitle 4"/>
          <p:cNvSpPr txBox="1"/>
          <p:nvPr/>
        </p:nvSpPr>
        <p:spPr bwMode="auto">
          <a:xfrm>
            <a:off x="9226766" y="4713011"/>
            <a:ext cx="1295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95 %</a:t>
            </a:r>
          </a:p>
        </p:txBody>
      </p:sp>
      <p:sp>
        <p:nvSpPr>
          <p:cNvPr id="16" name="Subtitle 4"/>
          <p:cNvSpPr txBox="1"/>
          <p:nvPr/>
        </p:nvSpPr>
        <p:spPr bwMode="auto">
          <a:xfrm>
            <a:off x="7197052" y="4691498"/>
            <a:ext cx="235604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95 : 100 =</a:t>
            </a:r>
          </a:p>
        </p:txBody>
      </p:sp>
      <p:sp>
        <p:nvSpPr>
          <p:cNvPr id="17" name="Subtitle 4"/>
          <p:cNvSpPr txBox="1"/>
          <p:nvPr/>
        </p:nvSpPr>
        <p:spPr bwMode="auto">
          <a:xfrm>
            <a:off x="7411029" y="5311104"/>
            <a:ext cx="2514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: 95 %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62523" y="5160707"/>
            <a:ext cx="2729108" cy="1847451"/>
            <a:chOff x="62523" y="5160707"/>
            <a:chExt cx="2729108" cy="184745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15070" y1="46934" x2="33380" y2="26638"/>
                          <a14:foregroundMark x1="15070" y1="50106" x2="25493" y2="43552"/>
                          <a14:foregroundMark x1="56620" y1="86469" x2="87042" y2="47569"/>
                          <a14:foregroundMark x1="38732" y1="62579" x2="45775" y2="32770"/>
                          <a14:foregroundMark x1="51831" y1="29810" x2="60282" y2="52220"/>
                          <a14:foregroundMark x1="70141" y1="16068" x2="79437" y2="24524"/>
                          <a14:foregroundMark x1="18028" y1="43129" x2="21972" y2="35941"/>
                          <a14:backgroundMark x1="18732" y1="58562" x2="22535" y2="53066"/>
                          <a14:backgroundMark x1="18310" y1="53277" x2="22535" y2="51374"/>
                          <a14:backgroundMark x1="73521" y1="19239" x2="77465" y2="39746"/>
                          <a14:backgroundMark x1="71549" y1="17336" x2="80000" y2="23044"/>
                          <a14:backgroundMark x1="78873" y1="24524" x2="80704" y2="40592"/>
                          <a14:backgroundMark x1="78732" y1="26004" x2="72817" y2="21142"/>
                          <a14:backgroundMark x1="70986" y1="17759" x2="78451" y2="23679"/>
                          <a14:backgroundMark x1="78732" y1="23679" x2="73239" y2="17759"/>
                        </a14:backgroundRemoval>
                      </a14:imgEffect>
                    </a14:imgLayer>
                  </a14:imgProps>
                </a:ext>
              </a:extLst>
            </a:blip>
            <a:srcRect l="14150" t="13297" r="10782" b="8140"/>
            <a:stretch>
              <a:fillRect/>
            </a:stretch>
          </p:blipFill>
          <p:spPr>
            <a:xfrm>
              <a:off x="141861" y="5160707"/>
              <a:ext cx="2649770" cy="184745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523" y="5179493"/>
              <a:ext cx="550076" cy="55007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791631" y="1044061"/>
            <a:ext cx="27142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100 sản </a:t>
            </a:r>
            <a:r>
              <a:rPr lang="en-US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phẩm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76097" y="1044061"/>
            <a:ext cx="42332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95 sản phẩm đạt </a:t>
            </a:r>
            <a:r>
              <a:rPr lang="en-US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chuẩn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1939636"/>
            <a:ext cx="90470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466746" y="2371262"/>
            <a:ext cx="42090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ubtitle 4"/>
          <p:cNvSpPr txBox="1"/>
          <p:nvPr/>
        </p:nvSpPr>
        <p:spPr bwMode="auto">
          <a:xfrm>
            <a:off x="6022358" y="3467295"/>
            <a:ext cx="6039426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Sản phẩm đạt 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chuẩn 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chiếm số phần trăm 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tổng số sản phẩm là:</a:t>
            </a:r>
          </a:p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	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2" grpId="0"/>
      <p:bldP spid="4" grpId="0"/>
      <p:bldP spid="23" grpId="0"/>
      <p:bldP spid="2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749895" y="1721505"/>
            <a:ext cx="11350535" cy="3866469"/>
          </a:xfrm>
          <a:custGeom>
            <a:avLst/>
            <a:gdLst>
              <a:gd name="connsiteX0" fmla="*/ 8091242 w 8196943"/>
              <a:gd name="connsiteY0" fmla="*/ 0 h 4098471"/>
              <a:gd name="connsiteX1" fmla="*/ 8196943 w 8196943"/>
              <a:gd name="connsiteY1" fmla="*/ 0 h 4098471"/>
              <a:gd name="connsiteX2" fmla="*/ 8196943 w 8196943"/>
              <a:gd name="connsiteY2" fmla="*/ 766142 h 4098471"/>
              <a:gd name="connsiteX3" fmla="*/ 7987259 w 8196943"/>
              <a:gd name="connsiteY3" fmla="*/ 796665 h 4098471"/>
              <a:gd name="connsiteX4" fmla="*/ 7989692 w 8196943"/>
              <a:gd name="connsiteY4" fmla="*/ 795419 h 4098471"/>
              <a:gd name="connsiteX5" fmla="*/ 8071252 w 8196943"/>
              <a:gd name="connsiteY5" fmla="*/ 709777 h 4098471"/>
              <a:gd name="connsiteX6" fmla="*/ 8110684 w 8196943"/>
              <a:gd name="connsiteY6" fmla="*/ 19716 h 4098471"/>
              <a:gd name="connsiteX7" fmla="*/ 1627861 w 8196943"/>
              <a:gd name="connsiteY7" fmla="*/ 0 h 4098471"/>
              <a:gd name="connsiteX8" fmla="*/ 6922112 w 8196943"/>
              <a:gd name="connsiteY8" fmla="*/ 0 h 4098471"/>
              <a:gd name="connsiteX9" fmla="*/ 6931853 w 8196943"/>
              <a:gd name="connsiteY9" fmla="*/ 66860 h 4098471"/>
              <a:gd name="connsiteX10" fmla="*/ 6957297 w 8196943"/>
              <a:gd name="connsiteY10" fmla="*/ 266167 h 4098471"/>
              <a:gd name="connsiteX11" fmla="*/ 6957297 w 8196943"/>
              <a:gd name="connsiteY11" fmla="*/ 591481 h 4098471"/>
              <a:gd name="connsiteX12" fmla="*/ 6888290 w 8196943"/>
              <a:gd name="connsiteY12" fmla="*/ 906938 h 4098471"/>
              <a:gd name="connsiteX13" fmla="*/ 6898148 w 8196943"/>
              <a:gd name="connsiteY13" fmla="*/ 1123814 h 4098471"/>
              <a:gd name="connsiteX14" fmla="*/ 6996729 w 8196943"/>
              <a:gd name="connsiteY14" fmla="*/ 1212536 h 4098471"/>
              <a:gd name="connsiteX15" fmla="*/ 7184031 w 8196943"/>
              <a:gd name="connsiteY15" fmla="*/ 1123814 h 4098471"/>
              <a:gd name="connsiteX16" fmla="*/ 7304792 w 8196943"/>
              <a:gd name="connsiteY16" fmla="*/ 1027082 h 4098471"/>
              <a:gd name="connsiteX17" fmla="*/ 7306433 w 8196943"/>
              <a:gd name="connsiteY17" fmla="*/ 1025755 h 4098471"/>
              <a:gd name="connsiteX18" fmla="*/ 7085239 w 8196943"/>
              <a:gd name="connsiteY18" fmla="*/ 1338029 h 4098471"/>
              <a:gd name="connsiteX19" fmla="*/ 6837589 w 8196943"/>
              <a:gd name="connsiteY19" fmla="*/ 1566629 h 4098471"/>
              <a:gd name="connsiteX20" fmla="*/ 6628039 w 8196943"/>
              <a:gd name="connsiteY20" fmla="*/ 1795229 h 4098471"/>
              <a:gd name="connsiteX21" fmla="*/ 6485164 w 8196943"/>
              <a:gd name="connsiteY21" fmla="*/ 2023829 h 4098471"/>
              <a:gd name="connsiteX22" fmla="*/ 6542314 w 8196943"/>
              <a:gd name="connsiteY22" fmla="*/ 2309579 h 4098471"/>
              <a:gd name="connsiteX23" fmla="*/ 6789964 w 8196943"/>
              <a:gd name="connsiteY23" fmla="*/ 2471504 h 4098471"/>
              <a:gd name="connsiteX24" fmla="*/ 6789964 w 8196943"/>
              <a:gd name="connsiteY24" fmla="*/ 2919179 h 4098471"/>
              <a:gd name="connsiteX25" fmla="*/ 6494689 w 8196943"/>
              <a:gd name="connsiteY25" fmla="*/ 3719279 h 4098471"/>
              <a:gd name="connsiteX26" fmla="*/ 6667049 w 8196943"/>
              <a:gd name="connsiteY26" fmla="*/ 4098471 h 4098471"/>
              <a:gd name="connsiteX27" fmla="*/ 1030771 w 8196943"/>
              <a:gd name="connsiteY27" fmla="*/ 4098471 h 4098471"/>
              <a:gd name="connsiteX28" fmla="*/ 1103539 w 8196943"/>
              <a:gd name="connsiteY28" fmla="*/ 4052654 h 4098471"/>
              <a:gd name="connsiteX29" fmla="*/ 1313089 w 8196943"/>
              <a:gd name="connsiteY29" fmla="*/ 3319229 h 4098471"/>
              <a:gd name="connsiteX30" fmla="*/ 1313089 w 8196943"/>
              <a:gd name="connsiteY30" fmla="*/ 2823929 h 4098471"/>
              <a:gd name="connsiteX31" fmla="*/ 1313089 w 8196943"/>
              <a:gd name="connsiteY31" fmla="*/ 2290529 h 4098471"/>
              <a:gd name="connsiteX32" fmla="*/ 1255939 w 8196943"/>
              <a:gd name="connsiteY32" fmla="*/ 1671404 h 4098471"/>
              <a:gd name="connsiteX33" fmla="*/ 1551214 w 8196943"/>
              <a:gd name="connsiteY33" fmla="*/ 1204679 h 4098471"/>
              <a:gd name="connsiteX34" fmla="*/ 1655989 w 8196943"/>
              <a:gd name="connsiteY34" fmla="*/ 833204 h 4098471"/>
              <a:gd name="connsiteX35" fmla="*/ 1732189 w 8196943"/>
              <a:gd name="connsiteY35" fmla="*/ 718904 h 4098471"/>
              <a:gd name="connsiteX36" fmla="*/ 2036989 w 8196943"/>
              <a:gd name="connsiteY36" fmla="*/ 128354 h 4098471"/>
              <a:gd name="connsiteX37" fmla="*/ 0 w 8196943"/>
              <a:gd name="connsiteY37" fmla="*/ 0 h 4098471"/>
              <a:gd name="connsiteX38" fmla="*/ 111535 w 8196943"/>
              <a:gd name="connsiteY38" fmla="*/ 0 h 4098471"/>
              <a:gd name="connsiteX39" fmla="*/ 0 w 8196943"/>
              <a:gd name="connsiteY39" fmla="*/ 50988 h 409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196943" h="4098471">
                <a:moveTo>
                  <a:pt x="8091242" y="0"/>
                </a:moveTo>
                <a:lnTo>
                  <a:pt x="8196943" y="0"/>
                </a:lnTo>
                <a:lnTo>
                  <a:pt x="8196943" y="766142"/>
                </a:lnTo>
                <a:lnTo>
                  <a:pt x="7987259" y="796665"/>
                </a:lnTo>
                <a:lnTo>
                  <a:pt x="7989692" y="795419"/>
                </a:lnTo>
                <a:cubicBezTo>
                  <a:pt x="8023708" y="773957"/>
                  <a:pt x="8052358" y="746334"/>
                  <a:pt x="8071252" y="709777"/>
                </a:cubicBezTo>
                <a:cubicBezTo>
                  <a:pt x="8146830" y="563550"/>
                  <a:pt x="8228980" y="185659"/>
                  <a:pt x="8110684" y="19716"/>
                </a:cubicBezTo>
                <a:close/>
                <a:moveTo>
                  <a:pt x="1627861" y="0"/>
                </a:moveTo>
                <a:lnTo>
                  <a:pt x="6922112" y="0"/>
                </a:lnTo>
                <a:lnTo>
                  <a:pt x="6931853" y="66860"/>
                </a:lnTo>
                <a:cubicBezTo>
                  <a:pt x="6943511" y="141556"/>
                  <a:pt x="6956065" y="213796"/>
                  <a:pt x="6957297" y="266167"/>
                </a:cubicBezTo>
                <a:cubicBezTo>
                  <a:pt x="6960583" y="405822"/>
                  <a:pt x="6968798" y="484686"/>
                  <a:pt x="6957297" y="591481"/>
                </a:cubicBezTo>
                <a:cubicBezTo>
                  <a:pt x="6945796" y="698276"/>
                  <a:pt x="6898148" y="818216"/>
                  <a:pt x="6888290" y="906938"/>
                </a:cubicBezTo>
                <a:cubicBezTo>
                  <a:pt x="6878433" y="995660"/>
                  <a:pt x="6880075" y="1072881"/>
                  <a:pt x="6898148" y="1123814"/>
                </a:cubicBezTo>
                <a:cubicBezTo>
                  <a:pt x="6916221" y="1174747"/>
                  <a:pt x="6949082" y="1212536"/>
                  <a:pt x="6996729" y="1212536"/>
                </a:cubicBezTo>
                <a:cubicBezTo>
                  <a:pt x="7044376" y="1212536"/>
                  <a:pt x="7111739" y="1169818"/>
                  <a:pt x="7184031" y="1123814"/>
                </a:cubicBezTo>
                <a:cubicBezTo>
                  <a:pt x="7220177" y="1100812"/>
                  <a:pt x="7262074" y="1063434"/>
                  <a:pt x="7304792" y="1027082"/>
                </a:cubicBezTo>
                <a:lnTo>
                  <a:pt x="7306433" y="1025755"/>
                </a:lnTo>
                <a:lnTo>
                  <a:pt x="7085239" y="1338029"/>
                </a:lnTo>
                <a:lnTo>
                  <a:pt x="6837589" y="1566629"/>
                </a:lnTo>
                <a:lnTo>
                  <a:pt x="6628039" y="1795229"/>
                </a:lnTo>
                <a:lnTo>
                  <a:pt x="6485164" y="2023829"/>
                </a:lnTo>
                <a:lnTo>
                  <a:pt x="6542314" y="2309579"/>
                </a:lnTo>
                <a:lnTo>
                  <a:pt x="6789964" y="2471504"/>
                </a:lnTo>
                <a:lnTo>
                  <a:pt x="6789964" y="2919179"/>
                </a:lnTo>
                <a:lnTo>
                  <a:pt x="6494689" y="3719279"/>
                </a:lnTo>
                <a:lnTo>
                  <a:pt x="6667049" y="4098471"/>
                </a:lnTo>
                <a:lnTo>
                  <a:pt x="1030771" y="4098471"/>
                </a:lnTo>
                <a:lnTo>
                  <a:pt x="1103539" y="4052654"/>
                </a:lnTo>
                <a:lnTo>
                  <a:pt x="1313089" y="3319229"/>
                </a:lnTo>
                <a:lnTo>
                  <a:pt x="1313089" y="2823929"/>
                </a:lnTo>
                <a:lnTo>
                  <a:pt x="1313089" y="2290529"/>
                </a:lnTo>
                <a:lnTo>
                  <a:pt x="1255939" y="1671404"/>
                </a:lnTo>
                <a:lnTo>
                  <a:pt x="1551214" y="1204679"/>
                </a:lnTo>
                <a:lnTo>
                  <a:pt x="1655989" y="833204"/>
                </a:lnTo>
                <a:lnTo>
                  <a:pt x="1732189" y="718904"/>
                </a:lnTo>
                <a:lnTo>
                  <a:pt x="2036989" y="128354"/>
                </a:lnTo>
                <a:close/>
                <a:moveTo>
                  <a:pt x="0" y="0"/>
                </a:moveTo>
                <a:lnTo>
                  <a:pt x="111535" y="0"/>
                </a:lnTo>
                <a:lnTo>
                  <a:pt x="0" y="50988"/>
                </a:lnTo>
                <a:close/>
              </a:path>
            </a:pathLst>
          </a:custGeom>
        </p:spPr>
      </p:pic>
      <p:sp>
        <p:nvSpPr>
          <p:cNvPr id="2" name="PA_库_椭圆 3"/>
          <p:cNvSpPr/>
          <p:nvPr>
            <p:custDataLst>
              <p:tags r:id="rId1"/>
            </p:custDataLst>
          </p:nvPr>
        </p:nvSpPr>
        <p:spPr>
          <a:xfrm>
            <a:off x="7267073" y="1429058"/>
            <a:ext cx="4158916" cy="41589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PA_库_文本框 5"/>
          <p:cNvSpPr txBox="1"/>
          <p:nvPr>
            <p:custDataLst>
              <p:tags r:id="rId2"/>
            </p:custDataLst>
          </p:nvPr>
        </p:nvSpPr>
        <p:spPr>
          <a:xfrm>
            <a:off x="1875357" y="2869586"/>
            <a:ext cx="47195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6600" b="1" dirty="0">
                <a:solidFill>
                  <a:srgbClr val="FF0000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VẬN DỤNG</a:t>
            </a:r>
            <a:endParaRPr lang="zh-CN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838" y="3344084"/>
            <a:ext cx="1485685" cy="3453297"/>
          </a:xfrm>
          <a:prstGeom prst="rect">
            <a:avLst/>
          </a:prstGeom>
        </p:spPr>
      </p:pic>
      <p:pic>
        <p:nvPicPr>
          <p:cNvPr id="10" name="图片 2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22930" y="460076"/>
            <a:ext cx="1112208" cy="984907"/>
          </a:xfrm>
          <a:prstGeom prst="rect">
            <a:avLst/>
          </a:prstGeom>
        </p:spPr>
      </p:pic>
      <p:grpSp>
        <p:nvGrpSpPr>
          <p:cNvPr id="11" name="组合 35"/>
          <p:cNvGrpSpPr/>
          <p:nvPr/>
        </p:nvGrpSpPr>
        <p:grpSpPr>
          <a:xfrm flipH="1">
            <a:off x="11169662" y="2452231"/>
            <a:ext cx="1403349" cy="5783044"/>
            <a:chOff x="5165851" y="440213"/>
            <a:chExt cx="2302424" cy="5941537"/>
          </a:xfrm>
        </p:grpSpPr>
        <p:pic>
          <p:nvPicPr>
            <p:cNvPr id="13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14" name="图片 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519" y="440213"/>
              <a:ext cx="455560" cy="607413"/>
            </a:xfrm>
            <a:prstGeom prst="rect">
              <a:avLst/>
            </a:prstGeom>
          </p:spPr>
        </p:pic>
        <p:pic>
          <p:nvPicPr>
            <p:cNvPr id="15" name="图片 1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2187" y="1548862"/>
              <a:ext cx="896088" cy="1006134"/>
            </a:xfrm>
            <a:prstGeom prst="rect">
              <a:avLst/>
            </a:prstGeom>
          </p:spPr>
        </p:pic>
        <p:pic>
          <p:nvPicPr>
            <p:cNvPr id="16" name="图片 1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4188" y="3971685"/>
              <a:ext cx="783488" cy="554038"/>
            </a:xfrm>
            <a:prstGeom prst="rect">
              <a:avLst/>
            </a:prstGeom>
          </p:spPr>
        </p:pic>
        <p:pic>
          <p:nvPicPr>
            <p:cNvPr id="17" name="图片 1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5851" y="2455523"/>
              <a:ext cx="851498" cy="654050"/>
            </a:xfrm>
            <a:prstGeom prst="rect">
              <a:avLst/>
            </a:prstGeom>
          </p:spPr>
        </p:pic>
      </p:grpSp>
      <p:pic>
        <p:nvPicPr>
          <p:cNvPr id="19" name="PA_库_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screen"/>
          <a:stretch>
            <a:fillRect/>
          </a:stretch>
        </p:blipFill>
        <p:spPr>
          <a:xfrm flipH="1">
            <a:off x="7066547" y="1032015"/>
            <a:ext cx="4359442" cy="435944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2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437190" y="0"/>
            <a:ext cx="12613910" cy="7416742"/>
            <a:chOff x="-437190" y="0"/>
            <a:chExt cx="12613910" cy="7416742"/>
          </a:xfrm>
        </p:grpSpPr>
        <p:pic>
          <p:nvPicPr>
            <p:cNvPr id="2" name="Picture 2" descr="Không có mô tả ảnh.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80" y="0"/>
              <a:ext cx="12192000" cy="6883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8" name="Group 137"/>
            <p:cNvGrpSpPr/>
            <p:nvPr/>
          </p:nvGrpSpPr>
          <p:grpSpPr>
            <a:xfrm>
              <a:off x="-437190" y="2840300"/>
              <a:ext cx="6224532" cy="4576442"/>
              <a:chOff x="4088511" y="1734219"/>
              <a:chExt cx="5775665" cy="4576442"/>
            </a:xfrm>
          </p:grpSpPr>
          <p:sp>
            <p:nvSpPr>
              <p:cNvPr id="139" name="PA_库_椭圆 7"/>
              <p:cNvSpPr/>
              <p:nvPr>
                <p:custDataLst>
                  <p:tags r:id="rId5"/>
                </p:custDataLst>
              </p:nvPr>
            </p:nvSpPr>
            <p:spPr>
              <a:xfrm>
                <a:off x="4088511" y="1734219"/>
                <a:ext cx="5775665" cy="457644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  <a:prstDash val="lgDash"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gradFill flip="none" rotWithShape="1">
                    <a:gsLst>
                      <a:gs pos="0">
                        <a:schemeClr val="lt1">
                          <a:shade val="30000"/>
                          <a:satMod val="115000"/>
                        </a:schemeClr>
                      </a:gs>
                      <a:gs pos="50000">
                        <a:schemeClr val="lt1">
                          <a:shade val="67500"/>
                          <a:satMod val="115000"/>
                        </a:schemeClr>
                      </a:gs>
                      <a:gs pos="100000">
                        <a:schemeClr val="l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PA_库_椭圆 7"/>
              <p:cNvSpPr/>
              <p:nvPr>
                <p:custDataLst>
                  <p:tags r:id="rId6"/>
                </p:custDataLst>
              </p:nvPr>
            </p:nvSpPr>
            <p:spPr>
              <a:xfrm>
                <a:off x="4257617" y="1886674"/>
                <a:ext cx="5437452" cy="431735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" name="PA_库_文本框 9"/>
          <p:cNvSpPr txBox="1"/>
          <p:nvPr>
            <p:custDataLst>
              <p:tags r:id="rId1"/>
            </p:custDataLst>
          </p:nvPr>
        </p:nvSpPr>
        <p:spPr>
          <a:xfrm>
            <a:off x="6939065" y="3321622"/>
            <a:ext cx="23755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4000" dirty="0">
                <a:solidFill>
                  <a:srgbClr val="002060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(Trang 73)</a:t>
            </a:r>
            <a:endParaRPr lang="zh-CN" altLang="en-US" sz="4000" dirty="0">
              <a:solidFill>
                <a:srgbClr val="002060"/>
              </a:solidFill>
              <a:latin typeface="Times New Roman" panose="02020603050405020304" pitchFamily="18" charset="0"/>
              <a:ea typeface="汉仪中圆简" panose="0201060900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PA_库_文本框 9"/>
          <p:cNvSpPr txBox="1"/>
          <p:nvPr>
            <p:custDataLst>
              <p:tags r:id="rId2"/>
            </p:custDataLst>
          </p:nvPr>
        </p:nvSpPr>
        <p:spPr>
          <a:xfrm>
            <a:off x="5030815" y="2020398"/>
            <a:ext cx="543814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6600" dirty="0">
                <a:solidFill>
                  <a:srgbClr val="FF0000"/>
                </a:solidFill>
                <a:latin typeface="Times New Roman" panose="02020603050405020304" pitchFamily="18" charset="0"/>
                <a:ea typeface="汉仪中圆简" panose="02010609000101010101" pitchFamily="49" charset="-122"/>
                <a:cs typeface="Times New Roman" panose="02020603050405020304" pitchFamily="18" charset="0"/>
              </a:rPr>
              <a:t>Tỉ số phần trăm</a:t>
            </a:r>
          </a:p>
        </p:txBody>
      </p:sp>
      <p:sp>
        <p:nvSpPr>
          <p:cNvPr id="7" name="PA_库_文本框 9"/>
          <p:cNvSpPr txBox="1"/>
          <p:nvPr>
            <p:custDataLst>
              <p:tags r:id="rId3"/>
            </p:custDataLst>
          </p:nvPr>
        </p:nvSpPr>
        <p:spPr>
          <a:xfrm>
            <a:off x="7072956" y="1119812"/>
            <a:ext cx="135382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4000" u="sng" dirty="0">
                <a:solidFill>
                  <a:srgbClr val="002060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T</a:t>
            </a:r>
            <a:r>
              <a:rPr lang="en-US" altLang="vi-VN" sz="4000" u="sng" dirty="0">
                <a:solidFill>
                  <a:srgbClr val="002060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oán</a:t>
            </a:r>
            <a:r>
              <a:rPr lang="vi-VN" altLang="zh-CN" sz="4000" u="sng" dirty="0">
                <a:solidFill>
                  <a:srgbClr val="002060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endParaRPr lang="zh-CN" altLang="en-US" sz="4000" u="sng" dirty="0">
              <a:solidFill>
                <a:srgbClr val="002060"/>
              </a:solidFill>
              <a:latin typeface="Times New Roman" panose="02020603050405020304" pitchFamily="18" charset="0"/>
              <a:ea typeface="汉仪中圆简" panose="0201060900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36" name="PA_库_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screen"/>
          <a:stretch>
            <a:fillRect/>
          </a:stretch>
        </p:blipFill>
        <p:spPr>
          <a:xfrm>
            <a:off x="812886" y="2810050"/>
            <a:ext cx="4047950" cy="4047950"/>
          </a:xfrm>
          <a:prstGeom prst="rect">
            <a:avLst/>
          </a:prstGeom>
        </p:spPr>
      </p:pic>
      <p:pic>
        <p:nvPicPr>
          <p:cNvPr id="141" name="图片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20321" y="2810050"/>
            <a:ext cx="1485685" cy="3453297"/>
          </a:xfrm>
          <a:prstGeom prst="rect">
            <a:avLst/>
          </a:prstGeom>
        </p:spPr>
      </p:pic>
      <p:pic>
        <p:nvPicPr>
          <p:cNvPr id="142" name="图片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442" y="3155070"/>
            <a:ext cx="866773" cy="1040128"/>
          </a:xfrm>
          <a:prstGeom prst="rect">
            <a:avLst/>
          </a:prstGeom>
        </p:spPr>
      </p:pic>
      <p:pic>
        <p:nvPicPr>
          <p:cNvPr id="143" name="图片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260" y="4794496"/>
            <a:ext cx="1271590" cy="1220541"/>
          </a:xfrm>
          <a:prstGeom prst="rect">
            <a:avLst/>
          </a:prstGeom>
        </p:spPr>
      </p:pic>
      <p:pic>
        <p:nvPicPr>
          <p:cNvPr id="144" name="图片 29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122930" y="460076"/>
            <a:ext cx="1112208" cy="984907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4420235" y="280035"/>
            <a:ext cx="72059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Thứ năm ngày 14 tháng 12 năm 2023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2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0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8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7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386300" y="1516796"/>
            <a:ext cx="18964600" cy="3053289"/>
          </a:xfrm>
          <a:custGeom>
            <a:avLst/>
            <a:gdLst>
              <a:gd name="connsiteX0" fmla="*/ 8091242 w 8196943"/>
              <a:gd name="connsiteY0" fmla="*/ 0 h 4098471"/>
              <a:gd name="connsiteX1" fmla="*/ 8196943 w 8196943"/>
              <a:gd name="connsiteY1" fmla="*/ 0 h 4098471"/>
              <a:gd name="connsiteX2" fmla="*/ 8196943 w 8196943"/>
              <a:gd name="connsiteY2" fmla="*/ 766142 h 4098471"/>
              <a:gd name="connsiteX3" fmla="*/ 7987259 w 8196943"/>
              <a:gd name="connsiteY3" fmla="*/ 796665 h 4098471"/>
              <a:gd name="connsiteX4" fmla="*/ 7989692 w 8196943"/>
              <a:gd name="connsiteY4" fmla="*/ 795419 h 4098471"/>
              <a:gd name="connsiteX5" fmla="*/ 8071252 w 8196943"/>
              <a:gd name="connsiteY5" fmla="*/ 709777 h 4098471"/>
              <a:gd name="connsiteX6" fmla="*/ 8110684 w 8196943"/>
              <a:gd name="connsiteY6" fmla="*/ 19716 h 4098471"/>
              <a:gd name="connsiteX7" fmla="*/ 1627861 w 8196943"/>
              <a:gd name="connsiteY7" fmla="*/ 0 h 4098471"/>
              <a:gd name="connsiteX8" fmla="*/ 6922112 w 8196943"/>
              <a:gd name="connsiteY8" fmla="*/ 0 h 4098471"/>
              <a:gd name="connsiteX9" fmla="*/ 6931853 w 8196943"/>
              <a:gd name="connsiteY9" fmla="*/ 66860 h 4098471"/>
              <a:gd name="connsiteX10" fmla="*/ 6957297 w 8196943"/>
              <a:gd name="connsiteY10" fmla="*/ 266167 h 4098471"/>
              <a:gd name="connsiteX11" fmla="*/ 6957297 w 8196943"/>
              <a:gd name="connsiteY11" fmla="*/ 591481 h 4098471"/>
              <a:gd name="connsiteX12" fmla="*/ 6888290 w 8196943"/>
              <a:gd name="connsiteY12" fmla="*/ 906938 h 4098471"/>
              <a:gd name="connsiteX13" fmla="*/ 6898148 w 8196943"/>
              <a:gd name="connsiteY13" fmla="*/ 1123814 h 4098471"/>
              <a:gd name="connsiteX14" fmla="*/ 6996729 w 8196943"/>
              <a:gd name="connsiteY14" fmla="*/ 1212536 h 4098471"/>
              <a:gd name="connsiteX15" fmla="*/ 7184031 w 8196943"/>
              <a:gd name="connsiteY15" fmla="*/ 1123814 h 4098471"/>
              <a:gd name="connsiteX16" fmla="*/ 7304792 w 8196943"/>
              <a:gd name="connsiteY16" fmla="*/ 1027082 h 4098471"/>
              <a:gd name="connsiteX17" fmla="*/ 7306433 w 8196943"/>
              <a:gd name="connsiteY17" fmla="*/ 1025755 h 4098471"/>
              <a:gd name="connsiteX18" fmla="*/ 7085239 w 8196943"/>
              <a:gd name="connsiteY18" fmla="*/ 1338029 h 4098471"/>
              <a:gd name="connsiteX19" fmla="*/ 6837589 w 8196943"/>
              <a:gd name="connsiteY19" fmla="*/ 1566629 h 4098471"/>
              <a:gd name="connsiteX20" fmla="*/ 6628039 w 8196943"/>
              <a:gd name="connsiteY20" fmla="*/ 1795229 h 4098471"/>
              <a:gd name="connsiteX21" fmla="*/ 6485164 w 8196943"/>
              <a:gd name="connsiteY21" fmla="*/ 2023829 h 4098471"/>
              <a:gd name="connsiteX22" fmla="*/ 6542314 w 8196943"/>
              <a:gd name="connsiteY22" fmla="*/ 2309579 h 4098471"/>
              <a:gd name="connsiteX23" fmla="*/ 6789964 w 8196943"/>
              <a:gd name="connsiteY23" fmla="*/ 2471504 h 4098471"/>
              <a:gd name="connsiteX24" fmla="*/ 6789964 w 8196943"/>
              <a:gd name="connsiteY24" fmla="*/ 2919179 h 4098471"/>
              <a:gd name="connsiteX25" fmla="*/ 6494689 w 8196943"/>
              <a:gd name="connsiteY25" fmla="*/ 3719279 h 4098471"/>
              <a:gd name="connsiteX26" fmla="*/ 6667049 w 8196943"/>
              <a:gd name="connsiteY26" fmla="*/ 4098471 h 4098471"/>
              <a:gd name="connsiteX27" fmla="*/ 1030771 w 8196943"/>
              <a:gd name="connsiteY27" fmla="*/ 4098471 h 4098471"/>
              <a:gd name="connsiteX28" fmla="*/ 1103539 w 8196943"/>
              <a:gd name="connsiteY28" fmla="*/ 4052654 h 4098471"/>
              <a:gd name="connsiteX29" fmla="*/ 1313089 w 8196943"/>
              <a:gd name="connsiteY29" fmla="*/ 3319229 h 4098471"/>
              <a:gd name="connsiteX30" fmla="*/ 1313089 w 8196943"/>
              <a:gd name="connsiteY30" fmla="*/ 2823929 h 4098471"/>
              <a:gd name="connsiteX31" fmla="*/ 1313089 w 8196943"/>
              <a:gd name="connsiteY31" fmla="*/ 2290529 h 4098471"/>
              <a:gd name="connsiteX32" fmla="*/ 1255939 w 8196943"/>
              <a:gd name="connsiteY32" fmla="*/ 1671404 h 4098471"/>
              <a:gd name="connsiteX33" fmla="*/ 1551214 w 8196943"/>
              <a:gd name="connsiteY33" fmla="*/ 1204679 h 4098471"/>
              <a:gd name="connsiteX34" fmla="*/ 1655989 w 8196943"/>
              <a:gd name="connsiteY34" fmla="*/ 833204 h 4098471"/>
              <a:gd name="connsiteX35" fmla="*/ 1732189 w 8196943"/>
              <a:gd name="connsiteY35" fmla="*/ 718904 h 4098471"/>
              <a:gd name="connsiteX36" fmla="*/ 2036989 w 8196943"/>
              <a:gd name="connsiteY36" fmla="*/ 128354 h 4098471"/>
              <a:gd name="connsiteX37" fmla="*/ 0 w 8196943"/>
              <a:gd name="connsiteY37" fmla="*/ 0 h 4098471"/>
              <a:gd name="connsiteX38" fmla="*/ 111535 w 8196943"/>
              <a:gd name="connsiteY38" fmla="*/ 0 h 4098471"/>
              <a:gd name="connsiteX39" fmla="*/ 0 w 8196943"/>
              <a:gd name="connsiteY39" fmla="*/ 50988 h 409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196943" h="4098471">
                <a:moveTo>
                  <a:pt x="8091242" y="0"/>
                </a:moveTo>
                <a:lnTo>
                  <a:pt x="8196943" y="0"/>
                </a:lnTo>
                <a:lnTo>
                  <a:pt x="8196943" y="766142"/>
                </a:lnTo>
                <a:lnTo>
                  <a:pt x="7987259" y="796665"/>
                </a:lnTo>
                <a:lnTo>
                  <a:pt x="7989692" y="795419"/>
                </a:lnTo>
                <a:cubicBezTo>
                  <a:pt x="8023708" y="773957"/>
                  <a:pt x="8052358" y="746334"/>
                  <a:pt x="8071252" y="709777"/>
                </a:cubicBezTo>
                <a:cubicBezTo>
                  <a:pt x="8146830" y="563550"/>
                  <a:pt x="8228980" y="185659"/>
                  <a:pt x="8110684" y="19716"/>
                </a:cubicBezTo>
                <a:close/>
                <a:moveTo>
                  <a:pt x="1627861" y="0"/>
                </a:moveTo>
                <a:lnTo>
                  <a:pt x="6922112" y="0"/>
                </a:lnTo>
                <a:lnTo>
                  <a:pt x="6931853" y="66860"/>
                </a:lnTo>
                <a:cubicBezTo>
                  <a:pt x="6943511" y="141556"/>
                  <a:pt x="6956065" y="213796"/>
                  <a:pt x="6957297" y="266167"/>
                </a:cubicBezTo>
                <a:cubicBezTo>
                  <a:pt x="6960583" y="405822"/>
                  <a:pt x="6968798" y="484686"/>
                  <a:pt x="6957297" y="591481"/>
                </a:cubicBezTo>
                <a:cubicBezTo>
                  <a:pt x="6945796" y="698276"/>
                  <a:pt x="6898148" y="818216"/>
                  <a:pt x="6888290" y="906938"/>
                </a:cubicBezTo>
                <a:cubicBezTo>
                  <a:pt x="6878433" y="995660"/>
                  <a:pt x="6880075" y="1072881"/>
                  <a:pt x="6898148" y="1123814"/>
                </a:cubicBezTo>
                <a:cubicBezTo>
                  <a:pt x="6916221" y="1174747"/>
                  <a:pt x="6949082" y="1212536"/>
                  <a:pt x="6996729" y="1212536"/>
                </a:cubicBezTo>
                <a:cubicBezTo>
                  <a:pt x="7044376" y="1212536"/>
                  <a:pt x="7111739" y="1169818"/>
                  <a:pt x="7184031" y="1123814"/>
                </a:cubicBezTo>
                <a:cubicBezTo>
                  <a:pt x="7220177" y="1100812"/>
                  <a:pt x="7262074" y="1063434"/>
                  <a:pt x="7304792" y="1027082"/>
                </a:cubicBezTo>
                <a:lnTo>
                  <a:pt x="7306433" y="1025755"/>
                </a:lnTo>
                <a:lnTo>
                  <a:pt x="7085239" y="1338029"/>
                </a:lnTo>
                <a:lnTo>
                  <a:pt x="6837589" y="1566629"/>
                </a:lnTo>
                <a:lnTo>
                  <a:pt x="6628039" y="1795229"/>
                </a:lnTo>
                <a:lnTo>
                  <a:pt x="6485164" y="2023829"/>
                </a:lnTo>
                <a:lnTo>
                  <a:pt x="6542314" y="2309579"/>
                </a:lnTo>
                <a:lnTo>
                  <a:pt x="6789964" y="2471504"/>
                </a:lnTo>
                <a:lnTo>
                  <a:pt x="6789964" y="2919179"/>
                </a:lnTo>
                <a:lnTo>
                  <a:pt x="6494689" y="3719279"/>
                </a:lnTo>
                <a:lnTo>
                  <a:pt x="6667049" y="4098471"/>
                </a:lnTo>
                <a:lnTo>
                  <a:pt x="1030771" y="4098471"/>
                </a:lnTo>
                <a:lnTo>
                  <a:pt x="1103539" y="4052654"/>
                </a:lnTo>
                <a:lnTo>
                  <a:pt x="1313089" y="3319229"/>
                </a:lnTo>
                <a:lnTo>
                  <a:pt x="1313089" y="2823929"/>
                </a:lnTo>
                <a:lnTo>
                  <a:pt x="1313089" y="2290529"/>
                </a:lnTo>
                <a:lnTo>
                  <a:pt x="1255939" y="1671404"/>
                </a:lnTo>
                <a:lnTo>
                  <a:pt x="1551214" y="1204679"/>
                </a:lnTo>
                <a:lnTo>
                  <a:pt x="1655989" y="833204"/>
                </a:lnTo>
                <a:lnTo>
                  <a:pt x="1732189" y="718904"/>
                </a:lnTo>
                <a:lnTo>
                  <a:pt x="2036989" y="128354"/>
                </a:lnTo>
                <a:close/>
                <a:moveTo>
                  <a:pt x="0" y="0"/>
                </a:moveTo>
                <a:lnTo>
                  <a:pt x="111535" y="0"/>
                </a:lnTo>
                <a:lnTo>
                  <a:pt x="0" y="50988"/>
                </a:lnTo>
                <a:close/>
              </a:path>
            </a:pathLst>
          </a:custGeom>
        </p:spPr>
      </p:pic>
      <p:sp>
        <p:nvSpPr>
          <p:cNvPr id="6" name="PA_库_文本框 5"/>
          <p:cNvSpPr txBox="1"/>
          <p:nvPr>
            <p:custDataLst>
              <p:tags r:id="rId1"/>
            </p:custDataLst>
          </p:nvPr>
        </p:nvSpPr>
        <p:spPr>
          <a:xfrm>
            <a:off x="3466024" y="129886"/>
            <a:ext cx="54008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8000" b="1" dirty="0">
                <a:solidFill>
                  <a:srgbClr val="002060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TRÒ CHƠI</a:t>
            </a:r>
            <a:endParaRPr lang="zh-CN" altLang="en-US" sz="4800" dirty="0">
              <a:solidFill>
                <a:srgbClr val="002060"/>
              </a:solidFill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1838" y="3344084"/>
            <a:ext cx="1485685" cy="3453297"/>
          </a:xfrm>
          <a:prstGeom prst="rect">
            <a:avLst/>
          </a:prstGeom>
        </p:spPr>
      </p:pic>
      <p:pic>
        <p:nvPicPr>
          <p:cNvPr id="10" name="图片 2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20403" y="261465"/>
            <a:ext cx="1112208" cy="984907"/>
          </a:xfrm>
          <a:prstGeom prst="rect">
            <a:avLst/>
          </a:prstGeom>
        </p:spPr>
      </p:pic>
      <p:grpSp>
        <p:nvGrpSpPr>
          <p:cNvPr id="11" name="组合 35"/>
          <p:cNvGrpSpPr/>
          <p:nvPr/>
        </p:nvGrpSpPr>
        <p:grpSpPr>
          <a:xfrm flipH="1">
            <a:off x="11169662" y="2452231"/>
            <a:ext cx="1403349" cy="5783044"/>
            <a:chOff x="5165851" y="440213"/>
            <a:chExt cx="2302424" cy="5941537"/>
          </a:xfrm>
        </p:grpSpPr>
        <p:pic>
          <p:nvPicPr>
            <p:cNvPr id="13" name="图片 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14" name="图片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519" y="440213"/>
              <a:ext cx="455560" cy="607413"/>
            </a:xfrm>
            <a:prstGeom prst="rect">
              <a:avLst/>
            </a:prstGeom>
          </p:spPr>
        </p:pic>
        <p:pic>
          <p:nvPicPr>
            <p:cNvPr id="15" name="图片 1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2187" y="1548862"/>
              <a:ext cx="896088" cy="1006134"/>
            </a:xfrm>
            <a:prstGeom prst="rect">
              <a:avLst/>
            </a:prstGeom>
          </p:spPr>
        </p:pic>
        <p:pic>
          <p:nvPicPr>
            <p:cNvPr id="16" name="图片 1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4188" y="3971685"/>
              <a:ext cx="783488" cy="554038"/>
            </a:xfrm>
            <a:prstGeom prst="rect">
              <a:avLst/>
            </a:prstGeom>
          </p:spPr>
        </p:pic>
        <p:pic>
          <p:nvPicPr>
            <p:cNvPr id="17" name="图片 1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5851" y="2455523"/>
              <a:ext cx="851498" cy="654050"/>
            </a:xfrm>
            <a:prstGeom prst="rect">
              <a:avLst/>
            </a:prstGeom>
          </p:spPr>
        </p:pic>
      </p:grpSp>
      <p:sp>
        <p:nvSpPr>
          <p:cNvPr id="18" name="PA_库_文本框 5"/>
          <p:cNvSpPr txBox="1"/>
          <p:nvPr>
            <p:custDataLst>
              <p:tags r:id="rId2"/>
            </p:custDataLst>
          </p:nvPr>
        </p:nvSpPr>
        <p:spPr>
          <a:xfrm>
            <a:off x="2026327" y="2136037"/>
            <a:ext cx="99930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smtClean="0">
                <a:blipFill dpi="0" rotWithShape="1">
                  <a:blip r:embed="rId1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Bạn đang ở đâu?</a:t>
            </a:r>
            <a:endParaRPr lang="zh-CN" altLang="en-US" sz="4800" dirty="0">
              <a:blipFill dpi="0" rotWithShape="1"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67089" y="4806368"/>
            <a:ext cx="2579386" cy="109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30%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942205" y="4797425"/>
                <a:ext cx="2724785" cy="107632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45</m:t>
                          </m:r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2205" y="4797425"/>
                <a:ext cx="2724785" cy="1076325"/>
              </a:xfrm>
              <a:prstGeom prst="rect">
                <a:avLst/>
              </a:prstGeom>
              <a:blipFill rotWithShape="1">
                <a:blip r:embed="rId15"/>
                <a:stretch>
                  <a:fillRect l="-233" t="-590" r="-233" b="-590"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Nhac-nen-powerpoint-vui-nhon-www_tiengdong_com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329638" y="5910167"/>
            <a:ext cx="609600" cy="609600"/>
          </a:xfrm>
          <a:prstGeom prst="rect">
            <a:avLst/>
          </a:prstGeom>
        </p:spPr>
      </p:pic>
      <p:sp>
        <p:nvSpPr>
          <p:cNvPr id="3" name="Rectangle 19"/>
          <p:cNvSpPr/>
          <p:nvPr/>
        </p:nvSpPr>
        <p:spPr>
          <a:xfrm>
            <a:off x="2217420" y="4798060"/>
            <a:ext cx="2724785" cy="1075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30 và 100</a:t>
            </a:r>
            <a:endParaRPr lang="en-US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2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0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59259E-6 L 0.08216 0.03681 C 0.09934 0.04514 0.125 0.04977 0.15208 0.04977 C 0.18268 0.04977 0.20729 0.04514 0.22447 0.03681 L 0.30677 -2.59259E-6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39" y="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48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utoUpdateAnimBg="0"/>
      <p:bldP spid="18" grpId="0" autoUpdateAnimBg="0"/>
      <p:bldP spid="4" grpId="0" bldLvl="0" animBg="1"/>
      <p:bldP spid="3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组合 35"/>
          <p:cNvGrpSpPr/>
          <p:nvPr/>
        </p:nvGrpSpPr>
        <p:grpSpPr>
          <a:xfrm flipH="1">
            <a:off x="8194875" y="23806"/>
            <a:ext cx="4378136" cy="8211469"/>
            <a:chOff x="5165851" y="-2054767"/>
            <a:chExt cx="8427710" cy="8436517"/>
          </a:xfrm>
        </p:grpSpPr>
        <p:pic>
          <p:nvPicPr>
            <p:cNvPr id="75" name="图片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>
              <a:fillRect/>
            </a:stretch>
          </p:blipFill>
          <p:spPr>
            <a:xfrm flipH="1">
              <a:off x="5634630" y="-2054767"/>
              <a:ext cx="7958931" cy="6858000"/>
            </a:xfrm>
            <a:prstGeom prst="rect">
              <a:avLst/>
            </a:prstGeom>
          </p:spPr>
        </p:pic>
        <p:pic>
          <p:nvPicPr>
            <p:cNvPr id="76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77" name="图片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519" y="440213"/>
              <a:ext cx="455560" cy="607413"/>
            </a:xfrm>
            <a:prstGeom prst="rect">
              <a:avLst/>
            </a:prstGeom>
          </p:spPr>
        </p:pic>
        <p:pic>
          <p:nvPicPr>
            <p:cNvPr id="78" name="图片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2187" y="1548862"/>
              <a:ext cx="896088" cy="1006134"/>
            </a:xfrm>
            <a:prstGeom prst="rect">
              <a:avLst/>
            </a:prstGeom>
          </p:spPr>
        </p:pic>
        <p:pic>
          <p:nvPicPr>
            <p:cNvPr id="79" name="图片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4188" y="3971685"/>
              <a:ext cx="783488" cy="554038"/>
            </a:xfrm>
            <a:prstGeom prst="rect">
              <a:avLst/>
            </a:prstGeom>
          </p:spPr>
        </p:pic>
        <p:pic>
          <p:nvPicPr>
            <p:cNvPr id="80" name="图片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5851" y="2455523"/>
              <a:ext cx="851498" cy="654050"/>
            </a:xfrm>
            <a:prstGeom prst="rect">
              <a:avLst/>
            </a:prstGeom>
          </p:spPr>
        </p:pic>
      </p:grpSp>
      <p:grpSp>
        <p:nvGrpSpPr>
          <p:cNvPr id="47" name="Google Shape;566;p29"/>
          <p:cNvGrpSpPr/>
          <p:nvPr/>
        </p:nvGrpSpPr>
        <p:grpSpPr>
          <a:xfrm>
            <a:off x="10319087" y="-321121"/>
            <a:ext cx="2546854" cy="1806925"/>
            <a:chOff x="2981705" y="1619574"/>
            <a:chExt cx="3194949" cy="2291139"/>
          </a:xfrm>
        </p:grpSpPr>
        <p:grpSp>
          <p:nvGrpSpPr>
            <p:cNvPr id="48" name="Google Shape;567;p29"/>
            <p:cNvGrpSpPr/>
            <p:nvPr/>
          </p:nvGrpSpPr>
          <p:grpSpPr>
            <a:xfrm>
              <a:off x="2981705" y="1619574"/>
              <a:ext cx="3194949" cy="2291139"/>
              <a:chOff x="2981705" y="1619574"/>
              <a:chExt cx="3194949" cy="2291139"/>
            </a:xfrm>
          </p:grpSpPr>
          <p:sp>
            <p:nvSpPr>
              <p:cNvPr id="55" name="Google Shape;568;p29"/>
              <p:cNvSpPr/>
              <p:nvPr/>
            </p:nvSpPr>
            <p:spPr>
              <a:xfrm>
                <a:off x="3727450" y="1920638"/>
                <a:ext cx="1688920" cy="1689010"/>
              </a:xfrm>
              <a:custGeom>
                <a:avLst/>
                <a:gdLst/>
                <a:ahLst/>
                <a:cxnLst/>
                <a:rect l="l" t="t" r="r" b="b"/>
                <a:pathLst>
                  <a:path w="18759" h="18760" extrusionOk="0">
                    <a:moveTo>
                      <a:pt x="9379" y="1"/>
                    </a:moveTo>
                    <a:cubicBezTo>
                      <a:pt x="4198" y="1"/>
                      <a:pt x="0" y="4200"/>
                      <a:pt x="0" y="9380"/>
                    </a:cubicBezTo>
                    <a:cubicBezTo>
                      <a:pt x="0" y="14561"/>
                      <a:pt x="4198" y="18759"/>
                      <a:pt x="9379" y="18759"/>
                    </a:cubicBezTo>
                    <a:cubicBezTo>
                      <a:pt x="14560" y="18759"/>
                      <a:pt x="18759" y="14561"/>
                      <a:pt x="18759" y="9380"/>
                    </a:cubicBezTo>
                    <a:cubicBezTo>
                      <a:pt x="18759" y="4200"/>
                      <a:pt x="14560" y="1"/>
                      <a:pt x="9379" y="1"/>
                    </a:cubicBezTo>
                    <a:close/>
                  </a:path>
                </a:pathLst>
              </a:custGeom>
              <a:solidFill>
                <a:srgbClr val="FFE08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grpSp>
            <p:nvGrpSpPr>
              <p:cNvPr id="56" name="Google Shape;569;p29"/>
              <p:cNvGrpSpPr/>
              <p:nvPr/>
            </p:nvGrpSpPr>
            <p:grpSpPr>
              <a:xfrm>
                <a:off x="2981705" y="1619574"/>
                <a:ext cx="3194949" cy="2291139"/>
                <a:chOff x="6646898" y="3473600"/>
                <a:chExt cx="862730" cy="618675"/>
              </a:xfrm>
            </p:grpSpPr>
            <p:sp>
              <p:nvSpPr>
                <p:cNvPr id="57" name="Google Shape;570;p29"/>
                <p:cNvSpPr/>
                <p:nvPr/>
              </p:nvSpPr>
              <p:spPr>
                <a:xfrm>
                  <a:off x="7275300" y="3585125"/>
                  <a:ext cx="49800" cy="4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1626" extrusionOk="0">
                      <a:moveTo>
                        <a:pt x="1519" y="1"/>
                      </a:moveTo>
                      <a:cubicBezTo>
                        <a:pt x="1452" y="1"/>
                        <a:pt x="1386" y="18"/>
                        <a:pt x="1327" y="56"/>
                      </a:cubicBezTo>
                      <a:cubicBezTo>
                        <a:pt x="947" y="310"/>
                        <a:pt x="592" y="601"/>
                        <a:pt x="275" y="935"/>
                      </a:cubicBezTo>
                      <a:cubicBezTo>
                        <a:pt x="0" y="1223"/>
                        <a:pt x="273" y="1625"/>
                        <a:pt x="576" y="1625"/>
                      </a:cubicBezTo>
                      <a:cubicBezTo>
                        <a:pt x="667" y="1625"/>
                        <a:pt x="761" y="1589"/>
                        <a:pt x="843" y="1503"/>
                      </a:cubicBezTo>
                      <a:cubicBezTo>
                        <a:pt x="1113" y="1219"/>
                        <a:pt x="1408" y="968"/>
                        <a:pt x="1735" y="751"/>
                      </a:cubicBezTo>
                      <a:cubicBezTo>
                        <a:pt x="1915" y="631"/>
                        <a:pt x="1992" y="397"/>
                        <a:pt x="1878" y="200"/>
                      </a:cubicBezTo>
                      <a:cubicBezTo>
                        <a:pt x="1808" y="80"/>
                        <a:pt x="1663" y="1"/>
                        <a:pt x="1519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8" name="Google Shape;571;p29"/>
                <p:cNvSpPr/>
                <p:nvPr/>
              </p:nvSpPr>
              <p:spPr>
                <a:xfrm rot="-298937">
                  <a:off x="7324139" y="3651792"/>
                  <a:ext cx="173841" cy="372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3" h="1322" extrusionOk="0">
                      <a:moveTo>
                        <a:pt x="2011" y="1"/>
                      </a:moveTo>
                      <a:cubicBezTo>
                        <a:pt x="1977" y="1"/>
                        <a:pt x="1941" y="5"/>
                        <a:pt x="1904" y="14"/>
                      </a:cubicBezTo>
                      <a:cubicBezTo>
                        <a:pt x="1370" y="147"/>
                        <a:pt x="852" y="318"/>
                        <a:pt x="341" y="525"/>
                      </a:cubicBezTo>
                      <a:cubicBezTo>
                        <a:pt x="141" y="608"/>
                        <a:pt x="0" y="792"/>
                        <a:pt x="60" y="1019"/>
                      </a:cubicBezTo>
                      <a:cubicBezTo>
                        <a:pt x="102" y="1176"/>
                        <a:pt x="274" y="1321"/>
                        <a:pt x="446" y="1321"/>
                      </a:cubicBezTo>
                      <a:cubicBezTo>
                        <a:pt x="483" y="1321"/>
                        <a:pt x="520" y="1315"/>
                        <a:pt x="555" y="1300"/>
                      </a:cubicBezTo>
                      <a:cubicBezTo>
                        <a:pt x="1066" y="1092"/>
                        <a:pt x="1583" y="922"/>
                        <a:pt x="2118" y="792"/>
                      </a:cubicBezTo>
                      <a:cubicBezTo>
                        <a:pt x="2582" y="674"/>
                        <a:pt x="2436" y="1"/>
                        <a:pt x="2011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9" name="Google Shape;572;p29"/>
                <p:cNvSpPr/>
                <p:nvPr/>
              </p:nvSpPr>
              <p:spPr>
                <a:xfrm>
                  <a:off x="7338025" y="3762300"/>
                  <a:ext cx="82625" cy="2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5" h="918" extrusionOk="0">
                      <a:moveTo>
                        <a:pt x="947" y="0"/>
                      </a:moveTo>
                      <a:cubicBezTo>
                        <a:pt x="805" y="0"/>
                        <a:pt x="662" y="3"/>
                        <a:pt x="519" y="8"/>
                      </a:cubicBezTo>
                      <a:cubicBezTo>
                        <a:pt x="9" y="27"/>
                        <a:pt x="1" y="813"/>
                        <a:pt x="503" y="813"/>
                      </a:cubicBezTo>
                      <a:cubicBezTo>
                        <a:pt x="508" y="813"/>
                        <a:pt x="513" y="813"/>
                        <a:pt x="519" y="813"/>
                      </a:cubicBezTo>
                      <a:cubicBezTo>
                        <a:pt x="681" y="806"/>
                        <a:pt x="842" y="803"/>
                        <a:pt x="1004" y="803"/>
                      </a:cubicBezTo>
                      <a:cubicBezTo>
                        <a:pt x="1539" y="803"/>
                        <a:pt x="2072" y="838"/>
                        <a:pt x="2603" y="913"/>
                      </a:cubicBezTo>
                      <a:cubicBezTo>
                        <a:pt x="2626" y="916"/>
                        <a:pt x="2648" y="918"/>
                        <a:pt x="2669" y="918"/>
                      </a:cubicBezTo>
                      <a:cubicBezTo>
                        <a:pt x="3128" y="918"/>
                        <a:pt x="3305" y="208"/>
                        <a:pt x="2816" y="138"/>
                      </a:cubicBezTo>
                      <a:cubicBezTo>
                        <a:pt x="2193" y="48"/>
                        <a:pt x="1573" y="0"/>
                        <a:pt x="947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0" name="Google Shape;573;p29"/>
                <p:cNvSpPr/>
                <p:nvPr/>
              </p:nvSpPr>
              <p:spPr>
                <a:xfrm rot="548653">
                  <a:off x="7309272" y="3868851"/>
                  <a:ext cx="198575" cy="3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1291" extrusionOk="0">
                      <a:moveTo>
                        <a:pt x="600" y="1"/>
                      </a:moveTo>
                      <a:cubicBezTo>
                        <a:pt x="162" y="1"/>
                        <a:pt x="1" y="689"/>
                        <a:pt x="477" y="786"/>
                      </a:cubicBezTo>
                      <a:cubicBezTo>
                        <a:pt x="998" y="892"/>
                        <a:pt x="1508" y="1039"/>
                        <a:pt x="1997" y="1247"/>
                      </a:cubicBezTo>
                      <a:cubicBezTo>
                        <a:pt x="2066" y="1275"/>
                        <a:pt x="2138" y="1291"/>
                        <a:pt x="2208" y="1291"/>
                      </a:cubicBezTo>
                      <a:cubicBezTo>
                        <a:pt x="2341" y="1291"/>
                        <a:pt x="2465" y="1234"/>
                        <a:pt x="2544" y="1103"/>
                      </a:cubicBezTo>
                      <a:cubicBezTo>
                        <a:pt x="2648" y="932"/>
                        <a:pt x="2601" y="635"/>
                        <a:pt x="2401" y="551"/>
                      </a:cubicBezTo>
                      <a:cubicBezTo>
                        <a:pt x="1846" y="317"/>
                        <a:pt x="1282" y="131"/>
                        <a:pt x="691" y="10"/>
                      </a:cubicBezTo>
                      <a:cubicBezTo>
                        <a:pt x="659" y="4"/>
                        <a:pt x="629" y="1"/>
                        <a:pt x="600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1" name="Google Shape;574;p29"/>
                <p:cNvSpPr/>
                <p:nvPr/>
              </p:nvSpPr>
              <p:spPr>
                <a:xfrm>
                  <a:off x="7288225" y="3942050"/>
                  <a:ext cx="74400" cy="4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6" h="1643" extrusionOk="0">
                      <a:moveTo>
                        <a:pt x="531" y="0"/>
                      </a:moveTo>
                      <a:cubicBezTo>
                        <a:pt x="135" y="0"/>
                        <a:pt x="0" y="655"/>
                        <a:pt x="446" y="797"/>
                      </a:cubicBezTo>
                      <a:cubicBezTo>
                        <a:pt x="1060" y="998"/>
                        <a:pt x="1635" y="1258"/>
                        <a:pt x="2190" y="1585"/>
                      </a:cubicBezTo>
                      <a:cubicBezTo>
                        <a:pt x="2259" y="1625"/>
                        <a:pt x="2327" y="1643"/>
                        <a:pt x="2391" y="1643"/>
                      </a:cubicBezTo>
                      <a:cubicBezTo>
                        <a:pt x="2743" y="1643"/>
                        <a:pt x="2976" y="1114"/>
                        <a:pt x="2597" y="890"/>
                      </a:cubicBezTo>
                      <a:cubicBezTo>
                        <a:pt x="1982" y="530"/>
                        <a:pt x="1338" y="243"/>
                        <a:pt x="660" y="22"/>
                      </a:cubicBezTo>
                      <a:cubicBezTo>
                        <a:pt x="614" y="7"/>
                        <a:pt x="571" y="0"/>
                        <a:pt x="531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2" name="Google Shape;575;p29"/>
                <p:cNvSpPr/>
                <p:nvPr/>
              </p:nvSpPr>
              <p:spPr>
                <a:xfrm>
                  <a:off x="7201750" y="4016475"/>
                  <a:ext cx="47050" cy="5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2" h="2015" extrusionOk="0">
                      <a:moveTo>
                        <a:pt x="466" y="0"/>
                      </a:moveTo>
                      <a:cubicBezTo>
                        <a:pt x="403" y="0"/>
                        <a:pt x="338" y="17"/>
                        <a:pt x="275" y="54"/>
                      </a:cubicBezTo>
                      <a:cubicBezTo>
                        <a:pt x="107" y="155"/>
                        <a:pt x="1" y="432"/>
                        <a:pt x="130" y="606"/>
                      </a:cubicBezTo>
                      <a:cubicBezTo>
                        <a:pt x="438" y="1010"/>
                        <a:pt x="749" y="1414"/>
                        <a:pt x="1056" y="1815"/>
                      </a:cubicBezTo>
                      <a:cubicBezTo>
                        <a:pt x="1146" y="1935"/>
                        <a:pt x="1275" y="2014"/>
                        <a:pt x="1413" y="2014"/>
                      </a:cubicBezTo>
                      <a:cubicBezTo>
                        <a:pt x="1476" y="2014"/>
                        <a:pt x="1540" y="1998"/>
                        <a:pt x="1604" y="1962"/>
                      </a:cubicBezTo>
                      <a:cubicBezTo>
                        <a:pt x="1774" y="1861"/>
                        <a:pt x="1881" y="1585"/>
                        <a:pt x="1751" y="1411"/>
                      </a:cubicBezTo>
                      <a:cubicBezTo>
                        <a:pt x="1440" y="1007"/>
                        <a:pt x="1133" y="603"/>
                        <a:pt x="825" y="198"/>
                      </a:cubicBezTo>
                      <a:cubicBezTo>
                        <a:pt x="736" y="81"/>
                        <a:pt x="606" y="0"/>
                        <a:pt x="466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3" name="Google Shape;576;p29"/>
                <p:cNvSpPr/>
                <p:nvPr/>
              </p:nvSpPr>
              <p:spPr>
                <a:xfrm>
                  <a:off x="7084750" y="4041000"/>
                  <a:ext cx="25250" cy="5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" h="2051" extrusionOk="0">
                      <a:moveTo>
                        <a:pt x="520" y="1"/>
                      </a:moveTo>
                      <a:cubicBezTo>
                        <a:pt x="362" y="1"/>
                        <a:pt x="208" y="87"/>
                        <a:pt x="158" y="286"/>
                      </a:cubicBezTo>
                      <a:cubicBezTo>
                        <a:pt x="45" y="737"/>
                        <a:pt x="1" y="1201"/>
                        <a:pt x="37" y="1666"/>
                      </a:cubicBezTo>
                      <a:cubicBezTo>
                        <a:pt x="59" y="1922"/>
                        <a:pt x="272" y="2050"/>
                        <a:pt x="474" y="2050"/>
                      </a:cubicBezTo>
                      <a:cubicBezTo>
                        <a:pt x="675" y="2050"/>
                        <a:pt x="864" y="1923"/>
                        <a:pt x="842" y="1666"/>
                      </a:cubicBezTo>
                      <a:cubicBezTo>
                        <a:pt x="809" y="1268"/>
                        <a:pt x="836" y="888"/>
                        <a:pt x="933" y="500"/>
                      </a:cubicBezTo>
                      <a:cubicBezTo>
                        <a:pt x="1009" y="198"/>
                        <a:pt x="759" y="1"/>
                        <a:pt x="520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4" name="Google Shape;577;p29"/>
                <p:cNvSpPr/>
                <p:nvPr/>
              </p:nvSpPr>
              <p:spPr>
                <a:xfrm>
                  <a:off x="7216275" y="3524425"/>
                  <a:ext cx="32950" cy="4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8" h="1842" extrusionOk="0">
                      <a:moveTo>
                        <a:pt x="881" y="1"/>
                      </a:moveTo>
                      <a:cubicBezTo>
                        <a:pt x="739" y="1"/>
                        <a:pt x="592" y="65"/>
                        <a:pt x="535" y="196"/>
                      </a:cubicBezTo>
                      <a:cubicBezTo>
                        <a:pt x="385" y="544"/>
                        <a:pt x="235" y="891"/>
                        <a:pt x="84" y="1238"/>
                      </a:cubicBezTo>
                      <a:cubicBezTo>
                        <a:pt x="1" y="1439"/>
                        <a:pt x="27" y="1670"/>
                        <a:pt x="228" y="1790"/>
                      </a:cubicBezTo>
                      <a:cubicBezTo>
                        <a:pt x="286" y="1824"/>
                        <a:pt x="359" y="1842"/>
                        <a:pt x="434" y="1842"/>
                      </a:cubicBezTo>
                      <a:cubicBezTo>
                        <a:pt x="576" y="1842"/>
                        <a:pt x="722" y="1778"/>
                        <a:pt x="779" y="1646"/>
                      </a:cubicBezTo>
                      <a:cubicBezTo>
                        <a:pt x="929" y="1299"/>
                        <a:pt x="1080" y="951"/>
                        <a:pt x="1230" y="600"/>
                      </a:cubicBezTo>
                      <a:cubicBezTo>
                        <a:pt x="1317" y="404"/>
                        <a:pt x="1290" y="170"/>
                        <a:pt x="1086" y="53"/>
                      </a:cubicBezTo>
                      <a:cubicBezTo>
                        <a:pt x="1028" y="18"/>
                        <a:pt x="955" y="1"/>
                        <a:pt x="881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5" name="Google Shape;578;p29"/>
                <p:cNvSpPr/>
                <p:nvPr/>
              </p:nvSpPr>
              <p:spPr>
                <a:xfrm>
                  <a:off x="7125250" y="3473600"/>
                  <a:ext cx="3052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1" h="2188" extrusionOk="0">
                      <a:moveTo>
                        <a:pt x="543" y="0"/>
                      </a:moveTo>
                      <a:cubicBezTo>
                        <a:pt x="280" y="0"/>
                        <a:pt x="1" y="293"/>
                        <a:pt x="155" y="613"/>
                      </a:cubicBezTo>
                      <a:cubicBezTo>
                        <a:pt x="335" y="987"/>
                        <a:pt x="412" y="1384"/>
                        <a:pt x="409" y="1799"/>
                      </a:cubicBezTo>
                      <a:cubicBezTo>
                        <a:pt x="404" y="2058"/>
                        <a:pt x="602" y="2187"/>
                        <a:pt x="803" y="2187"/>
                      </a:cubicBezTo>
                      <a:cubicBezTo>
                        <a:pt x="1004" y="2187"/>
                        <a:pt x="1207" y="2058"/>
                        <a:pt x="1210" y="1799"/>
                      </a:cubicBezTo>
                      <a:cubicBezTo>
                        <a:pt x="1220" y="1241"/>
                        <a:pt x="1090" y="709"/>
                        <a:pt x="850" y="205"/>
                      </a:cubicBezTo>
                      <a:cubicBezTo>
                        <a:pt x="779" y="60"/>
                        <a:pt x="663" y="0"/>
                        <a:pt x="543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6" name="Google Shape;579;p29"/>
                <p:cNvSpPr/>
                <p:nvPr/>
              </p:nvSpPr>
              <p:spPr>
                <a:xfrm>
                  <a:off x="7008325" y="3478650"/>
                  <a:ext cx="31600" cy="5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" h="2103" extrusionOk="0">
                      <a:moveTo>
                        <a:pt x="490" y="1"/>
                      </a:moveTo>
                      <a:cubicBezTo>
                        <a:pt x="250" y="1"/>
                        <a:pt x="0" y="198"/>
                        <a:pt x="79" y="501"/>
                      </a:cubicBezTo>
                      <a:cubicBezTo>
                        <a:pt x="189" y="939"/>
                        <a:pt x="299" y="1376"/>
                        <a:pt x="412" y="1817"/>
                      </a:cubicBezTo>
                      <a:cubicBezTo>
                        <a:pt x="463" y="2016"/>
                        <a:pt x="616" y="2103"/>
                        <a:pt x="774" y="2103"/>
                      </a:cubicBezTo>
                      <a:cubicBezTo>
                        <a:pt x="1013" y="2103"/>
                        <a:pt x="1264" y="1905"/>
                        <a:pt x="1187" y="1603"/>
                      </a:cubicBezTo>
                      <a:cubicBezTo>
                        <a:pt x="1074" y="1162"/>
                        <a:pt x="964" y="725"/>
                        <a:pt x="853" y="287"/>
                      </a:cubicBezTo>
                      <a:cubicBezTo>
                        <a:pt x="803" y="87"/>
                        <a:pt x="649" y="1"/>
                        <a:pt x="490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7" name="Google Shape;580;p29"/>
                <p:cNvSpPr/>
                <p:nvPr/>
              </p:nvSpPr>
              <p:spPr>
                <a:xfrm>
                  <a:off x="6882000" y="3539175"/>
                  <a:ext cx="59975" cy="4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9" h="1919" extrusionOk="0">
                      <a:moveTo>
                        <a:pt x="586" y="1"/>
                      </a:moveTo>
                      <a:cubicBezTo>
                        <a:pt x="278" y="1"/>
                        <a:pt x="1" y="404"/>
                        <a:pt x="285" y="685"/>
                      </a:cubicBezTo>
                      <a:cubicBezTo>
                        <a:pt x="679" y="1083"/>
                        <a:pt x="1090" y="1457"/>
                        <a:pt x="1517" y="1818"/>
                      </a:cubicBezTo>
                      <a:cubicBezTo>
                        <a:pt x="1601" y="1888"/>
                        <a:pt x="1693" y="1918"/>
                        <a:pt x="1782" y="1918"/>
                      </a:cubicBezTo>
                      <a:cubicBezTo>
                        <a:pt x="2111" y="1918"/>
                        <a:pt x="2399" y="1513"/>
                        <a:pt x="2089" y="1250"/>
                      </a:cubicBezTo>
                      <a:cubicBezTo>
                        <a:pt x="1661" y="889"/>
                        <a:pt x="1250" y="511"/>
                        <a:pt x="852" y="118"/>
                      </a:cubicBezTo>
                      <a:cubicBezTo>
                        <a:pt x="770" y="35"/>
                        <a:pt x="677" y="1"/>
                        <a:pt x="586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8" name="Google Shape;581;p29"/>
                <p:cNvSpPr/>
                <p:nvPr/>
              </p:nvSpPr>
              <p:spPr>
                <a:xfrm rot="475683">
                  <a:off x="6673691" y="3626467"/>
                  <a:ext cx="173117" cy="33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9" h="1329" extrusionOk="0">
                      <a:moveTo>
                        <a:pt x="534" y="0"/>
                      </a:moveTo>
                      <a:cubicBezTo>
                        <a:pt x="134" y="0"/>
                        <a:pt x="0" y="653"/>
                        <a:pt x="447" y="796"/>
                      </a:cubicBezTo>
                      <a:cubicBezTo>
                        <a:pt x="1185" y="1033"/>
                        <a:pt x="1933" y="1207"/>
                        <a:pt x="2698" y="1324"/>
                      </a:cubicBezTo>
                      <a:cubicBezTo>
                        <a:pt x="2722" y="1327"/>
                        <a:pt x="2745" y="1329"/>
                        <a:pt x="2767" y="1329"/>
                      </a:cubicBezTo>
                      <a:cubicBezTo>
                        <a:pt x="3221" y="1329"/>
                        <a:pt x="3399" y="623"/>
                        <a:pt x="2912" y="549"/>
                      </a:cubicBezTo>
                      <a:cubicBezTo>
                        <a:pt x="2147" y="432"/>
                        <a:pt x="1399" y="258"/>
                        <a:pt x="661" y="21"/>
                      </a:cubicBezTo>
                      <a:cubicBezTo>
                        <a:pt x="616" y="7"/>
                        <a:pt x="573" y="0"/>
                        <a:pt x="534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9" name="Google Shape;582;p29"/>
                <p:cNvSpPr/>
                <p:nvPr/>
              </p:nvSpPr>
              <p:spPr>
                <a:xfrm>
                  <a:off x="6731950" y="3730600"/>
                  <a:ext cx="88125" cy="2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5" h="1113" extrusionOk="0">
                      <a:moveTo>
                        <a:pt x="607" y="1"/>
                      </a:moveTo>
                      <a:cubicBezTo>
                        <a:pt x="165" y="1"/>
                        <a:pt x="0" y="693"/>
                        <a:pt x="478" y="784"/>
                      </a:cubicBezTo>
                      <a:cubicBezTo>
                        <a:pt x="1317" y="945"/>
                        <a:pt x="2158" y="1055"/>
                        <a:pt x="3007" y="1111"/>
                      </a:cubicBezTo>
                      <a:cubicBezTo>
                        <a:pt x="3017" y="1112"/>
                        <a:pt x="3028" y="1112"/>
                        <a:pt x="3038" y="1112"/>
                      </a:cubicBezTo>
                      <a:cubicBezTo>
                        <a:pt x="3524" y="1112"/>
                        <a:pt x="3511" y="339"/>
                        <a:pt x="3007" y="306"/>
                      </a:cubicBezTo>
                      <a:cubicBezTo>
                        <a:pt x="2228" y="257"/>
                        <a:pt x="1460" y="157"/>
                        <a:pt x="692" y="9"/>
                      </a:cubicBezTo>
                      <a:cubicBezTo>
                        <a:pt x="663" y="3"/>
                        <a:pt x="634" y="1"/>
                        <a:pt x="607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0" name="Google Shape;583;p29"/>
                <p:cNvSpPr/>
                <p:nvPr/>
              </p:nvSpPr>
              <p:spPr>
                <a:xfrm rot="-761052">
                  <a:off x="6648274" y="3833428"/>
                  <a:ext cx="184623" cy="33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7" h="1325" extrusionOk="0">
                      <a:moveTo>
                        <a:pt x="2366" y="0"/>
                      </a:moveTo>
                      <a:cubicBezTo>
                        <a:pt x="2328" y="0"/>
                        <a:pt x="2288" y="6"/>
                        <a:pt x="2246" y="18"/>
                      </a:cubicBezTo>
                      <a:cubicBezTo>
                        <a:pt x="1648" y="189"/>
                        <a:pt x="1054" y="359"/>
                        <a:pt x="456" y="533"/>
                      </a:cubicBezTo>
                      <a:cubicBezTo>
                        <a:pt x="0" y="664"/>
                        <a:pt x="141" y="1325"/>
                        <a:pt x="550" y="1325"/>
                      </a:cubicBezTo>
                      <a:cubicBezTo>
                        <a:pt x="588" y="1325"/>
                        <a:pt x="628" y="1319"/>
                        <a:pt x="670" y="1307"/>
                      </a:cubicBezTo>
                      <a:cubicBezTo>
                        <a:pt x="1268" y="1137"/>
                        <a:pt x="1862" y="963"/>
                        <a:pt x="2460" y="793"/>
                      </a:cubicBezTo>
                      <a:cubicBezTo>
                        <a:pt x="2916" y="662"/>
                        <a:pt x="2775" y="0"/>
                        <a:pt x="2366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1" name="Google Shape;584;p29"/>
                <p:cNvSpPr/>
                <p:nvPr/>
              </p:nvSpPr>
              <p:spPr>
                <a:xfrm>
                  <a:off x="6804050" y="3922450"/>
                  <a:ext cx="64925" cy="4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" h="1847" extrusionOk="0">
                      <a:moveTo>
                        <a:pt x="2002" y="1"/>
                      </a:moveTo>
                      <a:cubicBezTo>
                        <a:pt x="1911" y="1"/>
                        <a:pt x="1818" y="33"/>
                        <a:pt x="1733" y="111"/>
                      </a:cubicBezTo>
                      <a:cubicBezTo>
                        <a:pt x="1322" y="492"/>
                        <a:pt x="871" y="820"/>
                        <a:pt x="383" y="1097"/>
                      </a:cubicBezTo>
                      <a:cubicBezTo>
                        <a:pt x="0" y="1312"/>
                        <a:pt x="234" y="1846"/>
                        <a:pt x="590" y="1846"/>
                      </a:cubicBezTo>
                      <a:cubicBezTo>
                        <a:pt x="653" y="1846"/>
                        <a:pt x="719" y="1830"/>
                        <a:pt x="787" y="1791"/>
                      </a:cubicBezTo>
                      <a:cubicBezTo>
                        <a:pt x="1335" y="1481"/>
                        <a:pt x="1840" y="1107"/>
                        <a:pt x="2301" y="679"/>
                      </a:cubicBezTo>
                      <a:cubicBezTo>
                        <a:pt x="2597" y="404"/>
                        <a:pt x="2319" y="1"/>
                        <a:pt x="2002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2" name="Google Shape;585;p29"/>
                <p:cNvSpPr/>
                <p:nvPr/>
              </p:nvSpPr>
              <p:spPr>
                <a:xfrm>
                  <a:off x="6873775" y="3996825"/>
                  <a:ext cx="62925" cy="6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7" h="2447" extrusionOk="0">
                      <a:moveTo>
                        <a:pt x="1945" y="0"/>
                      </a:moveTo>
                      <a:cubicBezTo>
                        <a:pt x="1822" y="0"/>
                        <a:pt x="1697" y="51"/>
                        <a:pt x="1606" y="173"/>
                      </a:cubicBezTo>
                      <a:cubicBezTo>
                        <a:pt x="1195" y="727"/>
                        <a:pt x="748" y="1252"/>
                        <a:pt x="273" y="1753"/>
                      </a:cubicBezTo>
                      <a:cubicBezTo>
                        <a:pt x="1" y="2043"/>
                        <a:pt x="272" y="2446"/>
                        <a:pt x="574" y="2446"/>
                      </a:cubicBezTo>
                      <a:cubicBezTo>
                        <a:pt x="665" y="2446"/>
                        <a:pt x="758" y="2410"/>
                        <a:pt x="841" y="2324"/>
                      </a:cubicBezTo>
                      <a:cubicBezTo>
                        <a:pt x="1365" y="1770"/>
                        <a:pt x="1846" y="1188"/>
                        <a:pt x="2301" y="577"/>
                      </a:cubicBezTo>
                      <a:cubicBezTo>
                        <a:pt x="2517" y="285"/>
                        <a:pt x="2237" y="0"/>
                        <a:pt x="1945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3" name="Google Shape;586;p29"/>
                <p:cNvSpPr/>
                <p:nvPr/>
              </p:nvSpPr>
              <p:spPr>
                <a:xfrm>
                  <a:off x="6953300" y="4031175"/>
                  <a:ext cx="39475" cy="5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9" h="2118" extrusionOk="0">
                      <a:moveTo>
                        <a:pt x="1189" y="1"/>
                      </a:moveTo>
                      <a:cubicBezTo>
                        <a:pt x="987" y="1"/>
                        <a:pt x="773" y="129"/>
                        <a:pt x="749" y="385"/>
                      </a:cubicBezTo>
                      <a:cubicBezTo>
                        <a:pt x="713" y="780"/>
                        <a:pt x="539" y="1137"/>
                        <a:pt x="272" y="1424"/>
                      </a:cubicBezTo>
                      <a:cubicBezTo>
                        <a:pt x="0" y="1714"/>
                        <a:pt x="271" y="2117"/>
                        <a:pt x="572" y="2117"/>
                      </a:cubicBezTo>
                      <a:cubicBezTo>
                        <a:pt x="664" y="2117"/>
                        <a:pt x="757" y="2080"/>
                        <a:pt x="840" y="1992"/>
                      </a:cubicBezTo>
                      <a:cubicBezTo>
                        <a:pt x="1261" y="1541"/>
                        <a:pt x="1495" y="997"/>
                        <a:pt x="1555" y="385"/>
                      </a:cubicBezTo>
                      <a:cubicBezTo>
                        <a:pt x="1578" y="128"/>
                        <a:pt x="1389" y="1"/>
                        <a:pt x="1189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</p:grpSp>
        <p:grpSp>
          <p:nvGrpSpPr>
            <p:cNvPr id="49" name="Google Shape;587;p29"/>
            <p:cNvGrpSpPr/>
            <p:nvPr/>
          </p:nvGrpSpPr>
          <p:grpSpPr>
            <a:xfrm>
              <a:off x="4089725" y="2497025"/>
              <a:ext cx="964551" cy="536249"/>
              <a:chOff x="4089725" y="2497025"/>
              <a:chExt cx="964551" cy="536249"/>
            </a:xfrm>
          </p:grpSpPr>
          <p:sp>
            <p:nvSpPr>
              <p:cNvPr id="50" name="Google Shape;588;p29"/>
              <p:cNvSpPr/>
              <p:nvPr/>
            </p:nvSpPr>
            <p:spPr>
              <a:xfrm>
                <a:off x="4089725" y="2497025"/>
                <a:ext cx="263957" cy="264266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3324" extrusionOk="0">
                    <a:moveTo>
                      <a:pt x="321" y="0"/>
                    </a:moveTo>
                    <a:cubicBezTo>
                      <a:pt x="110" y="558"/>
                      <a:pt x="0" y="1156"/>
                      <a:pt x="47" y="1777"/>
                    </a:cubicBezTo>
                    <a:cubicBezTo>
                      <a:pt x="70" y="2085"/>
                      <a:pt x="137" y="2405"/>
                      <a:pt x="314" y="2706"/>
                    </a:cubicBezTo>
                    <a:cubicBezTo>
                      <a:pt x="358" y="2780"/>
                      <a:pt x="418" y="2846"/>
                      <a:pt x="471" y="2917"/>
                    </a:cubicBezTo>
                    <a:cubicBezTo>
                      <a:pt x="528" y="2983"/>
                      <a:pt x="605" y="3033"/>
                      <a:pt x="674" y="3093"/>
                    </a:cubicBezTo>
                    <a:cubicBezTo>
                      <a:pt x="742" y="3157"/>
                      <a:pt x="831" y="3180"/>
                      <a:pt x="912" y="3224"/>
                    </a:cubicBezTo>
                    <a:cubicBezTo>
                      <a:pt x="992" y="3267"/>
                      <a:pt x="1082" y="3290"/>
                      <a:pt x="1172" y="3310"/>
                    </a:cubicBezTo>
                    <a:cubicBezTo>
                      <a:pt x="1227" y="3319"/>
                      <a:pt x="1283" y="3323"/>
                      <a:pt x="1339" y="3323"/>
                    </a:cubicBezTo>
                    <a:cubicBezTo>
                      <a:pt x="1473" y="3323"/>
                      <a:pt x="1606" y="3299"/>
                      <a:pt x="1727" y="3253"/>
                    </a:cubicBezTo>
                    <a:cubicBezTo>
                      <a:pt x="1901" y="3190"/>
                      <a:pt x="2047" y="3097"/>
                      <a:pt x="2174" y="2986"/>
                    </a:cubicBezTo>
                    <a:cubicBezTo>
                      <a:pt x="2422" y="2763"/>
                      <a:pt x="2609" y="2509"/>
                      <a:pt x="2755" y="2242"/>
                    </a:cubicBezTo>
                    <a:cubicBezTo>
                      <a:pt x="3050" y="1704"/>
                      <a:pt x="3233" y="1129"/>
                      <a:pt x="3320" y="541"/>
                    </a:cubicBezTo>
                    <a:lnTo>
                      <a:pt x="3320" y="541"/>
                    </a:lnTo>
                    <a:cubicBezTo>
                      <a:pt x="3036" y="1062"/>
                      <a:pt x="2755" y="1574"/>
                      <a:pt x="2425" y="2031"/>
                    </a:cubicBezTo>
                    <a:cubicBezTo>
                      <a:pt x="2132" y="2434"/>
                      <a:pt x="1740" y="2827"/>
                      <a:pt x="1361" y="2827"/>
                    </a:cubicBezTo>
                    <a:cubicBezTo>
                      <a:pt x="1326" y="2827"/>
                      <a:pt x="1290" y="2823"/>
                      <a:pt x="1255" y="2816"/>
                    </a:cubicBezTo>
                    <a:cubicBezTo>
                      <a:pt x="1206" y="2806"/>
                      <a:pt x="1152" y="2796"/>
                      <a:pt x="1102" y="2766"/>
                    </a:cubicBezTo>
                    <a:cubicBezTo>
                      <a:pt x="1055" y="2739"/>
                      <a:pt x="992" y="2732"/>
                      <a:pt x="952" y="2692"/>
                    </a:cubicBezTo>
                    <a:cubicBezTo>
                      <a:pt x="912" y="2652"/>
                      <a:pt x="859" y="2629"/>
                      <a:pt x="825" y="2586"/>
                    </a:cubicBezTo>
                    <a:cubicBezTo>
                      <a:pt x="788" y="2539"/>
                      <a:pt x="748" y="2499"/>
                      <a:pt x="711" y="2448"/>
                    </a:cubicBezTo>
                    <a:cubicBezTo>
                      <a:pt x="568" y="2255"/>
                      <a:pt x="494" y="1988"/>
                      <a:pt x="431" y="1721"/>
                    </a:cubicBezTo>
                    <a:cubicBezTo>
                      <a:pt x="321" y="1179"/>
                      <a:pt x="310" y="592"/>
                      <a:pt x="321" y="0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1" name="Google Shape;589;p29"/>
              <p:cNvSpPr/>
              <p:nvPr/>
            </p:nvSpPr>
            <p:spPr>
              <a:xfrm>
                <a:off x="4772431" y="2702541"/>
                <a:ext cx="281845" cy="263869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3319" extrusionOk="0">
                    <a:moveTo>
                      <a:pt x="361" y="1"/>
                    </a:moveTo>
                    <a:cubicBezTo>
                      <a:pt x="131" y="532"/>
                      <a:pt x="0" y="1109"/>
                      <a:pt x="14" y="1714"/>
                    </a:cubicBezTo>
                    <a:cubicBezTo>
                      <a:pt x="24" y="2015"/>
                      <a:pt x="80" y="2329"/>
                      <a:pt x="234" y="2629"/>
                    </a:cubicBezTo>
                    <a:cubicBezTo>
                      <a:pt x="311" y="2780"/>
                      <a:pt x="424" y="2920"/>
                      <a:pt x="561" y="3033"/>
                    </a:cubicBezTo>
                    <a:cubicBezTo>
                      <a:pt x="702" y="3147"/>
                      <a:pt x="865" y="3224"/>
                      <a:pt x="1033" y="3270"/>
                    </a:cubicBezTo>
                    <a:cubicBezTo>
                      <a:pt x="1175" y="3301"/>
                      <a:pt x="1322" y="3319"/>
                      <a:pt x="1467" y="3319"/>
                    </a:cubicBezTo>
                    <a:cubicBezTo>
                      <a:pt x="1659" y="3319"/>
                      <a:pt x="1848" y="3288"/>
                      <a:pt x="2024" y="3214"/>
                    </a:cubicBezTo>
                    <a:cubicBezTo>
                      <a:pt x="2328" y="3087"/>
                      <a:pt x="2589" y="2890"/>
                      <a:pt x="2789" y="2660"/>
                    </a:cubicBezTo>
                    <a:cubicBezTo>
                      <a:pt x="3194" y="2199"/>
                      <a:pt x="3435" y="1647"/>
                      <a:pt x="3544" y="1076"/>
                    </a:cubicBezTo>
                    <a:lnTo>
                      <a:pt x="3544" y="1076"/>
                    </a:lnTo>
                    <a:cubicBezTo>
                      <a:pt x="3234" y="1561"/>
                      <a:pt x="2900" y="2021"/>
                      <a:pt x="2502" y="2369"/>
                    </a:cubicBezTo>
                    <a:cubicBezTo>
                      <a:pt x="2191" y="2638"/>
                      <a:pt x="1829" y="2807"/>
                      <a:pt x="1468" y="2807"/>
                    </a:cubicBezTo>
                    <a:cubicBezTo>
                      <a:pt x="1368" y="2807"/>
                      <a:pt x="1268" y="2794"/>
                      <a:pt x="1170" y="2766"/>
                    </a:cubicBezTo>
                    <a:cubicBezTo>
                      <a:pt x="732" y="2676"/>
                      <a:pt x="509" y="2199"/>
                      <a:pt x="421" y="1674"/>
                    </a:cubicBezTo>
                    <a:cubicBezTo>
                      <a:pt x="335" y="1143"/>
                      <a:pt x="341" y="575"/>
                      <a:pt x="361" y="1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2" name="Google Shape;590;p29"/>
              <p:cNvSpPr/>
              <p:nvPr/>
            </p:nvSpPr>
            <p:spPr>
              <a:xfrm>
                <a:off x="4733633" y="2953772"/>
                <a:ext cx="79744" cy="79503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000" extrusionOk="0">
                    <a:moveTo>
                      <a:pt x="502" y="1"/>
                    </a:moveTo>
                    <a:cubicBezTo>
                      <a:pt x="225" y="1"/>
                      <a:pt x="1" y="224"/>
                      <a:pt x="1" y="498"/>
                    </a:cubicBezTo>
                    <a:cubicBezTo>
                      <a:pt x="1" y="775"/>
                      <a:pt x="225" y="999"/>
                      <a:pt x="502" y="999"/>
                    </a:cubicBezTo>
                    <a:cubicBezTo>
                      <a:pt x="776" y="999"/>
                      <a:pt x="1003" y="775"/>
                      <a:pt x="1003" y="498"/>
                    </a:cubicBezTo>
                    <a:cubicBezTo>
                      <a:pt x="1003" y="224"/>
                      <a:pt x="776" y="1"/>
                      <a:pt x="502" y="1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3" name="Google Shape;591;p29"/>
              <p:cNvSpPr/>
              <p:nvPr/>
            </p:nvSpPr>
            <p:spPr>
              <a:xfrm>
                <a:off x="4092587" y="2806134"/>
                <a:ext cx="79425" cy="79503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000" extrusionOk="0">
                    <a:moveTo>
                      <a:pt x="498" y="0"/>
                    </a:moveTo>
                    <a:cubicBezTo>
                      <a:pt x="225" y="0"/>
                      <a:pt x="1" y="224"/>
                      <a:pt x="1" y="498"/>
                    </a:cubicBezTo>
                    <a:cubicBezTo>
                      <a:pt x="1" y="775"/>
                      <a:pt x="225" y="999"/>
                      <a:pt x="498" y="999"/>
                    </a:cubicBezTo>
                    <a:cubicBezTo>
                      <a:pt x="775" y="999"/>
                      <a:pt x="999" y="775"/>
                      <a:pt x="999" y="498"/>
                    </a:cubicBezTo>
                    <a:cubicBezTo>
                      <a:pt x="999" y="224"/>
                      <a:pt x="775" y="0"/>
                      <a:pt x="498" y="0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" name="Google Shape;592;p29"/>
              <p:cNvSpPr/>
              <p:nvPr/>
            </p:nvSpPr>
            <p:spPr>
              <a:xfrm>
                <a:off x="4395897" y="2782919"/>
                <a:ext cx="251633" cy="169022"/>
              </a:xfrm>
              <a:custGeom>
                <a:avLst/>
                <a:gdLst/>
                <a:ahLst/>
                <a:cxnLst/>
                <a:rect l="l" t="t" r="r" b="b"/>
                <a:pathLst>
                  <a:path w="3165" h="2126" extrusionOk="0">
                    <a:moveTo>
                      <a:pt x="158" y="1"/>
                    </a:moveTo>
                    <a:cubicBezTo>
                      <a:pt x="108" y="1"/>
                      <a:pt x="55" y="33"/>
                      <a:pt x="50" y="98"/>
                    </a:cubicBezTo>
                    <a:cubicBezTo>
                      <a:pt x="0" y="964"/>
                      <a:pt x="458" y="1909"/>
                      <a:pt x="1366" y="2099"/>
                    </a:cubicBezTo>
                    <a:cubicBezTo>
                      <a:pt x="1453" y="2117"/>
                      <a:pt x="1538" y="2126"/>
                      <a:pt x="1620" y="2126"/>
                    </a:cubicBezTo>
                    <a:cubicBezTo>
                      <a:pt x="2343" y="2126"/>
                      <a:pt x="2891" y="1467"/>
                      <a:pt x="3136" y="816"/>
                    </a:cubicBezTo>
                    <a:cubicBezTo>
                      <a:pt x="3165" y="744"/>
                      <a:pt x="3105" y="696"/>
                      <a:pt x="3043" y="696"/>
                    </a:cubicBezTo>
                    <a:cubicBezTo>
                      <a:pt x="3003" y="696"/>
                      <a:pt x="2961" y="716"/>
                      <a:pt x="2943" y="764"/>
                    </a:cubicBezTo>
                    <a:cubicBezTo>
                      <a:pt x="2725" y="1348"/>
                      <a:pt x="2237" y="1918"/>
                      <a:pt x="1606" y="1918"/>
                    </a:cubicBezTo>
                    <a:cubicBezTo>
                      <a:pt x="1502" y="1918"/>
                      <a:pt x="1394" y="1903"/>
                      <a:pt x="1283" y="1869"/>
                    </a:cubicBezTo>
                    <a:cubicBezTo>
                      <a:pt x="541" y="1645"/>
                      <a:pt x="207" y="816"/>
                      <a:pt x="254" y="98"/>
                    </a:cubicBezTo>
                    <a:cubicBezTo>
                      <a:pt x="258" y="33"/>
                      <a:pt x="209" y="1"/>
                      <a:pt x="158" y="1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pic>
        <p:nvPicPr>
          <p:cNvPr id="81" name="图片 6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65" b="100000" l="0" r="46786">
                        <a14:backgroundMark x1="37179" y1="77196" x2="37500" y2="992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91"/>
          <a:stretch>
            <a:fillRect/>
          </a:stretch>
        </p:blipFill>
        <p:spPr>
          <a:xfrm>
            <a:off x="-189823" y="3202757"/>
            <a:ext cx="2125481" cy="385893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80671" y="383159"/>
            <a:ext cx="9176054" cy="3106363"/>
            <a:chOff x="1055966" y="1"/>
            <a:chExt cx="9176054" cy="2542716"/>
          </a:xfrm>
        </p:grpSpPr>
        <p:sp>
          <p:nvSpPr>
            <p:cNvPr id="82" name="Speech Bubble: Oval 3"/>
            <p:cNvSpPr/>
            <p:nvPr/>
          </p:nvSpPr>
          <p:spPr>
            <a:xfrm>
              <a:off x="1055966" y="1"/>
              <a:ext cx="9176054" cy="2542716"/>
            </a:xfrm>
            <a:prstGeom prst="wedgeEllipseCallout">
              <a:avLst>
                <a:gd name="adj1" fmla="val -44910"/>
                <a:gd name="adj2" fmla="val 45918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154226" y="575725"/>
              <a:ext cx="6979534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alt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Muốn tìm tỉ số phần trăm của hai số ta  làm như thế nào?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-168311" y="225806"/>
            <a:ext cx="12323688" cy="2170244"/>
            <a:chOff x="-251293" y="-71812"/>
            <a:chExt cx="12323688" cy="2170244"/>
          </a:xfrm>
        </p:grpSpPr>
        <p:sp>
          <p:nvSpPr>
            <p:cNvPr id="88" name="Google Shape;1164;p34"/>
            <p:cNvSpPr/>
            <p:nvPr/>
          </p:nvSpPr>
          <p:spPr>
            <a:xfrm flipH="1">
              <a:off x="-251293" y="-71812"/>
              <a:ext cx="12323688" cy="2170244"/>
            </a:xfrm>
            <a:custGeom>
              <a:avLst/>
              <a:gdLst/>
              <a:ahLst/>
              <a:cxnLst/>
              <a:rect l="l" t="t" r="r" b="b"/>
              <a:pathLst>
                <a:path w="54963" h="15515" extrusionOk="0">
                  <a:moveTo>
                    <a:pt x="29700" y="1376"/>
                  </a:moveTo>
                  <a:cubicBezTo>
                    <a:pt x="29725" y="1376"/>
                    <a:pt x="29725" y="1401"/>
                    <a:pt x="29750" y="1401"/>
                  </a:cubicBezTo>
                  <a:cubicBezTo>
                    <a:pt x="29725" y="1426"/>
                    <a:pt x="29700" y="1426"/>
                    <a:pt x="29674" y="1451"/>
                  </a:cubicBezTo>
                  <a:cubicBezTo>
                    <a:pt x="29700" y="1426"/>
                    <a:pt x="29700" y="1401"/>
                    <a:pt x="29700" y="1376"/>
                  </a:cubicBezTo>
                  <a:close/>
                  <a:moveTo>
                    <a:pt x="24988" y="2003"/>
                  </a:moveTo>
                  <a:lnTo>
                    <a:pt x="24988" y="2003"/>
                  </a:lnTo>
                  <a:cubicBezTo>
                    <a:pt x="24988" y="2003"/>
                    <a:pt x="24988" y="2003"/>
                    <a:pt x="24963" y="2028"/>
                  </a:cubicBezTo>
                  <a:cubicBezTo>
                    <a:pt x="24963" y="2003"/>
                    <a:pt x="24988" y="2003"/>
                    <a:pt x="24988" y="2003"/>
                  </a:cubicBezTo>
                  <a:close/>
                  <a:moveTo>
                    <a:pt x="36667" y="3782"/>
                  </a:moveTo>
                  <a:lnTo>
                    <a:pt x="36667" y="3782"/>
                  </a:lnTo>
                  <a:cubicBezTo>
                    <a:pt x="36717" y="3807"/>
                    <a:pt x="36767" y="3857"/>
                    <a:pt x="36817" y="3882"/>
                  </a:cubicBezTo>
                  <a:cubicBezTo>
                    <a:pt x="36742" y="3882"/>
                    <a:pt x="36692" y="3857"/>
                    <a:pt x="36667" y="3782"/>
                  </a:cubicBezTo>
                  <a:close/>
                  <a:moveTo>
                    <a:pt x="42883" y="5111"/>
                  </a:moveTo>
                  <a:cubicBezTo>
                    <a:pt x="42883" y="5161"/>
                    <a:pt x="42883" y="5211"/>
                    <a:pt x="42883" y="5261"/>
                  </a:cubicBezTo>
                  <a:cubicBezTo>
                    <a:pt x="42883" y="5236"/>
                    <a:pt x="42858" y="5161"/>
                    <a:pt x="42883" y="5111"/>
                  </a:cubicBezTo>
                  <a:close/>
                  <a:moveTo>
                    <a:pt x="50076" y="5010"/>
                  </a:moveTo>
                  <a:cubicBezTo>
                    <a:pt x="50301" y="5035"/>
                    <a:pt x="50502" y="5060"/>
                    <a:pt x="50702" y="5161"/>
                  </a:cubicBezTo>
                  <a:cubicBezTo>
                    <a:pt x="50727" y="5161"/>
                    <a:pt x="50777" y="5161"/>
                    <a:pt x="50802" y="5186"/>
                  </a:cubicBezTo>
                  <a:cubicBezTo>
                    <a:pt x="50853" y="5236"/>
                    <a:pt x="50878" y="5286"/>
                    <a:pt x="50928" y="5311"/>
                  </a:cubicBezTo>
                  <a:cubicBezTo>
                    <a:pt x="50652" y="5211"/>
                    <a:pt x="50351" y="5136"/>
                    <a:pt x="50076" y="5010"/>
                  </a:cubicBezTo>
                  <a:close/>
                  <a:moveTo>
                    <a:pt x="2431" y="6113"/>
                  </a:moveTo>
                  <a:cubicBezTo>
                    <a:pt x="2431" y="6138"/>
                    <a:pt x="2431" y="6138"/>
                    <a:pt x="2431" y="6138"/>
                  </a:cubicBezTo>
                  <a:lnTo>
                    <a:pt x="2406" y="6138"/>
                  </a:lnTo>
                  <a:cubicBezTo>
                    <a:pt x="2406" y="6138"/>
                    <a:pt x="2406" y="6138"/>
                    <a:pt x="2431" y="6113"/>
                  </a:cubicBezTo>
                  <a:close/>
                  <a:moveTo>
                    <a:pt x="25364" y="8143"/>
                  </a:moveTo>
                  <a:cubicBezTo>
                    <a:pt x="25389" y="8168"/>
                    <a:pt x="25439" y="8193"/>
                    <a:pt x="25464" y="8218"/>
                  </a:cubicBezTo>
                  <a:cubicBezTo>
                    <a:pt x="25414" y="8218"/>
                    <a:pt x="25389" y="8243"/>
                    <a:pt x="25339" y="8243"/>
                  </a:cubicBezTo>
                  <a:cubicBezTo>
                    <a:pt x="25364" y="8218"/>
                    <a:pt x="25364" y="8193"/>
                    <a:pt x="25364" y="8143"/>
                  </a:cubicBezTo>
                  <a:close/>
                  <a:moveTo>
                    <a:pt x="48196" y="9747"/>
                  </a:moveTo>
                  <a:cubicBezTo>
                    <a:pt x="48196" y="9747"/>
                    <a:pt x="48221" y="9747"/>
                    <a:pt x="48221" y="9772"/>
                  </a:cubicBezTo>
                  <a:lnTo>
                    <a:pt x="48196" y="9772"/>
                  </a:lnTo>
                  <a:cubicBezTo>
                    <a:pt x="48196" y="9772"/>
                    <a:pt x="48196" y="9747"/>
                    <a:pt x="48196" y="9747"/>
                  </a:cubicBezTo>
                  <a:close/>
                  <a:moveTo>
                    <a:pt x="15715" y="10775"/>
                  </a:moveTo>
                  <a:cubicBezTo>
                    <a:pt x="15715" y="10775"/>
                    <a:pt x="15715" y="10775"/>
                    <a:pt x="15715" y="10800"/>
                  </a:cubicBezTo>
                  <a:lnTo>
                    <a:pt x="15689" y="10800"/>
                  </a:lnTo>
                  <a:cubicBezTo>
                    <a:pt x="15689" y="10775"/>
                    <a:pt x="15715" y="10775"/>
                    <a:pt x="15715" y="10775"/>
                  </a:cubicBezTo>
                  <a:close/>
                  <a:moveTo>
                    <a:pt x="42431" y="11451"/>
                  </a:moveTo>
                  <a:cubicBezTo>
                    <a:pt x="42431" y="11477"/>
                    <a:pt x="42406" y="11477"/>
                    <a:pt x="42406" y="11477"/>
                  </a:cubicBezTo>
                  <a:cubicBezTo>
                    <a:pt x="42406" y="11451"/>
                    <a:pt x="42406" y="11451"/>
                    <a:pt x="42406" y="11451"/>
                  </a:cubicBezTo>
                  <a:close/>
                  <a:moveTo>
                    <a:pt x="10401" y="11577"/>
                  </a:moveTo>
                  <a:cubicBezTo>
                    <a:pt x="10426" y="11577"/>
                    <a:pt x="10426" y="11602"/>
                    <a:pt x="10426" y="11602"/>
                  </a:cubicBezTo>
                  <a:cubicBezTo>
                    <a:pt x="10401" y="11602"/>
                    <a:pt x="10401" y="11602"/>
                    <a:pt x="10376" y="11577"/>
                  </a:cubicBezTo>
                  <a:close/>
                  <a:moveTo>
                    <a:pt x="20176" y="12479"/>
                  </a:moveTo>
                  <a:cubicBezTo>
                    <a:pt x="20176" y="12492"/>
                    <a:pt x="20169" y="12498"/>
                    <a:pt x="20160" y="12498"/>
                  </a:cubicBezTo>
                  <a:cubicBezTo>
                    <a:pt x="20151" y="12498"/>
                    <a:pt x="20138" y="12492"/>
                    <a:pt x="20126" y="12479"/>
                  </a:cubicBezTo>
                  <a:close/>
                  <a:moveTo>
                    <a:pt x="9900" y="13106"/>
                  </a:moveTo>
                  <a:cubicBezTo>
                    <a:pt x="9900" y="13106"/>
                    <a:pt x="9875" y="13131"/>
                    <a:pt x="9875" y="13131"/>
                  </a:cubicBezTo>
                  <a:cubicBezTo>
                    <a:pt x="9850" y="13106"/>
                    <a:pt x="9850" y="13106"/>
                    <a:pt x="9825" y="13106"/>
                  </a:cubicBezTo>
                  <a:close/>
                  <a:moveTo>
                    <a:pt x="17534" y="1"/>
                  </a:moveTo>
                  <a:cubicBezTo>
                    <a:pt x="17356" y="1"/>
                    <a:pt x="17178" y="33"/>
                    <a:pt x="16993" y="73"/>
                  </a:cubicBezTo>
                  <a:cubicBezTo>
                    <a:pt x="16817" y="73"/>
                    <a:pt x="16667" y="73"/>
                    <a:pt x="16491" y="98"/>
                  </a:cubicBezTo>
                  <a:cubicBezTo>
                    <a:pt x="16421" y="142"/>
                    <a:pt x="16345" y="152"/>
                    <a:pt x="16267" y="152"/>
                  </a:cubicBezTo>
                  <a:cubicBezTo>
                    <a:pt x="16200" y="152"/>
                    <a:pt x="16131" y="144"/>
                    <a:pt x="16064" y="144"/>
                  </a:cubicBezTo>
                  <a:cubicBezTo>
                    <a:pt x="15986" y="144"/>
                    <a:pt x="15910" y="154"/>
                    <a:pt x="15840" y="198"/>
                  </a:cubicBezTo>
                  <a:cubicBezTo>
                    <a:pt x="14837" y="374"/>
                    <a:pt x="13860" y="549"/>
                    <a:pt x="12857" y="725"/>
                  </a:cubicBezTo>
                  <a:cubicBezTo>
                    <a:pt x="12803" y="779"/>
                    <a:pt x="12742" y="791"/>
                    <a:pt x="12679" y="791"/>
                  </a:cubicBezTo>
                  <a:cubicBezTo>
                    <a:pt x="12631" y="791"/>
                    <a:pt x="12582" y="784"/>
                    <a:pt x="12534" y="784"/>
                  </a:cubicBezTo>
                  <a:cubicBezTo>
                    <a:pt x="12471" y="784"/>
                    <a:pt x="12410" y="796"/>
                    <a:pt x="12356" y="850"/>
                  </a:cubicBezTo>
                  <a:cubicBezTo>
                    <a:pt x="11704" y="1025"/>
                    <a:pt x="11053" y="1201"/>
                    <a:pt x="10426" y="1376"/>
                  </a:cubicBezTo>
                  <a:cubicBezTo>
                    <a:pt x="7644" y="1953"/>
                    <a:pt x="5013" y="2830"/>
                    <a:pt x="2657" y="4459"/>
                  </a:cubicBezTo>
                  <a:cubicBezTo>
                    <a:pt x="1930" y="4860"/>
                    <a:pt x="1328" y="5411"/>
                    <a:pt x="752" y="6013"/>
                  </a:cubicBezTo>
                  <a:cubicBezTo>
                    <a:pt x="526" y="6238"/>
                    <a:pt x="401" y="6539"/>
                    <a:pt x="226" y="6790"/>
                  </a:cubicBezTo>
                  <a:cubicBezTo>
                    <a:pt x="0" y="7466"/>
                    <a:pt x="50" y="7642"/>
                    <a:pt x="451" y="7692"/>
                  </a:cubicBezTo>
                  <a:cubicBezTo>
                    <a:pt x="727" y="7542"/>
                    <a:pt x="953" y="7316"/>
                    <a:pt x="1128" y="7040"/>
                  </a:cubicBezTo>
                  <a:cubicBezTo>
                    <a:pt x="1178" y="6865"/>
                    <a:pt x="1328" y="6740"/>
                    <a:pt x="1479" y="6664"/>
                  </a:cubicBezTo>
                  <a:cubicBezTo>
                    <a:pt x="1729" y="6589"/>
                    <a:pt x="1880" y="6414"/>
                    <a:pt x="2055" y="6289"/>
                  </a:cubicBezTo>
                  <a:lnTo>
                    <a:pt x="2055" y="6289"/>
                  </a:lnTo>
                  <a:cubicBezTo>
                    <a:pt x="1880" y="6464"/>
                    <a:pt x="1780" y="6715"/>
                    <a:pt x="1629" y="6915"/>
                  </a:cubicBezTo>
                  <a:cubicBezTo>
                    <a:pt x="1178" y="7692"/>
                    <a:pt x="627" y="8419"/>
                    <a:pt x="577" y="9371"/>
                  </a:cubicBezTo>
                  <a:cubicBezTo>
                    <a:pt x="501" y="9923"/>
                    <a:pt x="501" y="10499"/>
                    <a:pt x="602" y="11050"/>
                  </a:cubicBezTo>
                  <a:cubicBezTo>
                    <a:pt x="702" y="11928"/>
                    <a:pt x="1228" y="12579"/>
                    <a:pt x="1905" y="13106"/>
                  </a:cubicBezTo>
                  <a:cubicBezTo>
                    <a:pt x="1980" y="13281"/>
                    <a:pt x="2005" y="13482"/>
                    <a:pt x="2156" y="13632"/>
                  </a:cubicBezTo>
                  <a:cubicBezTo>
                    <a:pt x="2506" y="13908"/>
                    <a:pt x="2907" y="13958"/>
                    <a:pt x="3308" y="14033"/>
                  </a:cubicBezTo>
                  <a:cubicBezTo>
                    <a:pt x="3747" y="14071"/>
                    <a:pt x="4179" y="14089"/>
                    <a:pt x="4609" y="14089"/>
                  </a:cubicBezTo>
                  <a:cubicBezTo>
                    <a:pt x="5038" y="14089"/>
                    <a:pt x="5464" y="14071"/>
                    <a:pt x="5890" y="14033"/>
                  </a:cubicBezTo>
                  <a:lnTo>
                    <a:pt x="6115" y="14008"/>
                  </a:lnTo>
                  <a:cubicBezTo>
                    <a:pt x="6191" y="13963"/>
                    <a:pt x="6275" y="13954"/>
                    <a:pt x="6363" y="13954"/>
                  </a:cubicBezTo>
                  <a:cubicBezTo>
                    <a:pt x="6421" y="13954"/>
                    <a:pt x="6481" y="13958"/>
                    <a:pt x="6542" y="13958"/>
                  </a:cubicBezTo>
                  <a:cubicBezTo>
                    <a:pt x="6567" y="13958"/>
                    <a:pt x="6567" y="13933"/>
                    <a:pt x="6592" y="13933"/>
                  </a:cubicBezTo>
                  <a:cubicBezTo>
                    <a:pt x="6642" y="14058"/>
                    <a:pt x="6667" y="14158"/>
                    <a:pt x="6542" y="14258"/>
                  </a:cubicBezTo>
                  <a:cubicBezTo>
                    <a:pt x="6441" y="14509"/>
                    <a:pt x="6115" y="14735"/>
                    <a:pt x="6416" y="15061"/>
                  </a:cubicBezTo>
                  <a:cubicBezTo>
                    <a:pt x="6506" y="15150"/>
                    <a:pt x="6555" y="15319"/>
                    <a:pt x="6707" y="15319"/>
                  </a:cubicBezTo>
                  <a:cubicBezTo>
                    <a:pt x="6725" y="15319"/>
                    <a:pt x="6745" y="15317"/>
                    <a:pt x="6767" y="15311"/>
                  </a:cubicBezTo>
                  <a:cubicBezTo>
                    <a:pt x="6767" y="15311"/>
                    <a:pt x="6767" y="15311"/>
                    <a:pt x="6767" y="15336"/>
                  </a:cubicBezTo>
                  <a:cubicBezTo>
                    <a:pt x="6767" y="15361"/>
                    <a:pt x="6792" y="15386"/>
                    <a:pt x="6817" y="15411"/>
                  </a:cubicBezTo>
                  <a:cubicBezTo>
                    <a:pt x="7171" y="15477"/>
                    <a:pt x="7524" y="15515"/>
                    <a:pt x="7878" y="15515"/>
                  </a:cubicBezTo>
                  <a:cubicBezTo>
                    <a:pt x="8201" y="15515"/>
                    <a:pt x="8524" y="15483"/>
                    <a:pt x="8847" y="15411"/>
                  </a:cubicBezTo>
                  <a:lnTo>
                    <a:pt x="8847" y="15436"/>
                  </a:lnTo>
                  <a:cubicBezTo>
                    <a:pt x="9499" y="15336"/>
                    <a:pt x="10151" y="15261"/>
                    <a:pt x="10802" y="15061"/>
                  </a:cubicBezTo>
                  <a:cubicBezTo>
                    <a:pt x="11404" y="14785"/>
                    <a:pt x="12080" y="14659"/>
                    <a:pt x="12732" y="14534"/>
                  </a:cubicBezTo>
                  <a:cubicBezTo>
                    <a:pt x="12782" y="14509"/>
                    <a:pt x="12832" y="14459"/>
                    <a:pt x="12857" y="14409"/>
                  </a:cubicBezTo>
                  <a:cubicBezTo>
                    <a:pt x="12857" y="14409"/>
                    <a:pt x="12857" y="14409"/>
                    <a:pt x="12857" y="14384"/>
                  </a:cubicBezTo>
                  <a:cubicBezTo>
                    <a:pt x="12882" y="14409"/>
                    <a:pt x="12907" y="14434"/>
                    <a:pt x="12933" y="14459"/>
                  </a:cubicBezTo>
                  <a:cubicBezTo>
                    <a:pt x="12957" y="14456"/>
                    <a:pt x="12981" y="14455"/>
                    <a:pt x="13005" y="14455"/>
                  </a:cubicBezTo>
                  <a:cubicBezTo>
                    <a:pt x="13100" y="14455"/>
                    <a:pt x="13194" y="14473"/>
                    <a:pt x="13285" y="14473"/>
                  </a:cubicBezTo>
                  <a:cubicBezTo>
                    <a:pt x="13362" y="14473"/>
                    <a:pt x="13438" y="14460"/>
                    <a:pt x="13509" y="14409"/>
                  </a:cubicBezTo>
                  <a:lnTo>
                    <a:pt x="13534" y="14384"/>
                  </a:lnTo>
                  <a:lnTo>
                    <a:pt x="13584" y="14384"/>
                  </a:lnTo>
                  <a:cubicBezTo>
                    <a:pt x="13656" y="14344"/>
                    <a:pt x="13730" y="14335"/>
                    <a:pt x="13805" y="14335"/>
                  </a:cubicBezTo>
                  <a:cubicBezTo>
                    <a:pt x="13873" y="14335"/>
                    <a:pt x="13942" y="14342"/>
                    <a:pt x="14010" y="14342"/>
                  </a:cubicBezTo>
                  <a:cubicBezTo>
                    <a:pt x="14104" y="14342"/>
                    <a:pt x="14197" y="14328"/>
                    <a:pt x="14286" y="14258"/>
                  </a:cubicBezTo>
                  <a:lnTo>
                    <a:pt x="14261" y="14258"/>
                  </a:lnTo>
                  <a:cubicBezTo>
                    <a:pt x="14341" y="14210"/>
                    <a:pt x="14427" y="14198"/>
                    <a:pt x="14514" y="14198"/>
                  </a:cubicBezTo>
                  <a:cubicBezTo>
                    <a:pt x="14601" y="14198"/>
                    <a:pt x="14689" y="14210"/>
                    <a:pt x="14774" y="14210"/>
                  </a:cubicBezTo>
                  <a:cubicBezTo>
                    <a:pt x="14868" y="14210"/>
                    <a:pt x="14958" y="14196"/>
                    <a:pt x="15038" y="14133"/>
                  </a:cubicBezTo>
                  <a:cubicBezTo>
                    <a:pt x="15134" y="14085"/>
                    <a:pt x="15233" y="14073"/>
                    <a:pt x="15333" y="14073"/>
                  </a:cubicBezTo>
                  <a:cubicBezTo>
                    <a:pt x="15433" y="14073"/>
                    <a:pt x="15533" y="14085"/>
                    <a:pt x="15630" y="14085"/>
                  </a:cubicBezTo>
                  <a:cubicBezTo>
                    <a:pt x="15738" y="14085"/>
                    <a:pt x="15842" y="14070"/>
                    <a:pt x="15940" y="14008"/>
                  </a:cubicBezTo>
                  <a:cubicBezTo>
                    <a:pt x="16096" y="13956"/>
                    <a:pt x="16252" y="13941"/>
                    <a:pt x="16408" y="13941"/>
                  </a:cubicBezTo>
                  <a:cubicBezTo>
                    <a:pt x="16607" y="13941"/>
                    <a:pt x="16807" y="13965"/>
                    <a:pt x="17006" y="13965"/>
                  </a:cubicBezTo>
                  <a:cubicBezTo>
                    <a:pt x="17177" y="13965"/>
                    <a:pt x="17348" y="13948"/>
                    <a:pt x="17519" y="13883"/>
                  </a:cubicBezTo>
                  <a:lnTo>
                    <a:pt x="17544" y="13857"/>
                  </a:lnTo>
                  <a:lnTo>
                    <a:pt x="17594" y="13883"/>
                  </a:lnTo>
                  <a:cubicBezTo>
                    <a:pt x="17720" y="13826"/>
                    <a:pt x="17845" y="13810"/>
                    <a:pt x="17968" y="13810"/>
                  </a:cubicBezTo>
                  <a:cubicBezTo>
                    <a:pt x="18115" y="13810"/>
                    <a:pt x="18260" y="13832"/>
                    <a:pt x="18396" y="13832"/>
                  </a:cubicBezTo>
                  <a:cubicBezTo>
                    <a:pt x="18523" y="13823"/>
                    <a:pt x="18649" y="13820"/>
                    <a:pt x="18775" y="13820"/>
                  </a:cubicBezTo>
                  <a:cubicBezTo>
                    <a:pt x="19003" y="13820"/>
                    <a:pt x="19230" y="13830"/>
                    <a:pt x="19458" y="13830"/>
                  </a:cubicBezTo>
                  <a:cubicBezTo>
                    <a:pt x="19756" y="13830"/>
                    <a:pt x="20053" y="13812"/>
                    <a:pt x="20351" y="13732"/>
                  </a:cubicBezTo>
                  <a:lnTo>
                    <a:pt x="20351" y="13732"/>
                  </a:lnTo>
                  <a:lnTo>
                    <a:pt x="20326" y="13757"/>
                  </a:lnTo>
                  <a:cubicBezTo>
                    <a:pt x="20414" y="13703"/>
                    <a:pt x="20506" y="13691"/>
                    <a:pt x="20599" y="13691"/>
                  </a:cubicBezTo>
                  <a:cubicBezTo>
                    <a:pt x="20668" y="13691"/>
                    <a:pt x="20738" y="13697"/>
                    <a:pt x="20807" y="13697"/>
                  </a:cubicBezTo>
                  <a:cubicBezTo>
                    <a:pt x="20856" y="13697"/>
                    <a:pt x="20905" y="13694"/>
                    <a:pt x="20953" y="13682"/>
                  </a:cubicBezTo>
                  <a:cubicBezTo>
                    <a:pt x="21028" y="13682"/>
                    <a:pt x="21103" y="13657"/>
                    <a:pt x="21153" y="13632"/>
                  </a:cubicBezTo>
                  <a:cubicBezTo>
                    <a:pt x="21521" y="13632"/>
                    <a:pt x="21899" y="13643"/>
                    <a:pt x="22274" y="13643"/>
                  </a:cubicBezTo>
                  <a:cubicBezTo>
                    <a:pt x="22462" y="13643"/>
                    <a:pt x="22649" y="13640"/>
                    <a:pt x="22832" y="13632"/>
                  </a:cubicBezTo>
                  <a:lnTo>
                    <a:pt x="23985" y="13632"/>
                  </a:lnTo>
                  <a:cubicBezTo>
                    <a:pt x="25038" y="13532"/>
                    <a:pt x="26116" y="13557"/>
                    <a:pt x="27168" y="13431"/>
                  </a:cubicBezTo>
                  <a:cubicBezTo>
                    <a:pt x="28070" y="13331"/>
                    <a:pt x="28998" y="13331"/>
                    <a:pt x="29900" y="13231"/>
                  </a:cubicBezTo>
                  <a:lnTo>
                    <a:pt x="30251" y="13231"/>
                  </a:lnTo>
                  <a:cubicBezTo>
                    <a:pt x="30351" y="13181"/>
                    <a:pt x="30426" y="13156"/>
                    <a:pt x="30527" y="13131"/>
                  </a:cubicBezTo>
                  <a:cubicBezTo>
                    <a:pt x="30877" y="13131"/>
                    <a:pt x="31228" y="13106"/>
                    <a:pt x="31579" y="13106"/>
                  </a:cubicBezTo>
                  <a:cubicBezTo>
                    <a:pt x="31830" y="13106"/>
                    <a:pt x="32081" y="13106"/>
                    <a:pt x="32356" y="13131"/>
                  </a:cubicBezTo>
                  <a:cubicBezTo>
                    <a:pt x="32743" y="13089"/>
                    <a:pt x="33136" y="13071"/>
                    <a:pt x="33530" y="13071"/>
                  </a:cubicBezTo>
                  <a:cubicBezTo>
                    <a:pt x="33851" y="13071"/>
                    <a:pt x="34171" y="13083"/>
                    <a:pt x="34487" y="13106"/>
                  </a:cubicBezTo>
                  <a:cubicBezTo>
                    <a:pt x="34537" y="13055"/>
                    <a:pt x="34537" y="13030"/>
                    <a:pt x="34537" y="13005"/>
                  </a:cubicBezTo>
                  <a:lnTo>
                    <a:pt x="34562" y="13005"/>
                  </a:lnTo>
                  <a:cubicBezTo>
                    <a:pt x="34562" y="13005"/>
                    <a:pt x="34612" y="13030"/>
                    <a:pt x="34612" y="13030"/>
                  </a:cubicBezTo>
                  <a:lnTo>
                    <a:pt x="34662" y="13005"/>
                  </a:lnTo>
                  <a:lnTo>
                    <a:pt x="36341" y="13005"/>
                  </a:lnTo>
                  <a:cubicBezTo>
                    <a:pt x="36341" y="13030"/>
                    <a:pt x="36366" y="13055"/>
                    <a:pt x="36391" y="13106"/>
                  </a:cubicBezTo>
                  <a:cubicBezTo>
                    <a:pt x="36889" y="13086"/>
                    <a:pt x="37391" y="13078"/>
                    <a:pt x="37894" y="13078"/>
                  </a:cubicBezTo>
                  <a:cubicBezTo>
                    <a:pt x="38709" y="13078"/>
                    <a:pt x="39530" y="13100"/>
                    <a:pt x="40351" y="13131"/>
                  </a:cubicBezTo>
                  <a:lnTo>
                    <a:pt x="42281" y="13106"/>
                  </a:lnTo>
                  <a:cubicBezTo>
                    <a:pt x="42783" y="13135"/>
                    <a:pt x="43288" y="13145"/>
                    <a:pt x="43794" y="13145"/>
                  </a:cubicBezTo>
                  <a:cubicBezTo>
                    <a:pt x="44578" y="13145"/>
                    <a:pt x="45364" y="13121"/>
                    <a:pt x="46141" y="13106"/>
                  </a:cubicBezTo>
                  <a:cubicBezTo>
                    <a:pt x="46266" y="13055"/>
                    <a:pt x="46391" y="13005"/>
                    <a:pt x="46517" y="12980"/>
                  </a:cubicBezTo>
                  <a:cubicBezTo>
                    <a:pt x="46542" y="13005"/>
                    <a:pt x="46542" y="13030"/>
                    <a:pt x="46592" y="13030"/>
                  </a:cubicBezTo>
                  <a:cubicBezTo>
                    <a:pt x="46667" y="13030"/>
                    <a:pt x="46749" y="13043"/>
                    <a:pt x="46827" y="13043"/>
                  </a:cubicBezTo>
                  <a:cubicBezTo>
                    <a:pt x="46905" y="13043"/>
                    <a:pt x="46980" y="13030"/>
                    <a:pt x="47043" y="12980"/>
                  </a:cubicBezTo>
                  <a:cubicBezTo>
                    <a:pt x="47745" y="12905"/>
                    <a:pt x="48321" y="12654"/>
                    <a:pt x="48747" y="12078"/>
                  </a:cubicBezTo>
                  <a:cubicBezTo>
                    <a:pt x="48822" y="11903"/>
                    <a:pt x="48873" y="11727"/>
                    <a:pt x="48697" y="11577"/>
                  </a:cubicBezTo>
                  <a:cubicBezTo>
                    <a:pt x="48196" y="11000"/>
                    <a:pt x="47469" y="10825"/>
                    <a:pt x="46792" y="10524"/>
                  </a:cubicBezTo>
                  <a:cubicBezTo>
                    <a:pt x="46717" y="10399"/>
                    <a:pt x="46567" y="10399"/>
                    <a:pt x="46416" y="10399"/>
                  </a:cubicBezTo>
                  <a:cubicBezTo>
                    <a:pt x="46366" y="10349"/>
                    <a:pt x="46316" y="10299"/>
                    <a:pt x="46291" y="10274"/>
                  </a:cubicBezTo>
                  <a:cubicBezTo>
                    <a:pt x="46116" y="10248"/>
                    <a:pt x="45965" y="10223"/>
                    <a:pt x="45865" y="9998"/>
                  </a:cubicBezTo>
                  <a:lnTo>
                    <a:pt x="47569" y="9998"/>
                  </a:lnTo>
                  <a:cubicBezTo>
                    <a:pt x="48096" y="9998"/>
                    <a:pt x="48597" y="9998"/>
                    <a:pt x="49123" y="10023"/>
                  </a:cubicBezTo>
                  <a:cubicBezTo>
                    <a:pt x="49499" y="9998"/>
                    <a:pt x="49900" y="9998"/>
                    <a:pt x="50276" y="9998"/>
                  </a:cubicBezTo>
                  <a:cubicBezTo>
                    <a:pt x="50276" y="9998"/>
                    <a:pt x="50276" y="10048"/>
                    <a:pt x="50276" y="10048"/>
                  </a:cubicBezTo>
                  <a:cubicBezTo>
                    <a:pt x="50452" y="9998"/>
                    <a:pt x="50652" y="10073"/>
                    <a:pt x="50802" y="9898"/>
                  </a:cubicBezTo>
                  <a:cubicBezTo>
                    <a:pt x="50819" y="9899"/>
                    <a:pt x="50835" y="9900"/>
                    <a:pt x="50850" y="9900"/>
                  </a:cubicBezTo>
                  <a:cubicBezTo>
                    <a:pt x="51076" y="9900"/>
                    <a:pt x="51242" y="9739"/>
                    <a:pt x="51429" y="9622"/>
                  </a:cubicBezTo>
                  <a:cubicBezTo>
                    <a:pt x="51479" y="9572"/>
                    <a:pt x="51504" y="9522"/>
                    <a:pt x="51479" y="9471"/>
                  </a:cubicBezTo>
                  <a:cubicBezTo>
                    <a:pt x="51454" y="9446"/>
                    <a:pt x="51454" y="9446"/>
                    <a:pt x="51454" y="9421"/>
                  </a:cubicBezTo>
                  <a:cubicBezTo>
                    <a:pt x="51501" y="9187"/>
                    <a:pt x="51614" y="9018"/>
                    <a:pt x="51895" y="9018"/>
                  </a:cubicBezTo>
                  <a:cubicBezTo>
                    <a:pt x="51915" y="9018"/>
                    <a:pt x="51935" y="9019"/>
                    <a:pt x="51955" y="9020"/>
                  </a:cubicBezTo>
                  <a:cubicBezTo>
                    <a:pt x="52507" y="8995"/>
                    <a:pt x="53058" y="8995"/>
                    <a:pt x="53609" y="8970"/>
                  </a:cubicBezTo>
                  <a:cubicBezTo>
                    <a:pt x="53691" y="8919"/>
                    <a:pt x="53782" y="8910"/>
                    <a:pt x="53875" y="8910"/>
                  </a:cubicBezTo>
                  <a:cubicBezTo>
                    <a:pt x="53929" y="8910"/>
                    <a:pt x="53984" y="8913"/>
                    <a:pt x="54039" y="8913"/>
                  </a:cubicBezTo>
                  <a:cubicBezTo>
                    <a:pt x="54122" y="8913"/>
                    <a:pt x="54206" y="8906"/>
                    <a:pt x="54286" y="8870"/>
                  </a:cubicBezTo>
                  <a:cubicBezTo>
                    <a:pt x="54512" y="8845"/>
                    <a:pt x="54687" y="8669"/>
                    <a:pt x="54812" y="8494"/>
                  </a:cubicBezTo>
                  <a:lnTo>
                    <a:pt x="54963" y="8344"/>
                  </a:lnTo>
                  <a:cubicBezTo>
                    <a:pt x="54938" y="8118"/>
                    <a:pt x="54838" y="7943"/>
                    <a:pt x="54687" y="7767"/>
                  </a:cubicBezTo>
                  <a:cubicBezTo>
                    <a:pt x="54036" y="6965"/>
                    <a:pt x="53158" y="6514"/>
                    <a:pt x="52206" y="6138"/>
                  </a:cubicBezTo>
                  <a:cubicBezTo>
                    <a:pt x="52106" y="5988"/>
                    <a:pt x="51955" y="5963"/>
                    <a:pt x="51805" y="5913"/>
                  </a:cubicBezTo>
                  <a:lnTo>
                    <a:pt x="51579" y="5737"/>
                  </a:lnTo>
                  <a:cubicBezTo>
                    <a:pt x="51479" y="5637"/>
                    <a:pt x="51379" y="5562"/>
                    <a:pt x="51279" y="5512"/>
                  </a:cubicBezTo>
                  <a:lnTo>
                    <a:pt x="51279" y="5512"/>
                  </a:lnTo>
                  <a:cubicBezTo>
                    <a:pt x="51479" y="5537"/>
                    <a:pt x="51680" y="5562"/>
                    <a:pt x="51880" y="5612"/>
                  </a:cubicBezTo>
                  <a:cubicBezTo>
                    <a:pt x="52457" y="5837"/>
                    <a:pt x="53033" y="6063"/>
                    <a:pt x="53635" y="6263"/>
                  </a:cubicBezTo>
                  <a:cubicBezTo>
                    <a:pt x="53684" y="6278"/>
                    <a:pt x="53733" y="6286"/>
                    <a:pt x="53781" y="6286"/>
                  </a:cubicBezTo>
                  <a:cubicBezTo>
                    <a:pt x="53903" y="6286"/>
                    <a:pt x="54014" y="6232"/>
                    <a:pt x="54086" y="6088"/>
                  </a:cubicBezTo>
                  <a:cubicBezTo>
                    <a:pt x="54136" y="5963"/>
                    <a:pt x="54036" y="5913"/>
                    <a:pt x="53935" y="5862"/>
                  </a:cubicBezTo>
                  <a:cubicBezTo>
                    <a:pt x="53158" y="5512"/>
                    <a:pt x="52406" y="5086"/>
                    <a:pt x="51554" y="4885"/>
                  </a:cubicBezTo>
                  <a:cubicBezTo>
                    <a:pt x="49073" y="3933"/>
                    <a:pt x="46542" y="3181"/>
                    <a:pt x="43960" y="2554"/>
                  </a:cubicBezTo>
                  <a:cubicBezTo>
                    <a:pt x="43835" y="2529"/>
                    <a:pt x="43710" y="2504"/>
                    <a:pt x="43584" y="2479"/>
                  </a:cubicBezTo>
                  <a:cubicBezTo>
                    <a:pt x="42331" y="2178"/>
                    <a:pt x="41103" y="1852"/>
                    <a:pt x="39825" y="1777"/>
                  </a:cubicBezTo>
                  <a:cubicBezTo>
                    <a:pt x="38622" y="1476"/>
                    <a:pt x="37419" y="1401"/>
                    <a:pt x="36216" y="1226"/>
                  </a:cubicBezTo>
                  <a:cubicBezTo>
                    <a:pt x="36136" y="1190"/>
                    <a:pt x="36052" y="1183"/>
                    <a:pt x="35969" y="1183"/>
                  </a:cubicBezTo>
                  <a:cubicBezTo>
                    <a:pt x="35914" y="1183"/>
                    <a:pt x="35859" y="1186"/>
                    <a:pt x="35805" y="1186"/>
                  </a:cubicBezTo>
                  <a:cubicBezTo>
                    <a:pt x="35711" y="1186"/>
                    <a:pt x="35621" y="1177"/>
                    <a:pt x="35539" y="1126"/>
                  </a:cubicBezTo>
                  <a:cubicBezTo>
                    <a:pt x="35289" y="1126"/>
                    <a:pt x="35038" y="1101"/>
                    <a:pt x="34787" y="1101"/>
                  </a:cubicBezTo>
                  <a:cubicBezTo>
                    <a:pt x="34698" y="1065"/>
                    <a:pt x="34602" y="1058"/>
                    <a:pt x="34505" y="1058"/>
                  </a:cubicBezTo>
                  <a:cubicBezTo>
                    <a:pt x="34441" y="1058"/>
                    <a:pt x="34375" y="1061"/>
                    <a:pt x="34311" y="1061"/>
                  </a:cubicBezTo>
                  <a:cubicBezTo>
                    <a:pt x="34198" y="1061"/>
                    <a:pt x="34088" y="1051"/>
                    <a:pt x="33985" y="1000"/>
                  </a:cubicBezTo>
                  <a:cubicBezTo>
                    <a:pt x="33685" y="975"/>
                    <a:pt x="33409" y="975"/>
                    <a:pt x="33108" y="975"/>
                  </a:cubicBezTo>
                  <a:cubicBezTo>
                    <a:pt x="32920" y="925"/>
                    <a:pt x="32732" y="913"/>
                    <a:pt x="32544" y="913"/>
                  </a:cubicBezTo>
                  <a:cubicBezTo>
                    <a:pt x="32356" y="913"/>
                    <a:pt x="32168" y="925"/>
                    <a:pt x="31980" y="925"/>
                  </a:cubicBezTo>
                  <a:cubicBezTo>
                    <a:pt x="31980" y="900"/>
                    <a:pt x="31955" y="875"/>
                    <a:pt x="31930" y="875"/>
                  </a:cubicBezTo>
                  <a:cubicBezTo>
                    <a:pt x="31833" y="888"/>
                    <a:pt x="31736" y="893"/>
                    <a:pt x="31638" y="893"/>
                  </a:cubicBezTo>
                  <a:cubicBezTo>
                    <a:pt x="31395" y="893"/>
                    <a:pt x="31151" y="864"/>
                    <a:pt x="30910" y="864"/>
                  </a:cubicBezTo>
                  <a:cubicBezTo>
                    <a:pt x="30694" y="864"/>
                    <a:pt x="30481" y="887"/>
                    <a:pt x="30276" y="975"/>
                  </a:cubicBezTo>
                  <a:cubicBezTo>
                    <a:pt x="30249" y="979"/>
                    <a:pt x="30219" y="980"/>
                    <a:pt x="30190" y="980"/>
                  </a:cubicBezTo>
                  <a:cubicBezTo>
                    <a:pt x="30167" y="980"/>
                    <a:pt x="30143" y="979"/>
                    <a:pt x="30120" y="979"/>
                  </a:cubicBezTo>
                  <a:cubicBezTo>
                    <a:pt x="29984" y="979"/>
                    <a:pt x="29864" y="998"/>
                    <a:pt x="29900" y="1251"/>
                  </a:cubicBezTo>
                  <a:cubicBezTo>
                    <a:pt x="29649" y="1226"/>
                    <a:pt x="29374" y="1226"/>
                    <a:pt x="29123" y="1226"/>
                  </a:cubicBezTo>
                  <a:lnTo>
                    <a:pt x="29073" y="1276"/>
                  </a:lnTo>
                  <a:cubicBezTo>
                    <a:pt x="28722" y="1176"/>
                    <a:pt x="28346" y="1201"/>
                    <a:pt x="27970" y="1176"/>
                  </a:cubicBezTo>
                  <a:cubicBezTo>
                    <a:pt x="27920" y="1201"/>
                    <a:pt x="27870" y="1201"/>
                    <a:pt x="27820" y="1226"/>
                  </a:cubicBezTo>
                  <a:cubicBezTo>
                    <a:pt x="27740" y="1087"/>
                    <a:pt x="27614" y="1042"/>
                    <a:pt x="27465" y="1042"/>
                  </a:cubicBezTo>
                  <a:cubicBezTo>
                    <a:pt x="27426" y="1042"/>
                    <a:pt x="27385" y="1045"/>
                    <a:pt x="27344" y="1050"/>
                  </a:cubicBezTo>
                  <a:cubicBezTo>
                    <a:pt x="27319" y="1075"/>
                    <a:pt x="27294" y="1075"/>
                    <a:pt x="27243" y="1075"/>
                  </a:cubicBezTo>
                  <a:cubicBezTo>
                    <a:pt x="27193" y="1050"/>
                    <a:pt x="27140" y="1045"/>
                    <a:pt x="27087" y="1045"/>
                  </a:cubicBezTo>
                  <a:cubicBezTo>
                    <a:pt x="27043" y="1045"/>
                    <a:pt x="27000" y="1048"/>
                    <a:pt x="26956" y="1048"/>
                  </a:cubicBezTo>
                  <a:cubicBezTo>
                    <a:pt x="26892" y="1048"/>
                    <a:pt x="26827" y="1040"/>
                    <a:pt x="26767" y="1000"/>
                  </a:cubicBezTo>
                  <a:lnTo>
                    <a:pt x="26542" y="975"/>
                  </a:lnTo>
                  <a:lnTo>
                    <a:pt x="26441" y="975"/>
                  </a:lnTo>
                  <a:cubicBezTo>
                    <a:pt x="26416" y="975"/>
                    <a:pt x="26416" y="975"/>
                    <a:pt x="26391" y="1000"/>
                  </a:cubicBezTo>
                  <a:cubicBezTo>
                    <a:pt x="26065" y="950"/>
                    <a:pt x="25765" y="1025"/>
                    <a:pt x="25464" y="875"/>
                  </a:cubicBezTo>
                  <a:cubicBezTo>
                    <a:pt x="25314" y="875"/>
                    <a:pt x="25138" y="850"/>
                    <a:pt x="24988" y="825"/>
                  </a:cubicBezTo>
                  <a:cubicBezTo>
                    <a:pt x="24887" y="796"/>
                    <a:pt x="24785" y="788"/>
                    <a:pt x="24682" y="788"/>
                  </a:cubicBezTo>
                  <a:cubicBezTo>
                    <a:pt x="24544" y="788"/>
                    <a:pt x="24405" y="803"/>
                    <a:pt x="24267" y="803"/>
                  </a:cubicBezTo>
                  <a:cubicBezTo>
                    <a:pt x="24147" y="803"/>
                    <a:pt x="24027" y="791"/>
                    <a:pt x="23910" y="750"/>
                  </a:cubicBezTo>
                  <a:cubicBezTo>
                    <a:pt x="23810" y="725"/>
                    <a:pt x="23684" y="725"/>
                    <a:pt x="23559" y="725"/>
                  </a:cubicBezTo>
                  <a:cubicBezTo>
                    <a:pt x="23382" y="676"/>
                    <a:pt x="23203" y="664"/>
                    <a:pt x="23021" y="664"/>
                  </a:cubicBezTo>
                  <a:cubicBezTo>
                    <a:pt x="22839" y="664"/>
                    <a:pt x="22654" y="676"/>
                    <a:pt x="22469" y="676"/>
                  </a:cubicBezTo>
                  <a:cubicBezTo>
                    <a:pt x="22265" y="676"/>
                    <a:pt x="22060" y="662"/>
                    <a:pt x="21855" y="599"/>
                  </a:cubicBezTo>
                  <a:cubicBezTo>
                    <a:pt x="21604" y="599"/>
                    <a:pt x="21354" y="599"/>
                    <a:pt x="21128" y="574"/>
                  </a:cubicBezTo>
                  <a:cubicBezTo>
                    <a:pt x="20719" y="543"/>
                    <a:pt x="20309" y="529"/>
                    <a:pt x="19902" y="529"/>
                  </a:cubicBezTo>
                  <a:cubicBezTo>
                    <a:pt x="19336" y="529"/>
                    <a:pt x="18774" y="556"/>
                    <a:pt x="18221" y="599"/>
                  </a:cubicBezTo>
                  <a:cubicBezTo>
                    <a:pt x="18171" y="599"/>
                    <a:pt x="18146" y="599"/>
                    <a:pt x="18121" y="624"/>
                  </a:cubicBezTo>
                  <a:cubicBezTo>
                    <a:pt x="18095" y="599"/>
                    <a:pt x="18095" y="574"/>
                    <a:pt x="18095" y="574"/>
                  </a:cubicBezTo>
                  <a:cubicBezTo>
                    <a:pt x="18271" y="374"/>
                    <a:pt x="18246" y="223"/>
                    <a:pt x="18020" y="98"/>
                  </a:cubicBezTo>
                  <a:cubicBezTo>
                    <a:pt x="17854" y="27"/>
                    <a:pt x="17694" y="1"/>
                    <a:pt x="17534" y="1"/>
                  </a:cubicBezTo>
                  <a:close/>
                </a:path>
              </a:pathLst>
            </a:custGeom>
            <a:solidFill>
              <a:srgbClr val="F7F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54652" y="557496"/>
              <a:ext cx="11343555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altLang="vi-VN" sz="4000" b="1" i="1" dirty="0" err="1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Muốn</a:t>
              </a:r>
              <a:r>
                <a:rPr lang="en-US" altLang="vi-VN" sz="4000" b="1" i="1" dirty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altLang="vi-VN" sz="4000" b="1" i="1" dirty="0" err="1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tìm</a:t>
              </a:r>
              <a:r>
                <a:rPr lang="en-US" altLang="vi-VN" sz="4000" b="1" i="1" dirty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altLang="vi-VN" sz="4000" b="1" i="1" dirty="0" err="1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tỉ</a:t>
              </a:r>
              <a:r>
                <a:rPr lang="en-US" altLang="vi-VN" sz="4000" b="1" i="1" dirty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altLang="vi-VN" sz="4000" b="1" i="1" dirty="0" err="1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số</a:t>
              </a:r>
              <a:r>
                <a:rPr lang="en-US" altLang="vi-VN" sz="4000" b="1" i="1" dirty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altLang="vi-VN" sz="4000" b="1" i="1" dirty="0" err="1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phần</a:t>
              </a:r>
              <a:r>
                <a:rPr lang="en-US" altLang="vi-VN" sz="4000" b="1" i="1" dirty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altLang="vi-VN" sz="4000" b="1" i="1" dirty="0" err="1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trăm</a:t>
              </a:r>
              <a:r>
                <a:rPr lang="en-US" altLang="vi-VN" sz="4000" b="1" i="1" dirty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altLang="vi-VN" sz="4000" b="1" i="1" dirty="0" err="1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của</a:t>
              </a:r>
              <a:r>
                <a:rPr lang="en-US" altLang="vi-VN" sz="4000" b="1" i="1" dirty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altLang="vi-VN" sz="4000" b="1" i="1" dirty="0" err="1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hai</a:t>
              </a:r>
              <a:r>
                <a:rPr lang="en-US" altLang="vi-VN" sz="4000" b="1" i="1" dirty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altLang="vi-VN" sz="4000" b="1" i="1" dirty="0" err="1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số</a:t>
              </a:r>
              <a:r>
                <a:rPr lang="en-US" altLang="vi-VN" sz="4000" b="1" i="1" dirty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ta </a:t>
              </a:r>
              <a:r>
                <a:rPr lang="en-US" altLang="vi-VN" sz="4000" b="1" i="1" dirty="0" err="1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làm</a:t>
              </a:r>
              <a:r>
                <a:rPr lang="en-US" altLang="vi-VN" sz="4000" b="1" i="1" dirty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altLang="vi-VN" sz="4000" b="1" i="1" dirty="0" err="1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như</a:t>
              </a:r>
              <a:r>
                <a:rPr lang="en-US" altLang="vi-VN" sz="4000" b="1" i="1" dirty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altLang="vi-VN" sz="4000" b="1" i="1" dirty="0" err="1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sau</a:t>
              </a:r>
              <a:r>
                <a:rPr lang="en-US" altLang="vi-VN" sz="4000" b="1" i="1" dirty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:</a:t>
              </a:r>
            </a:p>
          </p:txBody>
        </p:sp>
      </p:grpSp>
      <p:sp>
        <p:nvSpPr>
          <p:cNvPr id="90" name="Text Box 17"/>
          <p:cNvSpPr txBox="1">
            <a:spLocks noChangeArrowheads="1"/>
          </p:cNvSpPr>
          <p:nvPr/>
        </p:nvSpPr>
        <p:spPr bwMode="auto">
          <a:xfrm>
            <a:off x="1875107" y="2818650"/>
            <a:ext cx="9061085" cy="144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4400" dirty="0" smtClean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Viết thương của 2 số đó dưới dạng phân số </a:t>
            </a:r>
            <a:r>
              <a:rPr lang="en-US" altLang="vi-VN" sz="4400" smtClean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có mẫu số </a:t>
            </a:r>
            <a:r>
              <a:rPr lang="en-US" altLang="vi-VN" sz="4400" dirty="0" smtClean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 100</a:t>
            </a:r>
            <a:endParaRPr lang="en-US" altLang="vi-VN" sz="4400" dirty="0">
              <a:solidFill>
                <a:srgbClr val="00000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91" name="Text Box 17"/>
          <p:cNvSpPr txBox="1">
            <a:spLocks noChangeArrowheads="1"/>
          </p:cNvSpPr>
          <p:nvPr/>
        </p:nvSpPr>
        <p:spPr bwMode="auto">
          <a:xfrm>
            <a:off x="1793535" y="4552330"/>
            <a:ext cx="9061085" cy="144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altLang="vi-VN" sz="4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Viết tỉ số phần trăm : Viết tử số và thêm kí hiệu phần trăm</a:t>
            </a:r>
            <a:endParaRPr lang="en-US" sz="44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6" name="Google Shape;566;p29"/>
          <p:cNvGrpSpPr/>
          <p:nvPr/>
        </p:nvGrpSpPr>
        <p:grpSpPr>
          <a:xfrm>
            <a:off x="10064741" y="-191882"/>
            <a:ext cx="2546854" cy="1806925"/>
            <a:chOff x="2981705" y="1619574"/>
            <a:chExt cx="3194949" cy="2291139"/>
          </a:xfrm>
        </p:grpSpPr>
        <p:grpSp>
          <p:nvGrpSpPr>
            <p:cNvPr id="567" name="Google Shape;567;p29"/>
            <p:cNvGrpSpPr/>
            <p:nvPr/>
          </p:nvGrpSpPr>
          <p:grpSpPr>
            <a:xfrm>
              <a:off x="2981705" y="1619574"/>
              <a:ext cx="3194949" cy="2291139"/>
              <a:chOff x="2981705" y="1619574"/>
              <a:chExt cx="3194949" cy="2291139"/>
            </a:xfrm>
          </p:grpSpPr>
          <p:sp>
            <p:nvSpPr>
              <p:cNvPr id="568" name="Google Shape;568;p29"/>
              <p:cNvSpPr/>
              <p:nvPr/>
            </p:nvSpPr>
            <p:spPr>
              <a:xfrm>
                <a:off x="3727450" y="1920638"/>
                <a:ext cx="1688920" cy="1689010"/>
              </a:xfrm>
              <a:custGeom>
                <a:avLst/>
                <a:gdLst/>
                <a:ahLst/>
                <a:cxnLst/>
                <a:rect l="l" t="t" r="r" b="b"/>
                <a:pathLst>
                  <a:path w="18759" h="18760" extrusionOk="0">
                    <a:moveTo>
                      <a:pt x="9379" y="1"/>
                    </a:moveTo>
                    <a:cubicBezTo>
                      <a:pt x="4198" y="1"/>
                      <a:pt x="0" y="4200"/>
                      <a:pt x="0" y="9380"/>
                    </a:cubicBezTo>
                    <a:cubicBezTo>
                      <a:pt x="0" y="14561"/>
                      <a:pt x="4198" y="18759"/>
                      <a:pt x="9379" y="18759"/>
                    </a:cubicBezTo>
                    <a:cubicBezTo>
                      <a:pt x="14560" y="18759"/>
                      <a:pt x="18759" y="14561"/>
                      <a:pt x="18759" y="9380"/>
                    </a:cubicBezTo>
                    <a:cubicBezTo>
                      <a:pt x="18759" y="4200"/>
                      <a:pt x="14560" y="1"/>
                      <a:pt x="9379" y="1"/>
                    </a:cubicBezTo>
                    <a:close/>
                  </a:path>
                </a:pathLst>
              </a:custGeom>
              <a:solidFill>
                <a:srgbClr val="FFE08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69" name="Google Shape;569;p29"/>
              <p:cNvGrpSpPr/>
              <p:nvPr/>
            </p:nvGrpSpPr>
            <p:grpSpPr>
              <a:xfrm>
                <a:off x="2981705" y="1619574"/>
                <a:ext cx="3194949" cy="2291139"/>
                <a:chOff x="6646898" y="3473600"/>
                <a:chExt cx="862730" cy="618675"/>
              </a:xfrm>
            </p:grpSpPr>
            <p:sp>
              <p:nvSpPr>
                <p:cNvPr id="570" name="Google Shape;570;p29"/>
                <p:cNvSpPr/>
                <p:nvPr/>
              </p:nvSpPr>
              <p:spPr>
                <a:xfrm>
                  <a:off x="7275300" y="3585125"/>
                  <a:ext cx="49800" cy="4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1626" extrusionOk="0">
                      <a:moveTo>
                        <a:pt x="1519" y="1"/>
                      </a:moveTo>
                      <a:cubicBezTo>
                        <a:pt x="1452" y="1"/>
                        <a:pt x="1386" y="18"/>
                        <a:pt x="1327" y="56"/>
                      </a:cubicBezTo>
                      <a:cubicBezTo>
                        <a:pt x="947" y="310"/>
                        <a:pt x="592" y="601"/>
                        <a:pt x="275" y="935"/>
                      </a:cubicBezTo>
                      <a:cubicBezTo>
                        <a:pt x="0" y="1223"/>
                        <a:pt x="273" y="1625"/>
                        <a:pt x="576" y="1625"/>
                      </a:cubicBezTo>
                      <a:cubicBezTo>
                        <a:pt x="667" y="1625"/>
                        <a:pt x="761" y="1589"/>
                        <a:pt x="843" y="1503"/>
                      </a:cubicBezTo>
                      <a:cubicBezTo>
                        <a:pt x="1113" y="1219"/>
                        <a:pt x="1408" y="968"/>
                        <a:pt x="1735" y="751"/>
                      </a:cubicBezTo>
                      <a:cubicBezTo>
                        <a:pt x="1915" y="631"/>
                        <a:pt x="1992" y="397"/>
                        <a:pt x="1878" y="200"/>
                      </a:cubicBezTo>
                      <a:cubicBezTo>
                        <a:pt x="1808" y="80"/>
                        <a:pt x="1663" y="1"/>
                        <a:pt x="1519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1" name="Google Shape;571;p29"/>
                <p:cNvSpPr/>
                <p:nvPr/>
              </p:nvSpPr>
              <p:spPr>
                <a:xfrm rot="-298937">
                  <a:off x="7324139" y="3651792"/>
                  <a:ext cx="173841" cy="372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3" h="1322" extrusionOk="0">
                      <a:moveTo>
                        <a:pt x="2011" y="1"/>
                      </a:moveTo>
                      <a:cubicBezTo>
                        <a:pt x="1977" y="1"/>
                        <a:pt x="1941" y="5"/>
                        <a:pt x="1904" y="14"/>
                      </a:cubicBezTo>
                      <a:cubicBezTo>
                        <a:pt x="1370" y="147"/>
                        <a:pt x="852" y="318"/>
                        <a:pt x="341" y="525"/>
                      </a:cubicBezTo>
                      <a:cubicBezTo>
                        <a:pt x="141" y="608"/>
                        <a:pt x="0" y="792"/>
                        <a:pt x="60" y="1019"/>
                      </a:cubicBezTo>
                      <a:cubicBezTo>
                        <a:pt x="102" y="1176"/>
                        <a:pt x="274" y="1321"/>
                        <a:pt x="446" y="1321"/>
                      </a:cubicBezTo>
                      <a:cubicBezTo>
                        <a:pt x="483" y="1321"/>
                        <a:pt x="520" y="1315"/>
                        <a:pt x="555" y="1300"/>
                      </a:cubicBezTo>
                      <a:cubicBezTo>
                        <a:pt x="1066" y="1092"/>
                        <a:pt x="1583" y="922"/>
                        <a:pt x="2118" y="792"/>
                      </a:cubicBezTo>
                      <a:cubicBezTo>
                        <a:pt x="2582" y="674"/>
                        <a:pt x="2436" y="1"/>
                        <a:pt x="2011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2" name="Google Shape;572;p29"/>
                <p:cNvSpPr/>
                <p:nvPr/>
              </p:nvSpPr>
              <p:spPr>
                <a:xfrm>
                  <a:off x="7338025" y="3762300"/>
                  <a:ext cx="82625" cy="2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5" h="918" extrusionOk="0">
                      <a:moveTo>
                        <a:pt x="947" y="0"/>
                      </a:moveTo>
                      <a:cubicBezTo>
                        <a:pt x="805" y="0"/>
                        <a:pt x="662" y="3"/>
                        <a:pt x="519" y="8"/>
                      </a:cubicBezTo>
                      <a:cubicBezTo>
                        <a:pt x="9" y="27"/>
                        <a:pt x="1" y="813"/>
                        <a:pt x="503" y="813"/>
                      </a:cubicBezTo>
                      <a:cubicBezTo>
                        <a:pt x="508" y="813"/>
                        <a:pt x="513" y="813"/>
                        <a:pt x="519" y="813"/>
                      </a:cubicBezTo>
                      <a:cubicBezTo>
                        <a:pt x="681" y="806"/>
                        <a:pt x="842" y="803"/>
                        <a:pt x="1004" y="803"/>
                      </a:cubicBezTo>
                      <a:cubicBezTo>
                        <a:pt x="1539" y="803"/>
                        <a:pt x="2072" y="838"/>
                        <a:pt x="2603" y="913"/>
                      </a:cubicBezTo>
                      <a:cubicBezTo>
                        <a:pt x="2626" y="916"/>
                        <a:pt x="2648" y="918"/>
                        <a:pt x="2669" y="918"/>
                      </a:cubicBezTo>
                      <a:cubicBezTo>
                        <a:pt x="3128" y="918"/>
                        <a:pt x="3305" y="208"/>
                        <a:pt x="2816" y="138"/>
                      </a:cubicBezTo>
                      <a:cubicBezTo>
                        <a:pt x="2193" y="48"/>
                        <a:pt x="1573" y="0"/>
                        <a:pt x="947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3" name="Google Shape;573;p29"/>
                <p:cNvSpPr/>
                <p:nvPr/>
              </p:nvSpPr>
              <p:spPr>
                <a:xfrm rot="548653">
                  <a:off x="7309272" y="3868851"/>
                  <a:ext cx="198575" cy="3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1291" extrusionOk="0">
                      <a:moveTo>
                        <a:pt x="600" y="1"/>
                      </a:moveTo>
                      <a:cubicBezTo>
                        <a:pt x="162" y="1"/>
                        <a:pt x="1" y="689"/>
                        <a:pt x="477" y="786"/>
                      </a:cubicBezTo>
                      <a:cubicBezTo>
                        <a:pt x="998" y="892"/>
                        <a:pt x="1508" y="1039"/>
                        <a:pt x="1997" y="1247"/>
                      </a:cubicBezTo>
                      <a:cubicBezTo>
                        <a:pt x="2066" y="1275"/>
                        <a:pt x="2138" y="1291"/>
                        <a:pt x="2208" y="1291"/>
                      </a:cubicBezTo>
                      <a:cubicBezTo>
                        <a:pt x="2341" y="1291"/>
                        <a:pt x="2465" y="1234"/>
                        <a:pt x="2544" y="1103"/>
                      </a:cubicBezTo>
                      <a:cubicBezTo>
                        <a:pt x="2648" y="932"/>
                        <a:pt x="2601" y="635"/>
                        <a:pt x="2401" y="551"/>
                      </a:cubicBezTo>
                      <a:cubicBezTo>
                        <a:pt x="1846" y="317"/>
                        <a:pt x="1282" y="131"/>
                        <a:pt x="691" y="10"/>
                      </a:cubicBezTo>
                      <a:cubicBezTo>
                        <a:pt x="659" y="4"/>
                        <a:pt x="629" y="1"/>
                        <a:pt x="600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4" name="Google Shape;574;p29"/>
                <p:cNvSpPr/>
                <p:nvPr/>
              </p:nvSpPr>
              <p:spPr>
                <a:xfrm>
                  <a:off x="7288225" y="3942050"/>
                  <a:ext cx="74400" cy="4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6" h="1643" extrusionOk="0">
                      <a:moveTo>
                        <a:pt x="531" y="0"/>
                      </a:moveTo>
                      <a:cubicBezTo>
                        <a:pt x="135" y="0"/>
                        <a:pt x="0" y="655"/>
                        <a:pt x="446" y="797"/>
                      </a:cubicBezTo>
                      <a:cubicBezTo>
                        <a:pt x="1060" y="998"/>
                        <a:pt x="1635" y="1258"/>
                        <a:pt x="2190" y="1585"/>
                      </a:cubicBezTo>
                      <a:cubicBezTo>
                        <a:pt x="2259" y="1625"/>
                        <a:pt x="2327" y="1643"/>
                        <a:pt x="2391" y="1643"/>
                      </a:cubicBezTo>
                      <a:cubicBezTo>
                        <a:pt x="2743" y="1643"/>
                        <a:pt x="2976" y="1114"/>
                        <a:pt x="2597" y="890"/>
                      </a:cubicBezTo>
                      <a:cubicBezTo>
                        <a:pt x="1982" y="530"/>
                        <a:pt x="1338" y="243"/>
                        <a:pt x="660" y="22"/>
                      </a:cubicBezTo>
                      <a:cubicBezTo>
                        <a:pt x="614" y="7"/>
                        <a:pt x="571" y="0"/>
                        <a:pt x="531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5" name="Google Shape;575;p29"/>
                <p:cNvSpPr/>
                <p:nvPr/>
              </p:nvSpPr>
              <p:spPr>
                <a:xfrm>
                  <a:off x="7201750" y="4016475"/>
                  <a:ext cx="47050" cy="5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2" h="2015" extrusionOk="0">
                      <a:moveTo>
                        <a:pt x="466" y="0"/>
                      </a:moveTo>
                      <a:cubicBezTo>
                        <a:pt x="403" y="0"/>
                        <a:pt x="338" y="17"/>
                        <a:pt x="275" y="54"/>
                      </a:cubicBezTo>
                      <a:cubicBezTo>
                        <a:pt x="107" y="155"/>
                        <a:pt x="1" y="432"/>
                        <a:pt x="130" y="606"/>
                      </a:cubicBezTo>
                      <a:cubicBezTo>
                        <a:pt x="438" y="1010"/>
                        <a:pt x="749" y="1414"/>
                        <a:pt x="1056" y="1815"/>
                      </a:cubicBezTo>
                      <a:cubicBezTo>
                        <a:pt x="1146" y="1935"/>
                        <a:pt x="1275" y="2014"/>
                        <a:pt x="1413" y="2014"/>
                      </a:cubicBezTo>
                      <a:cubicBezTo>
                        <a:pt x="1476" y="2014"/>
                        <a:pt x="1540" y="1998"/>
                        <a:pt x="1604" y="1962"/>
                      </a:cubicBezTo>
                      <a:cubicBezTo>
                        <a:pt x="1774" y="1861"/>
                        <a:pt x="1881" y="1585"/>
                        <a:pt x="1751" y="1411"/>
                      </a:cubicBezTo>
                      <a:cubicBezTo>
                        <a:pt x="1440" y="1007"/>
                        <a:pt x="1133" y="603"/>
                        <a:pt x="825" y="198"/>
                      </a:cubicBezTo>
                      <a:cubicBezTo>
                        <a:pt x="736" y="81"/>
                        <a:pt x="606" y="0"/>
                        <a:pt x="466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6" name="Google Shape;576;p29"/>
                <p:cNvSpPr/>
                <p:nvPr/>
              </p:nvSpPr>
              <p:spPr>
                <a:xfrm>
                  <a:off x="7084750" y="4041000"/>
                  <a:ext cx="25250" cy="5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" h="2051" extrusionOk="0">
                      <a:moveTo>
                        <a:pt x="520" y="1"/>
                      </a:moveTo>
                      <a:cubicBezTo>
                        <a:pt x="362" y="1"/>
                        <a:pt x="208" y="87"/>
                        <a:pt x="158" y="286"/>
                      </a:cubicBezTo>
                      <a:cubicBezTo>
                        <a:pt x="45" y="737"/>
                        <a:pt x="1" y="1201"/>
                        <a:pt x="37" y="1666"/>
                      </a:cubicBezTo>
                      <a:cubicBezTo>
                        <a:pt x="59" y="1922"/>
                        <a:pt x="272" y="2050"/>
                        <a:pt x="474" y="2050"/>
                      </a:cubicBezTo>
                      <a:cubicBezTo>
                        <a:pt x="675" y="2050"/>
                        <a:pt x="864" y="1923"/>
                        <a:pt x="842" y="1666"/>
                      </a:cubicBezTo>
                      <a:cubicBezTo>
                        <a:pt x="809" y="1268"/>
                        <a:pt x="836" y="888"/>
                        <a:pt x="933" y="500"/>
                      </a:cubicBezTo>
                      <a:cubicBezTo>
                        <a:pt x="1009" y="198"/>
                        <a:pt x="759" y="1"/>
                        <a:pt x="520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7" name="Google Shape;577;p29"/>
                <p:cNvSpPr/>
                <p:nvPr/>
              </p:nvSpPr>
              <p:spPr>
                <a:xfrm>
                  <a:off x="7216275" y="3524425"/>
                  <a:ext cx="32950" cy="4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8" h="1842" extrusionOk="0">
                      <a:moveTo>
                        <a:pt x="881" y="1"/>
                      </a:moveTo>
                      <a:cubicBezTo>
                        <a:pt x="739" y="1"/>
                        <a:pt x="592" y="65"/>
                        <a:pt x="535" y="196"/>
                      </a:cubicBezTo>
                      <a:cubicBezTo>
                        <a:pt x="385" y="544"/>
                        <a:pt x="235" y="891"/>
                        <a:pt x="84" y="1238"/>
                      </a:cubicBezTo>
                      <a:cubicBezTo>
                        <a:pt x="1" y="1439"/>
                        <a:pt x="27" y="1670"/>
                        <a:pt x="228" y="1790"/>
                      </a:cubicBezTo>
                      <a:cubicBezTo>
                        <a:pt x="286" y="1824"/>
                        <a:pt x="359" y="1842"/>
                        <a:pt x="434" y="1842"/>
                      </a:cubicBezTo>
                      <a:cubicBezTo>
                        <a:pt x="576" y="1842"/>
                        <a:pt x="722" y="1778"/>
                        <a:pt x="779" y="1646"/>
                      </a:cubicBezTo>
                      <a:cubicBezTo>
                        <a:pt x="929" y="1299"/>
                        <a:pt x="1080" y="951"/>
                        <a:pt x="1230" y="600"/>
                      </a:cubicBezTo>
                      <a:cubicBezTo>
                        <a:pt x="1317" y="404"/>
                        <a:pt x="1290" y="170"/>
                        <a:pt x="1086" y="53"/>
                      </a:cubicBezTo>
                      <a:cubicBezTo>
                        <a:pt x="1028" y="18"/>
                        <a:pt x="955" y="1"/>
                        <a:pt x="881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8" name="Google Shape;578;p29"/>
                <p:cNvSpPr/>
                <p:nvPr/>
              </p:nvSpPr>
              <p:spPr>
                <a:xfrm>
                  <a:off x="7125250" y="3473600"/>
                  <a:ext cx="3052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1" h="2188" extrusionOk="0">
                      <a:moveTo>
                        <a:pt x="543" y="0"/>
                      </a:moveTo>
                      <a:cubicBezTo>
                        <a:pt x="280" y="0"/>
                        <a:pt x="1" y="293"/>
                        <a:pt x="155" y="613"/>
                      </a:cubicBezTo>
                      <a:cubicBezTo>
                        <a:pt x="335" y="987"/>
                        <a:pt x="412" y="1384"/>
                        <a:pt x="409" y="1799"/>
                      </a:cubicBezTo>
                      <a:cubicBezTo>
                        <a:pt x="404" y="2058"/>
                        <a:pt x="602" y="2187"/>
                        <a:pt x="803" y="2187"/>
                      </a:cubicBezTo>
                      <a:cubicBezTo>
                        <a:pt x="1004" y="2187"/>
                        <a:pt x="1207" y="2058"/>
                        <a:pt x="1210" y="1799"/>
                      </a:cubicBezTo>
                      <a:cubicBezTo>
                        <a:pt x="1220" y="1241"/>
                        <a:pt x="1090" y="709"/>
                        <a:pt x="850" y="205"/>
                      </a:cubicBezTo>
                      <a:cubicBezTo>
                        <a:pt x="779" y="60"/>
                        <a:pt x="663" y="0"/>
                        <a:pt x="543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9" name="Google Shape;579;p29"/>
                <p:cNvSpPr/>
                <p:nvPr/>
              </p:nvSpPr>
              <p:spPr>
                <a:xfrm>
                  <a:off x="7008325" y="3478650"/>
                  <a:ext cx="31600" cy="5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" h="2103" extrusionOk="0">
                      <a:moveTo>
                        <a:pt x="490" y="1"/>
                      </a:moveTo>
                      <a:cubicBezTo>
                        <a:pt x="250" y="1"/>
                        <a:pt x="0" y="198"/>
                        <a:pt x="79" y="501"/>
                      </a:cubicBezTo>
                      <a:cubicBezTo>
                        <a:pt x="189" y="939"/>
                        <a:pt x="299" y="1376"/>
                        <a:pt x="412" y="1817"/>
                      </a:cubicBezTo>
                      <a:cubicBezTo>
                        <a:pt x="463" y="2016"/>
                        <a:pt x="616" y="2103"/>
                        <a:pt x="774" y="2103"/>
                      </a:cubicBezTo>
                      <a:cubicBezTo>
                        <a:pt x="1013" y="2103"/>
                        <a:pt x="1264" y="1905"/>
                        <a:pt x="1187" y="1603"/>
                      </a:cubicBezTo>
                      <a:cubicBezTo>
                        <a:pt x="1074" y="1162"/>
                        <a:pt x="964" y="725"/>
                        <a:pt x="853" y="287"/>
                      </a:cubicBezTo>
                      <a:cubicBezTo>
                        <a:pt x="803" y="87"/>
                        <a:pt x="649" y="1"/>
                        <a:pt x="490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0" name="Google Shape;580;p29"/>
                <p:cNvSpPr/>
                <p:nvPr/>
              </p:nvSpPr>
              <p:spPr>
                <a:xfrm>
                  <a:off x="6882000" y="3539175"/>
                  <a:ext cx="59975" cy="4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9" h="1919" extrusionOk="0">
                      <a:moveTo>
                        <a:pt x="586" y="1"/>
                      </a:moveTo>
                      <a:cubicBezTo>
                        <a:pt x="278" y="1"/>
                        <a:pt x="1" y="404"/>
                        <a:pt x="285" y="685"/>
                      </a:cubicBezTo>
                      <a:cubicBezTo>
                        <a:pt x="679" y="1083"/>
                        <a:pt x="1090" y="1457"/>
                        <a:pt x="1517" y="1818"/>
                      </a:cubicBezTo>
                      <a:cubicBezTo>
                        <a:pt x="1601" y="1888"/>
                        <a:pt x="1693" y="1918"/>
                        <a:pt x="1782" y="1918"/>
                      </a:cubicBezTo>
                      <a:cubicBezTo>
                        <a:pt x="2111" y="1918"/>
                        <a:pt x="2399" y="1513"/>
                        <a:pt x="2089" y="1250"/>
                      </a:cubicBezTo>
                      <a:cubicBezTo>
                        <a:pt x="1661" y="889"/>
                        <a:pt x="1250" y="511"/>
                        <a:pt x="852" y="118"/>
                      </a:cubicBezTo>
                      <a:cubicBezTo>
                        <a:pt x="770" y="35"/>
                        <a:pt x="677" y="1"/>
                        <a:pt x="586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1" name="Google Shape;581;p29"/>
                <p:cNvSpPr/>
                <p:nvPr/>
              </p:nvSpPr>
              <p:spPr>
                <a:xfrm rot="475683">
                  <a:off x="6673691" y="3626467"/>
                  <a:ext cx="173117" cy="33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9" h="1329" extrusionOk="0">
                      <a:moveTo>
                        <a:pt x="534" y="0"/>
                      </a:moveTo>
                      <a:cubicBezTo>
                        <a:pt x="134" y="0"/>
                        <a:pt x="0" y="653"/>
                        <a:pt x="447" y="796"/>
                      </a:cubicBezTo>
                      <a:cubicBezTo>
                        <a:pt x="1185" y="1033"/>
                        <a:pt x="1933" y="1207"/>
                        <a:pt x="2698" y="1324"/>
                      </a:cubicBezTo>
                      <a:cubicBezTo>
                        <a:pt x="2722" y="1327"/>
                        <a:pt x="2745" y="1329"/>
                        <a:pt x="2767" y="1329"/>
                      </a:cubicBezTo>
                      <a:cubicBezTo>
                        <a:pt x="3221" y="1329"/>
                        <a:pt x="3399" y="623"/>
                        <a:pt x="2912" y="549"/>
                      </a:cubicBezTo>
                      <a:cubicBezTo>
                        <a:pt x="2147" y="432"/>
                        <a:pt x="1399" y="258"/>
                        <a:pt x="661" y="21"/>
                      </a:cubicBezTo>
                      <a:cubicBezTo>
                        <a:pt x="616" y="7"/>
                        <a:pt x="573" y="0"/>
                        <a:pt x="534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2" name="Google Shape;582;p29"/>
                <p:cNvSpPr/>
                <p:nvPr/>
              </p:nvSpPr>
              <p:spPr>
                <a:xfrm>
                  <a:off x="6731950" y="3730600"/>
                  <a:ext cx="88125" cy="2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5" h="1113" extrusionOk="0">
                      <a:moveTo>
                        <a:pt x="607" y="1"/>
                      </a:moveTo>
                      <a:cubicBezTo>
                        <a:pt x="165" y="1"/>
                        <a:pt x="0" y="693"/>
                        <a:pt x="478" y="784"/>
                      </a:cubicBezTo>
                      <a:cubicBezTo>
                        <a:pt x="1317" y="945"/>
                        <a:pt x="2158" y="1055"/>
                        <a:pt x="3007" y="1111"/>
                      </a:cubicBezTo>
                      <a:cubicBezTo>
                        <a:pt x="3017" y="1112"/>
                        <a:pt x="3028" y="1112"/>
                        <a:pt x="3038" y="1112"/>
                      </a:cubicBezTo>
                      <a:cubicBezTo>
                        <a:pt x="3524" y="1112"/>
                        <a:pt x="3511" y="339"/>
                        <a:pt x="3007" y="306"/>
                      </a:cubicBezTo>
                      <a:cubicBezTo>
                        <a:pt x="2228" y="257"/>
                        <a:pt x="1460" y="157"/>
                        <a:pt x="692" y="9"/>
                      </a:cubicBezTo>
                      <a:cubicBezTo>
                        <a:pt x="663" y="3"/>
                        <a:pt x="634" y="1"/>
                        <a:pt x="607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3" name="Google Shape;583;p29"/>
                <p:cNvSpPr/>
                <p:nvPr/>
              </p:nvSpPr>
              <p:spPr>
                <a:xfrm rot="-761052">
                  <a:off x="6648274" y="3833428"/>
                  <a:ext cx="184623" cy="33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7" h="1325" extrusionOk="0">
                      <a:moveTo>
                        <a:pt x="2366" y="0"/>
                      </a:moveTo>
                      <a:cubicBezTo>
                        <a:pt x="2328" y="0"/>
                        <a:pt x="2288" y="6"/>
                        <a:pt x="2246" y="18"/>
                      </a:cubicBezTo>
                      <a:cubicBezTo>
                        <a:pt x="1648" y="189"/>
                        <a:pt x="1054" y="359"/>
                        <a:pt x="456" y="533"/>
                      </a:cubicBezTo>
                      <a:cubicBezTo>
                        <a:pt x="0" y="664"/>
                        <a:pt x="141" y="1325"/>
                        <a:pt x="550" y="1325"/>
                      </a:cubicBezTo>
                      <a:cubicBezTo>
                        <a:pt x="588" y="1325"/>
                        <a:pt x="628" y="1319"/>
                        <a:pt x="670" y="1307"/>
                      </a:cubicBezTo>
                      <a:cubicBezTo>
                        <a:pt x="1268" y="1137"/>
                        <a:pt x="1862" y="963"/>
                        <a:pt x="2460" y="793"/>
                      </a:cubicBezTo>
                      <a:cubicBezTo>
                        <a:pt x="2916" y="662"/>
                        <a:pt x="2775" y="0"/>
                        <a:pt x="2366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4" name="Google Shape;584;p29"/>
                <p:cNvSpPr/>
                <p:nvPr/>
              </p:nvSpPr>
              <p:spPr>
                <a:xfrm>
                  <a:off x="6804050" y="3922450"/>
                  <a:ext cx="64925" cy="4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" h="1847" extrusionOk="0">
                      <a:moveTo>
                        <a:pt x="2002" y="1"/>
                      </a:moveTo>
                      <a:cubicBezTo>
                        <a:pt x="1911" y="1"/>
                        <a:pt x="1818" y="33"/>
                        <a:pt x="1733" y="111"/>
                      </a:cubicBezTo>
                      <a:cubicBezTo>
                        <a:pt x="1322" y="492"/>
                        <a:pt x="871" y="820"/>
                        <a:pt x="383" y="1097"/>
                      </a:cubicBezTo>
                      <a:cubicBezTo>
                        <a:pt x="0" y="1312"/>
                        <a:pt x="234" y="1846"/>
                        <a:pt x="590" y="1846"/>
                      </a:cubicBezTo>
                      <a:cubicBezTo>
                        <a:pt x="653" y="1846"/>
                        <a:pt x="719" y="1830"/>
                        <a:pt x="787" y="1791"/>
                      </a:cubicBezTo>
                      <a:cubicBezTo>
                        <a:pt x="1335" y="1481"/>
                        <a:pt x="1840" y="1107"/>
                        <a:pt x="2301" y="679"/>
                      </a:cubicBezTo>
                      <a:cubicBezTo>
                        <a:pt x="2597" y="404"/>
                        <a:pt x="2319" y="1"/>
                        <a:pt x="2002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5" name="Google Shape;585;p29"/>
                <p:cNvSpPr/>
                <p:nvPr/>
              </p:nvSpPr>
              <p:spPr>
                <a:xfrm>
                  <a:off x="6873775" y="3996825"/>
                  <a:ext cx="62925" cy="6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7" h="2447" extrusionOk="0">
                      <a:moveTo>
                        <a:pt x="1945" y="0"/>
                      </a:moveTo>
                      <a:cubicBezTo>
                        <a:pt x="1822" y="0"/>
                        <a:pt x="1697" y="51"/>
                        <a:pt x="1606" y="173"/>
                      </a:cubicBezTo>
                      <a:cubicBezTo>
                        <a:pt x="1195" y="727"/>
                        <a:pt x="748" y="1252"/>
                        <a:pt x="273" y="1753"/>
                      </a:cubicBezTo>
                      <a:cubicBezTo>
                        <a:pt x="1" y="2043"/>
                        <a:pt x="272" y="2446"/>
                        <a:pt x="574" y="2446"/>
                      </a:cubicBezTo>
                      <a:cubicBezTo>
                        <a:pt x="665" y="2446"/>
                        <a:pt x="758" y="2410"/>
                        <a:pt x="841" y="2324"/>
                      </a:cubicBezTo>
                      <a:cubicBezTo>
                        <a:pt x="1365" y="1770"/>
                        <a:pt x="1846" y="1188"/>
                        <a:pt x="2301" y="577"/>
                      </a:cubicBezTo>
                      <a:cubicBezTo>
                        <a:pt x="2517" y="285"/>
                        <a:pt x="2237" y="0"/>
                        <a:pt x="1945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6" name="Google Shape;586;p29"/>
                <p:cNvSpPr/>
                <p:nvPr/>
              </p:nvSpPr>
              <p:spPr>
                <a:xfrm>
                  <a:off x="6953300" y="4031175"/>
                  <a:ext cx="39475" cy="5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9" h="2118" extrusionOk="0">
                      <a:moveTo>
                        <a:pt x="1189" y="1"/>
                      </a:moveTo>
                      <a:cubicBezTo>
                        <a:pt x="987" y="1"/>
                        <a:pt x="773" y="129"/>
                        <a:pt x="749" y="385"/>
                      </a:cubicBezTo>
                      <a:cubicBezTo>
                        <a:pt x="713" y="780"/>
                        <a:pt x="539" y="1137"/>
                        <a:pt x="272" y="1424"/>
                      </a:cubicBezTo>
                      <a:cubicBezTo>
                        <a:pt x="0" y="1714"/>
                        <a:pt x="271" y="2117"/>
                        <a:pt x="572" y="2117"/>
                      </a:cubicBezTo>
                      <a:cubicBezTo>
                        <a:pt x="664" y="2117"/>
                        <a:pt x="757" y="2080"/>
                        <a:pt x="840" y="1992"/>
                      </a:cubicBezTo>
                      <a:cubicBezTo>
                        <a:pt x="1261" y="1541"/>
                        <a:pt x="1495" y="997"/>
                        <a:pt x="1555" y="385"/>
                      </a:cubicBezTo>
                      <a:cubicBezTo>
                        <a:pt x="1578" y="128"/>
                        <a:pt x="1389" y="1"/>
                        <a:pt x="1189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587" name="Google Shape;587;p29"/>
            <p:cNvGrpSpPr/>
            <p:nvPr/>
          </p:nvGrpSpPr>
          <p:grpSpPr>
            <a:xfrm>
              <a:off x="4089725" y="2497025"/>
              <a:ext cx="964551" cy="536249"/>
              <a:chOff x="4089725" y="2497025"/>
              <a:chExt cx="964551" cy="536249"/>
            </a:xfrm>
          </p:grpSpPr>
          <p:sp>
            <p:nvSpPr>
              <p:cNvPr id="588" name="Google Shape;588;p29"/>
              <p:cNvSpPr/>
              <p:nvPr/>
            </p:nvSpPr>
            <p:spPr>
              <a:xfrm>
                <a:off x="4089725" y="2497025"/>
                <a:ext cx="263957" cy="264266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3324" extrusionOk="0">
                    <a:moveTo>
                      <a:pt x="321" y="0"/>
                    </a:moveTo>
                    <a:cubicBezTo>
                      <a:pt x="110" y="558"/>
                      <a:pt x="0" y="1156"/>
                      <a:pt x="47" y="1777"/>
                    </a:cubicBezTo>
                    <a:cubicBezTo>
                      <a:pt x="70" y="2085"/>
                      <a:pt x="137" y="2405"/>
                      <a:pt x="314" y="2706"/>
                    </a:cubicBezTo>
                    <a:cubicBezTo>
                      <a:pt x="358" y="2780"/>
                      <a:pt x="418" y="2846"/>
                      <a:pt x="471" y="2917"/>
                    </a:cubicBezTo>
                    <a:cubicBezTo>
                      <a:pt x="528" y="2983"/>
                      <a:pt x="605" y="3033"/>
                      <a:pt x="674" y="3093"/>
                    </a:cubicBezTo>
                    <a:cubicBezTo>
                      <a:pt x="742" y="3157"/>
                      <a:pt x="831" y="3180"/>
                      <a:pt x="912" y="3224"/>
                    </a:cubicBezTo>
                    <a:cubicBezTo>
                      <a:pt x="992" y="3267"/>
                      <a:pt x="1082" y="3290"/>
                      <a:pt x="1172" y="3310"/>
                    </a:cubicBezTo>
                    <a:cubicBezTo>
                      <a:pt x="1227" y="3319"/>
                      <a:pt x="1283" y="3323"/>
                      <a:pt x="1339" y="3323"/>
                    </a:cubicBezTo>
                    <a:cubicBezTo>
                      <a:pt x="1473" y="3323"/>
                      <a:pt x="1606" y="3299"/>
                      <a:pt x="1727" y="3253"/>
                    </a:cubicBezTo>
                    <a:cubicBezTo>
                      <a:pt x="1901" y="3190"/>
                      <a:pt x="2047" y="3097"/>
                      <a:pt x="2174" y="2986"/>
                    </a:cubicBezTo>
                    <a:cubicBezTo>
                      <a:pt x="2422" y="2763"/>
                      <a:pt x="2609" y="2509"/>
                      <a:pt x="2755" y="2242"/>
                    </a:cubicBezTo>
                    <a:cubicBezTo>
                      <a:pt x="3050" y="1704"/>
                      <a:pt x="3233" y="1129"/>
                      <a:pt x="3320" y="541"/>
                    </a:cubicBezTo>
                    <a:lnTo>
                      <a:pt x="3320" y="541"/>
                    </a:lnTo>
                    <a:cubicBezTo>
                      <a:pt x="3036" y="1062"/>
                      <a:pt x="2755" y="1574"/>
                      <a:pt x="2425" y="2031"/>
                    </a:cubicBezTo>
                    <a:cubicBezTo>
                      <a:pt x="2132" y="2434"/>
                      <a:pt x="1740" y="2827"/>
                      <a:pt x="1361" y="2827"/>
                    </a:cubicBezTo>
                    <a:cubicBezTo>
                      <a:pt x="1326" y="2827"/>
                      <a:pt x="1290" y="2823"/>
                      <a:pt x="1255" y="2816"/>
                    </a:cubicBezTo>
                    <a:cubicBezTo>
                      <a:pt x="1206" y="2806"/>
                      <a:pt x="1152" y="2796"/>
                      <a:pt x="1102" y="2766"/>
                    </a:cubicBezTo>
                    <a:cubicBezTo>
                      <a:pt x="1055" y="2739"/>
                      <a:pt x="992" y="2732"/>
                      <a:pt x="952" y="2692"/>
                    </a:cubicBezTo>
                    <a:cubicBezTo>
                      <a:pt x="912" y="2652"/>
                      <a:pt x="859" y="2629"/>
                      <a:pt x="825" y="2586"/>
                    </a:cubicBezTo>
                    <a:cubicBezTo>
                      <a:pt x="788" y="2539"/>
                      <a:pt x="748" y="2499"/>
                      <a:pt x="711" y="2448"/>
                    </a:cubicBezTo>
                    <a:cubicBezTo>
                      <a:pt x="568" y="2255"/>
                      <a:pt x="494" y="1988"/>
                      <a:pt x="431" y="1721"/>
                    </a:cubicBezTo>
                    <a:cubicBezTo>
                      <a:pt x="321" y="1179"/>
                      <a:pt x="310" y="592"/>
                      <a:pt x="321" y="0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9" name="Google Shape;589;p29"/>
              <p:cNvSpPr/>
              <p:nvPr/>
            </p:nvSpPr>
            <p:spPr>
              <a:xfrm>
                <a:off x="4772431" y="2702541"/>
                <a:ext cx="281845" cy="263869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3319" extrusionOk="0">
                    <a:moveTo>
                      <a:pt x="361" y="1"/>
                    </a:moveTo>
                    <a:cubicBezTo>
                      <a:pt x="131" y="532"/>
                      <a:pt x="0" y="1109"/>
                      <a:pt x="14" y="1714"/>
                    </a:cubicBezTo>
                    <a:cubicBezTo>
                      <a:pt x="24" y="2015"/>
                      <a:pt x="80" y="2329"/>
                      <a:pt x="234" y="2629"/>
                    </a:cubicBezTo>
                    <a:cubicBezTo>
                      <a:pt x="311" y="2780"/>
                      <a:pt x="424" y="2920"/>
                      <a:pt x="561" y="3033"/>
                    </a:cubicBezTo>
                    <a:cubicBezTo>
                      <a:pt x="702" y="3147"/>
                      <a:pt x="865" y="3224"/>
                      <a:pt x="1033" y="3270"/>
                    </a:cubicBezTo>
                    <a:cubicBezTo>
                      <a:pt x="1175" y="3301"/>
                      <a:pt x="1322" y="3319"/>
                      <a:pt x="1467" y="3319"/>
                    </a:cubicBezTo>
                    <a:cubicBezTo>
                      <a:pt x="1659" y="3319"/>
                      <a:pt x="1848" y="3288"/>
                      <a:pt x="2024" y="3214"/>
                    </a:cubicBezTo>
                    <a:cubicBezTo>
                      <a:pt x="2328" y="3087"/>
                      <a:pt x="2589" y="2890"/>
                      <a:pt x="2789" y="2660"/>
                    </a:cubicBezTo>
                    <a:cubicBezTo>
                      <a:pt x="3194" y="2199"/>
                      <a:pt x="3435" y="1647"/>
                      <a:pt x="3544" y="1076"/>
                    </a:cubicBezTo>
                    <a:lnTo>
                      <a:pt x="3544" y="1076"/>
                    </a:lnTo>
                    <a:cubicBezTo>
                      <a:pt x="3234" y="1561"/>
                      <a:pt x="2900" y="2021"/>
                      <a:pt x="2502" y="2369"/>
                    </a:cubicBezTo>
                    <a:cubicBezTo>
                      <a:pt x="2191" y="2638"/>
                      <a:pt x="1829" y="2807"/>
                      <a:pt x="1468" y="2807"/>
                    </a:cubicBezTo>
                    <a:cubicBezTo>
                      <a:pt x="1368" y="2807"/>
                      <a:pt x="1268" y="2794"/>
                      <a:pt x="1170" y="2766"/>
                    </a:cubicBezTo>
                    <a:cubicBezTo>
                      <a:pt x="732" y="2676"/>
                      <a:pt x="509" y="2199"/>
                      <a:pt x="421" y="1674"/>
                    </a:cubicBezTo>
                    <a:cubicBezTo>
                      <a:pt x="335" y="1143"/>
                      <a:pt x="341" y="575"/>
                      <a:pt x="361" y="1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0" name="Google Shape;590;p29"/>
              <p:cNvSpPr/>
              <p:nvPr/>
            </p:nvSpPr>
            <p:spPr>
              <a:xfrm>
                <a:off x="4733633" y="2953772"/>
                <a:ext cx="79744" cy="79503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000" extrusionOk="0">
                    <a:moveTo>
                      <a:pt x="502" y="1"/>
                    </a:moveTo>
                    <a:cubicBezTo>
                      <a:pt x="225" y="1"/>
                      <a:pt x="1" y="224"/>
                      <a:pt x="1" y="498"/>
                    </a:cubicBezTo>
                    <a:cubicBezTo>
                      <a:pt x="1" y="775"/>
                      <a:pt x="225" y="999"/>
                      <a:pt x="502" y="999"/>
                    </a:cubicBezTo>
                    <a:cubicBezTo>
                      <a:pt x="776" y="999"/>
                      <a:pt x="1003" y="775"/>
                      <a:pt x="1003" y="498"/>
                    </a:cubicBezTo>
                    <a:cubicBezTo>
                      <a:pt x="1003" y="224"/>
                      <a:pt x="776" y="1"/>
                      <a:pt x="502" y="1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1" name="Google Shape;591;p29"/>
              <p:cNvSpPr/>
              <p:nvPr/>
            </p:nvSpPr>
            <p:spPr>
              <a:xfrm>
                <a:off x="4092587" y="2806134"/>
                <a:ext cx="79425" cy="79503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000" extrusionOk="0">
                    <a:moveTo>
                      <a:pt x="498" y="0"/>
                    </a:moveTo>
                    <a:cubicBezTo>
                      <a:pt x="225" y="0"/>
                      <a:pt x="1" y="224"/>
                      <a:pt x="1" y="498"/>
                    </a:cubicBezTo>
                    <a:cubicBezTo>
                      <a:pt x="1" y="775"/>
                      <a:pt x="225" y="999"/>
                      <a:pt x="498" y="999"/>
                    </a:cubicBezTo>
                    <a:cubicBezTo>
                      <a:pt x="775" y="999"/>
                      <a:pt x="999" y="775"/>
                      <a:pt x="999" y="498"/>
                    </a:cubicBezTo>
                    <a:cubicBezTo>
                      <a:pt x="999" y="224"/>
                      <a:pt x="775" y="0"/>
                      <a:pt x="498" y="0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2" name="Google Shape;592;p29"/>
              <p:cNvSpPr/>
              <p:nvPr/>
            </p:nvSpPr>
            <p:spPr>
              <a:xfrm>
                <a:off x="4395897" y="2782919"/>
                <a:ext cx="251633" cy="169022"/>
              </a:xfrm>
              <a:custGeom>
                <a:avLst/>
                <a:gdLst/>
                <a:ahLst/>
                <a:cxnLst/>
                <a:rect l="l" t="t" r="r" b="b"/>
                <a:pathLst>
                  <a:path w="3165" h="2126" extrusionOk="0">
                    <a:moveTo>
                      <a:pt x="158" y="1"/>
                    </a:moveTo>
                    <a:cubicBezTo>
                      <a:pt x="108" y="1"/>
                      <a:pt x="55" y="33"/>
                      <a:pt x="50" y="98"/>
                    </a:cubicBezTo>
                    <a:cubicBezTo>
                      <a:pt x="0" y="964"/>
                      <a:pt x="458" y="1909"/>
                      <a:pt x="1366" y="2099"/>
                    </a:cubicBezTo>
                    <a:cubicBezTo>
                      <a:pt x="1453" y="2117"/>
                      <a:pt x="1538" y="2126"/>
                      <a:pt x="1620" y="2126"/>
                    </a:cubicBezTo>
                    <a:cubicBezTo>
                      <a:pt x="2343" y="2126"/>
                      <a:pt x="2891" y="1467"/>
                      <a:pt x="3136" y="816"/>
                    </a:cubicBezTo>
                    <a:cubicBezTo>
                      <a:pt x="3165" y="744"/>
                      <a:pt x="3105" y="696"/>
                      <a:pt x="3043" y="696"/>
                    </a:cubicBezTo>
                    <a:cubicBezTo>
                      <a:pt x="3003" y="696"/>
                      <a:pt x="2961" y="716"/>
                      <a:pt x="2943" y="764"/>
                    </a:cubicBezTo>
                    <a:cubicBezTo>
                      <a:pt x="2725" y="1348"/>
                      <a:pt x="2237" y="1918"/>
                      <a:pt x="1606" y="1918"/>
                    </a:cubicBezTo>
                    <a:cubicBezTo>
                      <a:pt x="1502" y="1918"/>
                      <a:pt x="1394" y="1903"/>
                      <a:pt x="1283" y="1869"/>
                    </a:cubicBezTo>
                    <a:cubicBezTo>
                      <a:pt x="541" y="1645"/>
                      <a:pt x="207" y="816"/>
                      <a:pt x="254" y="98"/>
                    </a:cubicBezTo>
                    <a:cubicBezTo>
                      <a:pt x="258" y="33"/>
                      <a:pt x="209" y="1"/>
                      <a:pt x="158" y="1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4391386" y="3606846"/>
            <a:ext cx="7800613" cy="2383137"/>
            <a:chOff x="4391386" y="3606846"/>
            <a:chExt cx="7800613" cy="2383137"/>
          </a:xfrm>
        </p:grpSpPr>
        <p:grpSp>
          <p:nvGrpSpPr>
            <p:cNvPr id="81" name="Group 80"/>
            <p:cNvGrpSpPr/>
            <p:nvPr/>
          </p:nvGrpSpPr>
          <p:grpSpPr>
            <a:xfrm>
              <a:off x="4391386" y="3606846"/>
              <a:ext cx="7800613" cy="2383137"/>
              <a:chOff x="4671142" y="1791578"/>
              <a:chExt cx="7170466" cy="1566778"/>
            </a:xfrm>
          </p:grpSpPr>
          <p:sp>
            <p:nvSpPr>
              <p:cNvPr id="83" name="Freeform 82"/>
              <p:cNvSpPr/>
              <p:nvPr/>
            </p:nvSpPr>
            <p:spPr>
              <a:xfrm>
                <a:off x="4699939" y="1791578"/>
                <a:ext cx="7141669" cy="1464573"/>
              </a:xfrm>
              <a:custGeom>
                <a:avLst/>
                <a:gdLst>
                  <a:gd name="connsiteX0" fmla="*/ 429056 w 7158956"/>
                  <a:gd name="connsiteY0" fmla="*/ 119764 h 1709284"/>
                  <a:gd name="connsiteX1" fmla="*/ 1030939 w 7158956"/>
                  <a:gd name="connsiteY1" fmla="*/ 15592 h 1709284"/>
                  <a:gd name="connsiteX2" fmla="*/ 1436053 w 7158956"/>
                  <a:gd name="connsiteY2" fmla="*/ 108190 h 1709284"/>
                  <a:gd name="connsiteX3" fmla="*/ 2118959 w 7158956"/>
                  <a:gd name="connsiteY3" fmla="*/ 38742 h 1709284"/>
                  <a:gd name="connsiteX4" fmla="*/ 2547223 w 7158956"/>
                  <a:gd name="connsiteY4" fmla="*/ 4017 h 1709284"/>
                  <a:gd name="connsiteX5" fmla="*/ 3068083 w 7158956"/>
                  <a:gd name="connsiteY5" fmla="*/ 131339 h 1709284"/>
                  <a:gd name="connsiteX6" fmla="*/ 3612094 w 7158956"/>
                  <a:gd name="connsiteY6" fmla="*/ 15592 h 1709284"/>
                  <a:gd name="connsiteX7" fmla="*/ 4468620 w 7158956"/>
                  <a:gd name="connsiteY7" fmla="*/ 189212 h 1709284"/>
                  <a:gd name="connsiteX8" fmla="*/ 5290423 w 7158956"/>
                  <a:gd name="connsiteY8" fmla="*/ 142914 h 1709284"/>
                  <a:gd name="connsiteX9" fmla="*/ 6158524 w 7158956"/>
                  <a:gd name="connsiteY9" fmla="*/ 223936 h 1709284"/>
                  <a:gd name="connsiteX10" fmla="*/ 6957177 w 7158956"/>
                  <a:gd name="connsiteY10" fmla="*/ 166063 h 1709284"/>
                  <a:gd name="connsiteX11" fmla="*/ 7084499 w 7158956"/>
                  <a:gd name="connsiteY11" fmla="*/ 328109 h 1709284"/>
                  <a:gd name="connsiteX12" fmla="*/ 7130797 w 7158956"/>
                  <a:gd name="connsiteY12" fmla="*/ 837395 h 1709284"/>
                  <a:gd name="connsiteX13" fmla="*/ 7096073 w 7158956"/>
                  <a:gd name="connsiteY13" fmla="*/ 1288807 h 1709284"/>
                  <a:gd name="connsiteX14" fmla="*/ 6436316 w 7158956"/>
                  <a:gd name="connsiteY14" fmla="*/ 1474002 h 1709284"/>
                  <a:gd name="connsiteX15" fmla="*/ 5440894 w 7158956"/>
                  <a:gd name="connsiteY15" fmla="*/ 1323531 h 1709284"/>
                  <a:gd name="connsiteX16" fmla="*/ 4538068 w 7158956"/>
                  <a:gd name="connsiteY16" fmla="*/ 1381405 h 1709284"/>
                  <a:gd name="connsiteX17" fmla="*/ 3519496 w 7158956"/>
                  <a:gd name="connsiteY17" fmla="*/ 1705496 h 1709284"/>
                  <a:gd name="connsiteX18" fmla="*/ 2234706 w 7158956"/>
                  <a:gd name="connsiteY18" fmla="*/ 1566600 h 1709284"/>
                  <a:gd name="connsiteX19" fmla="*/ 1736995 w 7158956"/>
                  <a:gd name="connsiteY19" fmla="*/ 1693921 h 1709284"/>
                  <a:gd name="connsiteX20" fmla="*/ 452205 w 7158956"/>
                  <a:gd name="connsiteY20" fmla="*/ 1636048 h 1709284"/>
                  <a:gd name="connsiteX21" fmla="*/ 47091 w 7158956"/>
                  <a:gd name="connsiteY21" fmla="*/ 1520301 h 1709284"/>
                  <a:gd name="connsiteX22" fmla="*/ 47091 w 7158956"/>
                  <a:gd name="connsiteY22" fmla="*/ 455430 h 1709284"/>
                  <a:gd name="connsiteX23" fmla="*/ 429056 w 7158956"/>
                  <a:gd name="connsiteY23" fmla="*/ 119764 h 1709284"/>
                  <a:gd name="connsiteX0-1" fmla="*/ 429056 w 7158956"/>
                  <a:gd name="connsiteY0-2" fmla="*/ 119764 h 1705496"/>
                  <a:gd name="connsiteX1-3" fmla="*/ 1030939 w 7158956"/>
                  <a:gd name="connsiteY1-4" fmla="*/ 15592 h 1705496"/>
                  <a:gd name="connsiteX2-5" fmla="*/ 1436053 w 7158956"/>
                  <a:gd name="connsiteY2-6" fmla="*/ 108190 h 1705496"/>
                  <a:gd name="connsiteX3-7" fmla="*/ 2118959 w 7158956"/>
                  <a:gd name="connsiteY3-8" fmla="*/ 38742 h 1705496"/>
                  <a:gd name="connsiteX4-9" fmla="*/ 2547223 w 7158956"/>
                  <a:gd name="connsiteY4-10" fmla="*/ 4017 h 1705496"/>
                  <a:gd name="connsiteX5-11" fmla="*/ 3068083 w 7158956"/>
                  <a:gd name="connsiteY5-12" fmla="*/ 131339 h 1705496"/>
                  <a:gd name="connsiteX6-13" fmla="*/ 3612094 w 7158956"/>
                  <a:gd name="connsiteY6-14" fmla="*/ 15592 h 1705496"/>
                  <a:gd name="connsiteX7-15" fmla="*/ 4468620 w 7158956"/>
                  <a:gd name="connsiteY7-16" fmla="*/ 189212 h 1705496"/>
                  <a:gd name="connsiteX8-17" fmla="*/ 5290423 w 7158956"/>
                  <a:gd name="connsiteY8-18" fmla="*/ 142914 h 1705496"/>
                  <a:gd name="connsiteX9-19" fmla="*/ 6158524 w 7158956"/>
                  <a:gd name="connsiteY9-20" fmla="*/ 223936 h 1705496"/>
                  <a:gd name="connsiteX10-21" fmla="*/ 6957177 w 7158956"/>
                  <a:gd name="connsiteY10-22" fmla="*/ 166063 h 1705496"/>
                  <a:gd name="connsiteX11-23" fmla="*/ 7084499 w 7158956"/>
                  <a:gd name="connsiteY11-24" fmla="*/ 328109 h 1705496"/>
                  <a:gd name="connsiteX12-25" fmla="*/ 7130797 w 7158956"/>
                  <a:gd name="connsiteY12-26" fmla="*/ 837395 h 1705496"/>
                  <a:gd name="connsiteX13-27" fmla="*/ 7096073 w 7158956"/>
                  <a:gd name="connsiteY13-28" fmla="*/ 1288807 h 1705496"/>
                  <a:gd name="connsiteX14-29" fmla="*/ 6436316 w 7158956"/>
                  <a:gd name="connsiteY14-30" fmla="*/ 1474002 h 1705496"/>
                  <a:gd name="connsiteX15-31" fmla="*/ 5440894 w 7158956"/>
                  <a:gd name="connsiteY15-32" fmla="*/ 1323531 h 1705496"/>
                  <a:gd name="connsiteX16-33" fmla="*/ 4642240 w 7158956"/>
                  <a:gd name="connsiteY16-34" fmla="*/ 1566600 h 1705496"/>
                  <a:gd name="connsiteX17-35" fmla="*/ 3519496 w 7158956"/>
                  <a:gd name="connsiteY17-36" fmla="*/ 1705496 h 1705496"/>
                  <a:gd name="connsiteX18-37" fmla="*/ 2234706 w 7158956"/>
                  <a:gd name="connsiteY18-38" fmla="*/ 1566600 h 1705496"/>
                  <a:gd name="connsiteX19-39" fmla="*/ 1736995 w 7158956"/>
                  <a:gd name="connsiteY19-40" fmla="*/ 1693921 h 1705496"/>
                  <a:gd name="connsiteX20-41" fmla="*/ 452205 w 7158956"/>
                  <a:gd name="connsiteY20-42" fmla="*/ 1636048 h 1705496"/>
                  <a:gd name="connsiteX21-43" fmla="*/ 47091 w 7158956"/>
                  <a:gd name="connsiteY21-44" fmla="*/ 1520301 h 1705496"/>
                  <a:gd name="connsiteX22-45" fmla="*/ 47091 w 7158956"/>
                  <a:gd name="connsiteY22-46" fmla="*/ 455430 h 1705496"/>
                  <a:gd name="connsiteX23-47" fmla="*/ 429056 w 7158956"/>
                  <a:gd name="connsiteY23-48" fmla="*/ 119764 h 1705496"/>
                  <a:gd name="connsiteX0-49" fmla="*/ 429056 w 7158956"/>
                  <a:gd name="connsiteY0-50" fmla="*/ 119764 h 1705496"/>
                  <a:gd name="connsiteX1-51" fmla="*/ 1030939 w 7158956"/>
                  <a:gd name="connsiteY1-52" fmla="*/ 15592 h 1705496"/>
                  <a:gd name="connsiteX2-53" fmla="*/ 1436053 w 7158956"/>
                  <a:gd name="connsiteY2-54" fmla="*/ 108190 h 1705496"/>
                  <a:gd name="connsiteX3-55" fmla="*/ 2118959 w 7158956"/>
                  <a:gd name="connsiteY3-56" fmla="*/ 38742 h 1705496"/>
                  <a:gd name="connsiteX4-57" fmla="*/ 2547223 w 7158956"/>
                  <a:gd name="connsiteY4-58" fmla="*/ 4017 h 1705496"/>
                  <a:gd name="connsiteX5-59" fmla="*/ 3068083 w 7158956"/>
                  <a:gd name="connsiteY5-60" fmla="*/ 131339 h 1705496"/>
                  <a:gd name="connsiteX6-61" fmla="*/ 3612094 w 7158956"/>
                  <a:gd name="connsiteY6-62" fmla="*/ 15592 h 1705496"/>
                  <a:gd name="connsiteX7-63" fmla="*/ 4468620 w 7158956"/>
                  <a:gd name="connsiteY7-64" fmla="*/ 189212 h 1705496"/>
                  <a:gd name="connsiteX8-65" fmla="*/ 5290423 w 7158956"/>
                  <a:gd name="connsiteY8-66" fmla="*/ 142914 h 1705496"/>
                  <a:gd name="connsiteX9-67" fmla="*/ 6158524 w 7158956"/>
                  <a:gd name="connsiteY9-68" fmla="*/ 223936 h 1705496"/>
                  <a:gd name="connsiteX10-69" fmla="*/ 6957177 w 7158956"/>
                  <a:gd name="connsiteY10-70" fmla="*/ 166063 h 1705496"/>
                  <a:gd name="connsiteX11-71" fmla="*/ 7084499 w 7158956"/>
                  <a:gd name="connsiteY11-72" fmla="*/ 328109 h 1705496"/>
                  <a:gd name="connsiteX12-73" fmla="*/ 7130797 w 7158956"/>
                  <a:gd name="connsiteY12-74" fmla="*/ 837395 h 1705496"/>
                  <a:gd name="connsiteX13-75" fmla="*/ 7096073 w 7158956"/>
                  <a:gd name="connsiteY13-76" fmla="*/ 1288807 h 1705496"/>
                  <a:gd name="connsiteX14-77" fmla="*/ 6436316 w 7158956"/>
                  <a:gd name="connsiteY14-78" fmla="*/ 1474002 h 1705496"/>
                  <a:gd name="connsiteX15-79" fmla="*/ 5637663 w 7158956"/>
                  <a:gd name="connsiteY15-80" fmla="*/ 1485576 h 1705496"/>
                  <a:gd name="connsiteX16-81" fmla="*/ 4642240 w 7158956"/>
                  <a:gd name="connsiteY16-82" fmla="*/ 1566600 h 1705496"/>
                  <a:gd name="connsiteX17-83" fmla="*/ 3519496 w 7158956"/>
                  <a:gd name="connsiteY17-84" fmla="*/ 1705496 h 1705496"/>
                  <a:gd name="connsiteX18-85" fmla="*/ 2234706 w 7158956"/>
                  <a:gd name="connsiteY18-86" fmla="*/ 1566600 h 1705496"/>
                  <a:gd name="connsiteX19-87" fmla="*/ 1736995 w 7158956"/>
                  <a:gd name="connsiteY19-88" fmla="*/ 1693921 h 1705496"/>
                  <a:gd name="connsiteX20-89" fmla="*/ 452205 w 7158956"/>
                  <a:gd name="connsiteY20-90" fmla="*/ 1636048 h 1705496"/>
                  <a:gd name="connsiteX21-91" fmla="*/ 47091 w 7158956"/>
                  <a:gd name="connsiteY21-92" fmla="*/ 1520301 h 1705496"/>
                  <a:gd name="connsiteX22-93" fmla="*/ 47091 w 7158956"/>
                  <a:gd name="connsiteY22-94" fmla="*/ 455430 h 1705496"/>
                  <a:gd name="connsiteX23-95" fmla="*/ 429056 w 7158956"/>
                  <a:gd name="connsiteY23-96" fmla="*/ 119764 h 1705496"/>
                  <a:gd name="connsiteX0-97" fmla="*/ 429056 w 7141652"/>
                  <a:gd name="connsiteY0-98" fmla="*/ 119764 h 1705496"/>
                  <a:gd name="connsiteX1-99" fmla="*/ 1030939 w 7141652"/>
                  <a:gd name="connsiteY1-100" fmla="*/ 15592 h 1705496"/>
                  <a:gd name="connsiteX2-101" fmla="*/ 1436053 w 7141652"/>
                  <a:gd name="connsiteY2-102" fmla="*/ 108190 h 1705496"/>
                  <a:gd name="connsiteX3-103" fmla="*/ 2118959 w 7141652"/>
                  <a:gd name="connsiteY3-104" fmla="*/ 38742 h 1705496"/>
                  <a:gd name="connsiteX4-105" fmla="*/ 2547223 w 7141652"/>
                  <a:gd name="connsiteY4-106" fmla="*/ 4017 h 1705496"/>
                  <a:gd name="connsiteX5-107" fmla="*/ 3068083 w 7141652"/>
                  <a:gd name="connsiteY5-108" fmla="*/ 131339 h 1705496"/>
                  <a:gd name="connsiteX6-109" fmla="*/ 3612094 w 7141652"/>
                  <a:gd name="connsiteY6-110" fmla="*/ 15592 h 1705496"/>
                  <a:gd name="connsiteX7-111" fmla="*/ 4468620 w 7141652"/>
                  <a:gd name="connsiteY7-112" fmla="*/ 189212 h 1705496"/>
                  <a:gd name="connsiteX8-113" fmla="*/ 5290423 w 7141652"/>
                  <a:gd name="connsiteY8-114" fmla="*/ 142914 h 1705496"/>
                  <a:gd name="connsiteX9-115" fmla="*/ 6158524 w 7141652"/>
                  <a:gd name="connsiteY9-116" fmla="*/ 223936 h 1705496"/>
                  <a:gd name="connsiteX10-117" fmla="*/ 6957177 w 7141652"/>
                  <a:gd name="connsiteY10-118" fmla="*/ 166063 h 1705496"/>
                  <a:gd name="connsiteX11-119" fmla="*/ 7084499 w 7141652"/>
                  <a:gd name="connsiteY11-120" fmla="*/ 328109 h 1705496"/>
                  <a:gd name="connsiteX12-121" fmla="*/ 7130797 w 7141652"/>
                  <a:gd name="connsiteY12-122" fmla="*/ 837395 h 1705496"/>
                  <a:gd name="connsiteX13-123" fmla="*/ 7096073 w 7141652"/>
                  <a:gd name="connsiteY13-124" fmla="*/ 1288807 h 1705496"/>
                  <a:gd name="connsiteX14-125" fmla="*/ 6690959 w 7141652"/>
                  <a:gd name="connsiteY14-126" fmla="*/ 1531876 h 1705496"/>
                  <a:gd name="connsiteX15-127" fmla="*/ 5637663 w 7141652"/>
                  <a:gd name="connsiteY15-128" fmla="*/ 1485576 h 1705496"/>
                  <a:gd name="connsiteX16-129" fmla="*/ 4642240 w 7141652"/>
                  <a:gd name="connsiteY16-130" fmla="*/ 1566600 h 1705496"/>
                  <a:gd name="connsiteX17-131" fmla="*/ 3519496 w 7141652"/>
                  <a:gd name="connsiteY17-132" fmla="*/ 1705496 h 1705496"/>
                  <a:gd name="connsiteX18-133" fmla="*/ 2234706 w 7141652"/>
                  <a:gd name="connsiteY18-134" fmla="*/ 1566600 h 1705496"/>
                  <a:gd name="connsiteX19-135" fmla="*/ 1736995 w 7141652"/>
                  <a:gd name="connsiteY19-136" fmla="*/ 1693921 h 1705496"/>
                  <a:gd name="connsiteX20-137" fmla="*/ 452205 w 7141652"/>
                  <a:gd name="connsiteY20-138" fmla="*/ 1636048 h 1705496"/>
                  <a:gd name="connsiteX21-139" fmla="*/ 47091 w 7141652"/>
                  <a:gd name="connsiteY21-140" fmla="*/ 1520301 h 1705496"/>
                  <a:gd name="connsiteX22-141" fmla="*/ 47091 w 7141652"/>
                  <a:gd name="connsiteY22-142" fmla="*/ 455430 h 1705496"/>
                  <a:gd name="connsiteX23-143" fmla="*/ 429056 w 7141652"/>
                  <a:gd name="connsiteY23-144" fmla="*/ 119764 h 1705496"/>
                  <a:gd name="connsiteX0-145" fmla="*/ 429056 w 7141652"/>
                  <a:gd name="connsiteY0-146" fmla="*/ 119764 h 1705496"/>
                  <a:gd name="connsiteX1-147" fmla="*/ 1030939 w 7141652"/>
                  <a:gd name="connsiteY1-148" fmla="*/ 15592 h 1705496"/>
                  <a:gd name="connsiteX2-149" fmla="*/ 1436053 w 7141652"/>
                  <a:gd name="connsiteY2-150" fmla="*/ 108190 h 1705496"/>
                  <a:gd name="connsiteX3-151" fmla="*/ 2118959 w 7141652"/>
                  <a:gd name="connsiteY3-152" fmla="*/ 38742 h 1705496"/>
                  <a:gd name="connsiteX4-153" fmla="*/ 2547223 w 7141652"/>
                  <a:gd name="connsiteY4-154" fmla="*/ 4017 h 1705496"/>
                  <a:gd name="connsiteX5-155" fmla="*/ 3068083 w 7141652"/>
                  <a:gd name="connsiteY5-156" fmla="*/ 131339 h 1705496"/>
                  <a:gd name="connsiteX6-157" fmla="*/ 3612094 w 7141652"/>
                  <a:gd name="connsiteY6-158" fmla="*/ 15592 h 1705496"/>
                  <a:gd name="connsiteX7-159" fmla="*/ 4468620 w 7141652"/>
                  <a:gd name="connsiteY7-160" fmla="*/ 189212 h 1705496"/>
                  <a:gd name="connsiteX8-161" fmla="*/ 5290423 w 7141652"/>
                  <a:gd name="connsiteY8-162" fmla="*/ 142914 h 1705496"/>
                  <a:gd name="connsiteX9-163" fmla="*/ 6158524 w 7141652"/>
                  <a:gd name="connsiteY9-164" fmla="*/ 223936 h 1705496"/>
                  <a:gd name="connsiteX10-165" fmla="*/ 6957177 w 7141652"/>
                  <a:gd name="connsiteY10-166" fmla="*/ 166063 h 1705496"/>
                  <a:gd name="connsiteX11-167" fmla="*/ 7084499 w 7141652"/>
                  <a:gd name="connsiteY11-168" fmla="*/ 328109 h 1705496"/>
                  <a:gd name="connsiteX12-169" fmla="*/ 7130797 w 7141652"/>
                  <a:gd name="connsiteY12-170" fmla="*/ 837395 h 1705496"/>
                  <a:gd name="connsiteX13-171" fmla="*/ 7096073 w 7141652"/>
                  <a:gd name="connsiteY13-172" fmla="*/ 1288807 h 1705496"/>
                  <a:gd name="connsiteX14-173" fmla="*/ 6690959 w 7141652"/>
                  <a:gd name="connsiteY14-174" fmla="*/ 1531876 h 1705496"/>
                  <a:gd name="connsiteX15-175" fmla="*/ 5637663 w 7141652"/>
                  <a:gd name="connsiteY15-176" fmla="*/ 1624472 h 1705496"/>
                  <a:gd name="connsiteX16-177" fmla="*/ 4642240 w 7141652"/>
                  <a:gd name="connsiteY16-178" fmla="*/ 1566600 h 1705496"/>
                  <a:gd name="connsiteX17-179" fmla="*/ 3519496 w 7141652"/>
                  <a:gd name="connsiteY17-180" fmla="*/ 1705496 h 1705496"/>
                  <a:gd name="connsiteX18-181" fmla="*/ 2234706 w 7141652"/>
                  <a:gd name="connsiteY18-182" fmla="*/ 1566600 h 1705496"/>
                  <a:gd name="connsiteX19-183" fmla="*/ 1736995 w 7141652"/>
                  <a:gd name="connsiteY19-184" fmla="*/ 1693921 h 1705496"/>
                  <a:gd name="connsiteX20-185" fmla="*/ 452205 w 7141652"/>
                  <a:gd name="connsiteY20-186" fmla="*/ 1636048 h 1705496"/>
                  <a:gd name="connsiteX21-187" fmla="*/ 47091 w 7141652"/>
                  <a:gd name="connsiteY21-188" fmla="*/ 1520301 h 1705496"/>
                  <a:gd name="connsiteX22-189" fmla="*/ 47091 w 7141652"/>
                  <a:gd name="connsiteY22-190" fmla="*/ 455430 h 1705496"/>
                  <a:gd name="connsiteX23-191" fmla="*/ 429056 w 7141652"/>
                  <a:gd name="connsiteY23-192" fmla="*/ 119764 h 1705496"/>
                  <a:gd name="connsiteX0-193" fmla="*/ 429056 w 7141652"/>
                  <a:gd name="connsiteY0-194" fmla="*/ 119764 h 1705496"/>
                  <a:gd name="connsiteX1-195" fmla="*/ 1030939 w 7141652"/>
                  <a:gd name="connsiteY1-196" fmla="*/ 15592 h 1705496"/>
                  <a:gd name="connsiteX2-197" fmla="*/ 1436053 w 7141652"/>
                  <a:gd name="connsiteY2-198" fmla="*/ 108190 h 1705496"/>
                  <a:gd name="connsiteX3-199" fmla="*/ 2118959 w 7141652"/>
                  <a:gd name="connsiteY3-200" fmla="*/ 38742 h 1705496"/>
                  <a:gd name="connsiteX4-201" fmla="*/ 2547223 w 7141652"/>
                  <a:gd name="connsiteY4-202" fmla="*/ 4017 h 1705496"/>
                  <a:gd name="connsiteX5-203" fmla="*/ 3068083 w 7141652"/>
                  <a:gd name="connsiteY5-204" fmla="*/ 131339 h 1705496"/>
                  <a:gd name="connsiteX6-205" fmla="*/ 3612094 w 7141652"/>
                  <a:gd name="connsiteY6-206" fmla="*/ 15592 h 1705496"/>
                  <a:gd name="connsiteX7-207" fmla="*/ 4468620 w 7141652"/>
                  <a:gd name="connsiteY7-208" fmla="*/ 189212 h 1705496"/>
                  <a:gd name="connsiteX8-209" fmla="*/ 5290423 w 7141652"/>
                  <a:gd name="connsiteY8-210" fmla="*/ 142914 h 1705496"/>
                  <a:gd name="connsiteX9-211" fmla="*/ 6158524 w 7141652"/>
                  <a:gd name="connsiteY9-212" fmla="*/ 223936 h 1705496"/>
                  <a:gd name="connsiteX10-213" fmla="*/ 6957177 w 7141652"/>
                  <a:gd name="connsiteY10-214" fmla="*/ 166063 h 1705496"/>
                  <a:gd name="connsiteX11-215" fmla="*/ 7084499 w 7141652"/>
                  <a:gd name="connsiteY11-216" fmla="*/ 328109 h 1705496"/>
                  <a:gd name="connsiteX12-217" fmla="*/ 7130797 w 7141652"/>
                  <a:gd name="connsiteY12-218" fmla="*/ 837395 h 1705496"/>
                  <a:gd name="connsiteX13-219" fmla="*/ 7096073 w 7141652"/>
                  <a:gd name="connsiteY13-220" fmla="*/ 1288807 h 1705496"/>
                  <a:gd name="connsiteX14-221" fmla="*/ 6690959 w 7141652"/>
                  <a:gd name="connsiteY14-222" fmla="*/ 1531876 h 1705496"/>
                  <a:gd name="connsiteX15-223" fmla="*/ 5614514 w 7141652"/>
                  <a:gd name="connsiteY15-224" fmla="*/ 1497151 h 1705496"/>
                  <a:gd name="connsiteX16-225" fmla="*/ 4642240 w 7141652"/>
                  <a:gd name="connsiteY16-226" fmla="*/ 1566600 h 1705496"/>
                  <a:gd name="connsiteX17-227" fmla="*/ 3519496 w 7141652"/>
                  <a:gd name="connsiteY17-228" fmla="*/ 1705496 h 1705496"/>
                  <a:gd name="connsiteX18-229" fmla="*/ 2234706 w 7141652"/>
                  <a:gd name="connsiteY18-230" fmla="*/ 1566600 h 1705496"/>
                  <a:gd name="connsiteX19-231" fmla="*/ 1736995 w 7141652"/>
                  <a:gd name="connsiteY19-232" fmla="*/ 1693921 h 1705496"/>
                  <a:gd name="connsiteX20-233" fmla="*/ 452205 w 7141652"/>
                  <a:gd name="connsiteY20-234" fmla="*/ 1636048 h 1705496"/>
                  <a:gd name="connsiteX21-235" fmla="*/ 47091 w 7141652"/>
                  <a:gd name="connsiteY21-236" fmla="*/ 1520301 h 1705496"/>
                  <a:gd name="connsiteX22-237" fmla="*/ 47091 w 7141652"/>
                  <a:gd name="connsiteY22-238" fmla="*/ 455430 h 1705496"/>
                  <a:gd name="connsiteX23-239" fmla="*/ 429056 w 7141652"/>
                  <a:gd name="connsiteY23-240" fmla="*/ 119764 h 1705496"/>
                  <a:gd name="connsiteX0-241" fmla="*/ 429056 w 7141652"/>
                  <a:gd name="connsiteY0-242" fmla="*/ 119764 h 1695947"/>
                  <a:gd name="connsiteX1-243" fmla="*/ 1030939 w 7141652"/>
                  <a:gd name="connsiteY1-244" fmla="*/ 15592 h 1695947"/>
                  <a:gd name="connsiteX2-245" fmla="*/ 1436053 w 7141652"/>
                  <a:gd name="connsiteY2-246" fmla="*/ 108190 h 1695947"/>
                  <a:gd name="connsiteX3-247" fmla="*/ 2118959 w 7141652"/>
                  <a:gd name="connsiteY3-248" fmla="*/ 38742 h 1695947"/>
                  <a:gd name="connsiteX4-249" fmla="*/ 2547223 w 7141652"/>
                  <a:gd name="connsiteY4-250" fmla="*/ 4017 h 1695947"/>
                  <a:gd name="connsiteX5-251" fmla="*/ 3068083 w 7141652"/>
                  <a:gd name="connsiteY5-252" fmla="*/ 131339 h 1695947"/>
                  <a:gd name="connsiteX6-253" fmla="*/ 3612094 w 7141652"/>
                  <a:gd name="connsiteY6-254" fmla="*/ 15592 h 1695947"/>
                  <a:gd name="connsiteX7-255" fmla="*/ 4468620 w 7141652"/>
                  <a:gd name="connsiteY7-256" fmla="*/ 189212 h 1695947"/>
                  <a:gd name="connsiteX8-257" fmla="*/ 5290423 w 7141652"/>
                  <a:gd name="connsiteY8-258" fmla="*/ 142914 h 1695947"/>
                  <a:gd name="connsiteX9-259" fmla="*/ 6158524 w 7141652"/>
                  <a:gd name="connsiteY9-260" fmla="*/ 223936 h 1695947"/>
                  <a:gd name="connsiteX10-261" fmla="*/ 6957177 w 7141652"/>
                  <a:gd name="connsiteY10-262" fmla="*/ 166063 h 1695947"/>
                  <a:gd name="connsiteX11-263" fmla="*/ 7084499 w 7141652"/>
                  <a:gd name="connsiteY11-264" fmla="*/ 328109 h 1695947"/>
                  <a:gd name="connsiteX12-265" fmla="*/ 7130797 w 7141652"/>
                  <a:gd name="connsiteY12-266" fmla="*/ 837395 h 1695947"/>
                  <a:gd name="connsiteX13-267" fmla="*/ 7096073 w 7141652"/>
                  <a:gd name="connsiteY13-268" fmla="*/ 1288807 h 1695947"/>
                  <a:gd name="connsiteX14-269" fmla="*/ 6690959 w 7141652"/>
                  <a:gd name="connsiteY14-270" fmla="*/ 1531876 h 1695947"/>
                  <a:gd name="connsiteX15-271" fmla="*/ 5614514 w 7141652"/>
                  <a:gd name="connsiteY15-272" fmla="*/ 1497151 h 1695947"/>
                  <a:gd name="connsiteX16-273" fmla="*/ 4642240 w 7141652"/>
                  <a:gd name="connsiteY16-274" fmla="*/ 1566600 h 1695947"/>
                  <a:gd name="connsiteX17-275" fmla="*/ 3693116 w 7141652"/>
                  <a:gd name="connsiteY17-276" fmla="*/ 1612898 h 1695947"/>
                  <a:gd name="connsiteX18-277" fmla="*/ 2234706 w 7141652"/>
                  <a:gd name="connsiteY18-278" fmla="*/ 1566600 h 1695947"/>
                  <a:gd name="connsiteX19-279" fmla="*/ 1736995 w 7141652"/>
                  <a:gd name="connsiteY19-280" fmla="*/ 1693921 h 1695947"/>
                  <a:gd name="connsiteX20-281" fmla="*/ 452205 w 7141652"/>
                  <a:gd name="connsiteY20-282" fmla="*/ 1636048 h 1695947"/>
                  <a:gd name="connsiteX21-283" fmla="*/ 47091 w 7141652"/>
                  <a:gd name="connsiteY21-284" fmla="*/ 1520301 h 1695947"/>
                  <a:gd name="connsiteX22-285" fmla="*/ 47091 w 7141652"/>
                  <a:gd name="connsiteY22-286" fmla="*/ 455430 h 1695947"/>
                  <a:gd name="connsiteX23-287" fmla="*/ 429056 w 7141652"/>
                  <a:gd name="connsiteY23-288" fmla="*/ 119764 h 1695947"/>
                  <a:gd name="connsiteX0-289" fmla="*/ 429056 w 7141652"/>
                  <a:gd name="connsiteY0-290" fmla="*/ 119764 h 1695431"/>
                  <a:gd name="connsiteX1-291" fmla="*/ 1030939 w 7141652"/>
                  <a:gd name="connsiteY1-292" fmla="*/ 15592 h 1695431"/>
                  <a:gd name="connsiteX2-293" fmla="*/ 1436053 w 7141652"/>
                  <a:gd name="connsiteY2-294" fmla="*/ 108190 h 1695431"/>
                  <a:gd name="connsiteX3-295" fmla="*/ 2118959 w 7141652"/>
                  <a:gd name="connsiteY3-296" fmla="*/ 38742 h 1695431"/>
                  <a:gd name="connsiteX4-297" fmla="*/ 2547223 w 7141652"/>
                  <a:gd name="connsiteY4-298" fmla="*/ 4017 h 1695431"/>
                  <a:gd name="connsiteX5-299" fmla="*/ 3068083 w 7141652"/>
                  <a:gd name="connsiteY5-300" fmla="*/ 131339 h 1695431"/>
                  <a:gd name="connsiteX6-301" fmla="*/ 3612094 w 7141652"/>
                  <a:gd name="connsiteY6-302" fmla="*/ 15592 h 1695431"/>
                  <a:gd name="connsiteX7-303" fmla="*/ 4468620 w 7141652"/>
                  <a:gd name="connsiteY7-304" fmla="*/ 189212 h 1695431"/>
                  <a:gd name="connsiteX8-305" fmla="*/ 5290423 w 7141652"/>
                  <a:gd name="connsiteY8-306" fmla="*/ 142914 h 1695431"/>
                  <a:gd name="connsiteX9-307" fmla="*/ 6158524 w 7141652"/>
                  <a:gd name="connsiteY9-308" fmla="*/ 223936 h 1695431"/>
                  <a:gd name="connsiteX10-309" fmla="*/ 6957177 w 7141652"/>
                  <a:gd name="connsiteY10-310" fmla="*/ 166063 h 1695431"/>
                  <a:gd name="connsiteX11-311" fmla="*/ 7084499 w 7141652"/>
                  <a:gd name="connsiteY11-312" fmla="*/ 328109 h 1695431"/>
                  <a:gd name="connsiteX12-313" fmla="*/ 7130797 w 7141652"/>
                  <a:gd name="connsiteY12-314" fmla="*/ 837395 h 1695431"/>
                  <a:gd name="connsiteX13-315" fmla="*/ 7096073 w 7141652"/>
                  <a:gd name="connsiteY13-316" fmla="*/ 1288807 h 1695431"/>
                  <a:gd name="connsiteX14-317" fmla="*/ 6690959 w 7141652"/>
                  <a:gd name="connsiteY14-318" fmla="*/ 1531876 h 1695431"/>
                  <a:gd name="connsiteX15-319" fmla="*/ 5614514 w 7141652"/>
                  <a:gd name="connsiteY15-320" fmla="*/ 1497151 h 1695431"/>
                  <a:gd name="connsiteX16-321" fmla="*/ 4642240 w 7141652"/>
                  <a:gd name="connsiteY16-322" fmla="*/ 1566600 h 1695431"/>
                  <a:gd name="connsiteX17-323" fmla="*/ 3693116 w 7141652"/>
                  <a:gd name="connsiteY17-324" fmla="*/ 1612898 h 1695431"/>
                  <a:gd name="connsiteX18-325" fmla="*/ 2720843 w 7141652"/>
                  <a:gd name="connsiteY18-326" fmla="*/ 1578175 h 1695431"/>
                  <a:gd name="connsiteX19-327" fmla="*/ 1736995 w 7141652"/>
                  <a:gd name="connsiteY19-328" fmla="*/ 1693921 h 1695431"/>
                  <a:gd name="connsiteX20-329" fmla="*/ 452205 w 7141652"/>
                  <a:gd name="connsiteY20-330" fmla="*/ 1636048 h 1695431"/>
                  <a:gd name="connsiteX21-331" fmla="*/ 47091 w 7141652"/>
                  <a:gd name="connsiteY21-332" fmla="*/ 1520301 h 1695431"/>
                  <a:gd name="connsiteX22-333" fmla="*/ 47091 w 7141652"/>
                  <a:gd name="connsiteY22-334" fmla="*/ 455430 h 1695431"/>
                  <a:gd name="connsiteX23-335" fmla="*/ 429056 w 7141652"/>
                  <a:gd name="connsiteY23-336" fmla="*/ 119764 h 1695431"/>
                  <a:gd name="connsiteX0-337" fmla="*/ 429056 w 7141652"/>
                  <a:gd name="connsiteY0-338" fmla="*/ 119764 h 1651788"/>
                  <a:gd name="connsiteX1-339" fmla="*/ 1030939 w 7141652"/>
                  <a:gd name="connsiteY1-340" fmla="*/ 15592 h 1651788"/>
                  <a:gd name="connsiteX2-341" fmla="*/ 1436053 w 7141652"/>
                  <a:gd name="connsiteY2-342" fmla="*/ 108190 h 1651788"/>
                  <a:gd name="connsiteX3-343" fmla="*/ 2118959 w 7141652"/>
                  <a:gd name="connsiteY3-344" fmla="*/ 38742 h 1651788"/>
                  <a:gd name="connsiteX4-345" fmla="*/ 2547223 w 7141652"/>
                  <a:gd name="connsiteY4-346" fmla="*/ 4017 h 1651788"/>
                  <a:gd name="connsiteX5-347" fmla="*/ 3068083 w 7141652"/>
                  <a:gd name="connsiteY5-348" fmla="*/ 131339 h 1651788"/>
                  <a:gd name="connsiteX6-349" fmla="*/ 3612094 w 7141652"/>
                  <a:gd name="connsiteY6-350" fmla="*/ 15592 h 1651788"/>
                  <a:gd name="connsiteX7-351" fmla="*/ 4468620 w 7141652"/>
                  <a:gd name="connsiteY7-352" fmla="*/ 189212 h 1651788"/>
                  <a:gd name="connsiteX8-353" fmla="*/ 5290423 w 7141652"/>
                  <a:gd name="connsiteY8-354" fmla="*/ 142914 h 1651788"/>
                  <a:gd name="connsiteX9-355" fmla="*/ 6158524 w 7141652"/>
                  <a:gd name="connsiteY9-356" fmla="*/ 223936 h 1651788"/>
                  <a:gd name="connsiteX10-357" fmla="*/ 6957177 w 7141652"/>
                  <a:gd name="connsiteY10-358" fmla="*/ 166063 h 1651788"/>
                  <a:gd name="connsiteX11-359" fmla="*/ 7084499 w 7141652"/>
                  <a:gd name="connsiteY11-360" fmla="*/ 328109 h 1651788"/>
                  <a:gd name="connsiteX12-361" fmla="*/ 7130797 w 7141652"/>
                  <a:gd name="connsiteY12-362" fmla="*/ 837395 h 1651788"/>
                  <a:gd name="connsiteX13-363" fmla="*/ 7096073 w 7141652"/>
                  <a:gd name="connsiteY13-364" fmla="*/ 1288807 h 1651788"/>
                  <a:gd name="connsiteX14-365" fmla="*/ 6690959 w 7141652"/>
                  <a:gd name="connsiteY14-366" fmla="*/ 1531876 h 1651788"/>
                  <a:gd name="connsiteX15-367" fmla="*/ 5614514 w 7141652"/>
                  <a:gd name="connsiteY15-368" fmla="*/ 1497151 h 1651788"/>
                  <a:gd name="connsiteX16-369" fmla="*/ 4642240 w 7141652"/>
                  <a:gd name="connsiteY16-370" fmla="*/ 1566600 h 1651788"/>
                  <a:gd name="connsiteX17-371" fmla="*/ 3693116 w 7141652"/>
                  <a:gd name="connsiteY17-372" fmla="*/ 1612898 h 1651788"/>
                  <a:gd name="connsiteX18-373" fmla="*/ 2720843 w 7141652"/>
                  <a:gd name="connsiteY18-374" fmla="*/ 1578175 h 1651788"/>
                  <a:gd name="connsiteX19-375" fmla="*/ 1748570 w 7141652"/>
                  <a:gd name="connsiteY19-376" fmla="*/ 1531876 h 1651788"/>
                  <a:gd name="connsiteX20-377" fmla="*/ 452205 w 7141652"/>
                  <a:gd name="connsiteY20-378" fmla="*/ 1636048 h 1651788"/>
                  <a:gd name="connsiteX21-379" fmla="*/ 47091 w 7141652"/>
                  <a:gd name="connsiteY21-380" fmla="*/ 1520301 h 1651788"/>
                  <a:gd name="connsiteX22-381" fmla="*/ 47091 w 7141652"/>
                  <a:gd name="connsiteY22-382" fmla="*/ 455430 h 1651788"/>
                  <a:gd name="connsiteX23-383" fmla="*/ 429056 w 7141652"/>
                  <a:gd name="connsiteY23-384" fmla="*/ 119764 h 1651788"/>
                  <a:gd name="connsiteX0-385" fmla="*/ 429056 w 7141652"/>
                  <a:gd name="connsiteY0-386" fmla="*/ 119764 h 1729578"/>
                  <a:gd name="connsiteX1-387" fmla="*/ 1030939 w 7141652"/>
                  <a:gd name="connsiteY1-388" fmla="*/ 15592 h 1729578"/>
                  <a:gd name="connsiteX2-389" fmla="*/ 1436053 w 7141652"/>
                  <a:gd name="connsiteY2-390" fmla="*/ 108190 h 1729578"/>
                  <a:gd name="connsiteX3-391" fmla="*/ 2118959 w 7141652"/>
                  <a:gd name="connsiteY3-392" fmla="*/ 38742 h 1729578"/>
                  <a:gd name="connsiteX4-393" fmla="*/ 2547223 w 7141652"/>
                  <a:gd name="connsiteY4-394" fmla="*/ 4017 h 1729578"/>
                  <a:gd name="connsiteX5-395" fmla="*/ 3068083 w 7141652"/>
                  <a:gd name="connsiteY5-396" fmla="*/ 131339 h 1729578"/>
                  <a:gd name="connsiteX6-397" fmla="*/ 3612094 w 7141652"/>
                  <a:gd name="connsiteY6-398" fmla="*/ 15592 h 1729578"/>
                  <a:gd name="connsiteX7-399" fmla="*/ 4468620 w 7141652"/>
                  <a:gd name="connsiteY7-400" fmla="*/ 189212 h 1729578"/>
                  <a:gd name="connsiteX8-401" fmla="*/ 5290423 w 7141652"/>
                  <a:gd name="connsiteY8-402" fmla="*/ 142914 h 1729578"/>
                  <a:gd name="connsiteX9-403" fmla="*/ 6158524 w 7141652"/>
                  <a:gd name="connsiteY9-404" fmla="*/ 223936 h 1729578"/>
                  <a:gd name="connsiteX10-405" fmla="*/ 6957177 w 7141652"/>
                  <a:gd name="connsiteY10-406" fmla="*/ 166063 h 1729578"/>
                  <a:gd name="connsiteX11-407" fmla="*/ 7084499 w 7141652"/>
                  <a:gd name="connsiteY11-408" fmla="*/ 328109 h 1729578"/>
                  <a:gd name="connsiteX12-409" fmla="*/ 7130797 w 7141652"/>
                  <a:gd name="connsiteY12-410" fmla="*/ 837395 h 1729578"/>
                  <a:gd name="connsiteX13-411" fmla="*/ 7096073 w 7141652"/>
                  <a:gd name="connsiteY13-412" fmla="*/ 1288807 h 1729578"/>
                  <a:gd name="connsiteX14-413" fmla="*/ 6690959 w 7141652"/>
                  <a:gd name="connsiteY14-414" fmla="*/ 1531876 h 1729578"/>
                  <a:gd name="connsiteX15-415" fmla="*/ 5614514 w 7141652"/>
                  <a:gd name="connsiteY15-416" fmla="*/ 1497151 h 1729578"/>
                  <a:gd name="connsiteX16-417" fmla="*/ 4642240 w 7141652"/>
                  <a:gd name="connsiteY16-418" fmla="*/ 1566600 h 1729578"/>
                  <a:gd name="connsiteX17-419" fmla="*/ 3693116 w 7141652"/>
                  <a:gd name="connsiteY17-420" fmla="*/ 1612898 h 1729578"/>
                  <a:gd name="connsiteX18-421" fmla="*/ 2720843 w 7141652"/>
                  <a:gd name="connsiteY18-422" fmla="*/ 1578175 h 1729578"/>
                  <a:gd name="connsiteX19-423" fmla="*/ 1598100 w 7141652"/>
                  <a:gd name="connsiteY19-424" fmla="*/ 1728645 h 1729578"/>
                  <a:gd name="connsiteX20-425" fmla="*/ 452205 w 7141652"/>
                  <a:gd name="connsiteY20-426" fmla="*/ 1636048 h 1729578"/>
                  <a:gd name="connsiteX21-427" fmla="*/ 47091 w 7141652"/>
                  <a:gd name="connsiteY21-428" fmla="*/ 1520301 h 1729578"/>
                  <a:gd name="connsiteX22-429" fmla="*/ 47091 w 7141652"/>
                  <a:gd name="connsiteY22-430" fmla="*/ 455430 h 1729578"/>
                  <a:gd name="connsiteX23-431" fmla="*/ 429056 w 7141652"/>
                  <a:gd name="connsiteY23-432" fmla="*/ 119764 h 1729578"/>
                  <a:gd name="connsiteX0-433" fmla="*/ 429056 w 7141652"/>
                  <a:gd name="connsiteY0-434" fmla="*/ 119764 h 1732632"/>
                  <a:gd name="connsiteX1-435" fmla="*/ 1030939 w 7141652"/>
                  <a:gd name="connsiteY1-436" fmla="*/ 15592 h 1732632"/>
                  <a:gd name="connsiteX2-437" fmla="*/ 1436053 w 7141652"/>
                  <a:gd name="connsiteY2-438" fmla="*/ 108190 h 1732632"/>
                  <a:gd name="connsiteX3-439" fmla="*/ 2118959 w 7141652"/>
                  <a:gd name="connsiteY3-440" fmla="*/ 38742 h 1732632"/>
                  <a:gd name="connsiteX4-441" fmla="*/ 2547223 w 7141652"/>
                  <a:gd name="connsiteY4-442" fmla="*/ 4017 h 1732632"/>
                  <a:gd name="connsiteX5-443" fmla="*/ 3068083 w 7141652"/>
                  <a:gd name="connsiteY5-444" fmla="*/ 131339 h 1732632"/>
                  <a:gd name="connsiteX6-445" fmla="*/ 3612094 w 7141652"/>
                  <a:gd name="connsiteY6-446" fmla="*/ 15592 h 1732632"/>
                  <a:gd name="connsiteX7-447" fmla="*/ 4468620 w 7141652"/>
                  <a:gd name="connsiteY7-448" fmla="*/ 189212 h 1732632"/>
                  <a:gd name="connsiteX8-449" fmla="*/ 5290423 w 7141652"/>
                  <a:gd name="connsiteY8-450" fmla="*/ 142914 h 1732632"/>
                  <a:gd name="connsiteX9-451" fmla="*/ 6158524 w 7141652"/>
                  <a:gd name="connsiteY9-452" fmla="*/ 223936 h 1732632"/>
                  <a:gd name="connsiteX10-453" fmla="*/ 6957177 w 7141652"/>
                  <a:gd name="connsiteY10-454" fmla="*/ 166063 h 1732632"/>
                  <a:gd name="connsiteX11-455" fmla="*/ 7084499 w 7141652"/>
                  <a:gd name="connsiteY11-456" fmla="*/ 328109 h 1732632"/>
                  <a:gd name="connsiteX12-457" fmla="*/ 7130797 w 7141652"/>
                  <a:gd name="connsiteY12-458" fmla="*/ 837395 h 1732632"/>
                  <a:gd name="connsiteX13-459" fmla="*/ 7096073 w 7141652"/>
                  <a:gd name="connsiteY13-460" fmla="*/ 1288807 h 1732632"/>
                  <a:gd name="connsiteX14-461" fmla="*/ 6690959 w 7141652"/>
                  <a:gd name="connsiteY14-462" fmla="*/ 1531876 h 1732632"/>
                  <a:gd name="connsiteX15-463" fmla="*/ 5614514 w 7141652"/>
                  <a:gd name="connsiteY15-464" fmla="*/ 1497151 h 1732632"/>
                  <a:gd name="connsiteX16-465" fmla="*/ 4642240 w 7141652"/>
                  <a:gd name="connsiteY16-466" fmla="*/ 1566600 h 1732632"/>
                  <a:gd name="connsiteX17-467" fmla="*/ 3693116 w 7141652"/>
                  <a:gd name="connsiteY17-468" fmla="*/ 1612898 h 1732632"/>
                  <a:gd name="connsiteX18-469" fmla="*/ 3010210 w 7141652"/>
                  <a:gd name="connsiteY18-470" fmla="*/ 1705497 h 1732632"/>
                  <a:gd name="connsiteX19-471" fmla="*/ 1598100 w 7141652"/>
                  <a:gd name="connsiteY19-472" fmla="*/ 1728645 h 1732632"/>
                  <a:gd name="connsiteX20-473" fmla="*/ 452205 w 7141652"/>
                  <a:gd name="connsiteY20-474" fmla="*/ 1636048 h 1732632"/>
                  <a:gd name="connsiteX21-475" fmla="*/ 47091 w 7141652"/>
                  <a:gd name="connsiteY21-476" fmla="*/ 1520301 h 1732632"/>
                  <a:gd name="connsiteX22-477" fmla="*/ 47091 w 7141652"/>
                  <a:gd name="connsiteY22-478" fmla="*/ 455430 h 1732632"/>
                  <a:gd name="connsiteX23-479" fmla="*/ 429056 w 7141652"/>
                  <a:gd name="connsiteY23-480" fmla="*/ 119764 h 1732632"/>
                  <a:gd name="connsiteX0-481" fmla="*/ 429056 w 7141652"/>
                  <a:gd name="connsiteY0-482" fmla="*/ 119764 h 1784577"/>
                  <a:gd name="connsiteX1-483" fmla="*/ 1030939 w 7141652"/>
                  <a:gd name="connsiteY1-484" fmla="*/ 15592 h 1784577"/>
                  <a:gd name="connsiteX2-485" fmla="*/ 1436053 w 7141652"/>
                  <a:gd name="connsiteY2-486" fmla="*/ 108190 h 1784577"/>
                  <a:gd name="connsiteX3-487" fmla="*/ 2118959 w 7141652"/>
                  <a:gd name="connsiteY3-488" fmla="*/ 38742 h 1784577"/>
                  <a:gd name="connsiteX4-489" fmla="*/ 2547223 w 7141652"/>
                  <a:gd name="connsiteY4-490" fmla="*/ 4017 h 1784577"/>
                  <a:gd name="connsiteX5-491" fmla="*/ 3068083 w 7141652"/>
                  <a:gd name="connsiteY5-492" fmla="*/ 131339 h 1784577"/>
                  <a:gd name="connsiteX6-493" fmla="*/ 3612094 w 7141652"/>
                  <a:gd name="connsiteY6-494" fmla="*/ 15592 h 1784577"/>
                  <a:gd name="connsiteX7-495" fmla="*/ 4468620 w 7141652"/>
                  <a:gd name="connsiteY7-496" fmla="*/ 189212 h 1784577"/>
                  <a:gd name="connsiteX8-497" fmla="*/ 5290423 w 7141652"/>
                  <a:gd name="connsiteY8-498" fmla="*/ 142914 h 1784577"/>
                  <a:gd name="connsiteX9-499" fmla="*/ 6158524 w 7141652"/>
                  <a:gd name="connsiteY9-500" fmla="*/ 223936 h 1784577"/>
                  <a:gd name="connsiteX10-501" fmla="*/ 6957177 w 7141652"/>
                  <a:gd name="connsiteY10-502" fmla="*/ 166063 h 1784577"/>
                  <a:gd name="connsiteX11-503" fmla="*/ 7084499 w 7141652"/>
                  <a:gd name="connsiteY11-504" fmla="*/ 328109 h 1784577"/>
                  <a:gd name="connsiteX12-505" fmla="*/ 7130797 w 7141652"/>
                  <a:gd name="connsiteY12-506" fmla="*/ 837395 h 1784577"/>
                  <a:gd name="connsiteX13-507" fmla="*/ 7096073 w 7141652"/>
                  <a:gd name="connsiteY13-508" fmla="*/ 1288807 h 1784577"/>
                  <a:gd name="connsiteX14-509" fmla="*/ 6690959 w 7141652"/>
                  <a:gd name="connsiteY14-510" fmla="*/ 1531876 h 1784577"/>
                  <a:gd name="connsiteX15-511" fmla="*/ 5614514 w 7141652"/>
                  <a:gd name="connsiteY15-512" fmla="*/ 1497151 h 1784577"/>
                  <a:gd name="connsiteX16-513" fmla="*/ 4642240 w 7141652"/>
                  <a:gd name="connsiteY16-514" fmla="*/ 1566600 h 1784577"/>
                  <a:gd name="connsiteX17-515" fmla="*/ 3693116 w 7141652"/>
                  <a:gd name="connsiteY17-516" fmla="*/ 1612898 h 1784577"/>
                  <a:gd name="connsiteX18-517" fmla="*/ 3010210 w 7141652"/>
                  <a:gd name="connsiteY18-518" fmla="*/ 1705497 h 1784577"/>
                  <a:gd name="connsiteX19-519" fmla="*/ 1598100 w 7141652"/>
                  <a:gd name="connsiteY19-520" fmla="*/ 1728645 h 1784577"/>
                  <a:gd name="connsiteX20-521" fmla="*/ 394332 w 7141652"/>
                  <a:gd name="connsiteY20-522" fmla="*/ 1774945 h 1784577"/>
                  <a:gd name="connsiteX21-523" fmla="*/ 47091 w 7141652"/>
                  <a:gd name="connsiteY21-524" fmla="*/ 1520301 h 1784577"/>
                  <a:gd name="connsiteX22-525" fmla="*/ 47091 w 7141652"/>
                  <a:gd name="connsiteY22-526" fmla="*/ 455430 h 1784577"/>
                  <a:gd name="connsiteX23-527" fmla="*/ 429056 w 7141652"/>
                  <a:gd name="connsiteY23-528" fmla="*/ 119764 h 1784577"/>
                  <a:gd name="connsiteX0-529" fmla="*/ 429056 w 7141652"/>
                  <a:gd name="connsiteY0-530" fmla="*/ 119764 h 1784577"/>
                  <a:gd name="connsiteX1-531" fmla="*/ 1030939 w 7141652"/>
                  <a:gd name="connsiteY1-532" fmla="*/ 15592 h 1784577"/>
                  <a:gd name="connsiteX2-533" fmla="*/ 1436053 w 7141652"/>
                  <a:gd name="connsiteY2-534" fmla="*/ 108190 h 1784577"/>
                  <a:gd name="connsiteX3-535" fmla="*/ 2118959 w 7141652"/>
                  <a:gd name="connsiteY3-536" fmla="*/ 38742 h 1784577"/>
                  <a:gd name="connsiteX4-537" fmla="*/ 2547223 w 7141652"/>
                  <a:gd name="connsiteY4-538" fmla="*/ 4017 h 1784577"/>
                  <a:gd name="connsiteX5-539" fmla="*/ 3068083 w 7141652"/>
                  <a:gd name="connsiteY5-540" fmla="*/ 131339 h 1784577"/>
                  <a:gd name="connsiteX6-541" fmla="*/ 3612094 w 7141652"/>
                  <a:gd name="connsiteY6-542" fmla="*/ 15592 h 1784577"/>
                  <a:gd name="connsiteX7-543" fmla="*/ 4468620 w 7141652"/>
                  <a:gd name="connsiteY7-544" fmla="*/ 189212 h 1784577"/>
                  <a:gd name="connsiteX8-545" fmla="*/ 5290423 w 7141652"/>
                  <a:gd name="connsiteY8-546" fmla="*/ 142914 h 1784577"/>
                  <a:gd name="connsiteX9-547" fmla="*/ 6158524 w 7141652"/>
                  <a:gd name="connsiteY9-548" fmla="*/ 223936 h 1784577"/>
                  <a:gd name="connsiteX10-549" fmla="*/ 6957177 w 7141652"/>
                  <a:gd name="connsiteY10-550" fmla="*/ 166063 h 1784577"/>
                  <a:gd name="connsiteX11-551" fmla="*/ 7084499 w 7141652"/>
                  <a:gd name="connsiteY11-552" fmla="*/ 328109 h 1784577"/>
                  <a:gd name="connsiteX12-553" fmla="*/ 7130797 w 7141652"/>
                  <a:gd name="connsiteY12-554" fmla="*/ 837395 h 1784577"/>
                  <a:gd name="connsiteX13-555" fmla="*/ 7096073 w 7141652"/>
                  <a:gd name="connsiteY13-556" fmla="*/ 1288807 h 1784577"/>
                  <a:gd name="connsiteX14-557" fmla="*/ 6690959 w 7141652"/>
                  <a:gd name="connsiteY14-558" fmla="*/ 1531876 h 1784577"/>
                  <a:gd name="connsiteX15-559" fmla="*/ 5614514 w 7141652"/>
                  <a:gd name="connsiteY15-560" fmla="*/ 1497151 h 1784577"/>
                  <a:gd name="connsiteX16-561" fmla="*/ 4642240 w 7141652"/>
                  <a:gd name="connsiteY16-562" fmla="*/ 1566600 h 1784577"/>
                  <a:gd name="connsiteX17-563" fmla="*/ 3693116 w 7141652"/>
                  <a:gd name="connsiteY17-564" fmla="*/ 1612898 h 1784577"/>
                  <a:gd name="connsiteX18-565" fmla="*/ 3010210 w 7141652"/>
                  <a:gd name="connsiteY18-566" fmla="*/ 1705497 h 1784577"/>
                  <a:gd name="connsiteX19-567" fmla="*/ 1412905 w 7141652"/>
                  <a:gd name="connsiteY19-568" fmla="*/ 1728645 h 1784577"/>
                  <a:gd name="connsiteX20-569" fmla="*/ 394332 w 7141652"/>
                  <a:gd name="connsiteY20-570" fmla="*/ 1774945 h 1784577"/>
                  <a:gd name="connsiteX21-571" fmla="*/ 47091 w 7141652"/>
                  <a:gd name="connsiteY21-572" fmla="*/ 1520301 h 1784577"/>
                  <a:gd name="connsiteX22-573" fmla="*/ 47091 w 7141652"/>
                  <a:gd name="connsiteY22-574" fmla="*/ 455430 h 1784577"/>
                  <a:gd name="connsiteX23-575" fmla="*/ 429056 w 7141652"/>
                  <a:gd name="connsiteY23-576" fmla="*/ 119764 h 1784577"/>
                  <a:gd name="connsiteX0-577" fmla="*/ 429056 w 7141652"/>
                  <a:gd name="connsiteY0-578" fmla="*/ 119764 h 1785145"/>
                  <a:gd name="connsiteX1-579" fmla="*/ 1030939 w 7141652"/>
                  <a:gd name="connsiteY1-580" fmla="*/ 15592 h 1785145"/>
                  <a:gd name="connsiteX2-581" fmla="*/ 1436053 w 7141652"/>
                  <a:gd name="connsiteY2-582" fmla="*/ 108190 h 1785145"/>
                  <a:gd name="connsiteX3-583" fmla="*/ 2118959 w 7141652"/>
                  <a:gd name="connsiteY3-584" fmla="*/ 38742 h 1785145"/>
                  <a:gd name="connsiteX4-585" fmla="*/ 2547223 w 7141652"/>
                  <a:gd name="connsiteY4-586" fmla="*/ 4017 h 1785145"/>
                  <a:gd name="connsiteX5-587" fmla="*/ 3068083 w 7141652"/>
                  <a:gd name="connsiteY5-588" fmla="*/ 131339 h 1785145"/>
                  <a:gd name="connsiteX6-589" fmla="*/ 3612094 w 7141652"/>
                  <a:gd name="connsiteY6-590" fmla="*/ 15592 h 1785145"/>
                  <a:gd name="connsiteX7-591" fmla="*/ 4468620 w 7141652"/>
                  <a:gd name="connsiteY7-592" fmla="*/ 189212 h 1785145"/>
                  <a:gd name="connsiteX8-593" fmla="*/ 5290423 w 7141652"/>
                  <a:gd name="connsiteY8-594" fmla="*/ 142914 h 1785145"/>
                  <a:gd name="connsiteX9-595" fmla="*/ 6158524 w 7141652"/>
                  <a:gd name="connsiteY9-596" fmla="*/ 223936 h 1785145"/>
                  <a:gd name="connsiteX10-597" fmla="*/ 6957177 w 7141652"/>
                  <a:gd name="connsiteY10-598" fmla="*/ 166063 h 1785145"/>
                  <a:gd name="connsiteX11-599" fmla="*/ 7084499 w 7141652"/>
                  <a:gd name="connsiteY11-600" fmla="*/ 328109 h 1785145"/>
                  <a:gd name="connsiteX12-601" fmla="*/ 7130797 w 7141652"/>
                  <a:gd name="connsiteY12-602" fmla="*/ 837395 h 1785145"/>
                  <a:gd name="connsiteX13-603" fmla="*/ 7096073 w 7141652"/>
                  <a:gd name="connsiteY13-604" fmla="*/ 1288807 h 1785145"/>
                  <a:gd name="connsiteX14-605" fmla="*/ 6690959 w 7141652"/>
                  <a:gd name="connsiteY14-606" fmla="*/ 1531876 h 1785145"/>
                  <a:gd name="connsiteX15-607" fmla="*/ 5614514 w 7141652"/>
                  <a:gd name="connsiteY15-608" fmla="*/ 1497151 h 1785145"/>
                  <a:gd name="connsiteX16-609" fmla="*/ 4642240 w 7141652"/>
                  <a:gd name="connsiteY16-610" fmla="*/ 1566600 h 1785145"/>
                  <a:gd name="connsiteX17-611" fmla="*/ 3693116 w 7141652"/>
                  <a:gd name="connsiteY17-612" fmla="*/ 1612898 h 1785145"/>
                  <a:gd name="connsiteX18-613" fmla="*/ 2998635 w 7141652"/>
                  <a:gd name="connsiteY18-614" fmla="*/ 1670773 h 1785145"/>
                  <a:gd name="connsiteX19-615" fmla="*/ 1412905 w 7141652"/>
                  <a:gd name="connsiteY19-616" fmla="*/ 1728645 h 1785145"/>
                  <a:gd name="connsiteX20-617" fmla="*/ 394332 w 7141652"/>
                  <a:gd name="connsiteY20-618" fmla="*/ 1774945 h 1785145"/>
                  <a:gd name="connsiteX21-619" fmla="*/ 47091 w 7141652"/>
                  <a:gd name="connsiteY21-620" fmla="*/ 1520301 h 1785145"/>
                  <a:gd name="connsiteX22-621" fmla="*/ 47091 w 7141652"/>
                  <a:gd name="connsiteY22-622" fmla="*/ 455430 h 1785145"/>
                  <a:gd name="connsiteX23-623" fmla="*/ 429056 w 7141652"/>
                  <a:gd name="connsiteY23-624" fmla="*/ 119764 h 1785145"/>
                  <a:gd name="connsiteX0-625" fmla="*/ 429056 w 7141652"/>
                  <a:gd name="connsiteY0-626" fmla="*/ 119764 h 1785145"/>
                  <a:gd name="connsiteX1-627" fmla="*/ 1030939 w 7141652"/>
                  <a:gd name="connsiteY1-628" fmla="*/ 15592 h 1785145"/>
                  <a:gd name="connsiteX2-629" fmla="*/ 1436053 w 7141652"/>
                  <a:gd name="connsiteY2-630" fmla="*/ 108190 h 1785145"/>
                  <a:gd name="connsiteX3-631" fmla="*/ 2118959 w 7141652"/>
                  <a:gd name="connsiteY3-632" fmla="*/ 38742 h 1785145"/>
                  <a:gd name="connsiteX4-633" fmla="*/ 2547223 w 7141652"/>
                  <a:gd name="connsiteY4-634" fmla="*/ 4017 h 1785145"/>
                  <a:gd name="connsiteX5-635" fmla="*/ 3068083 w 7141652"/>
                  <a:gd name="connsiteY5-636" fmla="*/ 131339 h 1785145"/>
                  <a:gd name="connsiteX6-637" fmla="*/ 3612094 w 7141652"/>
                  <a:gd name="connsiteY6-638" fmla="*/ 15592 h 1785145"/>
                  <a:gd name="connsiteX7-639" fmla="*/ 4468620 w 7141652"/>
                  <a:gd name="connsiteY7-640" fmla="*/ 189212 h 1785145"/>
                  <a:gd name="connsiteX8-641" fmla="*/ 5290423 w 7141652"/>
                  <a:gd name="connsiteY8-642" fmla="*/ 142914 h 1785145"/>
                  <a:gd name="connsiteX9-643" fmla="*/ 6158524 w 7141652"/>
                  <a:gd name="connsiteY9-644" fmla="*/ 223936 h 1785145"/>
                  <a:gd name="connsiteX10-645" fmla="*/ 6957177 w 7141652"/>
                  <a:gd name="connsiteY10-646" fmla="*/ 166063 h 1785145"/>
                  <a:gd name="connsiteX11-647" fmla="*/ 7084499 w 7141652"/>
                  <a:gd name="connsiteY11-648" fmla="*/ 328109 h 1785145"/>
                  <a:gd name="connsiteX12-649" fmla="*/ 7130797 w 7141652"/>
                  <a:gd name="connsiteY12-650" fmla="*/ 837395 h 1785145"/>
                  <a:gd name="connsiteX13-651" fmla="*/ 7096073 w 7141652"/>
                  <a:gd name="connsiteY13-652" fmla="*/ 1288807 h 1785145"/>
                  <a:gd name="connsiteX14-653" fmla="*/ 6690959 w 7141652"/>
                  <a:gd name="connsiteY14-654" fmla="*/ 1531876 h 1785145"/>
                  <a:gd name="connsiteX15-655" fmla="*/ 5614514 w 7141652"/>
                  <a:gd name="connsiteY15-656" fmla="*/ 1497151 h 1785145"/>
                  <a:gd name="connsiteX16-657" fmla="*/ 4514918 w 7141652"/>
                  <a:gd name="connsiteY16-658" fmla="*/ 1555025 h 1785145"/>
                  <a:gd name="connsiteX17-659" fmla="*/ 3693116 w 7141652"/>
                  <a:gd name="connsiteY17-660" fmla="*/ 1612898 h 1785145"/>
                  <a:gd name="connsiteX18-661" fmla="*/ 2998635 w 7141652"/>
                  <a:gd name="connsiteY18-662" fmla="*/ 1670773 h 1785145"/>
                  <a:gd name="connsiteX19-663" fmla="*/ 1412905 w 7141652"/>
                  <a:gd name="connsiteY19-664" fmla="*/ 1728645 h 1785145"/>
                  <a:gd name="connsiteX20-665" fmla="*/ 394332 w 7141652"/>
                  <a:gd name="connsiteY20-666" fmla="*/ 1774945 h 1785145"/>
                  <a:gd name="connsiteX21-667" fmla="*/ 47091 w 7141652"/>
                  <a:gd name="connsiteY21-668" fmla="*/ 1520301 h 1785145"/>
                  <a:gd name="connsiteX22-669" fmla="*/ 47091 w 7141652"/>
                  <a:gd name="connsiteY22-670" fmla="*/ 455430 h 1785145"/>
                  <a:gd name="connsiteX23-671" fmla="*/ 429056 w 7141652"/>
                  <a:gd name="connsiteY23-672" fmla="*/ 119764 h 1785145"/>
                  <a:gd name="connsiteX0-673" fmla="*/ 429056 w 7141652"/>
                  <a:gd name="connsiteY0-674" fmla="*/ 119764 h 1788100"/>
                  <a:gd name="connsiteX1-675" fmla="*/ 1030939 w 7141652"/>
                  <a:gd name="connsiteY1-676" fmla="*/ 15592 h 1788100"/>
                  <a:gd name="connsiteX2-677" fmla="*/ 1436053 w 7141652"/>
                  <a:gd name="connsiteY2-678" fmla="*/ 108190 h 1788100"/>
                  <a:gd name="connsiteX3-679" fmla="*/ 2118959 w 7141652"/>
                  <a:gd name="connsiteY3-680" fmla="*/ 38742 h 1788100"/>
                  <a:gd name="connsiteX4-681" fmla="*/ 2547223 w 7141652"/>
                  <a:gd name="connsiteY4-682" fmla="*/ 4017 h 1788100"/>
                  <a:gd name="connsiteX5-683" fmla="*/ 3068083 w 7141652"/>
                  <a:gd name="connsiteY5-684" fmla="*/ 131339 h 1788100"/>
                  <a:gd name="connsiteX6-685" fmla="*/ 3612094 w 7141652"/>
                  <a:gd name="connsiteY6-686" fmla="*/ 15592 h 1788100"/>
                  <a:gd name="connsiteX7-687" fmla="*/ 4468620 w 7141652"/>
                  <a:gd name="connsiteY7-688" fmla="*/ 189212 h 1788100"/>
                  <a:gd name="connsiteX8-689" fmla="*/ 5290423 w 7141652"/>
                  <a:gd name="connsiteY8-690" fmla="*/ 142914 h 1788100"/>
                  <a:gd name="connsiteX9-691" fmla="*/ 6158524 w 7141652"/>
                  <a:gd name="connsiteY9-692" fmla="*/ 223936 h 1788100"/>
                  <a:gd name="connsiteX10-693" fmla="*/ 6957177 w 7141652"/>
                  <a:gd name="connsiteY10-694" fmla="*/ 166063 h 1788100"/>
                  <a:gd name="connsiteX11-695" fmla="*/ 7084499 w 7141652"/>
                  <a:gd name="connsiteY11-696" fmla="*/ 328109 h 1788100"/>
                  <a:gd name="connsiteX12-697" fmla="*/ 7130797 w 7141652"/>
                  <a:gd name="connsiteY12-698" fmla="*/ 837395 h 1788100"/>
                  <a:gd name="connsiteX13-699" fmla="*/ 7096073 w 7141652"/>
                  <a:gd name="connsiteY13-700" fmla="*/ 1288807 h 1788100"/>
                  <a:gd name="connsiteX14-701" fmla="*/ 6690959 w 7141652"/>
                  <a:gd name="connsiteY14-702" fmla="*/ 1531876 h 1788100"/>
                  <a:gd name="connsiteX15-703" fmla="*/ 5614514 w 7141652"/>
                  <a:gd name="connsiteY15-704" fmla="*/ 1497151 h 1788100"/>
                  <a:gd name="connsiteX16-705" fmla="*/ 4514918 w 7141652"/>
                  <a:gd name="connsiteY16-706" fmla="*/ 1555025 h 1788100"/>
                  <a:gd name="connsiteX17-707" fmla="*/ 3693116 w 7141652"/>
                  <a:gd name="connsiteY17-708" fmla="*/ 1612898 h 1788100"/>
                  <a:gd name="connsiteX18-709" fmla="*/ 3033359 w 7141652"/>
                  <a:gd name="connsiteY18-710" fmla="*/ 1531876 h 1788100"/>
                  <a:gd name="connsiteX19-711" fmla="*/ 1412905 w 7141652"/>
                  <a:gd name="connsiteY19-712" fmla="*/ 1728645 h 1788100"/>
                  <a:gd name="connsiteX20-713" fmla="*/ 394332 w 7141652"/>
                  <a:gd name="connsiteY20-714" fmla="*/ 1774945 h 1788100"/>
                  <a:gd name="connsiteX21-715" fmla="*/ 47091 w 7141652"/>
                  <a:gd name="connsiteY21-716" fmla="*/ 1520301 h 1788100"/>
                  <a:gd name="connsiteX22-717" fmla="*/ 47091 w 7141652"/>
                  <a:gd name="connsiteY22-718" fmla="*/ 455430 h 1788100"/>
                  <a:gd name="connsiteX23-719" fmla="*/ 429056 w 7141652"/>
                  <a:gd name="connsiteY23-720" fmla="*/ 119764 h 1788100"/>
                  <a:gd name="connsiteX0-721" fmla="*/ 429056 w 7141652"/>
                  <a:gd name="connsiteY0-722" fmla="*/ 119764 h 1788100"/>
                  <a:gd name="connsiteX1-723" fmla="*/ 1030939 w 7141652"/>
                  <a:gd name="connsiteY1-724" fmla="*/ 15592 h 1788100"/>
                  <a:gd name="connsiteX2-725" fmla="*/ 1436053 w 7141652"/>
                  <a:gd name="connsiteY2-726" fmla="*/ 108190 h 1788100"/>
                  <a:gd name="connsiteX3-727" fmla="*/ 2118959 w 7141652"/>
                  <a:gd name="connsiteY3-728" fmla="*/ 38742 h 1788100"/>
                  <a:gd name="connsiteX4-729" fmla="*/ 2547223 w 7141652"/>
                  <a:gd name="connsiteY4-730" fmla="*/ 4017 h 1788100"/>
                  <a:gd name="connsiteX5-731" fmla="*/ 3068083 w 7141652"/>
                  <a:gd name="connsiteY5-732" fmla="*/ 131339 h 1788100"/>
                  <a:gd name="connsiteX6-733" fmla="*/ 3612094 w 7141652"/>
                  <a:gd name="connsiteY6-734" fmla="*/ 15592 h 1788100"/>
                  <a:gd name="connsiteX7-735" fmla="*/ 4468620 w 7141652"/>
                  <a:gd name="connsiteY7-736" fmla="*/ 189212 h 1788100"/>
                  <a:gd name="connsiteX8-737" fmla="*/ 5290423 w 7141652"/>
                  <a:gd name="connsiteY8-738" fmla="*/ 142914 h 1788100"/>
                  <a:gd name="connsiteX9-739" fmla="*/ 6158524 w 7141652"/>
                  <a:gd name="connsiteY9-740" fmla="*/ 223936 h 1788100"/>
                  <a:gd name="connsiteX10-741" fmla="*/ 6957177 w 7141652"/>
                  <a:gd name="connsiteY10-742" fmla="*/ 166063 h 1788100"/>
                  <a:gd name="connsiteX11-743" fmla="*/ 7084499 w 7141652"/>
                  <a:gd name="connsiteY11-744" fmla="*/ 328109 h 1788100"/>
                  <a:gd name="connsiteX12-745" fmla="*/ 7130797 w 7141652"/>
                  <a:gd name="connsiteY12-746" fmla="*/ 837395 h 1788100"/>
                  <a:gd name="connsiteX13-747" fmla="*/ 7096073 w 7141652"/>
                  <a:gd name="connsiteY13-748" fmla="*/ 1288807 h 1788100"/>
                  <a:gd name="connsiteX14-749" fmla="*/ 6690959 w 7141652"/>
                  <a:gd name="connsiteY14-750" fmla="*/ 1531876 h 1788100"/>
                  <a:gd name="connsiteX15-751" fmla="*/ 5614514 w 7141652"/>
                  <a:gd name="connsiteY15-752" fmla="*/ 1497151 h 1788100"/>
                  <a:gd name="connsiteX16-753" fmla="*/ 4514918 w 7141652"/>
                  <a:gd name="connsiteY16-754" fmla="*/ 1555025 h 1788100"/>
                  <a:gd name="connsiteX17-755" fmla="*/ 3760880 w 7141652"/>
                  <a:gd name="connsiteY17-756" fmla="*/ 1565390 h 1788100"/>
                  <a:gd name="connsiteX18-757" fmla="*/ 3693116 w 7141652"/>
                  <a:gd name="connsiteY18-758" fmla="*/ 1612898 h 1788100"/>
                  <a:gd name="connsiteX19-759" fmla="*/ 3033359 w 7141652"/>
                  <a:gd name="connsiteY19-760" fmla="*/ 1531876 h 1788100"/>
                  <a:gd name="connsiteX20-761" fmla="*/ 1412905 w 7141652"/>
                  <a:gd name="connsiteY20-762" fmla="*/ 1728645 h 1788100"/>
                  <a:gd name="connsiteX21-763" fmla="*/ 394332 w 7141652"/>
                  <a:gd name="connsiteY21-764" fmla="*/ 1774945 h 1788100"/>
                  <a:gd name="connsiteX22-765" fmla="*/ 47091 w 7141652"/>
                  <a:gd name="connsiteY22-766" fmla="*/ 1520301 h 1788100"/>
                  <a:gd name="connsiteX23-767" fmla="*/ 47091 w 7141652"/>
                  <a:gd name="connsiteY23-768" fmla="*/ 455430 h 1788100"/>
                  <a:gd name="connsiteX24" fmla="*/ 429056 w 7141652"/>
                  <a:gd name="connsiteY24" fmla="*/ 119764 h 1788100"/>
                  <a:gd name="connsiteX0-769" fmla="*/ 429056 w 7141652"/>
                  <a:gd name="connsiteY0-770" fmla="*/ 119764 h 1788100"/>
                  <a:gd name="connsiteX1-771" fmla="*/ 1030939 w 7141652"/>
                  <a:gd name="connsiteY1-772" fmla="*/ 15592 h 1788100"/>
                  <a:gd name="connsiteX2-773" fmla="*/ 1436053 w 7141652"/>
                  <a:gd name="connsiteY2-774" fmla="*/ 108190 h 1788100"/>
                  <a:gd name="connsiteX3-775" fmla="*/ 2118959 w 7141652"/>
                  <a:gd name="connsiteY3-776" fmla="*/ 38742 h 1788100"/>
                  <a:gd name="connsiteX4-777" fmla="*/ 2547223 w 7141652"/>
                  <a:gd name="connsiteY4-778" fmla="*/ 4017 h 1788100"/>
                  <a:gd name="connsiteX5-779" fmla="*/ 3068083 w 7141652"/>
                  <a:gd name="connsiteY5-780" fmla="*/ 131339 h 1788100"/>
                  <a:gd name="connsiteX6-781" fmla="*/ 3612094 w 7141652"/>
                  <a:gd name="connsiteY6-782" fmla="*/ 15592 h 1788100"/>
                  <a:gd name="connsiteX7-783" fmla="*/ 4468620 w 7141652"/>
                  <a:gd name="connsiteY7-784" fmla="*/ 189212 h 1788100"/>
                  <a:gd name="connsiteX8-785" fmla="*/ 5290423 w 7141652"/>
                  <a:gd name="connsiteY8-786" fmla="*/ 142914 h 1788100"/>
                  <a:gd name="connsiteX9-787" fmla="*/ 6158524 w 7141652"/>
                  <a:gd name="connsiteY9-788" fmla="*/ 223936 h 1788100"/>
                  <a:gd name="connsiteX10-789" fmla="*/ 6957177 w 7141652"/>
                  <a:gd name="connsiteY10-790" fmla="*/ 166063 h 1788100"/>
                  <a:gd name="connsiteX11-791" fmla="*/ 7084499 w 7141652"/>
                  <a:gd name="connsiteY11-792" fmla="*/ 328109 h 1788100"/>
                  <a:gd name="connsiteX12-793" fmla="*/ 7130797 w 7141652"/>
                  <a:gd name="connsiteY12-794" fmla="*/ 837395 h 1788100"/>
                  <a:gd name="connsiteX13-795" fmla="*/ 7096073 w 7141652"/>
                  <a:gd name="connsiteY13-796" fmla="*/ 1288807 h 1788100"/>
                  <a:gd name="connsiteX14-797" fmla="*/ 6690959 w 7141652"/>
                  <a:gd name="connsiteY14-798" fmla="*/ 1531876 h 1788100"/>
                  <a:gd name="connsiteX15-799" fmla="*/ 5614514 w 7141652"/>
                  <a:gd name="connsiteY15-800" fmla="*/ 1497151 h 1788100"/>
                  <a:gd name="connsiteX16-801" fmla="*/ 4514918 w 7141652"/>
                  <a:gd name="connsiteY16-802" fmla="*/ 1555025 h 1788100"/>
                  <a:gd name="connsiteX17-803" fmla="*/ 3760880 w 7141652"/>
                  <a:gd name="connsiteY17-804" fmla="*/ 1565390 h 1788100"/>
                  <a:gd name="connsiteX18-805" fmla="*/ 3693116 w 7141652"/>
                  <a:gd name="connsiteY18-806" fmla="*/ 1612898 h 1788100"/>
                  <a:gd name="connsiteX19-807" fmla="*/ 3033359 w 7141652"/>
                  <a:gd name="connsiteY19-808" fmla="*/ 1531876 h 1788100"/>
                  <a:gd name="connsiteX20-809" fmla="*/ 1412905 w 7141652"/>
                  <a:gd name="connsiteY20-810" fmla="*/ 1728645 h 1788100"/>
                  <a:gd name="connsiteX21-811" fmla="*/ 394332 w 7141652"/>
                  <a:gd name="connsiteY21-812" fmla="*/ 1774945 h 1788100"/>
                  <a:gd name="connsiteX22-813" fmla="*/ 47091 w 7141652"/>
                  <a:gd name="connsiteY22-814" fmla="*/ 1520301 h 1788100"/>
                  <a:gd name="connsiteX23-815" fmla="*/ 47091 w 7141652"/>
                  <a:gd name="connsiteY23-816" fmla="*/ 455430 h 1788100"/>
                  <a:gd name="connsiteX24-817" fmla="*/ 429056 w 7141652"/>
                  <a:gd name="connsiteY24-818" fmla="*/ 119764 h 1788100"/>
                  <a:gd name="connsiteX0-819" fmla="*/ 429056 w 7141652"/>
                  <a:gd name="connsiteY0-820" fmla="*/ 119764 h 1775077"/>
                  <a:gd name="connsiteX1-821" fmla="*/ 1030939 w 7141652"/>
                  <a:gd name="connsiteY1-822" fmla="*/ 15592 h 1775077"/>
                  <a:gd name="connsiteX2-823" fmla="*/ 1436053 w 7141652"/>
                  <a:gd name="connsiteY2-824" fmla="*/ 108190 h 1775077"/>
                  <a:gd name="connsiteX3-825" fmla="*/ 2118959 w 7141652"/>
                  <a:gd name="connsiteY3-826" fmla="*/ 38742 h 1775077"/>
                  <a:gd name="connsiteX4-827" fmla="*/ 2547223 w 7141652"/>
                  <a:gd name="connsiteY4-828" fmla="*/ 4017 h 1775077"/>
                  <a:gd name="connsiteX5-829" fmla="*/ 3068083 w 7141652"/>
                  <a:gd name="connsiteY5-830" fmla="*/ 131339 h 1775077"/>
                  <a:gd name="connsiteX6-831" fmla="*/ 3612094 w 7141652"/>
                  <a:gd name="connsiteY6-832" fmla="*/ 15592 h 1775077"/>
                  <a:gd name="connsiteX7-833" fmla="*/ 4468620 w 7141652"/>
                  <a:gd name="connsiteY7-834" fmla="*/ 189212 h 1775077"/>
                  <a:gd name="connsiteX8-835" fmla="*/ 5290423 w 7141652"/>
                  <a:gd name="connsiteY8-836" fmla="*/ 142914 h 1775077"/>
                  <a:gd name="connsiteX9-837" fmla="*/ 6158524 w 7141652"/>
                  <a:gd name="connsiteY9-838" fmla="*/ 223936 h 1775077"/>
                  <a:gd name="connsiteX10-839" fmla="*/ 6957177 w 7141652"/>
                  <a:gd name="connsiteY10-840" fmla="*/ 166063 h 1775077"/>
                  <a:gd name="connsiteX11-841" fmla="*/ 7084499 w 7141652"/>
                  <a:gd name="connsiteY11-842" fmla="*/ 328109 h 1775077"/>
                  <a:gd name="connsiteX12-843" fmla="*/ 7130797 w 7141652"/>
                  <a:gd name="connsiteY12-844" fmla="*/ 837395 h 1775077"/>
                  <a:gd name="connsiteX13-845" fmla="*/ 7096073 w 7141652"/>
                  <a:gd name="connsiteY13-846" fmla="*/ 1288807 h 1775077"/>
                  <a:gd name="connsiteX14-847" fmla="*/ 6690959 w 7141652"/>
                  <a:gd name="connsiteY14-848" fmla="*/ 1531876 h 1775077"/>
                  <a:gd name="connsiteX15-849" fmla="*/ 5614514 w 7141652"/>
                  <a:gd name="connsiteY15-850" fmla="*/ 1497151 h 1775077"/>
                  <a:gd name="connsiteX16-851" fmla="*/ 4514918 w 7141652"/>
                  <a:gd name="connsiteY16-852" fmla="*/ 1555025 h 1775077"/>
                  <a:gd name="connsiteX17-853" fmla="*/ 3760880 w 7141652"/>
                  <a:gd name="connsiteY17-854" fmla="*/ 1565390 h 1775077"/>
                  <a:gd name="connsiteX18-855" fmla="*/ 3693116 w 7141652"/>
                  <a:gd name="connsiteY18-856" fmla="*/ 1612898 h 1775077"/>
                  <a:gd name="connsiteX19-857" fmla="*/ 3033359 w 7141652"/>
                  <a:gd name="connsiteY19-858" fmla="*/ 1531876 h 1775077"/>
                  <a:gd name="connsiteX20-859" fmla="*/ 1470779 w 7141652"/>
                  <a:gd name="connsiteY20-860" fmla="*/ 1555025 h 1775077"/>
                  <a:gd name="connsiteX21-861" fmla="*/ 394332 w 7141652"/>
                  <a:gd name="connsiteY21-862" fmla="*/ 1774945 h 1775077"/>
                  <a:gd name="connsiteX22-863" fmla="*/ 47091 w 7141652"/>
                  <a:gd name="connsiteY22-864" fmla="*/ 1520301 h 1775077"/>
                  <a:gd name="connsiteX23-865" fmla="*/ 47091 w 7141652"/>
                  <a:gd name="connsiteY23-866" fmla="*/ 455430 h 1775077"/>
                  <a:gd name="connsiteX24-867" fmla="*/ 429056 w 7141652"/>
                  <a:gd name="connsiteY24-868" fmla="*/ 119764 h 1775077"/>
                  <a:gd name="connsiteX0-869" fmla="*/ 429056 w 7141652"/>
                  <a:gd name="connsiteY0-870" fmla="*/ 119764 h 1616237"/>
                  <a:gd name="connsiteX1-871" fmla="*/ 1030939 w 7141652"/>
                  <a:gd name="connsiteY1-872" fmla="*/ 15592 h 1616237"/>
                  <a:gd name="connsiteX2-873" fmla="*/ 1436053 w 7141652"/>
                  <a:gd name="connsiteY2-874" fmla="*/ 108190 h 1616237"/>
                  <a:gd name="connsiteX3-875" fmla="*/ 2118959 w 7141652"/>
                  <a:gd name="connsiteY3-876" fmla="*/ 38742 h 1616237"/>
                  <a:gd name="connsiteX4-877" fmla="*/ 2547223 w 7141652"/>
                  <a:gd name="connsiteY4-878" fmla="*/ 4017 h 1616237"/>
                  <a:gd name="connsiteX5-879" fmla="*/ 3068083 w 7141652"/>
                  <a:gd name="connsiteY5-880" fmla="*/ 131339 h 1616237"/>
                  <a:gd name="connsiteX6-881" fmla="*/ 3612094 w 7141652"/>
                  <a:gd name="connsiteY6-882" fmla="*/ 15592 h 1616237"/>
                  <a:gd name="connsiteX7-883" fmla="*/ 4468620 w 7141652"/>
                  <a:gd name="connsiteY7-884" fmla="*/ 189212 h 1616237"/>
                  <a:gd name="connsiteX8-885" fmla="*/ 5290423 w 7141652"/>
                  <a:gd name="connsiteY8-886" fmla="*/ 142914 h 1616237"/>
                  <a:gd name="connsiteX9-887" fmla="*/ 6158524 w 7141652"/>
                  <a:gd name="connsiteY9-888" fmla="*/ 223936 h 1616237"/>
                  <a:gd name="connsiteX10-889" fmla="*/ 6957177 w 7141652"/>
                  <a:gd name="connsiteY10-890" fmla="*/ 166063 h 1616237"/>
                  <a:gd name="connsiteX11-891" fmla="*/ 7084499 w 7141652"/>
                  <a:gd name="connsiteY11-892" fmla="*/ 328109 h 1616237"/>
                  <a:gd name="connsiteX12-893" fmla="*/ 7130797 w 7141652"/>
                  <a:gd name="connsiteY12-894" fmla="*/ 837395 h 1616237"/>
                  <a:gd name="connsiteX13-895" fmla="*/ 7096073 w 7141652"/>
                  <a:gd name="connsiteY13-896" fmla="*/ 1288807 h 1616237"/>
                  <a:gd name="connsiteX14-897" fmla="*/ 6690959 w 7141652"/>
                  <a:gd name="connsiteY14-898" fmla="*/ 1531876 h 1616237"/>
                  <a:gd name="connsiteX15-899" fmla="*/ 5614514 w 7141652"/>
                  <a:gd name="connsiteY15-900" fmla="*/ 1497151 h 1616237"/>
                  <a:gd name="connsiteX16-901" fmla="*/ 4514918 w 7141652"/>
                  <a:gd name="connsiteY16-902" fmla="*/ 1555025 h 1616237"/>
                  <a:gd name="connsiteX17-903" fmla="*/ 3760880 w 7141652"/>
                  <a:gd name="connsiteY17-904" fmla="*/ 1565390 h 1616237"/>
                  <a:gd name="connsiteX18-905" fmla="*/ 3693116 w 7141652"/>
                  <a:gd name="connsiteY18-906" fmla="*/ 1612898 h 1616237"/>
                  <a:gd name="connsiteX19-907" fmla="*/ 3033359 w 7141652"/>
                  <a:gd name="connsiteY19-908" fmla="*/ 1531876 h 1616237"/>
                  <a:gd name="connsiteX20-909" fmla="*/ 1470779 w 7141652"/>
                  <a:gd name="connsiteY20-910" fmla="*/ 1555025 h 1616237"/>
                  <a:gd name="connsiteX21-911" fmla="*/ 452205 w 7141652"/>
                  <a:gd name="connsiteY21-912" fmla="*/ 1555026 h 1616237"/>
                  <a:gd name="connsiteX22-913" fmla="*/ 47091 w 7141652"/>
                  <a:gd name="connsiteY22-914" fmla="*/ 1520301 h 1616237"/>
                  <a:gd name="connsiteX23-915" fmla="*/ 47091 w 7141652"/>
                  <a:gd name="connsiteY23-916" fmla="*/ 455430 h 1616237"/>
                  <a:gd name="connsiteX24-917" fmla="*/ 429056 w 7141652"/>
                  <a:gd name="connsiteY24-918" fmla="*/ 119764 h 1616237"/>
                  <a:gd name="connsiteX0-919" fmla="*/ 402796 w 7115392"/>
                  <a:gd name="connsiteY0-920" fmla="*/ 119764 h 1613391"/>
                  <a:gd name="connsiteX1-921" fmla="*/ 1004679 w 7115392"/>
                  <a:gd name="connsiteY1-922" fmla="*/ 15592 h 1613391"/>
                  <a:gd name="connsiteX2-923" fmla="*/ 1409793 w 7115392"/>
                  <a:gd name="connsiteY2-924" fmla="*/ 108190 h 1613391"/>
                  <a:gd name="connsiteX3-925" fmla="*/ 2092699 w 7115392"/>
                  <a:gd name="connsiteY3-926" fmla="*/ 38742 h 1613391"/>
                  <a:gd name="connsiteX4-927" fmla="*/ 2520963 w 7115392"/>
                  <a:gd name="connsiteY4-928" fmla="*/ 4017 h 1613391"/>
                  <a:gd name="connsiteX5-929" fmla="*/ 3041823 w 7115392"/>
                  <a:gd name="connsiteY5-930" fmla="*/ 131339 h 1613391"/>
                  <a:gd name="connsiteX6-931" fmla="*/ 3585834 w 7115392"/>
                  <a:gd name="connsiteY6-932" fmla="*/ 15592 h 1613391"/>
                  <a:gd name="connsiteX7-933" fmla="*/ 4442360 w 7115392"/>
                  <a:gd name="connsiteY7-934" fmla="*/ 189212 h 1613391"/>
                  <a:gd name="connsiteX8-935" fmla="*/ 5264163 w 7115392"/>
                  <a:gd name="connsiteY8-936" fmla="*/ 142914 h 1613391"/>
                  <a:gd name="connsiteX9-937" fmla="*/ 6132264 w 7115392"/>
                  <a:gd name="connsiteY9-938" fmla="*/ 223936 h 1613391"/>
                  <a:gd name="connsiteX10-939" fmla="*/ 6930917 w 7115392"/>
                  <a:gd name="connsiteY10-940" fmla="*/ 166063 h 1613391"/>
                  <a:gd name="connsiteX11-941" fmla="*/ 7058239 w 7115392"/>
                  <a:gd name="connsiteY11-942" fmla="*/ 328109 h 1613391"/>
                  <a:gd name="connsiteX12-943" fmla="*/ 7104537 w 7115392"/>
                  <a:gd name="connsiteY12-944" fmla="*/ 837395 h 1613391"/>
                  <a:gd name="connsiteX13-945" fmla="*/ 7069813 w 7115392"/>
                  <a:gd name="connsiteY13-946" fmla="*/ 1288807 h 1613391"/>
                  <a:gd name="connsiteX14-947" fmla="*/ 6664699 w 7115392"/>
                  <a:gd name="connsiteY14-948" fmla="*/ 1531876 h 1613391"/>
                  <a:gd name="connsiteX15-949" fmla="*/ 5588254 w 7115392"/>
                  <a:gd name="connsiteY15-950" fmla="*/ 1497151 h 1613391"/>
                  <a:gd name="connsiteX16-951" fmla="*/ 4488658 w 7115392"/>
                  <a:gd name="connsiteY16-952" fmla="*/ 1555025 h 1613391"/>
                  <a:gd name="connsiteX17-953" fmla="*/ 3734620 w 7115392"/>
                  <a:gd name="connsiteY17-954" fmla="*/ 1565390 h 1613391"/>
                  <a:gd name="connsiteX18-955" fmla="*/ 3666856 w 7115392"/>
                  <a:gd name="connsiteY18-956" fmla="*/ 1612898 h 1613391"/>
                  <a:gd name="connsiteX19-957" fmla="*/ 3007099 w 7115392"/>
                  <a:gd name="connsiteY19-958" fmla="*/ 1531876 h 1613391"/>
                  <a:gd name="connsiteX20-959" fmla="*/ 1444519 w 7115392"/>
                  <a:gd name="connsiteY20-960" fmla="*/ 1555025 h 1613391"/>
                  <a:gd name="connsiteX21-961" fmla="*/ 425945 w 7115392"/>
                  <a:gd name="connsiteY21-962" fmla="*/ 1555026 h 1613391"/>
                  <a:gd name="connsiteX22-963" fmla="*/ 90279 w 7115392"/>
                  <a:gd name="connsiteY22-964" fmla="*/ 1346681 h 1613391"/>
                  <a:gd name="connsiteX23-965" fmla="*/ 20831 w 7115392"/>
                  <a:gd name="connsiteY23-966" fmla="*/ 455430 h 1613391"/>
                  <a:gd name="connsiteX24-967" fmla="*/ 402796 w 7115392"/>
                  <a:gd name="connsiteY24-968" fmla="*/ 119764 h 1613391"/>
                  <a:gd name="connsiteX0-969" fmla="*/ 787888 w 7141669"/>
                  <a:gd name="connsiteY0-970" fmla="*/ 212361 h 1613391"/>
                  <a:gd name="connsiteX1-971" fmla="*/ 1030956 w 7141669"/>
                  <a:gd name="connsiteY1-972" fmla="*/ 15592 h 1613391"/>
                  <a:gd name="connsiteX2-973" fmla="*/ 1436070 w 7141669"/>
                  <a:gd name="connsiteY2-974" fmla="*/ 108190 h 1613391"/>
                  <a:gd name="connsiteX3-975" fmla="*/ 2118976 w 7141669"/>
                  <a:gd name="connsiteY3-976" fmla="*/ 38742 h 1613391"/>
                  <a:gd name="connsiteX4-977" fmla="*/ 2547240 w 7141669"/>
                  <a:gd name="connsiteY4-978" fmla="*/ 4017 h 1613391"/>
                  <a:gd name="connsiteX5-979" fmla="*/ 3068100 w 7141669"/>
                  <a:gd name="connsiteY5-980" fmla="*/ 131339 h 1613391"/>
                  <a:gd name="connsiteX6-981" fmla="*/ 3612111 w 7141669"/>
                  <a:gd name="connsiteY6-982" fmla="*/ 15592 h 1613391"/>
                  <a:gd name="connsiteX7-983" fmla="*/ 4468637 w 7141669"/>
                  <a:gd name="connsiteY7-984" fmla="*/ 189212 h 1613391"/>
                  <a:gd name="connsiteX8-985" fmla="*/ 5290440 w 7141669"/>
                  <a:gd name="connsiteY8-986" fmla="*/ 142914 h 1613391"/>
                  <a:gd name="connsiteX9-987" fmla="*/ 6158541 w 7141669"/>
                  <a:gd name="connsiteY9-988" fmla="*/ 223936 h 1613391"/>
                  <a:gd name="connsiteX10-989" fmla="*/ 6957194 w 7141669"/>
                  <a:gd name="connsiteY10-990" fmla="*/ 166063 h 1613391"/>
                  <a:gd name="connsiteX11-991" fmla="*/ 7084516 w 7141669"/>
                  <a:gd name="connsiteY11-992" fmla="*/ 328109 h 1613391"/>
                  <a:gd name="connsiteX12-993" fmla="*/ 7130814 w 7141669"/>
                  <a:gd name="connsiteY12-994" fmla="*/ 837395 h 1613391"/>
                  <a:gd name="connsiteX13-995" fmla="*/ 7096090 w 7141669"/>
                  <a:gd name="connsiteY13-996" fmla="*/ 1288807 h 1613391"/>
                  <a:gd name="connsiteX14-997" fmla="*/ 6690976 w 7141669"/>
                  <a:gd name="connsiteY14-998" fmla="*/ 1531876 h 1613391"/>
                  <a:gd name="connsiteX15-999" fmla="*/ 5614531 w 7141669"/>
                  <a:gd name="connsiteY15-1000" fmla="*/ 1497151 h 1613391"/>
                  <a:gd name="connsiteX16-1001" fmla="*/ 4514935 w 7141669"/>
                  <a:gd name="connsiteY16-1002" fmla="*/ 1555025 h 1613391"/>
                  <a:gd name="connsiteX17-1003" fmla="*/ 3760897 w 7141669"/>
                  <a:gd name="connsiteY17-1004" fmla="*/ 1565390 h 1613391"/>
                  <a:gd name="connsiteX18-1005" fmla="*/ 3693133 w 7141669"/>
                  <a:gd name="connsiteY18-1006" fmla="*/ 1612898 h 1613391"/>
                  <a:gd name="connsiteX19-1007" fmla="*/ 3033376 w 7141669"/>
                  <a:gd name="connsiteY19-1008" fmla="*/ 1531876 h 1613391"/>
                  <a:gd name="connsiteX20-1009" fmla="*/ 1470796 w 7141669"/>
                  <a:gd name="connsiteY20-1010" fmla="*/ 1555025 h 1613391"/>
                  <a:gd name="connsiteX21-1011" fmla="*/ 452222 w 7141669"/>
                  <a:gd name="connsiteY21-1012" fmla="*/ 1555026 h 1613391"/>
                  <a:gd name="connsiteX22-1013" fmla="*/ 116556 w 7141669"/>
                  <a:gd name="connsiteY22-1014" fmla="*/ 1346681 h 1613391"/>
                  <a:gd name="connsiteX23-1015" fmla="*/ 47108 w 7141669"/>
                  <a:gd name="connsiteY23-1016" fmla="*/ 455430 h 1613391"/>
                  <a:gd name="connsiteX24-1017" fmla="*/ 787888 w 7141669"/>
                  <a:gd name="connsiteY24-1018" fmla="*/ 212361 h 1613391"/>
                  <a:gd name="connsiteX0-1019" fmla="*/ 787888 w 7141669"/>
                  <a:gd name="connsiteY0-1020" fmla="*/ 212361 h 1613391"/>
                  <a:gd name="connsiteX1-1021" fmla="*/ 1320323 w 7141669"/>
                  <a:gd name="connsiteY1-1022" fmla="*/ 235511 h 1613391"/>
                  <a:gd name="connsiteX2-1023" fmla="*/ 1436070 w 7141669"/>
                  <a:gd name="connsiteY2-1024" fmla="*/ 108190 h 1613391"/>
                  <a:gd name="connsiteX3-1025" fmla="*/ 2118976 w 7141669"/>
                  <a:gd name="connsiteY3-1026" fmla="*/ 38742 h 1613391"/>
                  <a:gd name="connsiteX4-1027" fmla="*/ 2547240 w 7141669"/>
                  <a:gd name="connsiteY4-1028" fmla="*/ 4017 h 1613391"/>
                  <a:gd name="connsiteX5-1029" fmla="*/ 3068100 w 7141669"/>
                  <a:gd name="connsiteY5-1030" fmla="*/ 131339 h 1613391"/>
                  <a:gd name="connsiteX6-1031" fmla="*/ 3612111 w 7141669"/>
                  <a:gd name="connsiteY6-1032" fmla="*/ 15592 h 1613391"/>
                  <a:gd name="connsiteX7-1033" fmla="*/ 4468637 w 7141669"/>
                  <a:gd name="connsiteY7-1034" fmla="*/ 189212 h 1613391"/>
                  <a:gd name="connsiteX8-1035" fmla="*/ 5290440 w 7141669"/>
                  <a:gd name="connsiteY8-1036" fmla="*/ 142914 h 1613391"/>
                  <a:gd name="connsiteX9-1037" fmla="*/ 6158541 w 7141669"/>
                  <a:gd name="connsiteY9-1038" fmla="*/ 223936 h 1613391"/>
                  <a:gd name="connsiteX10-1039" fmla="*/ 6957194 w 7141669"/>
                  <a:gd name="connsiteY10-1040" fmla="*/ 166063 h 1613391"/>
                  <a:gd name="connsiteX11-1041" fmla="*/ 7084516 w 7141669"/>
                  <a:gd name="connsiteY11-1042" fmla="*/ 328109 h 1613391"/>
                  <a:gd name="connsiteX12-1043" fmla="*/ 7130814 w 7141669"/>
                  <a:gd name="connsiteY12-1044" fmla="*/ 837395 h 1613391"/>
                  <a:gd name="connsiteX13-1045" fmla="*/ 7096090 w 7141669"/>
                  <a:gd name="connsiteY13-1046" fmla="*/ 1288807 h 1613391"/>
                  <a:gd name="connsiteX14-1047" fmla="*/ 6690976 w 7141669"/>
                  <a:gd name="connsiteY14-1048" fmla="*/ 1531876 h 1613391"/>
                  <a:gd name="connsiteX15-1049" fmla="*/ 5614531 w 7141669"/>
                  <a:gd name="connsiteY15-1050" fmla="*/ 1497151 h 1613391"/>
                  <a:gd name="connsiteX16-1051" fmla="*/ 4514935 w 7141669"/>
                  <a:gd name="connsiteY16-1052" fmla="*/ 1555025 h 1613391"/>
                  <a:gd name="connsiteX17-1053" fmla="*/ 3760897 w 7141669"/>
                  <a:gd name="connsiteY17-1054" fmla="*/ 1565390 h 1613391"/>
                  <a:gd name="connsiteX18-1055" fmla="*/ 3693133 w 7141669"/>
                  <a:gd name="connsiteY18-1056" fmla="*/ 1612898 h 1613391"/>
                  <a:gd name="connsiteX19-1057" fmla="*/ 3033376 w 7141669"/>
                  <a:gd name="connsiteY19-1058" fmla="*/ 1531876 h 1613391"/>
                  <a:gd name="connsiteX20-1059" fmla="*/ 1470796 w 7141669"/>
                  <a:gd name="connsiteY20-1060" fmla="*/ 1555025 h 1613391"/>
                  <a:gd name="connsiteX21-1061" fmla="*/ 452222 w 7141669"/>
                  <a:gd name="connsiteY21-1062" fmla="*/ 1555026 h 1613391"/>
                  <a:gd name="connsiteX22-1063" fmla="*/ 116556 w 7141669"/>
                  <a:gd name="connsiteY22-1064" fmla="*/ 1346681 h 1613391"/>
                  <a:gd name="connsiteX23-1065" fmla="*/ 47108 w 7141669"/>
                  <a:gd name="connsiteY23-1066" fmla="*/ 455430 h 1613391"/>
                  <a:gd name="connsiteX24-1067" fmla="*/ 787888 w 7141669"/>
                  <a:gd name="connsiteY24-1068" fmla="*/ 212361 h 1613391"/>
                  <a:gd name="connsiteX0-1069" fmla="*/ 787888 w 7141669"/>
                  <a:gd name="connsiteY0-1070" fmla="*/ 208530 h 1609560"/>
                  <a:gd name="connsiteX1-1071" fmla="*/ 1320323 w 7141669"/>
                  <a:gd name="connsiteY1-1072" fmla="*/ 231680 h 1609560"/>
                  <a:gd name="connsiteX2-1073" fmla="*/ 1436070 w 7141669"/>
                  <a:gd name="connsiteY2-1074" fmla="*/ 104359 h 1609560"/>
                  <a:gd name="connsiteX3-1075" fmla="*/ 2466217 w 7141669"/>
                  <a:gd name="connsiteY3-1076" fmla="*/ 162232 h 1609560"/>
                  <a:gd name="connsiteX4-1077" fmla="*/ 2547240 w 7141669"/>
                  <a:gd name="connsiteY4-1078" fmla="*/ 186 h 1609560"/>
                  <a:gd name="connsiteX5-1079" fmla="*/ 3068100 w 7141669"/>
                  <a:gd name="connsiteY5-1080" fmla="*/ 127508 h 1609560"/>
                  <a:gd name="connsiteX6-1081" fmla="*/ 3612111 w 7141669"/>
                  <a:gd name="connsiteY6-1082" fmla="*/ 11761 h 1609560"/>
                  <a:gd name="connsiteX7-1083" fmla="*/ 4468637 w 7141669"/>
                  <a:gd name="connsiteY7-1084" fmla="*/ 185381 h 1609560"/>
                  <a:gd name="connsiteX8-1085" fmla="*/ 5290440 w 7141669"/>
                  <a:gd name="connsiteY8-1086" fmla="*/ 139083 h 1609560"/>
                  <a:gd name="connsiteX9-1087" fmla="*/ 6158541 w 7141669"/>
                  <a:gd name="connsiteY9-1088" fmla="*/ 220105 h 1609560"/>
                  <a:gd name="connsiteX10-1089" fmla="*/ 6957194 w 7141669"/>
                  <a:gd name="connsiteY10-1090" fmla="*/ 162232 h 1609560"/>
                  <a:gd name="connsiteX11-1091" fmla="*/ 7084516 w 7141669"/>
                  <a:gd name="connsiteY11-1092" fmla="*/ 324278 h 1609560"/>
                  <a:gd name="connsiteX12-1093" fmla="*/ 7130814 w 7141669"/>
                  <a:gd name="connsiteY12-1094" fmla="*/ 833564 h 1609560"/>
                  <a:gd name="connsiteX13-1095" fmla="*/ 7096090 w 7141669"/>
                  <a:gd name="connsiteY13-1096" fmla="*/ 1284976 h 1609560"/>
                  <a:gd name="connsiteX14-1097" fmla="*/ 6690976 w 7141669"/>
                  <a:gd name="connsiteY14-1098" fmla="*/ 1528045 h 1609560"/>
                  <a:gd name="connsiteX15-1099" fmla="*/ 5614531 w 7141669"/>
                  <a:gd name="connsiteY15-1100" fmla="*/ 1493320 h 1609560"/>
                  <a:gd name="connsiteX16-1101" fmla="*/ 4514935 w 7141669"/>
                  <a:gd name="connsiteY16-1102" fmla="*/ 1551194 h 1609560"/>
                  <a:gd name="connsiteX17-1103" fmla="*/ 3760897 w 7141669"/>
                  <a:gd name="connsiteY17-1104" fmla="*/ 1561559 h 1609560"/>
                  <a:gd name="connsiteX18-1105" fmla="*/ 3693133 w 7141669"/>
                  <a:gd name="connsiteY18-1106" fmla="*/ 1609067 h 1609560"/>
                  <a:gd name="connsiteX19-1107" fmla="*/ 3033376 w 7141669"/>
                  <a:gd name="connsiteY19-1108" fmla="*/ 1528045 h 1609560"/>
                  <a:gd name="connsiteX20-1109" fmla="*/ 1470796 w 7141669"/>
                  <a:gd name="connsiteY20-1110" fmla="*/ 1551194 h 1609560"/>
                  <a:gd name="connsiteX21-1111" fmla="*/ 452222 w 7141669"/>
                  <a:gd name="connsiteY21-1112" fmla="*/ 1551195 h 1609560"/>
                  <a:gd name="connsiteX22-1113" fmla="*/ 116556 w 7141669"/>
                  <a:gd name="connsiteY22-1114" fmla="*/ 1342850 h 1609560"/>
                  <a:gd name="connsiteX23-1115" fmla="*/ 47108 w 7141669"/>
                  <a:gd name="connsiteY23-1116" fmla="*/ 451599 h 1609560"/>
                  <a:gd name="connsiteX24-1117" fmla="*/ 787888 w 7141669"/>
                  <a:gd name="connsiteY24-1118" fmla="*/ 208530 h 1609560"/>
                  <a:gd name="connsiteX0-1119" fmla="*/ 787888 w 7141669"/>
                  <a:gd name="connsiteY0-1120" fmla="*/ 208530 h 1609560"/>
                  <a:gd name="connsiteX1-1121" fmla="*/ 1320323 w 7141669"/>
                  <a:gd name="connsiteY1-1122" fmla="*/ 231680 h 1609560"/>
                  <a:gd name="connsiteX2-1123" fmla="*/ 1910632 w 7141669"/>
                  <a:gd name="connsiteY2-1124" fmla="*/ 185382 h 1609560"/>
                  <a:gd name="connsiteX3-1125" fmla="*/ 2466217 w 7141669"/>
                  <a:gd name="connsiteY3-1126" fmla="*/ 162232 h 1609560"/>
                  <a:gd name="connsiteX4-1127" fmla="*/ 2547240 w 7141669"/>
                  <a:gd name="connsiteY4-1128" fmla="*/ 186 h 1609560"/>
                  <a:gd name="connsiteX5-1129" fmla="*/ 3068100 w 7141669"/>
                  <a:gd name="connsiteY5-1130" fmla="*/ 127508 h 1609560"/>
                  <a:gd name="connsiteX6-1131" fmla="*/ 3612111 w 7141669"/>
                  <a:gd name="connsiteY6-1132" fmla="*/ 11761 h 1609560"/>
                  <a:gd name="connsiteX7-1133" fmla="*/ 4468637 w 7141669"/>
                  <a:gd name="connsiteY7-1134" fmla="*/ 185381 h 1609560"/>
                  <a:gd name="connsiteX8-1135" fmla="*/ 5290440 w 7141669"/>
                  <a:gd name="connsiteY8-1136" fmla="*/ 139083 h 1609560"/>
                  <a:gd name="connsiteX9-1137" fmla="*/ 6158541 w 7141669"/>
                  <a:gd name="connsiteY9-1138" fmla="*/ 220105 h 1609560"/>
                  <a:gd name="connsiteX10-1139" fmla="*/ 6957194 w 7141669"/>
                  <a:gd name="connsiteY10-1140" fmla="*/ 162232 h 1609560"/>
                  <a:gd name="connsiteX11-1141" fmla="*/ 7084516 w 7141669"/>
                  <a:gd name="connsiteY11-1142" fmla="*/ 324278 h 1609560"/>
                  <a:gd name="connsiteX12-1143" fmla="*/ 7130814 w 7141669"/>
                  <a:gd name="connsiteY12-1144" fmla="*/ 833564 h 1609560"/>
                  <a:gd name="connsiteX13-1145" fmla="*/ 7096090 w 7141669"/>
                  <a:gd name="connsiteY13-1146" fmla="*/ 1284976 h 1609560"/>
                  <a:gd name="connsiteX14-1147" fmla="*/ 6690976 w 7141669"/>
                  <a:gd name="connsiteY14-1148" fmla="*/ 1528045 h 1609560"/>
                  <a:gd name="connsiteX15-1149" fmla="*/ 5614531 w 7141669"/>
                  <a:gd name="connsiteY15-1150" fmla="*/ 1493320 h 1609560"/>
                  <a:gd name="connsiteX16-1151" fmla="*/ 4514935 w 7141669"/>
                  <a:gd name="connsiteY16-1152" fmla="*/ 1551194 h 1609560"/>
                  <a:gd name="connsiteX17-1153" fmla="*/ 3760897 w 7141669"/>
                  <a:gd name="connsiteY17-1154" fmla="*/ 1561559 h 1609560"/>
                  <a:gd name="connsiteX18-1155" fmla="*/ 3693133 w 7141669"/>
                  <a:gd name="connsiteY18-1156" fmla="*/ 1609067 h 1609560"/>
                  <a:gd name="connsiteX19-1157" fmla="*/ 3033376 w 7141669"/>
                  <a:gd name="connsiteY19-1158" fmla="*/ 1528045 h 1609560"/>
                  <a:gd name="connsiteX20-1159" fmla="*/ 1470796 w 7141669"/>
                  <a:gd name="connsiteY20-1160" fmla="*/ 1551194 h 1609560"/>
                  <a:gd name="connsiteX21-1161" fmla="*/ 452222 w 7141669"/>
                  <a:gd name="connsiteY21-1162" fmla="*/ 1551195 h 1609560"/>
                  <a:gd name="connsiteX22-1163" fmla="*/ 116556 w 7141669"/>
                  <a:gd name="connsiteY22-1164" fmla="*/ 1342850 h 1609560"/>
                  <a:gd name="connsiteX23-1165" fmla="*/ 47108 w 7141669"/>
                  <a:gd name="connsiteY23-1166" fmla="*/ 451599 h 1609560"/>
                  <a:gd name="connsiteX24-1167" fmla="*/ 787888 w 7141669"/>
                  <a:gd name="connsiteY24-1168" fmla="*/ 208530 h 1609560"/>
                  <a:gd name="connsiteX0-1169" fmla="*/ 787888 w 7141669"/>
                  <a:gd name="connsiteY0-1170" fmla="*/ 208530 h 1609560"/>
                  <a:gd name="connsiteX1-1171" fmla="*/ 1320323 w 7141669"/>
                  <a:gd name="connsiteY1-1172" fmla="*/ 231680 h 1609560"/>
                  <a:gd name="connsiteX2-1173" fmla="*/ 2466217 w 7141669"/>
                  <a:gd name="connsiteY2-1174" fmla="*/ 162232 h 1609560"/>
                  <a:gd name="connsiteX3-1175" fmla="*/ 2547240 w 7141669"/>
                  <a:gd name="connsiteY3-1176" fmla="*/ 186 h 1609560"/>
                  <a:gd name="connsiteX4-1177" fmla="*/ 3068100 w 7141669"/>
                  <a:gd name="connsiteY4-1178" fmla="*/ 127508 h 1609560"/>
                  <a:gd name="connsiteX5-1179" fmla="*/ 3612111 w 7141669"/>
                  <a:gd name="connsiteY5-1180" fmla="*/ 11761 h 1609560"/>
                  <a:gd name="connsiteX6-1181" fmla="*/ 4468637 w 7141669"/>
                  <a:gd name="connsiteY6-1182" fmla="*/ 185381 h 1609560"/>
                  <a:gd name="connsiteX7-1183" fmla="*/ 5290440 w 7141669"/>
                  <a:gd name="connsiteY7-1184" fmla="*/ 139083 h 1609560"/>
                  <a:gd name="connsiteX8-1185" fmla="*/ 6158541 w 7141669"/>
                  <a:gd name="connsiteY8-1186" fmla="*/ 220105 h 1609560"/>
                  <a:gd name="connsiteX9-1187" fmla="*/ 6957194 w 7141669"/>
                  <a:gd name="connsiteY9-1188" fmla="*/ 162232 h 1609560"/>
                  <a:gd name="connsiteX10-1189" fmla="*/ 7084516 w 7141669"/>
                  <a:gd name="connsiteY10-1190" fmla="*/ 324278 h 1609560"/>
                  <a:gd name="connsiteX11-1191" fmla="*/ 7130814 w 7141669"/>
                  <a:gd name="connsiteY11-1192" fmla="*/ 833564 h 1609560"/>
                  <a:gd name="connsiteX12-1193" fmla="*/ 7096090 w 7141669"/>
                  <a:gd name="connsiteY12-1194" fmla="*/ 1284976 h 1609560"/>
                  <a:gd name="connsiteX13-1195" fmla="*/ 6690976 w 7141669"/>
                  <a:gd name="connsiteY13-1196" fmla="*/ 1528045 h 1609560"/>
                  <a:gd name="connsiteX14-1197" fmla="*/ 5614531 w 7141669"/>
                  <a:gd name="connsiteY14-1198" fmla="*/ 1493320 h 1609560"/>
                  <a:gd name="connsiteX15-1199" fmla="*/ 4514935 w 7141669"/>
                  <a:gd name="connsiteY15-1200" fmla="*/ 1551194 h 1609560"/>
                  <a:gd name="connsiteX16-1201" fmla="*/ 3760897 w 7141669"/>
                  <a:gd name="connsiteY16-1202" fmla="*/ 1561559 h 1609560"/>
                  <a:gd name="connsiteX17-1203" fmla="*/ 3693133 w 7141669"/>
                  <a:gd name="connsiteY17-1204" fmla="*/ 1609067 h 1609560"/>
                  <a:gd name="connsiteX18-1205" fmla="*/ 3033376 w 7141669"/>
                  <a:gd name="connsiteY18-1206" fmla="*/ 1528045 h 1609560"/>
                  <a:gd name="connsiteX19-1207" fmla="*/ 1470796 w 7141669"/>
                  <a:gd name="connsiteY19-1208" fmla="*/ 1551194 h 1609560"/>
                  <a:gd name="connsiteX20-1209" fmla="*/ 452222 w 7141669"/>
                  <a:gd name="connsiteY20-1210" fmla="*/ 1551195 h 1609560"/>
                  <a:gd name="connsiteX21-1211" fmla="*/ 116556 w 7141669"/>
                  <a:gd name="connsiteY21-1212" fmla="*/ 1342850 h 1609560"/>
                  <a:gd name="connsiteX22-1213" fmla="*/ 47108 w 7141669"/>
                  <a:gd name="connsiteY22-1214" fmla="*/ 451599 h 1609560"/>
                  <a:gd name="connsiteX23-1215" fmla="*/ 787888 w 7141669"/>
                  <a:gd name="connsiteY23-1216" fmla="*/ 208530 h 1609560"/>
                  <a:gd name="connsiteX0-1217" fmla="*/ 787888 w 7141669"/>
                  <a:gd name="connsiteY0-1218" fmla="*/ 197421 h 1598451"/>
                  <a:gd name="connsiteX1-1219" fmla="*/ 1320323 w 7141669"/>
                  <a:gd name="connsiteY1-1220" fmla="*/ 220571 h 1598451"/>
                  <a:gd name="connsiteX2-1221" fmla="*/ 2466217 w 7141669"/>
                  <a:gd name="connsiteY2-1222" fmla="*/ 151123 h 1598451"/>
                  <a:gd name="connsiteX3-1223" fmla="*/ 3068100 w 7141669"/>
                  <a:gd name="connsiteY3-1224" fmla="*/ 116399 h 1598451"/>
                  <a:gd name="connsiteX4-1225" fmla="*/ 3612111 w 7141669"/>
                  <a:gd name="connsiteY4-1226" fmla="*/ 652 h 1598451"/>
                  <a:gd name="connsiteX5-1227" fmla="*/ 4468637 w 7141669"/>
                  <a:gd name="connsiteY5-1228" fmla="*/ 174272 h 1598451"/>
                  <a:gd name="connsiteX6-1229" fmla="*/ 5290440 w 7141669"/>
                  <a:gd name="connsiteY6-1230" fmla="*/ 127974 h 1598451"/>
                  <a:gd name="connsiteX7-1231" fmla="*/ 6158541 w 7141669"/>
                  <a:gd name="connsiteY7-1232" fmla="*/ 208996 h 1598451"/>
                  <a:gd name="connsiteX8-1233" fmla="*/ 6957194 w 7141669"/>
                  <a:gd name="connsiteY8-1234" fmla="*/ 151123 h 1598451"/>
                  <a:gd name="connsiteX9-1235" fmla="*/ 7084516 w 7141669"/>
                  <a:gd name="connsiteY9-1236" fmla="*/ 313169 h 1598451"/>
                  <a:gd name="connsiteX10-1237" fmla="*/ 7130814 w 7141669"/>
                  <a:gd name="connsiteY10-1238" fmla="*/ 822455 h 1598451"/>
                  <a:gd name="connsiteX11-1239" fmla="*/ 7096090 w 7141669"/>
                  <a:gd name="connsiteY11-1240" fmla="*/ 1273867 h 1598451"/>
                  <a:gd name="connsiteX12-1241" fmla="*/ 6690976 w 7141669"/>
                  <a:gd name="connsiteY12-1242" fmla="*/ 1516936 h 1598451"/>
                  <a:gd name="connsiteX13-1243" fmla="*/ 5614531 w 7141669"/>
                  <a:gd name="connsiteY13-1244" fmla="*/ 1482211 h 1598451"/>
                  <a:gd name="connsiteX14-1245" fmla="*/ 4514935 w 7141669"/>
                  <a:gd name="connsiteY14-1246" fmla="*/ 1540085 h 1598451"/>
                  <a:gd name="connsiteX15-1247" fmla="*/ 3760897 w 7141669"/>
                  <a:gd name="connsiteY15-1248" fmla="*/ 1550450 h 1598451"/>
                  <a:gd name="connsiteX16-1249" fmla="*/ 3693133 w 7141669"/>
                  <a:gd name="connsiteY16-1250" fmla="*/ 1597958 h 1598451"/>
                  <a:gd name="connsiteX17-1251" fmla="*/ 3033376 w 7141669"/>
                  <a:gd name="connsiteY17-1252" fmla="*/ 1516936 h 1598451"/>
                  <a:gd name="connsiteX18-1253" fmla="*/ 1470796 w 7141669"/>
                  <a:gd name="connsiteY18-1254" fmla="*/ 1540085 h 1598451"/>
                  <a:gd name="connsiteX19-1255" fmla="*/ 452222 w 7141669"/>
                  <a:gd name="connsiteY19-1256" fmla="*/ 1540086 h 1598451"/>
                  <a:gd name="connsiteX20-1257" fmla="*/ 116556 w 7141669"/>
                  <a:gd name="connsiteY20-1258" fmla="*/ 1331741 h 1598451"/>
                  <a:gd name="connsiteX21-1259" fmla="*/ 47108 w 7141669"/>
                  <a:gd name="connsiteY21-1260" fmla="*/ 440490 h 1598451"/>
                  <a:gd name="connsiteX22-1261" fmla="*/ 787888 w 7141669"/>
                  <a:gd name="connsiteY22-1262" fmla="*/ 197421 h 1598451"/>
                  <a:gd name="connsiteX0-1263" fmla="*/ 787888 w 7141669"/>
                  <a:gd name="connsiteY0-1264" fmla="*/ 106476 h 1507506"/>
                  <a:gd name="connsiteX1-1265" fmla="*/ 1320323 w 7141669"/>
                  <a:gd name="connsiteY1-1266" fmla="*/ 129626 h 1507506"/>
                  <a:gd name="connsiteX2-1267" fmla="*/ 2466217 w 7141669"/>
                  <a:gd name="connsiteY2-1268" fmla="*/ 60178 h 1507506"/>
                  <a:gd name="connsiteX3-1269" fmla="*/ 3068100 w 7141669"/>
                  <a:gd name="connsiteY3-1270" fmla="*/ 25454 h 1507506"/>
                  <a:gd name="connsiteX4-1271" fmla="*/ 3878329 w 7141669"/>
                  <a:gd name="connsiteY4-1272" fmla="*/ 2305 h 1507506"/>
                  <a:gd name="connsiteX5-1273" fmla="*/ 4468637 w 7141669"/>
                  <a:gd name="connsiteY5-1274" fmla="*/ 83327 h 1507506"/>
                  <a:gd name="connsiteX6-1275" fmla="*/ 5290440 w 7141669"/>
                  <a:gd name="connsiteY6-1276" fmla="*/ 37029 h 1507506"/>
                  <a:gd name="connsiteX7-1277" fmla="*/ 6158541 w 7141669"/>
                  <a:gd name="connsiteY7-1278" fmla="*/ 118051 h 1507506"/>
                  <a:gd name="connsiteX8-1279" fmla="*/ 6957194 w 7141669"/>
                  <a:gd name="connsiteY8-1280" fmla="*/ 60178 h 1507506"/>
                  <a:gd name="connsiteX9-1281" fmla="*/ 7084516 w 7141669"/>
                  <a:gd name="connsiteY9-1282" fmla="*/ 222224 h 1507506"/>
                  <a:gd name="connsiteX10-1283" fmla="*/ 7130814 w 7141669"/>
                  <a:gd name="connsiteY10-1284" fmla="*/ 731510 h 1507506"/>
                  <a:gd name="connsiteX11-1285" fmla="*/ 7096090 w 7141669"/>
                  <a:gd name="connsiteY11-1286" fmla="*/ 1182922 h 1507506"/>
                  <a:gd name="connsiteX12-1287" fmla="*/ 6690976 w 7141669"/>
                  <a:gd name="connsiteY12-1288" fmla="*/ 1425991 h 1507506"/>
                  <a:gd name="connsiteX13-1289" fmla="*/ 5614531 w 7141669"/>
                  <a:gd name="connsiteY13-1290" fmla="*/ 1391266 h 1507506"/>
                  <a:gd name="connsiteX14-1291" fmla="*/ 4514935 w 7141669"/>
                  <a:gd name="connsiteY14-1292" fmla="*/ 1449140 h 1507506"/>
                  <a:gd name="connsiteX15-1293" fmla="*/ 3760897 w 7141669"/>
                  <a:gd name="connsiteY15-1294" fmla="*/ 1459505 h 1507506"/>
                  <a:gd name="connsiteX16-1295" fmla="*/ 3693133 w 7141669"/>
                  <a:gd name="connsiteY16-1296" fmla="*/ 1507013 h 1507506"/>
                  <a:gd name="connsiteX17-1297" fmla="*/ 3033376 w 7141669"/>
                  <a:gd name="connsiteY17-1298" fmla="*/ 1425991 h 1507506"/>
                  <a:gd name="connsiteX18-1299" fmla="*/ 1470796 w 7141669"/>
                  <a:gd name="connsiteY18-1300" fmla="*/ 1449140 h 1507506"/>
                  <a:gd name="connsiteX19-1301" fmla="*/ 452222 w 7141669"/>
                  <a:gd name="connsiteY19-1302" fmla="*/ 1449141 h 1507506"/>
                  <a:gd name="connsiteX20-1303" fmla="*/ 116556 w 7141669"/>
                  <a:gd name="connsiteY20-1304" fmla="*/ 1240796 h 1507506"/>
                  <a:gd name="connsiteX21-1305" fmla="*/ 47108 w 7141669"/>
                  <a:gd name="connsiteY21-1306" fmla="*/ 349545 h 1507506"/>
                  <a:gd name="connsiteX22-1307" fmla="*/ 787888 w 7141669"/>
                  <a:gd name="connsiteY22-1308" fmla="*/ 106476 h 1507506"/>
                  <a:gd name="connsiteX0-1309" fmla="*/ 787888 w 7141669"/>
                  <a:gd name="connsiteY0-1310" fmla="*/ 106476 h 1464573"/>
                  <a:gd name="connsiteX1-1311" fmla="*/ 1320323 w 7141669"/>
                  <a:gd name="connsiteY1-1312" fmla="*/ 129626 h 1464573"/>
                  <a:gd name="connsiteX2-1313" fmla="*/ 2466217 w 7141669"/>
                  <a:gd name="connsiteY2-1314" fmla="*/ 60178 h 1464573"/>
                  <a:gd name="connsiteX3-1315" fmla="*/ 3068100 w 7141669"/>
                  <a:gd name="connsiteY3-1316" fmla="*/ 25454 h 1464573"/>
                  <a:gd name="connsiteX4-1317" fmla="*/ 3878329 w 7141669"/>
                  <a:gd name="connsiteY4-1318" fmla="*/ 2305 h 1464573"/>
                  <a:gd name="connsiteX5-1319" fmla="*/ 4468637 w 7141669"/>
                  <a:gd name="connsiteY5-1320" fmla="*/ 83327 h 1464573"/>
                  <a:gd name="connsiteX6-1321" fmla="*/ 5290440 w 7141669"/>
                  <a:gd name="connsiteY6-1322" fmla="*/ 37029 h 1464573"/>
                  <a:gd name="connsiteX7-1323" fmla="*/ 6158541 w 7141669"/>
                  <a:gd name="connsiteY7-1324" fmla="*/ 118051 h 1464573"/>
                  <a:gd name="connsiteX8-1325" fmla="*/ 6957194 w 7141669"/>
                  <a:gd name="connsiteY8-1326" fmla="*/ 60178 h 1464573"/>
                  <a:gd name="connsiteX9-1327" fmla="*/ 7084516 w 7141669"/>
                  <a:gd name="connsiteY9-1328" fmla="*/ 222224 h 1464573"/>
                  <a:gd name="connsiteX10-1329" fmla="*/ 7130814 w 7141669"/>
                  <a:gd name="connsiteY10-1330" fmla="*/ 731510 h 1464573"/>
                  <a:gd name="connsiteX11-1331" fmla="*/ 7096090 w 7141669"/>
                  <a:gd name="connsiteY11-1332" fmla="*/ 1182922 h 1464573"/>
                  <a:gd name="connsiteX12-1333" fmla="*/ 6690976 w 7141669"/>
                  <a:gd name="connsiteY12-1334" fmla="*/ 1425991 h 1464573"/>
                  <a:gd name="connsiteX13-1335" fmla="*/ 5614531 w 7141669"/>
                  <a:gd name="connsiteY13-1336" fmla="*/ 1391266 h 1464573"/>
                  <a:gd name="connsiteX14-1337" fmla="*/ 4514935 w 7141669"/>
                  <a:gd name="connsiteY14-1338" fmla="*/ 1449140 h 1464573"/>
                  <a:gd name="connsiteX15-1339" fmla="*/ 3760897 w 7141669"/>
                  <a:gd name="connsiteY15-1340" fmla="*/ 1459505 h 1464573"/>
                  <a:gd name="connsiteX16-1341" fmla="*/ 3033376 w 7141669"/>
                  <a:gd name="connsiteY16-1342" fmla="*/ 1425991 h 1464573"/>
                  <a:gd name="connsiteX17-1343" fmla="*/ 1470796 w 7141669"/>
                  <a:gd name="connsiteY17-1344" fmla="*/ 1449140 h 1464573"/>
                  <a:gd name="connsiteX18-1345" fmla="*/ 452222 w 7141669"/>
                  <a:gd name="connsiteY18-1346" fmla="*/ 1449141 h 1464573"/>
                  <a:gd name="connsiteX19-1347" fmla="*/ 116556 w 7141669"/>
                  <a:gd name="connsiteY19-1348" fmla="*/ 1240796 h 1464573"/>
                  <a:gd name="connsiteX20-1349" fmla="*/ 47108 w 7141669"/>
                  <a:gd name="connsiteY20-1350" fmla="*/ 349545 h 1464573"/>
                  <a:gd name="connsiteX21-1351" fmla="*/ 787888 w 7141669"/>
                  <a:gd name="connsiteY21-1352" fmla="*/ 106476 h 14645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</a:cxnLst>
                <a:rect l="l" t="t" r="r" b="b"/>
                <a:pathLst>
                  <a:path w="7141669" h="1464573">
                    <a:moveTo>
                      <a:pt x="787888" y="106476"/>
                    </a:moveTo>
                    <a:cubicBezTo>
                      <a:pt x="1000091" y="69823"/>
                      <a:pt x="1040602" y="137342"/>
                      <a:pt x="1320323" y="129626"/>
                    </a:cubicBezTo>
                    <a:cubicBezTo>
                      <a:pt x="1600044" y="121910"/>
                      <a:pt x="2174921" y="77540"/>
                      <a:pt x="2466217" y="60178"/>
                    </a:cubicBezTo>
                    <a:cubicBezTo>
                      <a:pt x="2757513" y="42816"/>
                      <a:pt x="2832748" y="35099"/>
                      <a:pt x="3068100" y="25454"/>
                    </a:cubicBezTo>
                    <a:cubicBezTo>
                      <a:pt x="3303452" y="15809"/>
                      <a:pt x="3644906" y="-7340"/>
                      <a:pt x="3878329" y="2305"/>
                    </a:cubicBezTo>
                    <a:cubicBezTo>
                      <a:pt x="4111752" y="11950"/>
                      <a:pt x="4233285" y="77540"/>
                      <a:pt x="4468637" y="83327"/>
                    </a:cubicBezTo>
                    <a:cubicBezTo>
                      <a:pt x="4703989" y="89114"/>
                      <a:pt x="5008789" y="31242"/>
                      <a:pt x="5290440" y="37029"/>
                    </a:cubicBezTo>
                    <a:cubicBezTo>
                      <a:pt x="5572091" y="42816"/>
                      <a:pt x="5880749" y="114193"/>
                      <a:pt x="6158541" y="118051"/>
                    </a:cubicBezTo>
                    <a:cubicBezTo>
                      <a:pt x="6436333" y="121909"/>
                      <a:pt x="6802865" y="42816"/>
                      <a:pt x="6957194" y="60178"/>
                    </a:cubicBezTo>
                    <a:cubicBezTo>
                      <a:pt x="7111523" y="77540"/>
                      <a:pt x="7055579" y="110335"/>
                      <a:pt x="7084516" y="222224"/>
                    </a:cubicBezTo>
                    <a:cubicBezTo>
                      <a:pt x="7113453" y="334113"/>
                      <a:pt x="7128885" y="571394"/>
                      <a:pt x="7130814" y="731510"/>
                    </a:cubicBezTo>
                    <a:cubicBezTo>
                      <a:pt x="7132743" y="891626"/>
                      <a:pt x="7169396" y="1067175"/>
                      <a:pt x="7096090" y="1182922"/>
                    </a:cubicBezTo>
                    <a:cubicBezTo>
                      <a:pt x="7022784" y="1298669"/>
                      <a:pt x="6937903" y="1391267"/>
                      <a:pt x="6690976" y="1425991"/>
                    </a:cubicBezTo>
                    <a:cubicBezTo>
                      <a:pt x="6444050" y="1460715"/>
                      <a:pt x="5977204" y="1387408"/>
                      <a:pt x="5614531" y="1391266"/>
                    </a:cubicBezTo>
                    <a:cubicBezTo>
                      <a:pt x="5251858" y="1395124"/>
                      <a:pt x="4823874" y="1437767"/>
                      <a:pt x="4514935" y="1449140"/>
                    </a:cubicBezTo>
                    <a:cubicBezTo>
                      <a:pt x="4205996" y="1460513"/>
                      <a:pt x="4007824" y="1463363"/>
                      <a:pt x="3760897" y="1459505"/>
                    </a:cubicBezTo>
                    <a:cubicBezTo>
                      <a:pt x="3513971" y="1455647"/>
                      <a:pt x="3415059" y="1427718"/>
                      <a:pt x="3033376" y="1425991"/>
                    </a:cubicBezTo>
                    <a:cubicBezTo>
                      <a:pt x="2662987" y="1416346"/>
                      <a:pt x="1900988" y="1445282"/>
                      <a:pt x="1470796" y="1449140"/>
                    </a:cubicBezTo>
                    <a:cubicBezTo>
                      <a:pt x="1131271" y="1449140"/>
                      <a:pt x="677929" y="1483865"/>
                      <a:pt x="452222" y="1449141"/>
                    </a:cubicBezTo>
                    <a:cubicBezTo>
                      <a:pt x="226515" y="1414417"/>
                      <a:pt x="184075" y="1437565"/>
                      <a:pt x="116556" y="1240796"/>
                    </a:cubicBezTo>
                    <a:cubicBezTo>
                      <a:pt x="49037" y="1044027"/>
                      <a:pt x="-64781" y="538598"/>
                      <a:pt x="47108" y="349545"/>
                    </a:cubicBezTo>
                    <a:cubicBezTo>
                      <a:pt x="158997" y="160492"/>
                      <a:pt x="575686" y="143129"/>
                      <a:pt x="787888" y="106476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1"/>
                    </a:solidFill>
                    <a:prstDash val="lgDash"/>
                  </a:ln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4" name="Group 83"/>
              <p:cNvGrpSpPr/>
              <p:nvPr/>
            </p:nvGrpSpPr>
            <p:grpSpPr>
              <a:xfrm>
                <a:off x="4671142" y="1817834"/>
                <a:ext cx="7162892" cy="1540522"/>
                <a:chOff x="4759970" y="1727889"/>
                <a:chExt cx="7162892" cy="1540522"/>
              </a:xfrm>
            </p:grpSpPr>
            <p:sp>
              <p:nvSpPr>
                <p:cNvPr id="85" name="Freeform 84"/>
                <p:cNvSpPr/>
                <p:nvPr/>
              </p:nvSpPr>
              <p:spPr>
                <a:xfrm>
                  <a:off x="4781193" y="1727889"/>
                  <a:ext cx="7141669" cy="1464573"/>
                </a:xfrm>
                <a:custGeom>
                  <a:avLst/>
                  <a:gdLst>
                    <a:gd name="connsiteX0" fmla="*/ 429056 w 7158956"/>
                    <a:gd name="connsiteY0" fmla="*/ 119764 h 1709284"/>
                    <a:gd name="connsiteX1" fmla="*/ 1030939 w 7158956"/>
                    <a:gd name="connsiteY1" fmla="*/ 15592 h 1709284"/>
                    <a:gd name="connsiteX2" fmla="*/ 1436053 w 7158956"/>
                    <a:gd name="connsiteY2" fmla="*/ 108190 h 1709284"/>
                    <a:gd name="connsiteX3" fmla="*/ 2118959 w 7158956"/>
                    <a:gd name="connsiteY3" fmla="*/ 38742 h 1709284"/>
                    <a:gd name="connsiteX4" fmla="*/ 2547223 w 7158956"/>
                    <a:gd name="connsiteY4" fmla="*/ 4017 h 1709284"/>
                    <a:gd name="connsiteX5" fmla="*/ 3068083 w 7158956"/>
                    <a:gd name="connsiteY5" fmla="*/ 131339 h 1709284"/>
                    <a:gd name="connsiteX6" fmla="*/ 3612094 w 7158956"/>
                    <a:gd name="connsiteY6" fmla="*/ 15592 h 1709284"/>
                    <a:gd name="connsiteX7" fmla="*/ 4468620 w 7158956"/>
                    <a:gd name="connsiteY7" fmla="*/ 189212 h 1709284"/>
                    <a:gd name="connsiteX8" fmla="*/ 5290423 w 7158956"/>
                    <a:gd name="connsiteY8" fmla="*/ 142914 h 1709284"/>
                    <a:gd name="connsiteX9" fmla="*/ 6158524 w 7158956"/>
                    <a:gd name="connsiteY9" fmla="*/ 223936 h 1709284"/>
                    <a:gd name="connsiteX10" fmla="*/ 6957177 w 7158956"/>
                    <a:gd name="connsiteY10" fmla="*/ 166063 h 1709284"/>
                    <a:gd name="connsiteX11" fmla="*/ 7084499 w 7158956"/>
                    <a:gd name="connsiteY11" fmla="*/ 328109 h 1709284"/>
                    <a:gd name="connsiteX12" fmla="*/ 7130797 w 7158956"/>
                    <a:gd name="connsiteY12" fmla="*/ 837395 h 1709284"/>
                    <a:gd name="connsiteX13" fmla="*/ 7096073 w 7158956"/>
                    <a:gd name="connsiteY13" fmla="*/ 1288807 h 1709284"/>
                    <a:gd name="connsiteX14" fmla="*/ 6436316 w 7158956"/>
                    <a:gd name="connsiteY14" fmla="*/ 1474002 h 1709284"/>
                    <a:gd name="connsiteX15" fmla="*/ 5440894 w 7158956"/>
                    <a:gd name="connsiteY15" fmla="*/ 1323531 h 1709284"/>
                    <a:gd name="connsiteX16" fmla="*/ 4538068 w 7158956"/>
                    <a:gd name="connsiteY16" fmla="*/ 1381405 h 1709284"/>
                    <a:gd name="connsiteX17" fmla="*/ 3519496 w 7158956"/>
                    <a:gd name="connsiteY17" fmla="*/ 1705496 h 1709284"/>
                    <a:gd name="connsiteX18" fmla="*/ 2234706 w 7158956"/>
                    <a:gd name="connsiteY18" fmla="*/ 1566600 h 1709284"/>
                    <a:gd name="connsiteX19" fmla="*/ 1736995 w 7158956"/>
                    <a:gd name="connsiteY19" fmla="*/ 1693921 h 1709284"/>
                    <a:gd name="connsiteX20" fmla="*/ 452205 w 7158956"/>
                    <a:gd name="connsiteY20" fmla="*/ 1636048 h 1709284"/>
                    <a:gd name="connsiteX21" fmla="*/ 47091 w 7158956"/>
                    <a:gd name="connsiteY21" fmla="*/ 1520301 h 1709284"/>
                    <a:gd name="connsiteX22" fmla="*/ 47091 w 7158956"/>
                    <a:gd name="connsiteY22" fmla="*/ 455430 h 1709284"/>
                    <a:gd name="connsiteX23" fmla="*/ 429056 w 7158956"/>
                    <a:gd name="connsiteY23" fmla="*/ 119764 h 1709284"/>
                    <a:gd name="connsiteX0-1" fmla="*/ 429056 w 7158956"/>
                    <a:gd name="connsiteY0-2" fmla="*/ 119764 h 1705496"/>
                    <a:gd name="connsiteX1-3" fmla="*/ 1030939 w 7158956"/>
                    <a:gd name="connsiteY1-4" fmla="*/ 15592 h 1705496"/>
                    <a:gd name="connsiteX2-5" fmla="*/ 1436053 w 7158956"/>
                    <a:gd name="connsiteY2-6" fmla="*/ 108190 h 1705496"/>
                    <a:gd name="connsiteX3-7" fmla="*/ 2118959 w 7158956"/>
                    <a:gd name="connsiteY3-8" fmla="*/ 38742 h 1705496"/>
                    <a:gd name="connsiteX4-9" fmla="*/ 2547223 w 7158956"/>
                    <a:gd name="connsiteY4-10" fmla="*/ 4017 h 1705496"/>
                    <a:gd name="connsiteX5-11" fmla="*/ 3068083 w 7158956"/>
                    <a:gd name="connsiteY5-12" fmla="*/ 131339 h 1705496"/>
                    <a:gd name="connsiteX6-13" fmla="*/ 3612094 w 7158956"/>
                    <a:gd name="connsiteY6-14" fmla="*/ 15592 h 1705496"/>
                    <a:gd name="connsiteX7-15" fmla="*/ 4468620 w 7158956"/>
                    <a:gd name="connsiteY7-16" fmla="*/ 189212 h 1705496"/>
                    <a:gd name="connsiteX8-17" fmla="*/ 5290423 w 7158956"/>
                    <a:gd name="connsiteY8-18" fmla="*/ 142914 h 1705496"/>
                    <a:gd name="connsiteX9-19" fmla="*/ 6158524 w 7158956"/>
                    <a:gd name="connsiteY9-20" fmla="*/ 223936 h 1705496"/>
                    <a:gd name="connsiteX10-21" fmla="*/ 6957177 w 7158956"/>
                    <a:gd name="connsiteY10-22" fmla="*/ 166063 h 1705496"/>
                    <a:gd name="connsiteX11-23" fmla="*/ 7084499 w 7158956"/>
                    <a:gd name="connsiteY11-24" fmla="*/ 328109 h 1705496"/>
                    <a:gd name="connsiteX12-25" fmla="*/ 7130797 w 7158956"/>
                    <a:gd name="connsiteY12-26" fmla="*/ 837395 h 1705496"/>
                    <a:gd name="connsiteX13-27" fmla="*/ 7096073 w 7158956"/>
                    <a:gd name="connsiteY13-28" fmla="*/ 1288807 h 1705496"/>
                    <a:gd name="connsiteX14-29" fmla="*/ 6436316 w 7158956"/>
                    <a:gd name="connsiteY14-30" fmla="*/ 1474002 h 1705496"/>
                    <a:gd name="connsiteX15-31" fmla="*/ 5440894 w 7158956"/>
                    <a:gd name="connsiteY15-32" fmla="*/ 1323531 h 1705496"/>
                    <a:gd name="connsiteX16-33" fmla="*/ 4642240 w 7158956"/>
                    <a:gd name="connsiteY16-34" fmla="*/ 1566600 h 1705496"/>
                    <a:gd name="connsiteX17-35" fmla="*/ 3519496 w 7158956"/>
                    <a:gd name="connsiteY17-36" fmla="*/ 1705496 h 1705496"/>
                    <a:gd name="connsiteX18-37" fmla="*/ 2234706 w 7158956"/>
                    <a:gd name="connsiteY18-38" fmla="*/ 1566600 h 1705496"/>
                    <a:gd name="connsiteX19-39" fmla="*/ 1736995 w 7158956"/>
                    <a:gd name="connsiteY19-40" fmla="*/ 1693921 h 1705496"/>
                    <a:gd name="connsiteX20-41" fmla="*/ 452205 w 7158956"/>
                    <a:gd name="connsiteY20-42" fmla="*/ 1636048 h 1705496"/>
                    <a:gd name="connsiteX21-43" fmla="*/ 47091 w 7158956"/>
                    <a:gd name="connsiteY21-44" fmla="*/ 1520301 h 1705496"/>
                    <a:gd name="connsiteX22-45" fmla="*/ 47091 w 7158956"/>
                    <a:gd name="connsiteY22-46" fmla="*/ 455430 h 1705496"/>
                    <a:gd name="connsiteX23-47" fmla="*/ 429056 w 7158956"/>
                    <a:gd name="connsiteY23-48" fmla="*/ 119764 h 1705496"/>
                    <a:gd name="connsiteX0-49" fmla="*/ 429056 w 7158956"/>
                    <a:gd name="connsiteY0-50" fmla="*/ 119764 h 1705496"/>
                    <a:gd name="connsiteX1-51" fmla="*/ 1030939 w 7158956"/>
                    <a:gd name="connsiteY1-52" fmla="*/ 15592 h 1705496"/>
                    <a:gd name="connsiteX2-53" fmla="*/ 1436053 w 7158956"/>
                    <a:gd name="connsiteY2-54" fmla="*/ 108190 h 1705496"/>
                    <a:gd name="connsiteX3-55" fmla="*/ 2118959 w 7158956"/>
                    <a:gd name="connsiteY3-56" fmla="*/ 38742 h 1705496"/>
                    <a:gd name="connsiteX4-57" fmla="*/ 2547223 w 7158956"/>
                    <a:gd name="connsiteY4-58" fmla="*/ 4017 h 1705496"/>
                    <a:gd name="connsiteX5-59" fmla="*/ 3068083 w 7158956"/>
                    <a:gd name="connsiteY5-60" fmla="*/ 131339 h 1705496"/>
                    <a:gd name="connsiteX6-61" fmla="*/ 3612094 w 7158956"/>
                    <a:gd name="connsiteY6-62" fmla="*/ 15592 h 1705496"/>
                    <a:gd name="connsiteX7-63" fmla="*/ 4468620 w 7158956"/>
                    <a:gd name="connsiteY7-64" fmla="*/ 189212 h 1705496"/>
                    <a:gd name="connsiteX8-65" fmla="*/ 5290423 w 7158956"/>
                    <a:gd name="connsiteY8-66" fmla="*/ 142914 h 1705496"/>
                    <a:gd name="connsiteX9-67" fmla="*/ 6158524 w 7158956"/>
                    <a:gd name="connsiteY9-68" fmla="*/ 223936 h 1705496"/>
                    <a:gd name="connsiteX10-69" fmla="*/ 6957177 w 7158956"/>
                    <a:gd name="connsiteY10-70" fmla="*/ 166063 h 1705496"/>
                    <a:gd name="connsiteX11-71" fmla="*/ 7084499 w 7158956"/>
                    <a:gd name="connsiteY11-72" fmla="*/ 328109 h 1705496"/>
                    <a:gd name="connsiteX12-73" fmla="*/ 7130797 w 7158956"/>
                    <a:gd name="connsiteY12-74" fmla="*/ 837395 h 1705496"/>
                    <a:gd name="connsiteX13-75" fmla="*/ 7096073 w 7158956"/>
                    <a:gd name="connsiteY13-76" fmla="*/ 1288807 h 1705496"/>
                    <a:gd name="connsiteX14-77" fmla="*/ 6436316 w 7158956"/>
                    <a:gd name="connsiteY14-78" fmla="*/ 1474002 h 1705496"/>
                    <a:gd name="connsiteX15-79" fmla="*/ 5637663 w 7158956"/>
                    <a:gd name="connsiteY15-80" fmla="*/ 1485576 h 1705496"/>
                    <a:gd name="connsiteX16-81" fmla="*/ 4642240 w 7158956"/>
                    <a:gd name="connsiteY16-82" fmla="*/ 1566600 h 1705496"/>
                    <a:gd name="connsiteX17-83" fmla="*/ 3519496 w 7158956"/>
                    <a:gd name="connsiteY17-84" fmla="*/ 1705496 h 1705496"/>
                    <a:gd name="connsiteX18-85" fmla="*/ 2234706 w 7158956"/>
                    <a:gd name="connsiteY18-86" fmla="*/ 1566600 h 1705496"/>
                    <a:gd name="connsiteX19-87" fmla="*/ 1736995 w 7158956"/>
                    <a:gd name="connsiteY19-88" fmla="*/ 1693921 h 1705496"/>
                    <a:gd name="connsiteX20-89" fmla="*/ 452205 w 7158956"/>
                    <a:gd name="connsiteY20-90" fmla="*/ 1636048 h 1705496"/>
                    <a:gd name="connsiteX21-91" fmla="*/ 47091 w 7158956"/>
                    <a:gd name="connsiteY21-92" fmla="*/ 1520301 h 1705496"/>
                    <a:gd name="connsiteX22-93" fmla="*/ 47091 w 7158956"/>
                    <a:gd name="connsiteY22-94" fmla="*/ 455430 h 1705496"/>
                    <a:gd name="connsiteX23-95" fmla="*/ 429056 w 7158956"/>
                    <a:gd name="connsiteY23-96" fmla="*/ 119764 h 1705496"/>
                    <a:gd name="connsiteX0-97" fmla="*/ 429056 w 7141652"/>
                    <a:gd name="connsiteY0-98" fmla="*/ 119764 h 1705496"/>
                    <a:gd name="connsiteX1-99" fmla="*/ 1030939 w 7141652"/>
                    <a:gd name="connsiteY1-100" fmla="*/ 15592 h 1705496"/>
                    <a:gd name="connsiteX2-101" fmla="*/ 1436053 w 7141652"/>
                    <a:gd name="connsiteY2-102" fmla="*/ 108190 h 1705496"/>
                    <a:gd name="connsiteX3-103" fmla="*/ 2118959 w 7141652"/>
                    <a:gd name="connsiteY3-104" fmla="*/ 38742 h 1705496"/>
                    <a:gd name="connsiteX4-105" fmla="*/ 2547223 w 7141652"/>
                    <a:gd name="connsiteY4-106" fmla="*/ 4017 h 1705496"/>
                    <a:gd name="connsiteX5-107" fmla="*/ 3068083 w 7141652"/>
                    <a:gd name="connsiteY5-108" fmla="*/ 131339 h 1705496"/>
                    <a:gd name="connsiteX6-109" fmla="*/ 3612094 w 7141652"/>
                    <a:gd name="connsiteY6-110" fmla="*/ 15592 h 1705496"/>
                    <a:gd name="connsiteX7-111" fmla="*/ 4468620 w 7141652"/>
                    <a:gd name="connsiteY7-112" fmla="*/ 189212 h 1705496"/>
                    <a:gd name="connsiteX8-113" fmla="*/ 5290423 w 7141652"/>
                    <a:gd name="connsiteY8-114" fmla="*/ 142914 h 1705496"/>
                    <a:gd name="connsiteX9-115" fmla="*/ 6158524 w 7141652"/>
                    <a:gd name="connsiteY9-116" fmla="*/ 223936 h 1705496"/>
                    <a:gd name="connsiteX10-117" fmla="*/ 6957177 w 7141652"/>
                    <a:gd name="connsiteY10-118" fmla="*/ 166063 h 1705496"/>
                    <a:gd name="connsiteX11-119" fmla="*/ 7084499 w 7141652"/>
                    <a:gd name="connsiteY11-120" fmla="*/ 328109 h 1705496"/>
                    <a:gd name="connsiteX12-121" fmla="*/ 7130797 w 7141652"/>
                    <a:gd name="connsiteY12-122" fmla="*/ 837395 h 1705496"/>
                    <a:gd name="connsiteX13-123" fmla="*/ 7096073 w 7141652"/>
                    <a:gd name="connsiteY13-124" fmla="*/ 1288807 h 1705496"/>
                    <a:gd name="connsiteX14-125" fmla="*/ 6690959 w 7141652"/>
                    <a:gd name="connsiteY14-126" fmla="*/ 1531876 h 1705496"/>
                    <a:gd name="connsiteX15-127" fmla="*/ 5637663 w 7141652"/>
                    <a:gd name="connsiteY15-128" fmla="*/ 1485576 h 1705496"/>
                    <a:gd name="connsiteX16-129" fmla="*/ 4642240 w 7141652"/>
                    <a:gd name="connsiteY16-130" fmla="*/ 1566600 h 1705496"/>
                    <a:gd name="connsiteX17-131" fmla="*/ 3519496 w 7141652"/>
                    <a:gd name="connsiteY17-132" fmla="*/ 1705496 h 1705496"/>
                    <a:gd name="connsiteX18-133" fmla="*/ 2234706 w 7141652"/>
                    <a:gd name="connsiteY18-134" fmla="*/ 1566600 h 1705496"/>
                    <a:gd name="connsiteX19-135" fmla="*/ 1736995 w 7141652"/>
                    <a:gd name="connsiteY19-136" fmla="*/ 1693921 h 1705496"/>
                    <a:gd name="connsiteX20-137" fmla="*/ 452205 w 7141652"/>
                    <a:gd name="connsiteY20-138" fmla="*/ 1636048 h 1705496"/>
                    <a:gd name="connsiteX21-139" fmla="*/ 47091 w 7141652"/>
                    <a:gd name="connsiteY21-140" fmla="*/ 1520301 h 1705496"/>
                    <a:gd name="connsiteX22-141" fmla="*/ 47091 w 7141652"/>
                    <a:gd name="connsiteY22-142" fmla="*/ 455430 h 1705496"/>
                    <a:gd name="connsiteX23-143" fmla="*/ 429056 w 7141652"/>
                    <a:gd name="connsiteY23-144" fmla="*/ 119764 h 1705496"/>
                    <a:gd name="connsiteX0-145" fmla="*/ 429056 w 7141652"/>
                    <a:gd name="connsiteY0-146" fmla="*/ 119764 h 1705496"/>
                    <a:gd name="connsiteX1-147" fmla="*/ 1030939 w 7141652"/>
                    <a:gd name="connsiteY1-148" fmla="*/ 15592 h 1705496"/>
                    <a:gd name="connsiteX2-149" fmla="*/ 1436053 w 7141652"/>
                    <a:gd name="connsiteY2-150" fmla="*/ 108190 h 1705496"/>
                    <a:gd name="connsiteX3-151" fmla="*/ 2118959 w 7141652"/>
                    <a:gd name="connsiteY3-152" fmla="*/ 38742 h 1705496"/>
                    <a:gd name="connsiteX4-153" fmla="*/ 2547223 w 7141652"/>
                    <a:gd name="connsiteY4-154" fmla="*/ 4017 h 1705496"/>
                    <a:gd name="connsiteX5-155" fmla="*/ 3068083 w 7141652"/>
                    <a:gd name="connsiteY5-156" fmla="*/ 131339 h 1705496"/>
                    <a:gd name="connsiteX6-157" fmla="*/ 3612094 w 7141652"/>
                    <a:gd name="connsiteY6-158" fmla="*/ 15592 h 1705496"/>
                    <a:gd name="connsiteX7-159" fmla="*/ 4468620 w 7141652"/>
                    <a:gd name="connsiteY7-160" fmla="*/ 189212 h 1705496"/>
                    <a:gd name="connsiteX8-161" fmla="*/ 5290423 w 7141652"/>
                    <a:gd name="connsiteY8-162" fmla="*/ 142914 h 1705496"/>
                    <a:gd name="connsiteX9-163" fmla="*/ 6158524 w 7141652"/>
                    <a:gd name="connsiteY9-164" fmla="*/ 223936 h 1705496"/>
                    <a:gd name="connsiteX10-165" fmla="*/ 6957177 w 7141652"/>
                    <a:gd name="connsiteY10-166" fmla="*/ 166063 h 1705496"/>
                    <a:gd name="connsiteX11-167" fmla="*/ 7084499 w 7141652"/>
                    <a:gd name="connsiteY11-168" fmla="*/ 328109 h 1705496"/>
                    <a:gd name="connsiteX12-169" fmla="*/ 7130797 w 7141652"/>
                    <a:gd name="connsiteY12-170" fmla="*/ 837395 h 1705496"/>
                    <a:gd name="connsiteX13-171" fmla="*/ 7096073 w 7141652"/>
                    <a:gd name="connsiteY13-172" fmla="*/ 1288807 h 1705496"/>
                    <a:gd name="connsiteX14-173" fmla="*/ 6690959 w 7141652"/>
                    <a:gd name="connsiteY14-174" fmla="*/ 1531876 h 1705496"/>
                    <a:gd name="connsiteX15-175" fmla="*/ 5637663 w 7141652"/>
                    <a:gd name="connsiteY15-176" fmla="*/ 1624472 h 1705496"/>
                    <a:gd name="connsiteX16-177" fmla="*/ 4642240 w 7141652"/>
                    <a:gd name="connsiteY16-178" fmla="*/ 1566600 h 1705496"/>
                    <a:gd name="connsiteX17-179" fmla="*/ 3519496 w 7141652"/>
                    <a:gd name="connsiteY17-180" fmla="*/ 1705496 h 1705496"/>
                    <a:gd name="connsiteX18-181" fmla="*/ 2234706 w 7141652"/>
                    <a:gd name="connsiteY18-182" fmla="*/ 1566600 h 1705496"/>
                    <a:gd name="connsiteX19-183" fmla="*/ 1736995 w 7141652"/>
                    <a:gd name="connsiteY19-184" fmla="*/ 1693921 h 1705496"/>
                    <a:gd name="connsiteX20-185" fmla="*/ 452205 w 7141652"/>
                    <a:gd name="connsiteY20-186" fmla="*/ 1636048 h 1705496"/>
                    <a:gd name="connsiteX21-187" fmla="*/ 47091 w 7141652"/>
                    <a:gd name="connsiteY21-188" fmla="*/ 1520301 h 1705496"/>
                    <a:gd name="connsiteX22-189" fmla="*/ 47091 w 7141652"/>
                    <a:gd name="connsiteY22-190" fmla="*/ 455430 h 1705496"/>
                    <a:gd name="connsiteX23-191" fmla="*/ 429056 w 7141652"/>
                    <a:gd name="connsiteY23-192" fmla="*/ 119764 h 1705496"/>
                    <a:gd name="connsiteX0-193" fmla="*/ 429056 w 7141652"/>
                    <a:gd name="connsiteY0-194" fmla="*/ 119764 h 1705496"/>
                    <a:gd name="connsiteX1-195" fmla="*/ 1030939 w 7141652"/>
                    <a:gd name="connsiteY1-196" fmla="*/ 15592 h 1705496"/>
                    <a:gd name="connsiteX2-197" fmla="*/ 1436053 w 7141652"/>
                    <a:gd name="connsiteY2-198" fmla="*/ 108190 h 1705496"/>
                    <a:gd name="connsiteX3-199" fmla="*/ 2118959 w 7141652"/>
                    <a:gd name="connsiteY3-200" fmla="*/ 38742 h 1705496"/>
                    <a:gd name="connsiteX4-201" fmla="*/ 2547223 w 7141652"/>
                    <a:gd name="connsiteY4-202" fmla="*/ 4017 h 1705496"/>
                    <a:gd name="connsiteX5-203" fmla="*/ 3068083 w 7141652"/>
                    <a:gd name="connsiteY5-204" fmla="*/ 131339 h 1705496"/>
                    <a:gd name="connsiteX6-205" fmla="*/ 3612094 w 7141652"/>
                    <a:gd name="connsiteY6-206" fmla="*/ 15592 h 1705496"/>
                    <a:gd name="connsiteX7-207" fmla="*/ 4468620 w 7141652"/>
                    <a:gd name="connsiteY7-208" fmla="*/ 189212 h 1705496"/>
                    <a:gd name="connsiteX8-209" fmla="*/ 5290423 w 7141652"/>
                    <a:gd name="connsiteY8-210" fmla="*/ 142914 h 1705496"/>
                    <a:gd name="connsiteX9-211" fmla="*/ 6158524 w 7141652"/>
                    <a:gd name="connsiteY9-212" fmla="*/ 223936 h 1705496"/>
                    <a:gd name="connsiteX10-213" fmla="*/ 6957177 w 7141652"/>
                    <a:gd name="connsiteY10-214" fmla="*/ 166063 h 1705496"/>
                    <a:gd name="connsiteX11-215" fmla="*/ 7084499 w 7141652"/>
                    <a:gd name="connsiteY11-216" fmla="*/ 328109 h 1705496"/>
                    <a:gd name="connsiteX12-217" fmla="*/ 7130797 w 7141652"/>
                    <a:gd name="connsiteY12-218" fmla="*/ 837395 h 1705496"/>
                    <a:gd name="connsiteX13-219" fmla="*/ 7096073 w 7141652"/>
                    <a:gd name="connsiteY13-220" fmla="*/ 1288807 h 1705496"/>
                    <a:gd name="connsiteX14-221" fmla="*/ 6690959 w 7141652"/>
                    <a:gd name="connsiteY14-222" fmla="*/ 1531876 h 1705496"/>
                    <a:gd name="connsiteX15-223" fmla="*/ 5614514 w 7141652"/>
                    <a:gd name="connsiteY15-224" fmla="*/ 1497151 h 1705496"/>
                    <a:gd name="connsiteX16-225" fmla="*/ 4642240 w 7141652"/>
                    <a:gd name="connsiteY16-226" fmla="*/ 1566600 h 1705496"/>
                    <a:gd name="connsiteX17-227" fmla="*/ 3519496 w 7141652"/>
                    <a:gd name="connsiteY17-228" fmla="*/ 1705496 h 1705496"/>
                    <a:gd name="connsiteX18-229" fmla="*/ 2234706 w 7141652"/>
                    <a:gd name="connsiteY18-230" fmla="*/ 1566600 h 1705496"/>
                    <a:gd name="connsiteX19-231" fmla="*/ 1736995 w 7141652"/>
                    <a:gd name="connsiteY19-232" fmla="*/ 1693921 h 1705496"/>
                    <a:gd name="connsiteX20-233" fmla="*/ 452205 w 7141652"/>
                    <a:gd name="connsiteY20-234" fmla="*/ 1636048 h 1705496"/>
                    <a:gd name="connsiteX21-235" fmla="*/ 47091 w 7141652"/>
                    <a:gd name="connsiteY21-236" fmla="*/ 1520301 h 1705496"/>
                    <a:gd name="connsiteX22-237" fmla="*/ 47091 w 7141652"/>
                    <a:gd name="connsiteY22-238" fmla="*/ 455430 h 1705496"/>
                    <a:gd name="connsiteX23-239" fmla="*/ 429056 w 7141652"/>
                    <a:gd name="connsiteY23-240" fmla="*/ 119764 h 1705496"/>
                    <a:gd name="connsiteX0-241" fmla="*/ 429056 w 7141652"/>
                    <a:gd name="connsiteY0-242" fmla="*/ 119764 h 1695947"/>
                    <a:gd name="connsiteX1-243" fmla="*/ 1030939 w 7141652"/>
                    <a:gd name="connsiteY1-244" fmla="*/ 15592 h 1695947"/>
                    <a:gd name="connsiteX2-245" fmla="*/ 1436053 w 7141652"/>
                    <a:gd name="connsiteY2-246" fmla="*/ 108190 h 1695947"/>
                    <a:gd name="connsiteX3-247" fmla="*/ 2118959 w 7141652"/>
                    <a:gd name="connsiteY3-248" fmla="*/ 38742 h 1695947"/>
                    <a:gd name="connsiteX4-249" fmla="*/ 2547223 w 7141652"/>
                    <a:gd name="connsiteY4-250" fmla="*/ 4017 h 1695947"/>
                    <a:gd name="connsiteX5-251" fmla="*/ 3068083 w 7141652"/>
                    <a:gd name="connsiteY5-252" fmla="*/ 131339 h 1695947"/>
                    <a:gd name="connsiteX6-253" fmla="*/ 3612094 w 7141652"/>
                    <a:gd name="connsiteY6-254" fmla="*/ 15592 h 1695947"/>
                    <a:gd name="connsiteX7-255" fmla="*/ 4468620 w 7141652"/>
                    <a:gd name="connsiteY7-256" fmla="*/ 189212 h 1695947"/>
                    <a:gd name="connsiteX8-257" fmla="*/ 5290423 w 7141652"/>
                    <a:gd name="connsiteY8-258" fmla="*/ 142914 h 1695947"/>
                    <a:gd name="connsiteX9-259" fmla="*/ 6158524 w 7141652"/>
                    <a:gd name="connsiteY9-260" fmla="*/ 223936 h 1695947"/>
                    <a:gd name="connsiteX10-261" fmla="*/ 6957177 w 7141652"/>
                    <a:gd name="connsiteY10-262" fmla="*/ 166063 h 1695947"/>
                    <a:gd name="connsiteX11-263" fmla="*/ 7084499 w 7141652"/>
                    <a:gd name="connsiteY11-264" fmla="*/ 328109 h 1695947"/>
                    <a:gd name="connsiteX12-265" fmla="*/ 7130797 w 7141652"/>
                    <a:gd name="connsiteY12-266" fmla="*/ 837395 h 1695947"/>
                    <a:gd name="connsiteX13-267" fmla="*/ 7096073 w 7141652"/>
                    <a:gd name="connsiteY13-268" fmla="*/ 1288807 h 1695947"/>
                    <a:gd name="connsiteX14-269" fmla="*/ 6690959 w 7141652"/>
                    <a:gd name="connsiteY14-270" fmla="*/ 1531876 h 1695947"/>
                    <a:gd name="connsiteX15-271" fmla="*/ 5614514 w 7141652"/>
                    <a:gd name="connsiteY15-272" fmla="*/ 1497151 h 1695947"/>
                    <a:gd name="connsiteX16-273" fmla="*/ 4642240 w 7141652"/>
                    <a:gd name="connsiteY16-274" fmla="*/ 1566600 h 1695947"/>
                    <a:gd name="connsiteX17-275" fmla="*/ 3693116 w 7141652"/>
                    <a:gd name="connsiteY17-276" fmla="*/ 1612898 h 1695947"/>
                    <a:gd name="connsiteX18-277" fmla="*/ 2234706 w 7141652"/>
                    <a:gd name="connsiteY18-278" fmla="*/ 1566600 h 1695947"/>
                    <a:gd name="connsiteX19-279" fmla="*/ 1736995 w 7141652"/>
                    <a:gd name="connsiteY19-280" fmla="*/ 1693921 h 1695947"/>
                    <a:gd name="connsiteX20-281" fmla="*/ 452205 w 7141652"/>
                    <a:gd name="connsiteY20-282" fmla="*/ 1636048 h 1695947"/>
                    <a:gd name="connsiteX21-283" fmla="*/ 47091 w 7141652"/>
                    <a:gd name="connsiteY21-284" fmla="*/ 1520301 h 1695947"/>
                    <a:gd name="connsiteX22-285" fmla="*/ 47091 w 7141652"/>
                    <a:gd name="connsiteY22-286" fmla="*/ 455430 h 1695947"/>
                    <a:gd name="connsiteX23-287" fmla="*/ 429056 w 7141652"/>
                    <a:gd name="connsiteY23-288" fmla="*/ 119764 h 1695947"/>
                    <a:gd name="connsiteX0-289" fmla="*/ 429056 w 7141652"/>
                    <a:gd name="connsiteY0-290" fmla="*/ 119764 h 1695431"/>
                    <a:gd name="connsiteX1-291" fmla="*/ 1030939 w 7141652"/>
                    <a:gd name="connsiteY1-292" fmla="*/ 15592 h 1695431"/>
                    <a:gd name="connsiteX2-293" fmla="*/ 1436053 w 7141652"/>
                    <a:gd name="connsiteY2-294" fmla="*/ 108190 h 1695431"/>
                    <a:gd name="connsiteX3-295" fmla="*/ 2118959 w 7141652"/>
                    <a:gd name="connsiteY3-296" fmla="*/ 38742 h 1695431"/>
                    <a:gd name="connsiteX4-297" fmla="*/ 2547223 w 7141652"/>
                    <a:gd name="connsiteY4-298" fmla="*/ 4017 h 1695431"/>
                    <a:gd name="connsiteX5-299" fmla="*/ 3068083 w 7141652"/>
                    <a:gd name="connsiteY5-300" fmla="*/ 131339 h 1695431"/>
                    <a:gd name="connsiteX6-301" fmla="*/ 3612094 w 7141652"/>
                    <a:gd name="connsiteY6-302" fmla="*/ 15592 h 1695431"/>
                    <a:gd name="connsiteX7-303" fmla="*/ 4468620 w 7141652"/>
                    <a:gd name="connsiteY7-304" fmla="*/ 189212 h 1695431"/>
                    <a:gd name="connsiteX8-305" fmla="*/ 5290423 w 7141652"/>
                    <a:gd name="connsiteY8-306" fmla="*/ 142914 h 1695431"/>
                    <a:gd name="connsiteX9-307" fmla="*/ 6158524 w 7141652"/>
                    <a:gd name="connsiteY9-308" fmla="*/ 223936 h 1695431"/>
                    <a:gd name="connsiteX10-309" fmla="*/ 6957177 w 7141652"/>
                    <a:gd name="connsiteY10-310" fmla="*/ 166063 h 1695431"/>
                    <a:gd name="connsiteX11-311" fmla="*/ 7084499 w 7141652"/>
                    <a:gd name="connsiteY11-312" fmla="*/ 328109 h 1695431"/>
                    <a:gd name="connsiteX12-313" fmla="*/ 7130797 w 7141652"/>
                    <a:gd name="connsiteY12-314" fmla="*/ 837395 h 1695431"/>
                    <a:gd name="connsiteX13-315" fmla="*/ 7096073 w 7141652"/>
                    <a:gd name="connsiteY13-316" fmla="*/ 1288807 h 1695431"/>
                    <a:gd name="connsiteX14-317" fmla="*/ 6690959 w 7141652"/>
                    <a:gd name="connsiteY14-318" fmla="*/ 1531876 h 1695431"/>
                    <a:gd name="connsiteX15-319" fmla="*/ 5614514 w 7141652"/>
                    <a:gd name="connsiteY15-320" fmla="*/ 1497151 h 1695431"/>
                    <a:gd name="connsiteX16-321" fmla="*/ 4642240 w 7141652"/>
                    <a:gd name="connsiteY16-322" fmla="*/ 1566600 h 1695431"/>
                    <a:gd name="connsiteX17-323" fmla="*/ 3693116 w 7141652"/>
                    <a:gd name="connsiteY17-324" fmla="*/ 1612898 h 1695431"/>
                    <a:gd name="connsiteX18-325" fmla="*/ 2720843 w 7141652"/>
                    <a:gd name="connsiteY18-326" fmla="*/ 1578175 h 1695431"/>
                    <a:gd name="connsiteX19-327" fmla="*/ 1736995 w 7141652"/>
                    <a:gd name="connsiteY19-328" fmla="*/ 1693921 h 1695431"/>
                    <a:gd name="connsiteX20-329" fmla="*/ 452205 w 7141652"/>
                    <a:gd name="connsiteY20-330" fmla="*/ 1636048 h 1695431"/>
                    <a:gd name="connsiteX21-331" fmla="*/ 47091 w 7141652"/>
                    <a:gd name="connsiteY21-332" fmla="*/ 1520301 h 1695431"/>
                    <a:gd name="connsiteX22-333" fmla="*/ 47091 w 7141652"/>
                    <a:gd name="connsiteY22-334" fmla="*/ 455430 h 1695431"/>
                    <a:gd name="connsiteX23-335" fmla="*/ 429056 w 7141652"/>
                    <a:gd name="connsiteY23-336" fmla="*/ 119764 h 1695431"/>
                    <a:gd name="connsiteX0-337" fmla="*/ 429056 w 7141652"/>
                    <a:gd name="connsiteY0-338" fmla="*/ 119764 h 1651788"/>
                    <a:gd name="connsiteX1-339" fmla="*/ 1030939 w 7141652"/>
                    <a:gd name="connsiteY1-340" fmla="*/ 15592 h 1651788"/>
                    <a:gd name="connsiteX2-341" fmla="*/ 1436053 w 7141652"/>
                    <a:gd name="connsiteY2-342" fmla="*/ 108190 h 1651788"/>
                    <a:gd name="connsiteX3-343" fmla="*/ 2118959 w 7141652"/>
                    <a:gd name="connsiteY3-344" fmla="*/ 38742 h 1651788"/>
                    <a:gd name="connsiteX4-345" fmla="*/ 2547223 w 7141652"/>
                    <a:gd name="connsiteY4-346" fmla="*/ 4017 h 1651788"/>
                    <a:gd name="connsiteX5-347" fmla="*/ 3068083 w 7141652"/>
                    <a:gd name="connsiteY5-348" fmla="*/ 131339 h 1651788"/>
                    <a:gd name="connsiteX6-349" fmla="*/ 3612094 w 7141652"/>
                    <a:gd name="connsiteY6-350" fmla="*/ 15592 h 1651788"/>
                    <a:gd name="connsiteX7-351" fmla="*/ 4468620 w 7141652"/>
                    <a:gd name="connsiteY7-352" fmla="*/ 189212 h 1651788"/>
                    <a:gd name="connsiteX8-353" fmla="*/ 5290423 w 7141652"/>
                    <a:gd name="connsiteY8-354" fmla="*/ 142914 h 1651788"/>
                    <a:gd name="connsiteX9-355" fmla="*/ 6158524 w 7141652"/>
                    <a:gd name="connsiteY9-356" fmla="*/ 223936 h 1651788"/>
                    <a:gd name="connsiteX10-357" fmla="*/ 6957177 w 7141652"/>
                    <a:gd name="connsiteY10-358" fmla="*/ 166063 h 1651788"/>
                    <a:gd name="connsiteX11-359" fmla="*/ 7084499 w 7141652"/>
                    <a:gd name="connsiteY11-360" fmla="*/ 328109 h 1651788"/>
                    <a:gd name="connsiteX12-361" fmla="*/ 7130797 w 7141652"/>
                    <a:gd name="connsiteY12-362" fmla="*/ 837395 h 1651788"/>
                    <a:gd name="connsiteX13-363" fmla="*/ 7096073 w 7141652"/>
                    <a:gd name="connsiteY13-364" fmla="*/ 1288807 h 1651788"/>
                    <a:gd name="connsiteX14-365" fmla="*/ 6690959 w 7141652"/>
                    <a:gd name="connsiteY14-366" fmla="*/ 1531876 h 1651788"/>
                    <a:gd name="connsiteX15-367" fmla="*/ 5614514 w 7141652"/>
                    <a:gd name="connsiteY15-368" fmla="*/ 1497151 h 1651788"/>
                    <a:gd name="connsiteX16-369" fmla="*/ 4642240 w 7141652"/>
                    <a:gd name="connsiteY16-370" fmla="*/ 1566600 h 1651788"/>
                    <a:gd name="connsiteX17-371" fmla="*/ 3693116 w 7141652"/>
                    <a:gd name="connsiteY17-372" fmla="*/ 1612898 h 1651788"/>
                    <a:gd name="connsiteX18-373" fmla="*/ 2720843 w 7141652"/>
                    <a:gd name="connsiteY18-374" fmla="*/ 1578175 h 1651788"/>
                    <a:gd name="connsiteX19-375" fmla="*/ 1748570 w 7141652"/>
                    <a:gd name="connsiteY19-376" fmla="*/ 1531876 h 1651788"/>
                    <a:gd name="connsiteX20-377" fmla="*/ 452205 w 7141652"/>
                    <a:gd name="connsiteY20-378" fmla="*/ 1636048 h 1651788"/>
                    <a:gd name="connsiteX21-379" fmla="*/ 47091 w 7141652"/>
                    <a:gd name="connsiteY21-380" fmla="*/ 1520301 h 1651788"/>
                    <a:gd name="connsiteX22-381" fmla="*/ 47091 w 7141652"/>
                    <a:gd name="connsiteY22-382" fmla="*/ 455430 h 1651788"/>
                    <a:gd name="connsiteX23-383" fmla="*/ 429056 w 7141652"/>
                    <a:gd name="connsiteY23-384" fmla="*/ 119764 h 1651788"/>
                    <a:gd name="connsiteX0-385" fmla="*/ 429056 w 7141652"/>
                    <a:gd name="connsiteY0-386" fmla="*/ 119764 h 1729578"/>
                    <a:gd name="connsiteX1-387" fmla="*/ 1030939 w 7141652"/>
                    <a:gd name="connsiteY1-388" fmla="*/ 15592 h 1729578"/>
                    <a:gd name="connsiteX2-389" fmla="*/ 1436053 w 7141652"/>
                    <a:gd name="connsiteY2-390" fmla="*/ 108190 h 1729578"/>
                    <a:gd name="connsiteX3-391" fmla="*/ 2118959 w 7141652"/>
                    <a:gd name="connsiteY3-392" fmla="*/ 38742 h 1729578"/>
                    <a:gd name="connsiteX4-393" fmla="*/ 2547223 w 7141652"/>
                    <a:gd name="connsiteY4-394" fmla="*/ 4017 h 1729578"/>
                    <a:gd name="connsiteX5-395" fmla="*/ 3068083 w 7141652"/>
                    <a:gd name="connsiteY5-396" fmla="*/ 131339 h 1729578"/>
                    <a:gd name="connsiteX6-397" fmla="*/ 3612094 w 7141652"/>
                    <a:gd name="connsiteY6-398" fmla="*/ 15592 h 1729578"/>
                    <a:gd name="connsiteX7-399" fmla="*/ 4468620 w 7141652"/>
                    <a:gd name="connsiteY7-400" fmla="*/ 189212 h 1729578"/>
                    <a:gd name="connsiteX8-401" fmla="*/ 5290423 w 7141652"/>
                    <a:gd name="connsiteY8-402" fmla="*/ 142914 h 1729578"/>
                    <a:gd name="connsiteX9-403" fmla="*/ 6158524 w 7141652"/>
                    <a:gd name="connsiteY9-404" fmla="*/ 223936 h 1729578"/>
                    <a:gd name="connsiteX10-405" fmla="*/ 6957177 w 7141652"/>
                    <a:gd name="connsiteY10-406" fmla="*/ 166063 h 1729578"/>
                    <a:gd name="connsiteX11-407" fmla="*/ 7084499 w 7141652"/>
                    <a:gd name="connsiteY11-408" fmla="*/ 328109 h 1729578"/>
                    <a:gd name="connsiteX12-409" fmla="*/ 7130797 w 7141652"/>
                    <a:gd name="connsiteY12-410" fmla="*/ 837395 h 1729578"/>
                    <a:gd name="connsiteX13-411" fmla="*/ 7096073 w 7141652"/>
                    <a:gd name="connsiteY13-412" fmla="*/ 1288807 h 1729578"/>
                    <a:gd name="connsiteX14-413" fmla="*/ 6690959 w 7141652"/>
                    <a:gd name="connsiteY14-414" fmla="*/ 1531876 h 1729578"/>
                    <a:gd name="connsiteX15-415" fmla="*/ 5614514 w 7141652"/>
                    <a:gd name="connsiteY15-416" fmla="*/ 1497151 h 1729578"/>
                    <a:gd name="connsiteX16-417" fmla="*/ 4642240 w 7141652"/>
                    <a:gd name="connsiteY16-418" fmla="*/ 1566600 h 1729578"/>
                    <a:gd name="connsiteX17-419" fmla="*/ 3693116 w 7141652"/>
                    <a:gd name="connsiteY17-420" fmla="*/ 1612898 h 1729578"/>
                    <a:gd name="connsiteX18-421" fmla="*/ 2720843 w 7141652"/>
                    <a:gd name="connsiteY18-422" fmla="*/ 1578175 h 1729578"/>
                    <a:gd name="connsiteX19-423" fmla="*/ 1598100 w 7141652"/>
                    <a:gd name="connsiteY19-424" fmla="*/ 1728645 h 1729578"/>
                    <a:gd name="connsiteX20-425" fmla="*/ 452205 w 7141652"/>
                    <a:gd name="connsiteY20-426" fmla="*/ 1636048 h 1729578"/>
                    <a:gd name="connsiteX21-427" fmla="*/ 47091 w 7141652"/>
                    <a:gd name="connsiteY21-428" fmla="*/ 1520301 h 1729578"/>
                    <a:gd name="connsiteX22-429" fmla="*/ 47091 w 7141652"/>
                    <a:gd name="connsiteY22-430" fmla="*/ 455430 h 1729578"/>
                    <a:gd name="connsiteX23-431" fmla="*/ 429056 w 7141652"/>
                    <a:gd name="connsiteY23-432" fmla="*/ 119764 h 1729578"/>
                    <a:gd name="connsiteX0-433" fmla="*/ 429056 w 7141652"/>
                    <a:gd name="connsiteY0-434" fmla="*/ 119764 h 1732632"/>
                    <a:gd name="connsiteX1-435" fmla="*/ 1030939 w 7141652"/>
                    <a:gd name="connsiteY1-436" fmla="*/ 15592 h 1732632"/>
                    <a:gd name="connsiteX2-437" fmla="*/ 1436053 w 7141652"/>
                    <a:gd name="connsiteY2-438" fmla="*/ 108190 h 1732632"/>
                    <a:gd name="connsiteX3-439" fmla="*/ 2118959 w 7141652"/>
                    <a:gd name="connsiteY3-440" fmla="*/ 38742 h 1732632"/>
                    <a:gd name="connsiteX4-441" fmla="*/ 2547223 w 7141652"/>
                    <a:gd name="connsiteY4-442" fmla="*/ 4017 h 1732632"/>
                    <a:gd name="connsiteX5-443" fmla="*/ 3068083 w 7141652"/>
                    <a:gd name="connsiteY5-444" fmla="*/ 131339 h 1732632"/>
                    <a:gd name="connsiteX6-445" fmla="*/ 3612094 w 7141652"/>
                    <a:gd name="connsiteY6-446" fmla="*/ 15592 h 1732632"/>
                    <a:gd name="connsiteX7-447" fmla="*/ 4468620 w 7141652"/>
                    <a:gd name="connsiteY7-448" fmla="*/ 189212 h 1732632"/>
                    <a:gd name="connsiteX8-449" fmla="*/ 5290423 w 7141652"/>
                    <a:gd name="connsiteY8-450" fmla="*/ 142914 h 1732632"/>
                    <a:gd name="connsiteX9-451" fmla="*/ 6158524 w 7141652"/>
                    <a:gd name="connsiteY9-452" fmla="*/ 223936 h 1732632"/>
                    <a:gd name="connsiteX10-453" fmla="*/ 6957177 w 7141652"/>
                    <a:gd name="connsiteY10-454" fmla="*/ 166063 h 1732632"/>
                    <a:gd name="connsiteX11-455" fmla="*/ 7084499 w 7141652"/>
                    <a:gd name="connsiteY11-456" fmla="*/ 328109 h 1732632"/>
                    <a:gd name="connsiteX12-457" fmla="*/ 7130797 w 7141652"/>
                    <a:gd name="connsiteY12-458" fmla="*/ 837395 h 1732632"/>
                    <a:gd name="connsiteX13-459" fmla="*/ 7096073 w 7141652"/>
                    <a:gd name="connsiteY13-460" fmla="*/ 1288807 h 1732632"/>
                    <a:gd name="connsiteX14-461" fmla="*/ 6690959 w 7141652"/>
                    <a:gd name="connsiteY14-462" fmla="*/ 1531876 h 1732632"/>
                    <a:gd name="connsiteX15-463" fmla="*/ 5614514 w 7141652"/>
                    <a:gd name="connsiteY15-464" fmla="*/ 1497151 h 1732632"/>
                    <a:gd name="connsiteX16-465" fmla="*/ 4642240 w 7141652"/>
                    <a:gd name="connsiteY16-466" fmla="*/ 1566600 h 1732632"/>
                    <a:gd name="connsiteX17-467" fmla="*/ 3693116 w 7141652"/>
                    <a:gd name="connsiteY17-468" fmla="*/ 1612898 h 1732632"/>
                    <a:gd name="connsiteX18-469" fmla="*/ 3010210 w 7141652"/>
                    <a:gd name="connsiteY18-470" fmla="*/ 1705497 h 1732632"/>
                    <a:gd name="connsiteX19-471" fmla="*/ 1598100 w 7141652"/>
                    <a:gd name="connsiteY19-472" fmla="*/ 1728645 h 1732632"/>
                    <a:gd name="connsiteX20-473" fmla="*/ 452205 w 7141652"/>
                    <a:gd name="connsiteY20-474" fmla="*/ 1636048 h 1732632"/>
                    <a:gd name="connsiteX21-475" fmla="*/ 47091 w 7141652"/>
                    <a:gd name="connsiteY21-476" fmla="*/ 1520301 h 1732632"/>
                    <a:gd name="connsiteX22-477" fmla="*/ 47091 w 7141652"/>
                    <a:gd name="connsiteY22-478" fmla="*/ 455430 h 1732632"/>
                    <a:gd name="connsiteX23-479" fmla="*/ 429056 w 7141652"/>
                    <a:gd name="connsiteY23-480" fmla="*/ 119764 h 1732632"/>
                    <a:gd name="connsiteX0-481" fmla="*/ 429056 w 7141652"/>
                    <a:gd name="connsiteY0-482" fmla="*/ 119764 h 1784577"/>
                    <a:gd name="connsiteX1-483" fmla="*/ 1030939 w 7141652"/>
                    <a:gd name="connsiteY1-484" fmla="*/ 15592 h 1784577"/>
                    <a:gd name="connsiteX2-485" fmla="*/ 1436053 w 7141652"/>
                    <a:gd name="connsiteY2-486" fmla="*/ 108190 h 1784577"/>
                    <a:gd name="connsiteX3-487" fmla="*/ 2118959 w 7141652"/>
                    <a:gd name="connsiteY3-488" fmla="*/ 38742 h 1784577"/>
                    <a:gd name="connsiteX4-489" fmla="*/ 2547223 w 7141652"/>
                    <a:gd name="connsiteY4-490" fmla="*/ 4017 h 1784577"/>
                    <a:gd name="connsiteX5-491" fmla="*/ 3068083 w 7141652"/>
                    <a:gd name="connsiteY5-492" fmla="*/ 131339 h 1784577"/>
                    <a:gd name="connsiteX6-493" fmla="*/ 3612094 w 7141652"/>
                    <a:gd name="connsiteY6-494" fmla="*/ 15592 h 1784577"/>
                    <a:gd name="connsiteX7-495" fmla="*/ 4468620 w 7141652"/>
                    <a:gd name="connsiteY7-496" fmla="*/ 189212 h 1784577"/>
                    <a:gd name="connsiteX8-497" fmla="*/ 5290423 w 7141652"/>
                    <a:gd name="connsiteY8-498" fmla="*/ 142914 h 1784577"/>
                    <a:gd name="connsiteX9-499" fmla="*/ 6158524 w 7141652"/>
                    <a:gd name="connsiteY9-500" fmla="*/ 223936 h 1784577"/>
                    <a:gd name="connsiteX10-501" fmla="*/ 6957177 w 7141652"/>
                    <a:gd name="connsiteY10-502" fmla="*/ 166063 h 1784577"/>
                    <a:gd name="connsiteX11-503" fmla="*/ 7084499 w 7141652"/>
                    <a:gd name="connsiteY11-504" fmla="*/ 328109 h 1784577"/>
                    <a:gd name="connsiteX12-505" fmla="*/ 7130797 w 7141652"/>
                    <a:gd name="connsiteY12-506" fmla="*/ 837395 h 1784577"/>
                    <a:gd name="connsiteX13-507" fmla="*/ 7096073 w 7141652"/>
                    <a:gd name="connsiteY13-508" fmla="*/ 1288807 h 1784577"/>
                    <a:gd name="connsiteX14-509" fmla="*/ 6690959 w 7141652"/>
                    <a:gd name="connsiteY14-510" fmla="*/ 1531876 h 1784577"/>
                    <a:gd name="connsiteX15-511" fmla="*/ 5614514 w 7141652"/>
                    <a:gd name="connsiteY15-512" fmla="*/ 1497151 h 1784577"/>
                    <a:gd name="connsiteX16-513" fmla="*/ 4642240 w 7141652"/>
                    <a:gd name="connsiteY16-514" fmla="*/ 1566600 h 1784577"/>
                    <a:gd name="connsiteX17-515" fmla="*/ 3693116 w 7141652"/>
                    <a:gd name="connsiteY17-516" fmla="*/ 1612898 h 1784577"/>
                    <a:gd name="connsiteX18-517" fmla="*/ 3010210 w 7141652"/>
                    <a:gd name="connsiteY18-518" fmla="*/ 1705497 h 1784577"/>
                    <a:gd name="connsiteX19-519" fmla="*/ 1598100 w 7141652"/>
                    <a:gd name="connsiteY19-520" fmla="*/ 1728645 h 1784577"/>
                    <a:gd name="connsiteX20-521" fmla="*/ 394332 w 7141652"/>
                    <a:gd name="connsiteY20-522" fmla="*/ 1774945 h 1784577"/>
                    <a:gd name="connsiteX21-523" fmla="*/ 47091 w 7141652"/>
                    <a:gd name="connsiteY21-524" fmla="*/ 1520301 h 1784577"/>
                    <a:gd name="connsiteX22-525" fmla="*/ 47091 w 7141652"/>
                    <a:gd name="connsiteY22-526" fmla="*/ 455430 h 1784577"/>
                    <a:gd name="connsiteX23-527" fmla="*/ 429056 w 7141652"/>
                    <a:gd name="connsiteY23-528" fmla="*/ 119764 h 1784577"/>
                    <a:gd name="connsiteX0-529" fmla="*/ 429056 w 7141652"/>
                    <a:gd name="connsiteY0-530" fmla="*/ 119764 h 1784577"/>
                    <a:gd name="connsiteX1-531" fmla="*/ 1030939 w 7141652"/>
                    <a:gd name="connsiteY1-532" fmla="*/ 15592 h 1784577"/>
                    <a:gd name="connsiteX2-533" fmla="*/ 1436053 w 7141652"/>
                    <a:gd name="connsiteY2-534" fmla="*/ 108190 h 1784577"/>
                    <a:gd name="connsiteX3-535" fmla="*/ 2118959 w 7141652"/>
                    <a:gd name="connsiteY3-536" fmla="*/ 38742 h 1784577"/>
                    <a:gd name="connsiteX4-537" fmla="*/ 2547223 w 7141652"/>
                    <a:gd name="connsiteY4-538" fmla="*/ 4017 h 1784577"/>
                    <a:gd name="connsiteX5-539" fmla="*/ 3068083 w 7141652"/>
                    <a:gd name="connsiteY5-540" fmla="*/ 131339 h 1784577"/>
                    <a:gd name="connsiteX6-541" fmla="*/ 3612094 w 7141652"/>
                    <a:gd name="connsiteY6-542" fmla="*/ 15592 h 1784577"/>
                    <a:gd name="connsiteX7-543" fmla="*/ 4468620 w 7141652"/>
                    <a:gd name="connsiteY7-544" fmla="*/ 189212 h 1784577"/>
                    <a:gd name="connsiteX8-545" fmla="*/ 5290423 w 7141652"/>
                    <a:gd name="connsiteY8-546" fmla="*/ 142914 h 1784577"/>
                    <a:gd name="connsiteX9-547" fmla="*/ 6158524 w 7141652"/>
                    <a:gd name="connsiteY9-548" fmla="*/ 223936 h 1784577"/>
                    <a:gd name="connsiteX10-549" fmla="*/ 6957177 w 7141652"/>
                    <a:gd name="connsiteY10-550" fmla="*/ 166063 h 1784577"/>
                    <a:gd name="connsiteX11-551" fmla="*/ 7084499 w 7141652"/>
                    <a:gd name="connsiteY11-552" fmla="*/ 328109 h 1784577"/>
                    <a:gd name="connsiteX12-553" fmla="*/ 7130797 w 7141652"/>
                    <a:gd name="connsiteY12-554" fmla="*/ 837395 h 1784577"/>
                    <a:gd name="connsiteX13-555" fmla="*/ 7096073 w 7141652"/>
                    <a:gd name="connsiteY13-556" fmla="*/ 1288807 h 1784577"/>
                    <a:gd name="connsiteX14-557" fmla="*/ 6690959 w 7141652"/>
                    <a:gd name="connsiteY14-558" fmla="*/ 1531876 h 1784577"/>
                    <a:gd name="connsiteX15-559" fmla="*/ 5614514 w 7141652"/>
                    <a:gd name="connsiteY15-560" fmla="*/ 1497151 h 1784577"/>
                    <a:gd name="connsiteX16-561" fmla="*/ 4642240 w 7141652"/>
                    <a:gd name="connsiteY16-562" fmla="*/ 1566600 h 1784577"/>
                    <a:gd name="connsiteX17-563" fmla="*/ 3693116 w 7141652"/>
                    <a:gd name="connsiteY17-564" fmla="*/ 1612898 h 1784577"/>
                    <a:gd name="connsiteX18-565" fmla="*/ 3010210 w 7141652"/>
                    <a:gd name="connsiteY18-566" fmla="*/ 1705497 h 1784577"/>
                    <a:gd name="connsiteX19-567" fmla="*/ 1412905 w 7141652"/>
                    <a:gd name="connsiteY19-568" fmla="*/ 1728645 h 1784577"/>
                    <a:gd name="connsiteX20-569" fmla="*/ 394332 w 7141652"/>
                    <a:gd name="connsiteY20-570" fmla="*/ 1774945 h 1784577"/>
                    <a:gd name="connsiteX21-571" fmla="*/ 47091 w 7141652"/>
                    <a:gd name="connsiteY21-572" fmla="*/ 1520301 h 1784577"/>
                    <a:gd name="connsiteX22-573" fmla="*/ 47091 w 7141652"/>
                    <a:gd name="connsiteY22-574" fmla="*/ 455430 h 1784577"/>
                    <a:gd name="connsiteX23-575" fmla="*/ 429056 w 7141652"/>
                    <a:gd name="connsiteY23-576" fmla="*/ 119764 h 1784577"/>
                    <a:gd name="connsiteX0-577" fmla="*/ 429056 w 7141652"/>
                    <a:gd name="connsiteY0-578" fmla="*/ 119764 h 1785145"/>
                    <a:gd name="connsiteX1-579" fmla="*/ 1030939 w 7141652"/>
                    <a:gd name="connsiteY1-580" fmla="*/ 15592 h 1785145"/>
                    <a:gd name="connsiteX2-581" fmla="*/ 1436053 w 7141652"/>
                    <a:gd name="connsiteY2-582" fmla="*/ 108190 h 1785145"/>
                    <a:gd name="connsiteX3-583" fmla="*/ 2118959 w 7141652"/>
                    <a:gd name="connsiteY3-584" fmla="*/ 38742 h 1785145"/>
                    <a:gd name="connsiteX4-585" fmla="*/ 2547223 w 7141652"/>
                    <a:gd name="connsiteY4-586" fmla="*/ 4017 h 1785145"/>
                    <a:gd name="connsiteX5-587" fmla="*/ 3068083 w 7141652"/>
                    <a:gd name="connsiteY5-588" fmla="*/ 131339 h 1785145"/>
                    <a:gd name="connsiteX6-589" fmla="*/ 3612094 w 7141652"/>
                    <a:gd name="connsiteY6-590" fmla="*/ 15592 h 1785145"/>
                    <a:gd name="connsiteX7-591" fmla="*/ 4468620 w 7141652"/>
                    <a:gd name="connsiteY7-592" fmla="*/ 189212 h 1785145"/>
                    <a:gd name="connsiteX8-593" fmla="*/ 5290423 w 7141652"/>
                    <a:gd name="connsiteY8-594" fmla="*/ 142914 h 1785145"/>
                    <a:gd name="connsiteX9-595" fmla="*/ 6158524 w 7141652"/>
                    <a:gd name="connsiteY9-596" fmla="*/ 223936 h 1785145"/>
                    <a:gd name="connsiteX10-597" fmla="*/ 6957177 w 7141652"/>
                    <a:gd name="connsiteY10-598" fmla="*/ 166063 h 1785145"/>
                    <a:gd name="connsiteX11-599" fmla="*/ 7084499 w 7141652"/>
                    <a:gd name="connsiteY11-600" fmla="*/ 328109 h 1785145"/>
                    <a:gd name="connsiteX12-601" fmla="*/ 7130797 w 7141652"/>
                    <a:gd name="connsiteY12-602" fmla="*/ 837395 h 1785145"/>
                    <a:gd name="connsiteX13-603" fmla="*/ 7096073 w 7141652"/>
                    <a:gd name="connsiteY13-604" fmla="*/ 1288807 h 1785145"/>
                    <a:gd name="connsiteX14-605" fmla="*/ 6690959 w 7141652"/>
                    <a:gd name="connsiteY14-606" fmla="*/ 1531876 h 1785145"/>
                    <a:gd name="connsiteX15-607" fmla="*/ 5614514 w 7141652"/>
                    <a:gd name="connsiteY15-608" fmla="*/ 1497151 h 1785145"/>
                    <a:gd name="connsiteX16-609" fmla="*/ 4642240 w 7141652"/>
                    <a:gd name="connsiteY16-610" fmla="*/ 1566600 h 1785145"/>
                    <a:gd name="connsiteX17-611" fmla="*/ 3693116 w 7141652"/>
                    <a:gd name="connsiteY17-612" fmla="*/ 1612898 h 1785145"/>
                    <a:gd name="connsiteX18-613" fmla="*/ 2998635 w 7141652"/>
                    <a:gd name="connsiteY18-614" fmla="*/ 1670773 h 1785145"/>
                    <a:gd name="connsiteX19-615" fmla="*/ 1412905 w 7141652"/>
                    <a:gd name="connsiteY19-616" fmla="*/ 1728645 h 1785145"/>
                    <a:gd name="connsiteX20-617" fmla="*/ 394332 w 7141652"/>
                    <a:gd name="connsiteY20-618" fmla="*/ 1774945 h 1785145"/>
                    <a:gd name="connsiteX21-619" fmla="*/ 47091 w 7141652"/>
                    <a:gd name="connsiteY21-620" fmla="*/ 1520301 h 1785145"/>
                    <a:gd name="connsiteX22-621" fmla="*/ 47091 w 7141652"/>
                    <a:gd name="connsiteY22-622" fmla="*/ 455430 h 1785145"/>
                    <a:gd name="connsiteX23-623" fmla="*/ 429056 w 7141652"/>
                    <a:gd name="connsiteY23-624" fmla="*/ 119764 h 1785145"/>
                    <a:gd name="connsiteX0-625" fmla="*/ 429056 w 7141652"/>
                    <a:gd name="connsiteY0-626" fmla="*/ 119764 h 1785145"/>
                    <a:gd name="connsiteX1-627" fmla="*/ 1030939 w 7141652"/>
                    <a:gd name="connsiteY1-628" fmla="*/ 15592 h 1785145"/>
                    <a:gd name="connsiteX2-629" fmla="*/ 1436053 w 7141652"/>
                    <a:gd name="connsiteY2-630" fmla="*/ 108190 h 1785145"/>
                    <a:gd name="connsiteX3-631" fmla="*/ 2118959 w 7141652"/>
                    <a:gd name="connsiteY3-632" fmla="*/ 38742 h 1785145"/>
                    <a:gd name="connsiteX4-633" fmla="*/ 2547223 w 7141652"/>
                    <a:gd name="connsiteY4-634" fmla="*/ 4017 h 1785145"/>
                    <a:gd name="connsiteX5-635" fmla="*/ 3068083 w 7141652"/>
                    <a:gd name="connsiteY5-636" fmla="*/ 131339 h 1785145"/>
                    <a:gd name="connsiteX6-637" fmla="*/ 3612094 w 7141652"/>
                    <a:gd name="connsiteY6-638" fmla="*/ 15592 h 1785145"/>
                    <a:gd name="connsiteX7-639" fmla="*/ 4468620 w 7141652"/>
                    <a:gd name="connsiteY7-640" fmla="*/ 189212 h 1785145"/>
                    <a:gd name="connsiteX8-641" fmla="*/ 5290423 w 7141652"/>
                    <a:gd name="connsiteY8-642" fmla="*/ 142914 h 1785145"/>
                    <a:gd name="connsiteX9-643" fmla="*/ 6158524 w 7141652"/>
                    <a:gd name="connsiteY9-644" fmla="*/ 223936 h 1785145"/>
                    <a:gd name="connsiteX10-645" fmla="*/ 6957177 w 7141652"/>
                    <a:gd name="connsiteY10-646" fmla="*/ 166063 h 1785145"/>
                    <a:gd name="connsiteX11-647" fmla="*/ 7084499 w 7141652"/>
                    <a:gd name="connsiteY11-648" fmla="*/ 328109 h 1785145"/>
                    <a:gd name="connsiteX12-649" fmla="*/ 7130797 w 7141652"/>
                    <a:gd name="connsiteY12-650" fmla="*/ 837395 h 1785145"/>
                    <a:gd name="connsiteX13-651" fmla="*/ 7096073 w 7141652"/>
                    <a:gd name="connsiteY13-652" fmla="*/ 1288807 h 1785145"/>
                    <a:gd name="connsiteX14-653" fmla="*/ 6690959 w 7141652"/>
                    <a:gd name="connsiteY14-654" fmla="*/ 1531876 h 1785145"/>
                    <a:gd name="connsiteX15-655" fmla="*/ 5614514 w 7141652"/>
                    <a:gd name="connsiteY15-656" fmla="*/ 1497151 h 1785145"/>
                    <a:gd name="connsiteX16-657" fmla="*/ 4514918 w 7141652"/>
                    <a:gd name="connsiteY16-658" fmla="*/ 1555025 h 1785145"/>
                    <a:gd name="connsiteX17-659" fmla="*/ 3693116 w 7141652"/>
                    <a:gd name="connsiteY17-660" fmla="*/ 1612898 h 1785145"/>
                    <a:gd name="connsiteX18-661" fmla="*/ 2998635 w 7141652"/>
                    <a:gd name="connsiteY18-662" fmla="*/ 1670773 h 1785145"/>
                    <a:gd name="connsiteX19-663" fmla="*/ 1412905 w 7141652"/>
                    <a:gd name="connsiteY19-664" fmla="*/ 1728645 h 1785145"/>
                    <a:gd name="connsiteX20-665" fmla="*/ 394332 w 7141652"/>
                    <a:gd name="connsiteY20-666" fmla="*/ 1774945 h 1785145"/>
                    <a:gd name="connsiteX21-667" fmla="*/ 47091 w 7141652"/>
                    <a:gd name="connsiteY21-668" fmla="*/ 1520301 h 1785145"/>
                    <a:gd name="connsiteX22-669" fmla="*/ 47091 w 7141652"/>
                    <a:gd name="connsiteY22-670" fmla="*/ 455430 h 1785145"/>
                    <a:gd name="connsiteX23-671" fmla="*/ 429056 w 7141652"/>
                    <a:gd name="connsiteY23-672" fmla="*/ 119764 h 1785145"/>
                    <a:gd name="connsiteX0-673" fmla="*/ 429056 w 7141652"/>
                    <a:gd name="connsiteY0-674" fmla="*/ 119764 h 1788100"/>
                    <a:gd name="connsiteX1-675" fmla="*/ 1030939 w 7141652"/>
                    <a:gd name="connsiteY1-676" fmla="*/ 15592 h 1788100"/>
                    <a:gd name="connsiteX2-677" fmla="*/ 1436053 w 7141652"/>
                    <a:gd name="connsiteY2-678" fmla="*/ 108190 h 1788100"/>
                    <a:gd name="connsiteX3-679" fmla="*/ 2118959 w 7141652"/>
                    <a:gd name="connsiteY3-680" fmla="*/ 38742 h 1788100"/>
                    <a:gd name="connsiteX4-681" fmla="*/ 2547223 w 7141652"/>
                    <a:gd name="connsiteY4-682" fmla="*/ 4017 h 1788100"/>
                    <a:gd name="connsiteX5-683" fmla="*/ 3068083 w 7141652"/>
                    <a:gd name="connsiteY5-684" fmla="*/ 131339 h 1788100"/>
                    <a:gd name="connsiteX6-685" fmla="*/ 3612094 w 7141652"/>
                    <a:gd name="connsiteY6-686" fmla="*/ 15592 h 1788100"/>
                    <a:gd name="connsiteX7-687" fmla="*/ 4468620 w 7141652"/>
                    <a:gd name="connsiteY7-688" fmla="*/ 189212 h 1788100"/>
                    <a:gd name="connsiteX8-689" fmla="*/ 5290423 w 7141652"/>
                    <a:gd name="connsiteY8-690" fmla="*/ 142914 h 1788100"/>
                    <a:gd name="connsiteX9-691" fmla="*/ 6158524 w 7141652"/>
                    <a:gd name="connsiteY9-692" fmla="*/ 223936 h 1788100"/>
                    <a:gd name="connsiteX10-693" fmla="*/ 6957177 w 7141652"/>
                    <a:gd name="connsiteY10-694" fmla="*/ 166063 h 1788100"/>
                    <a:gd name="connsiteX11-695" fmla="*/ 7084499 w 7141652"/>
                    <a:gd name="connsiteY11-696" fmla="*/ 328109 h 1788100"/>
                    <a:gd name="connsiteX12-697" fmla="*/ 7130797 w 7141652"/>
                    <a:gd name="connsiteY12-698" fmla="*/ 837395 h 1788100"/>
                    <a:gd name="connsiteX13-699" fmla="*/ 7096073 w 7141652"/>
                    <a:gd name="connsiteY13-700" fmla="*/ 1288807 h 1788100"/>
                    <a:gd name="connsiteX14-701" fmla="*/ 6690959 w 7141652"/>
                    <a:gd name="connsiteY14-702" fmla="*/ 1531876 h 1788100"/>
                    <a:gd name="connsiteX15-703" fmla="*/ 5614514 w 7141652"/>
                    <a:gd name="connsiteY15-704" fmla="*/ 1497151 h 1788100"/>
                    <a:gd name="connsiteX16-705" fmla="*/ 4514918 w 7141652"/>
                    <a:gd name="connsiteY16-706" fmla="*/ 1555025 h 1788100"/>
                    <a:gd name="connsiteX17-707" fmla="*/ 3693116 w 7141652"/>
                    <a:gd name="connsiteY17-708" fmla="*/ 1612898 h 1788100"/>
                    <a:gd name="connsiteX18-709" fmla="*/ 3033359 w 7141652"/>
                    <a:gd name="connsiteY18-710" fmla="*/ 1531876 h 1788100"/>
                    <a:gd name="connsiteX19-711" fmla="*/ 1412905 w 7141652"/>
                    <a:gd name="connsiteY19-712" fmla="*/ 1728645 h 1788100"/>
                    <a:gd name="connsiteX20-713" fmla="*/ 394332 w 7141652"/>
                    <a:gd name="connsiteY20-714" fmla="*/ 1774945 h 1788100"/>
                    <a:gd name="connsiteX21-715" fmla="*/ 47091 w 7141652"/>
                    <a:gd name="connsiteY21-716" fmla="*/ 1520301 h 1788100"/>
                    <a:gd name="connsiteX22-717" fmla="*/ 47091 w 7141652"/>
                    <a:gd name="connsiteY22-718" fmla="*/ 455430 h 1788100"/>
                    <a:gd name="connsiteX23-719" fmla="*/ 429056 w 7141652"/>
                    <a:gd name="connsiteY23-720" fmla="*/ 119764 h 1788100"/>
                    <a:gd name="connsiteX0-721" fmla="*/ 429056 w 7141652"/>
                    <a:gd name="connsiteY0-722" fmla="*/ 119764 h 1788100"/>
                    <a:gd name="connsiteX1-723" fmla="*/ 1030939 w 7141652"/>
                    <a:gd name="connsiteY1-724" fmla="*/ 15592 h 1788100"/>
                    <a:gd name="connsiteX2-725" fmla="*/ 1436053 w 7141652"/>
                    <a:gd name="connsiteY2-726" fmla="*/ 108190 h 1788100"/>
                    <a:gd name="connsiteX3-727" fmla="*/ 2118959 w 7141652"/>
                    <a:gd name="connsiteY3-728" fmla="*/ 38742 h 1788100"/>
                    <a:gd name="connsiteX4-729" fmla="*/ 2547223 w 7141652"/>
                    <a:gd name="connsiteY4-730" fmla="*/ 4017 h 1788100"/>
                    <a:gd name="connsiteX5-731" fmla="*/ 3068083 w 7141652"/>
                    <a:gd name="connsiteY5-732" fmla="*/ 131339 h 1788100"/>
                    <a:gd name="connsiteX6-733" fmla="*/ 3612094 w 7141652"/>
                    <a:gd name="connsiteY6-734" fmla="*/ 15592 h 1788100"/>
                    <a:gd name="connsiteX7-735" fmla="*/ 4468620 w 7141652"/>
                    <a:gd name="connsiteY7-736" fmla="*/ 189212 h 1788100"/>
                    <a:gd name="connsiteX8-737" fmla="*/ 5290423 w 7141652"/>
                    <a:gd name="connsiteY8-738" fmla="*/ 142914 h 1788100"/>
                    <a:gd name="connsiteX9-739" fmla="*/ 6158524 w 7141652"/>
                    <a:gd name="connsiteY9-740" fmla="*/ 223936 h 1788100"/>
                    <a:gd name="connsiteX10-741" fmla="*/ 6957177 w 7141652"/>
                    <a:gd name="connsiteY10-742" fmla="*/ 166063 h 1788100"/>
                    <a:gd name="connsiteX11-743" fmla="*/ 7084499 w 7141652"/>
                    <a:gd name="connsiteY11-744" fmla="*/ 328109 h 1788100"/>
                    <a:gd name="connsiteX12-745" fmla="*/ 7130797 w 7141652"/>
                    <a:gd name="connsiteY12-746" fmla="*/ 837395 h 1788100"/>
                    <a:gd name="connsiteX13-747" fmla="*/ 7096073 w 7141652"/>
                    <a:gd name="connsiteY13-748" fmla="*/ 1288807 h 1788100"/>
                    <a:gd name="connsiteX14-749" fmla="*/ 6690959 w 7141652"/>
                    <a:gd name="connsiteY14-750" fmla="*/ 1531876 h 1788100"/>
                    <a:gd name="connsiteX15-751" fmla="*/ 5614514 w 7141652"/>
                    <a:gd name="connsiteY15-752" fmla="*/ 1497151 h 1788100"/>
                    <a:gd name="connsiteX16-753" fmla="*/ 4514918 w 7141652"/>
                    <a:gd name="connsiteY16-754" fmla="*/ 1555025 h 1788100"/>
                    <a:gd name="connsiteX17-755" fmla="*/ 3760880 w 7141652"/>
                    <a:gd name="connsiteY17-756" fmla="*/ 1565390 h 1788100"/>
                    <a:gd name="connsiteX18-757" fmla="*/ 3693116 w 7141652"/>
                    <a:gd name="connsiteY18-758" fmla="*/ 1612898 h 1788100"/>
                    <a:gd name="connsiteX19-759" fmla="*/ 3033359 w 7141652"/>
                    <a:gd name="connsiteY19-760" fmla="*/ 1531876 h 1788100"/>
                    <a:gd name="connsiteX20-761" fmla="*/ 1412905 w 7141652"/>
                    <a:gd name="connsiteY20-762" fmla="*/ 1728645 h 1788100"/>
                    <a:gd name="connsiteX21-763" fmla="*/ 394332 w 7141652"/>
                    <a:gd name="connsiteY21-764" fmla="*/ 1774945 h 1788100"/>
                    <a:gd name="connsiteX22-765" fmla="*/ 47091 w 7141652"/>
                    <a:gd name="connsiteY22-766" fmla="*/ 1520301 h 1788100"/>
                    <a:gd name="connsiteX23-767" fmla="*/ 47091 w 7141652"/>
                    <a:gd name="connsiteY23-768" fmla="*/ 455430 h 1788100"/>
                    <a:gd name="connsiteX24" fmla="*/ 429056 w 7141652"/>
                    <a:gd name="connsiteY24" fmla="*/ 119764 h 1788100"/>
                    <a:gd name="connsiteX0-769" fmla="*/ 429056 w 7141652"/>
                    <a:gd name="connsiteY0-770" fmla="*/ 119764 h 1788100"/>
                    <a:gd name="connsiteX1-771" fmla="*/ 1030939 w 7141652"/>
                    <a:gd name="connsiteY1-772" fmla="*/ 15592 h 1788100"/>
                    <a:gd name="connsiteX2-773" fmla="*/ 1436053 w 7141652"/>
                    <a:gd name="connsiteY2-774" fmla="*/ 108190 h 1788100"/>
                    <a:gd name="connsiteX3-775" fmla="*/ 2118959 w 7141652"/>
                    <a:gd name="connsiteY3-776" fmla="*/ 38742 h 1788100"/>
                    <a:gd name="connsiteX4-777" fmla="*/ 2547223 w 7141652"/>
                    <a:gd name="connsiteY4-778" fmla="*/ 4017 h 1788100"/>
                    <a:gd name="connsiteX5-779" fmla="*/ 3068083 w 7141652"/>
                    <a:gd name="connsiteY5-780" fmla="*/ 131339 h 1788100"/>
                    <a:gd name="connsiteX6-781" fmla="*/ 3612094 w 7141652"/>
                    <a:gd name="connsiteY6-782" fmla="*/ 15592 h 1788100"/>
                    <a:gd name="connsiteX7-783" fmla="*/ 4468620 w 7141652"/>
                    <a:gd name="connsiteY7-784" fmla="*/ 189212 h 1788100"/>
                    <a:gd name="connsiteX8-785" fmla="*/ 5290423 w 7141652"/>
                    <a:gd name="connsiteY8-786" fmla="*/ 142914 h 1788100"/>
                    <a:gd name="connsiteX9-787" fmla="*/ 6158524 w 7141652"/>
                    <a:gd name="connsiteY9-788" fmla="*/ 223936 h 1788100"/>
                    <a:gd name="connsiteX10-789" fmla="*/ 6957177 w 7141652"/>
                    <a:gd name="connsiteY10-790" fmla="*/ 166063 h 1788100"/>
                    <a:gd name="connsiteX11-791" fmla="*/ 7084499 w 7141652"/>
                    <a:gd name="connsiteY11-792" fmla="*/ 328109 h 1788100"/>
                    <a:gd name="connsiteX12-793" fmla="*/ 7130797 w 7141652"/>
                    <a:gd name="connsiteY12-794" fmla="*/ 837395 h 1788100"/>
                    <a:gd name="connsiteX13-795" fmla="*/ 7096073 w 7141652"/>
                    <a:gd name="connsiteY13-796" fmla="*/ 1288807 h 1788100"/>
                    <a:gd name="connsiteX14-797" fmla="*/ 6690959 w 7141652"/>
                    <a:gd name="connsiteY14-798" fmla="*/ 1531876 h 1788100"/>
                    <a:gd name="connsiteX15-799" fmla="*/ 5614514 w 7141652"/>
                    <a:gd name="connsiteY15-800" fmla="*/ 1497151 h 1788100"/>
                    <a:gd name="connsiteX16-801" fmla="*/ 4514918 w 7141652"/>
                    <a:gd name="connsiteY16-802" fmla="*/ 1555025 h 1788100"/>
                    <a:gd name="connsiteX17-803" fmla="*/ 3760880 w 7141652"/>
                    <a:gd name="connsiteY17-804" fmla="*/ 1565390 h 1788100"/>
                    <a:gd name="connsiteX18-805" fmla="*/ 3693116 w 7141652"/>
                    <a:gd name="connsiteY18-806" fmla="*/ 1612898 h 1788100"/>
                    <a:gd name="connsiteX19-807" fmla="*/ 3033359 w 7141652"/>
                    <a:gd name="connsiteY19-808" fmla="*/ 1531876 h 1788100"/>
                    <a:gd name="connsiteX20-809" fmla="*/ 1412905 w 7141652"/>
                    <a:gd name="connsiteY20-810" fmla="*/ 1728645 h 1788100"/>
                    <a:gd name="connsiteX21-811" fmla="*/ 394332 w 7141652"/>
                    <a:gd name="connsiteY21-812" fmla="*/ 1774945 h 1788100"/>
                    <a:gd name="connsiteX22-813" fmla="*/ 47091 w 7141652"/>
                    <a:gd name="connsiteY22-814" fmla="*/ 1520301 h 1788100"/>
                    <a:gd name="connsiteX23-815" fmla="*/ 47091 w 7141652"/>
                    <a:gd name="connsiteY23-816" fmla="*/ 455430 h 1788100"/>
                    <a:gd name="connsiteX24-817" fmla="*/ 429056 w 7141652"/>
                    <a:gd name="connsiteY24-818" fmla="*/ 119764 h 1788100"/>
                    <a:gd name="connsiteX0-819" fmla="*/ 429056 w 7141652"/>
                    <a:gd name="connsiteY0-820" fmla="*/ 119764 h 1775077"/>
                    <a:gd name="connsiteX1-821" fmla="*/ 1030939 w 7141652"/>
                    <a:gd name="connsiteY1-822" fmla="*/ 15592 h 1775077"/>
                    <a:gd name="connsiteX2-823" fmla="*/ 1436053 w 7141652"/>
                    <a:gd name="connsiteY2-824" fmla="*/ 108190 h 1775077"/>
                    <a:gd name="connsiteX3-825" fmla="*/ 2118959 w 7141652"/>
                    <a:gd name="connsiteY3-826" fmla="*/ 38742 h 1775077"/>
                    <a:gd name="connsiteX4-827" fmla="*/ 2547223 w 7141652"/>
                    <a:gd name="connsiteY4-828" fmla="*/ 4017 h 1775077"/>
                    <a:gd name="connsiteX5-829" fmla="*/ 3068083 w 7141652"/>
                    <a:gd name="connsiteY5-830" fmla="*/ 131339 h 1775077"/>
                    <a:gd name="connsiteX6-831" fmla="*/ 3612094 w 7141652"/>
                    <a:gd name="connsiteY6-832" fmla="*/ 15592 h 1775077"/>
                    <a:gd name="connsiteX7-833" fmla="*/ 4468620 w 7141652"/>
                    <a:gd name="connsiteY7-834" fmla="*/ 189212 h 1775077"/>
                    <a:gd name="connsiteX8-835" fmla="*/ 5290423 w 7141652"/>
                    <a:gd name="connsiteY8-836" fmla="*/ 142914 h 1775077"/>
                    <a:gd name="connsiteX9-837" fmla="*/ 6158524 w 7141652"/>
                    <a:gd name="connsiteY9-838" fmla="*/ 223936 h 1775077"/>
                    <a:gd name="connsiteX10-839" fmla="*/ 6957177 w 7141652"/>
                    <a:gd name="connsiteY10-840" fmla="*/ 166063 h 1775077"/>
                    <a:gd name="connsiteX11-841" fmla="*/ 7084499 w 7141652"/>
                    <a:gd name="connsiteY11-842" fmla="*/ 328109 h 1775077"/>
                    <a:gd name="connsiteX12-843" fmla="*/ 7130797 w 7141652"/>
                    <a:gd name="connsiteY12-844" fmla="*/ 837395 h 1775077"/>
                    <a:gd name="connsiteX13-845" fmla="*/ 7096073 w 7141652"/>
                    <a:gd name="connsiteY13-846" fmla="*/ 1288807 h 1775077"/>
                    <a:gd name="connsiteX14-847" fmla="*/ 6690959 w 7141652"/>
                    <a:gd name="connsiteY14-848" fmla="*/ 1531876 h 1775077"/>
                    <a:gd name="connsiteX15-849" fmla="*/ 5614514 w 7141652"/>
                    <a:gd name="connsiteY15-850" fmla="*/ 1497151 h 1775077"/>
                    <a:gd name="connsiteX16-851" fmla="*/ 4514918 w 7141652"/>
                    <a:gd name="connsiteY16-852" fmla="*/ 1555025 h 1775077"/>
                    <a:gd name="connsiteX17-853" fmla="*/ 3760880 w 7141652"/>
                    <a:gd name="connsiteY17-854" fmla="*/ 1565390 h 1775077"/>
                    <a:gd name="connsiteX18-855" fmla="*/ 3693116 w 7141652"/>
                    <a:gd name="connsiteY18-856" fmla="*/ 1612898 h 1775077"/>
                    <a:gd name="connsiteX19-857" fmla="*/ 3033359 w 7141652"/>
                    <a:gd name="connsiteY19-858" fmla="*/ 1531876 h 1775077"/>
                    <a:gd name="connsiteX20-859" fmla="*/ 1470779 w 7141652"/>
                    <a:gd name="connsiteY20-860" fmla="*/ 1555025 h 1775077"/>
                    <a:gd name="connsiteX21-861" fmla="*/ 394332 w 7141652"/>
                    <a:gd name="connsiteY21-862" fmla="*/ 1774945 h 1775077"/>
                    <a:gd name="connsiteX22-863" fmla="*/ 47091 w 7141652"/>
                    <a:gd name="connsiteY22-864" fmla="*/ 1520301 h 1775077"/>
                    <a:gd name="connsiteX23-865" fmla="*/ 47091 w 7141652"/>
                    <a:gd name="connsiteY23-866" fmla="*/ 455430 h 1775077"/>
                    <a:gd name="connsiteX24-867" fmla="*/ 429056 w 7141652"/>
                    <a:gd name="connsiteY24-868" fmla="*/ 119764 h 1775077"/>
                    <a:gd name="connsiteX0-869" fmla="*/ 429056 w 7141652"/>
                    <a:gd name="connsiteY0-870" fmla="*/ 119764 h 1616237"/>
                    <a:gd name="connsiteX1-871" fmla="*/ 1030939 w 7141652"/>
                    <a:gd name="connsiteY1-872" fmla="*/ 15592 h 1616237"/>
                    <a:gd name="connsiteX2-873" fmla="*/ 1436053 w 7141652"/>
                    <a:gd name="connsiteY2-874" fmla="*/ 108190 h 1616237"/>
                    <a:gd name="connsiteX3-875" fmla="*/ 2118959 w 7141652"/>
                    <a:gd name="connsiteY3-876" fmla="*/ 38742 h 1616237"/>
                    <a:gd name="connsiteX4-877" fmla="*/ 2547223 w 7141652"/>
                    <a:gd name="connsiteY4-878" fmla="*/ 4017 h 1616237"/>
                    <a:gd name="connsiteX5-879" fmla="*/ 3068083 w 7141652"/>
                    <a:gd name="connsiteY5-880" fmla="*/ 131339 h 1616237"/>
                    <a:gd name="connsiteX6-881" fmla="*/ 3612094 w 7141652"/>
                    <a:gd name="connsiteY6-882" fmla="*/ 15592 h 1616237"/>
                    <a:gd name="connsiteX7-883" fmla="*/ 4468620 w 7141652"/>
                    <a:gd name="connsiteY7-884" fmla="*/ 189212 h 1616237"/>
                    <a:gd name="connsiteX8-885" fmla="*/ 5290423 w 7141652"/>
                    <a:gd name="connsiteY8-886" fmla="*/ 142914 h 1616237"/>
                    <a:gd name="connsiteX9-887" fmla="*/ 6158524 w 7141652"/>
                    <a:gd name="connsiteY9-888" fmla="*/ 223936 h 1616237"/>
                    <a:gd name="connsiteX10-889" fmla="*/ 6957177 w 7141652"/>
                    <a:gd name="connsiteY10-890" fmla="*/ 166063 h 1616237"/>
                    <a:gd name="connsiteX11-891" fmla="*/ 7084499 w 7141652"/>
                    <a:gd name="connsiteY11-892" fmla="*/ 328109 h 1616237"/>
                    <a:gd name="connsiteX12-893" fmla="*/ 7130797 w 7141652"/>
                    <a:gd name="connsiteY12-894" fmla="*/ 837395 h 1616237"/>
                    <a:gd name="connsiteX13-895" fmla="*/ 7096073 w 7141652"/>
                    <a:gd name="connsiteY13-896" fmla="*/ 1288807 h 1616237"/>
                    <a:gd name="connsiteX14-897" fmla="*/ 6690959 w 7141652"/>
                    <a:gd name="connsiteY14-898" fmla="*/ 1531876 h 1616237"/>
                    <a:gd name="connsiteX15-899" fmla="*/ 5614514 w 7141652"/>
                    <a:gd name="connsiteY15-900" fmla="*/ 1497151 h 1616237"/>
                    <a:gd name="connsiteX16-901" fmla="*/ 4514918 w 7141652"/>
                    <a:gd name="connsiteY16-902" fmla="*/ 1555025 h 1616237"/>
                    <a:gd name="connsiteX17-903" fmla="*/ 3760880 w 7141652"/>
                    <a:gd name="connsiteY17-904" fmla="*/ 1565390 h 1616237"/>
                    <a:gd name="connsiteX18-905" fmla="*/ 3693116 w 7141652"/>
                    <a:gd name="connsiteY18-906" fmla="*/ 1612898 h 1616237"/>
                    <a:gd name="connsiteX19-907" fmla="*/ 3033359 w 7141652"/>
                    <a:gd name="connsiteY19-908" fmla="*/ 1531876 h 1616237"/>
                    <a:gd name="connsiteX20-909" fmla="*/ 1470779 w 7141652"/>
                    <a:gd name="connsiteY20-910" fmla="*/ 1555025 h 1616237"/>
                    <a:gd name="connsiteX21-911" fmla="*/ 452205 w 7141652"/>
                    <a:gd name="connsiteY21-912" fmla="*/ 1555026 h 1616237"/>
                    <a:gd name="connsiteX22-913" fmla="*/ 47091 w 7141652"/>
                    <a:gd name="connsiteY22-914" fmla="*/ 1520301 h 1616237"/>
                    <a:gd name="connsiteX23-915" fmla="*/ 47091 w 7141652"/>
                    <a:gd name="connsiteY23-916" fmla="*/ 455430 h 1616237"/>
                    <a:gd name="connsiteX24-917" fmla="*/ 429056 w 7141652"/>
                    <a:gd name="connsiteY24-918" fmla="*/ 119764 h 1616237"/>
                    <a:gd name="connsiteX0-919" fmla="*/ 402796 w 7115392"/>
                    <a:gd name="connsiteY0-920" fmla="*/ 119764 h 1613391"/>
                    <a:gd name="connsiteX1-921" fmla="*/ 1004679 w 7115392"/>
                    <a:gd name="connsiteY1-922" fmla="*/ 15592 h 1613391"/>
                    <a:gd name="connsiteX2-923" fmla="*/ 1409793 w 7115392"/>
                    <a:gd name="connsiteY2-924" fmla="*/ 108190 h 1613391"/>
                    <a:gd name="connsiteX3-925" fmla="*/ 2092699 w 7115392"/>
                    <a:gd name="connsiteY3-926" fmla="*/ 38742 h 1613391"/>
                    <a:gd name="connsiteX4-927" fmla="*/ 2520963 w 7115392"/>
                    <a:gd name="connsiteY4-928" fmla="*/ 4017 h 1613391"/>
                    <a:gd name="connsiteX5-929" fmla="*/ 3041823 w 7115392"/>
                    <a:gd name="connsiteY5-930" fmla="*/ 131339 h 1613391"/>
                    <a:gd name="connsiteX6-931" fmla="*/ 3585834 w 7115392"/>
                    <a:gd name="connsiteY6-932" fmla="*/ 15592 h 1613391"/>
                    <a:gd name="connsiteX7-933" fmla="*/ 4442360 w 7115392"/>
                    <a:gd name="connsiteY7-934" fmla="*/ 189212 h 1613391"/>
                    <a:gd name="connsiteX8-935" fmla="*/ 5264163 w 7115392"/>
                    <a:gd name="connsiteY8-936" fmla="*/ 142914 h 1613391"/>
                    <a:gd name="connsiteX9-937" fmla="*/ 6132264 w 7115392"/>
                    <a:gd name="connsiteY9-938" fmla="*/ 223936 h 1613391"/>
                    <a:gd name="connsiteX10-939" fmla="*/ 6930917 w 7115392"/>
                    <a:gd name="connsiteY10-940" fmla="*/ 166063 h 1613391"/>
                    <a:gd name="connsiteX11-941" fmla="*/ 7058239 w 7115392"/>
                    <a:gd name="connsiteY11-942" fmla="*/ 328109 h 1613391"/>
                    <a:gd name="connsiteX12-943" fmla="*/ 7104537 w 7115392"/>
                    <a:gd name="connsiteY12-944" fmla="*/ 837395 h 1613391"/>
                    <a:gd name="connsiteX13-945" fmla="*/ 7069813 w 7115392"/>
                    <a:gd name="connsiteY13-946" fmla="*/ 1288807 h 1613391"/>
                    <a:gd name="connsiteX14-947" fmla="*/ 6664699 w 7115392"/>
                    <a:gd name="connsiteY14-948" fmla="*/ 1531876 h 1613391"/>
                    <a:gd name="connsiteX15-949" fmla="*/ 5588254 w 7115392"/>
                    <a:gd name="connsiteY15-950" fmla="*/ 1497151 h 1613391"/>
                    <a:gd name="connsiteX16-951" fmla="*/ 4488658 w 7115392"/>
                    <a:gd name="connsiteY16-952" fmla="*/ 1555025 h 1613391"/>
                    <a:gd name="connsiteX17-953" fmla="*/ 3734620 w 7115392"/>
                    <a:gd name="connsiteY17-954" fmla="*/ 1565390 h 1613391"/>
                    <a:gd name="connsiteX18-955" fmla="*/ 3666856 w 7115392"/>
                    <a:gd name="connsiteY18-956" fmla="*/ 1612898 h 1613391"/>
                    <a:gd name="connsiteX19-957" fmla="*/ 3007099 w 7115392"/>
                    <a:gd name="connsiteY19-958" fmla="*/ 1531876 h 1613391"/>
                    <a:gd name="connsiteX20-959" fmla="*/ 1444519 w 7115392"/>
                    <a:gd name="connsiteY20-960" fmla="*/ 1555025 h 1613391"/>
                    <a:gd name="connsiteX21-961" fmla="*/ 425945 w 7115392"/>
                    <a:gd name="connsiteY21-962" fmla="*/ 1555026 h 1613391"/>
                    <a:gd name="connsiteX22-963" fmla="*/ 90279 w 7115392"/>
                    <a:gd name="connsiteY22-964" fmla="*/ 1346681 h 1613391"/>
                    <a:gd name="connsiteX23-965" fmla="*/ 20831 w 7115392"/>
                    <a:gd name="connsiteY23-966" fmla="*/ 455430 h 1613391"/>
                    <a:gd name="connsiteX24-967" fmla="*/ 402796 w 7115392"/>
                    <a:gd name="connsiteY24-968" fmla="*/ 119764 h 1613391"/>
                    <a:gd name="connsiteX0-969" fmla="*/ 787888 w 7141669"/>
                    <a:gd name="connsiteY0-970" fmla="*/ 212361 h 1613391"/>
                    <a:gd name="connsiteX1-971" fmla="*/ 1030956 w 7141669"/>
                    <a:gd name="connsiteY1-972" fmla="*/ 15592 h 1613391"/>
                    <a:gd name="connsiteX2-973" fmla="*/ 1436070 w 7141669"/>
                    <a:gd name="connsiteY2-974" fmla="*/ 108190 h 1613391"/>
                    <a:gd name="connsiteX3-975" fmla="*/ 2118976 w 7141669"/>
                    <a:gd name="connsiteY3-976" fmla="*/ 38742 h 1613391"/>
                    <a:gd name="connsiteX4-977" fmla="*/ 2547240 w 7141669"/>
                    <a:gd name="connsiteY4-978" fmla="*/ 4017 h 1613391"/>
                    <a:gd name="connsiteX5-979" fmla="*/ 3068100 w 7141669"/>
                    <a:gd name="connsiteY5-980" fmla="*/ 131339 h 1613391"/>
                    <a:gd name="connsiteX6-981" fmla="*/ 3612111 w 7141669"/>
                    <a:gd name="connsiteY6-982" fmla="*/ 15592 h 1613391"/>
                    <a:gd name="connsiteX7-983" fmla="*/ 4468637 w 7141669"/>
                    <a:gd name="connsiteY7-984" fmla="*/ 189212 h 1613391"/>
                    <a:gd name="connsiteX8-985" fmla="*/ 5290440 w 7141669"/>
                    <a:gd name="connsiteY8-986" fmla="*/ 142914 h 1613391"/>
                    <a:gd name="connsiteX9-987" fmla="*/ 6158541 w 7141669"/>
                    <a:gd name="connsiteY9-988" fmla="*/ 223936 h 1613391"/>
                    <a:gd name="connsiteX10-989" fmla="*/ 6957194 w 7141669"/>
                    <a:gd name="connsiteY10-990" fmla="*/ 166063 h 1613391"/>
                    <a:gd name="connsiteX11-991" fmla="*/ 7084516 w 7141669"/>
                    <a:gd name="connsiteY11-992" fmla="*/ 328109 h 1613391"/>
                    <a:gd name="connsiteX12-993" fmla="*/ 7130814 w 7141669"/>
                    <a:gd name="connsiteY12-994" fmla="*/ 837395 h 1613391"/>
                    <a:gd name="connsiteX13-995" fmla="*/ 7096090 w 7141669"/>
                    <a:gd name="connsiteY13-996" fmla="*/ 1288807 h 1613391"/>
                    <a:gd name="connsiteX14-997" fmla="*/ 6690976 w 7141669"/>
                    <a:gd name="connsiteY14-998" fmla="*/ 1531876 h 1613391"/>
                    <a:gd name="connsiteX15-999" fmla="*/ 5614531 w 7141669"/>
                    <a:gd name="connsiteY15-1000" fmla="*/ 1497151 h 1613391"/>
                    <a:gd name="connsiteX16-1001" fmla="*/ 4514935 w 7141669"/>
                    <a:gd name="connsiteY16-1002" fmla="*/ 1555025 h 1613391"/>
                    <a:gd name="connsiteX17-1003" fmla="*/ 3760897 w 7141669"/>
                    <a:gd name="connsiteY17-1004" fmla="*/ 1565390 h 1613391"/>
                    <a:gd name="connsiteX18-1005" fmla="*/ 3693133 w 7141669"/>
                    <a:gd name="connsiteY18-1006" fmla="*/ 1612898 h 1613391"/>
                    <a:gd name="connsiteX19-1007" fmla="*/ 3033376 w 7141669"/>
                    <a:gd name="connsiteY19-1008" fmla="*/ 1531876 h 1613391"/>
                    <a:gd name="connsiteX20-1009" fmla="*/ 1470796 w 7141669"/>
                    <a:gd name="connsiteY20-1010" fmla="*/ 1555025 h 1613391"/>
                    <a:gd name="connsiteX21-1011" fmla="*/ 452222 w 7141669"/>
                    <a:gd name="connsiteY21-1012" fmla="*/ 1555026 h 1613391"/>
                    <a:gd name="connsiteX22-1013" fmla="*/ 116556 w 7141669"/>
                    <a:gd name="connsiteY22-1014" fmla="*/ 1346681 h 1613391"/>
                    <a:gd name="connsiteX23-1015" fmla="*/ 47108 w 7141669"/>
                    <a:gd name="connsiteY23-1016" fmla="*/ 455430 h 1613391"/>
                    <a:gd name="connsiteX24-1017" fmla="*/ 787888 w 7141669"/>
                    <a:gd name="connsiteY24-1018" fmla="*/ 212361 h 1613391"/>
                    <a:gd name="connsiteX0-1019" fmla="*/ 787888 w 7141669"/>
                    <a:gd name="connsiteY0-1020" fmla="*/ 212361 h 1613391"/>
                    <a:gd name="connsiteX1-1021" fmla="*/ 1320323 w 7141669"/>
                    <a:gd name="connsiteY1-1022" fmla="*/ 235511 h 1613391"/>
                    <a:gd name="connsiteX2-1023" fmla="*/ 1436070 w 7141669"/>
                    <a:gd name="connsiteY2-1024" fmla="*/ 108190 h 1613391"/>
                    <a:gd name="connsiteX3-1025" fmla="*/ 2118976 w 7141669"/>
                    <a:gd name="connsiteY3-1026" fmla="*/ 38742 h 1613391"/>
                    <a:gd name="connsiteX4-1027" fmla="*/ 2547240 w 7141669"/>
                    <a:gd name="connsiteY4-1028" fmla="*/ 4017 h 1613391"/>
                    <a:gd name="connsiteX5-1029" fmla="*/ 3068100 w 7141669"/>
                    <a:gd name="connsiteY5-1030" fmla="*/ 131339 h 1613391"/>
                    <a:gd name="connsiteX6-1031" fmla="*/ 3612111 w 7141669"/>
                    <a:gd name="connsiteY6-1032" fmla="*/ 15592 h 1613391"/>
                    <a:gd name="connsiteX7-1033" fmla="*/ 4468637 w 7141669"/>
                    <a:gd name="connsiteY7-1034" fmla="*/ 189212 h 1613391"/>
                    <a:gd name="connsiteX8-1035" fmla="*/ 5290440 w 7141669"/>
                    <a:gd name="connsiteY8-1036" fmla="*/ 142914 h 1613391"/>
                    <a:gd name="connsiteX9-1037" fmla="*/ 6158541 w 7141669"/>
                    <a:gd name="connsiteY9-1038" fmla="*/ 223936 h 1613391"/>
                    <a:gd name="connsiteX10-1039" fmla="*/ 6957194 w 7141669"/>
                    <a:gd name="connsiteY10-1040" fmla="*/ 166063 h 1613391"/>
                    <a:gd name="connsiteX11-1041" fmla="*/ 7084516 w 7141669"/>
                    <a:gd name="connsiteY11-1042" fmla="*/ 328109 h 1613391"/>
                    <a:gd name="connsiteX12-1043" fmla="*/ 7130814 w 7141669"/>
                    <a:gd name="connsiteY12-1044" fmla="*/ 837395 h 1613391"/>
                    <a:gd name="connsiteX13-1045" fmla="*/ 7096090 w 7141669"/>
                    <a:gd name="connsiteY13-1046" fmla="*/ 1288807 h 1613391"/>
                    <a:gd name="connsiteX14-1047" fmla="*/ 6690976 w 7141669"/>
                    <a:gd name="connsiteY14-1048" fmla="*/ 1531876 h 1613391"/>
                    <a:gd name="connsiteX15-1049" fmla="*/ 5614531 w 7141669"/>
                    <a:gd name="connsiteY15-1050" fmla="*/ 1497151 h 1613391"/>
                    <a:gd name="connsiteX16-1051" fmla="*/ 4514935 w 7141669"/>
                    <a:gd name="connsiteY16-1052" fmla="*/ 1555025 h 1613391"/>
                    <a:gd name="connsiteX17-1053" fmla="*/ 3760897 w 7141669"/>
                    <a:gd name="connsiteY17-1054" fmla="*/ 1565390 h 1613391"/>
                    <a:gd name="connsiteX18-1055" fmla="*/ 3693133 w 7141669"/>
                    <a:gd name="connsiteY18-1056" fmla="*/ 1612898 h 1613391"/>
                    <a:gd name="connsiteX19-1057" fmla="*/ 3033376 w 7141669"/>
                    <a:gd name="connsiteY19-1058" fmla="*/ 1531876 h 1613391"/>
                    <a:gd name="connsiteX20-1059" fmla="*/ 1470796 w 7141669"/>
                    <a:gd name="connsiteY20-1060" fmla="*/ 1555025 h 1613391"/>
                    <a:gd name="connsiteX21-1061" fmla="*/ 452222 w 7141669"/>
                    <a:gd name="connsiteY21-1062" fmla="*/ 1555026 h 1613391"/>
                    <a:gd name="connsiteX22-1063" fmla="*/ 116556 w 7141669"/>
                    <a:gd name="connsiteY22-1064" fmla="*/ 1346681 h 1613391"/>
                    <a:gd name="connsiteX23-1065" fmla="*/ 47108 w 7141669"/>
                    <a:gd name="connsiteY23-1066" fmla="*/ 455430 h 1613391"/>
                    <a:gd name="connsiteX24-1067" fmla="*/ 787888 w 7141669"/>
                    <a:gd name="connsiteY24-1068" fmla="*/ 212361 h 1613391"/>
                    <a:gd name="connsiteX0-1069" fmla="*/ 787888 w 7141669"/>
                    <a:gd name="connsiteY0-1070" fmla="*/ 208530 h 1609560"/>
                    <a:gd name="connsiteX1-1071" fmla="*/ 1320323 w 7141669"/>
                    <a:gd name="connsiteY1-1072" fmla="*/ 231680 h 1609560"/>
                    <a:gd name="connsiteX2-1073" fmla="*/ 1436070 w 7141669"/>
                    <a:gd name="connsiteY2-1074" fmla="*/ 104359 h 1609560"/>
                    <a:gd name="connsiteX3-1075" fmla="*/ 2466217 w 7141669"/>
                    <a:gd name="connsiteY3-1076" fmla="*/ 162232 h 1609560"/>
                    <a:gd name="connsiteX4-1077" fmla="*/ 2547240 w 7141669"/>
                    <a:gd name="connsiteY4-1078" fmla="*/ 186 h 1609560"/>
                    <a:gd name="connsiteX5-1079" fmla="*/ 3068100 w 7141669"/>
                    <a:gd name="connsiteY5-1080" fmla="*/ 127508 h 1609560"/>
                    <a:gd name="connsiteX6-1081" fmla="*/ 3612111 w 7141669"/>
                    <a:gd name="connsiteY6-1082" fmla="*/ 11761 h 1609560"/>
                    <a:gd name="connsiteX7-1083" fmla="*/ 4468637 w 7141669"/>
                    <a:gd name="connsiteY7-1084" fmla="*/ 185381 h 1609560"/>
                    <a:gd name="connsiteX8-1085" fmla="*/ 5290440 w 7141669"/>
                    <a:gd name="connsiteY8-1086" fmla="*/ 139083 h 1609560"/>
                    <a:gd name="connsiteX9-1087" fmla="*/ 6158541 w 7141669"/>
                    <a:gd name="connsiteY9-1088" fmla="*/ 220105 h 1609560"/>
                    <a:gd name="connsiteX10-1089" fmla="*/ 6957194 w 7141669"/>
                    <a:gd name="connsiteY10-1090" fmla="*/ 162232 h 1609560"/>
                    <a:gd name="connsiteX11-1091" fmla="*/ 7084516 w 7141669"/>
                    <a:gd name="connsiteY11-1092" fmla="*/ 324278 h 1609560"/>
                    <a:gd name="connsiteX12-1093" fmla="*/ 7130814 w 7141669"/>
                    <a:gd name="connsiteY12-1094" fmla="*/ 833564 h 1609560"/>
                    <a:gd name="connsiteX13-1095" fmla="*/ 7096090 w 7141669"/>
                    <a:gd name="connsiteY13-1096" fmla="*/ 1284976 h 1609560"/>
                    <a:gd name="connsiteX14-1097" fmla="*/ 6690976 w 7141669"/>
                    <a:gd name="connsiteY14-1098" fmla="*/ 1528045 h 1609560"/>
                    <a:gd name="connsiteX15-1099" fmla="*/ 5614531 w 7141669"/>
                    <a:gd name="connsiteY15-1100" fmla="*/ 1493320 h 1609560"/>
                    <a:gd name="connsiteX16-1101" fmla="*/ 4514935 w 7141669"/>
                    <a:gd name="connsiteY16-1102" fmla="*/ 1551194 h 1609560"/>
                    <a:gd name="connsiteX17-1103" fmla="*/ 3760897 w 7141669"/>
                    <a:gd name="connsiteY17-1104" fmla="*/ 1561559 h 1609560"/>
                    <a:gd name="connsiteX18-1105" fmla="*/ 3693133 w 7141669"/>
                    <a:gd name="connsiteY18-1106" fmla="*/ 1609067 h 1609560"/>
                    <a:gd name="connsiteX19-1107" fmla="*/ 3033376 w 7141669"/>
                    <a:gd name="connsiteY19-1108" fmla="*/ 1528045 h 1609560"/>
                    <a:gd name="connsiteX20-1109" fmla="*/ 1470796 w 7141669"/>
                    <a:gd name="connsiteY20-1110" fmla="*/ 1551194 h 1609560"/>
                    <a:gd name="connsiteX21-1111" fmla="*/ 452222 w 7141669"/>
                    <a:gd name="connsiteY21-1112" fmla="*/ 1551195 h 1609560"/>
                    <a:gd name="connsiteX22-1113" fmla="*/ 116556 w 7141669"/>
                    <a:gd name="connsiteY22-1114" fmla="*/ 1342850 h 1609560"/>
                    <a:gd name="connsiteX23-1115" fmla="*/ 47108 w 7141669"/>
                    <a:gd name="connsiteY23-1116" fmla="*/ 451599 h 1609560"/>
                    <a:gd name="connsiteX24-1117" fmla="*/ 787888 w 7141669"/>
                    <a:gd name="connsiteY24-1118" fmla="*/ 208530 h 1609560"/>
                    <a:gd name="connsiteX0-1119" fmla="*/ 787888 w 7141669"/>
                    <a:gd name="connsiteY0-1120" fmla="*/ 208530 h 1609560"/>
                    <a:gd name="connsiteX1-1121" fmla="*/ 1320323 w 7141669"/>
                    <a:gd name="connsiteY1-1122" fmla="*/ 231680 h 1609560"/>
                    <a:gd name="connsiteX2-1123" fmla="*/ 1910632 w 7141669"/>
                    <a:gd name="connsiteY2-1124" fmla="*/ 185382 h 1609560"/>
                    <a:gd name="connsiteX3-1125" fmla="*/ 2466217 w 7141669"/>
                    <a:gd name="connsiteY3-1126" fmla="*/ 162232 h 1609560"/>
                    <a:gd name="connsiteX4-1127" fmla="*/ 2547240 w 7141669"/>
                    <a:gd name="connsiteY4-1128" fmla="*/ 186 h 1609560"/>
                    <a:gd name="connsiteX5-1129" fmla="*/ 3068100 w 7141669"/>
                    <a:gd name="connsiteY5-1130" fmla="*/ 127508 h 1609560"/>
                    <a:gd name="connsiteX6-1131" fmla="*/ 3612111 w 7141669"/>
                    <a:gd name="connsiteY6-1132" fmla="*/ 11761 h 1609560"/>
                    <a:gd name="connsiteX7-1133" fmla="*/ 4468637 w 7141669"/>
                    <a:gd name="connsiteY7-1134" fmla="*/ 185381 h 1609560"/>
                    <a:gd name="connsiteX8-1135" fmla="*/ 5290440 w 7141669"/>
                    <a:gd name="connsiteY8-1136" fmla="*/ 139083 h 1609560"/>
                    <a:gd name="connsiteX9-1137" fmla="*/ 6158541 w 7141669"/>
                    <a:gd name="connsiteY9-1138" fmla="*/ 220105 h 1609560"/>
                    <a:gd name="connsiteX10-1139" fmla="*/ 6957194 w 7141669"/>
                    <a:gd name="connsiteY10-1140" fmla="*/ 162232 h 1609560"/>
                    <a:gd name="connsiteX11-1141" fmla="*/ 7084516 w 7141669"/>
                    <a:gd name="connsiteY11-1142" fmla="*/ 324278 h 1609560"/>
                    <a:gd name="connsiteX12-1143" fmla="*/ 7130814 w 7141669"/>
                    <a:gd name="connsiteY12-1144" fmla="*/ 833564 h 1609560"/>
                    <a:gd name="connsiteX13-1145" fmla="*/ 7096090 w 7141669"/>
                    <a:gd name="connsiteY13-1146" fmla="*/ 1284976 h 1609560"/>
                    <a:gd name="connsiteX14-1147" fmla="*/ 6690976 w 7141669"/>
                    <a:gd name="connsiteY14-1148" fmla="*/ 1528045 h 1609560"/>
                    <a:gd name="connsiteX15-1149" fmla="*/ 5614531 w 7141669"/>
                    <a:gd name="connsiteY15-1150" fmla="*/ 1493320 h 1609560"/>
                    <a:gd name="connsiteX16-1151" fmla="*/ 4514935 w 7141669"/>
                    <a:gd name="connsiteY16-1152" fmla="*/ 1551194 h 1609560"/>
                    <a:gd name="connsiteX17-1153" fmla="*/ 3760897 w 7141669"/>
                    <a:gd name="connsiteY17-1154" fmla="*/ 1561559 h 1609560"/>
                    <a:gd name="connsiteX18-1155" fmla="*/ 3693133 w 7141669"/>
                    <a:gd name="connsiteY18-1156" fmla="*/ 1609067 h 1609560"/>
                    <a:gd name="connsiteX19-1157" fmla="*/ 3033376 w 7141669"/>
                    <a:gd name="connsiteY19-1158" fmla="*/ 1528045 h 1609560"/>
                    <a:gd name="connsiteX20-1159" fmla="*/ 1470796 w 7141669"/>
                    <a:gd name="connsiteY20-1160" fmla="*/ 1551194 h 1609560"/>
                    <a:gd name="connsiteX21-1161" fmla="*/ 452222 w 7141669"/>
                    <a:gd name="connsiteY21-1162" fmla="*/ 1551195 h 1609560"/>
                    <a:gd name="connsiteX22-1163" fmla="*/ 116556 w 7141669"/>
                    <a:gd name="connsiteY22-1164" fmla="*/ 1342850 h 1609560"/>
                    <a:gd name="connsiteX23-1165" fmla="*/ 47108 w 7141669"/>
                    <a:gd name="connsiteY23-1166" fmla="*/ 451599 h 1609560"/>
                    <a:gd name="connsiteX24-1167" fmla="*/ 787888 w 7141669"/>
                    <a:gd name="connsiteY24-1168" fmla="*/ 208530 h 1609560"/>
                    <a:gd name="connsiteX0-1169" fmla="*/ 787888 w 7141669"/>
                    <a:gd name="connsiteY0-1170" fmla="*/ 208530 h 1609560"/>
                    <a:gd name="connsiteX1-1171" fmla="*/ 1320323 w 7141669"/>
                    <a:gd name="connsiteY1-1172" fmla="*/ 231680 h 1609560"/>
                    <a:gd name="connsiteX2-1173" fmla="*/ 2466217 w 7141669"/>
                    <a:gd name="connsiteY2-1174" fmla="*/ 162232 h 1609560"/>
                    <a:gd name="connsiteX3-1175" fmla="*/ 2547240 w 7141669"/>
                    <a:gd name="connsiteY3-1176" fmla="*/ 186 h 1609560"/>
                    <a:gd name="connsiteX4-1177" fmla="*/ 3068100 w 7141669"/>
                    <a:gd name="connsiteY4-1178" fmla="*/ 127508 h 1609560"/>
                    <a:gd name="connsiteX5-1179" fmla="*/ 3612111 w 7141669"/>
                    <a:gd name="connsiteY5-1180" fmla="*/ 11761 h 1609560"/>
                    <a:gd name="connsiteX6-1181" fmla="*/ 4468637 w 7141669"/>
                    <a:gd name="connsiteY6-1182" fmla="*/ 185381 h 1609560"/>
                    <a:gd name="connsiteX7-1183" fmla="*/ 5290440 w 7141669"/>
                    <a:gd name="connsiteY7-1184" fmla="*/ 139083 h 1609560"/>
                    <a:gd name="connsiteX8-1185" fmla="*/ 6158541 w 7141669"/>
                    <a:gd name="connsiteY8-1186" fmla="*/ 220105 h 1609560"/>
                    <a:gd name="connsiteX9-1187" fmla="*/ 6957194 w 7141669"/>
                    <a:gd name="connsiteY9-1188" fmla="*/ 162232 h 1609560"/>
                    <a:gd name="connsiteX10-1189" fmla="*/ 7084516 w 7141669"/>
                    <a:gd name="connsiteY10-1190" fmla="*/ 324278 h 1609560"/>
                    <a:gd name="connsiteX11-1191" fmla="*/ 7130814 w 7141669"/>
                    <a:gd name="connsiteY11-1192" fmla="*/ 833564 h 1609560"/>
                    <a:gd name="connsiteX12-1193" fmla="*/ 7096090 w 7141669"/>
                    <a:gd name="connsiteY12-1194" fmla="*/ 1284976 h 1609560"/>
                    <a:gd name="connsiteX13-1195" fmla="*/ 6690976 w 7141669"/>
                    <a:gd name="connsiteY13-1196" fmla="*/ 1528045 h 1609560"/>
                    <a:gd name="connsiteX14-1197" fmla="*/ 5614531 w 7141669"/>
                    <a:gd name="connsiteY14-1198" fmla="*/ 1493320 h 1609560"/>
                    <a:gd name="connsiteX15-1199" fmla="*/ 4514935 w 7141669"/>
                    <a:gd name="connsiteY15-1200" fmla="*/ 1551194 h 1609560"/>
                    <a:gd name="connsiteX16-1201" fmla="*/ 3760897 w 7141669"/>
                    <a:gd name="connsiteY16-1202" fmla="*/ 1561559 h 1609560"/>
                    <a:gd name="connsiteX17-1203" fmla="*/ 3693133 w 7141669"/>
                    <a:gd name="connsiteY17-1204" fmla="*/ 1609067 h 1609560"/>
                    <a:gd name="connsiteX18-1205" fmla="*/ 3033376 w 7141669"/>
                    <a:gd name="connsiteY18-1206" fmla="*/ 1528045 h 1609560"/>
                    <a:gd name="connsiteX19-1207" fmla="*/ 1470796 w 7141669"/>
                    <a:gd name="connsiteY19-1208" fmla="*/ 1551194 h 1609560"/>
                    <a:gd name="connsiteX20-1209" fmla="*/ 452222 w 7141669"/>
                    <a:gd name="connsiteY20-1210" fmla="*/ 1551195 h 1609560"/>
                    <a:gd name="connsiteX21-1211" fmla="*/ 116556 w 7141669"/>
                    <a:gd name="connsiteY21-1212" fmla="*/ 1342850 h 1609560"/>
                    <a:gd name="connsiteX22-1213" fmla="*/ 47108 w 7141669"/>
                    <a:gd name="connsiteY22-1214" fmla="*/ 451599 h 1609560"/>
                    <a:gd name="connsiteX23-1215" fmla="*/ 787888 w 7141669"/>
                    <a:gd name="connsiteY23-1216" fmla="*/ 208530 h 1609560"/>
                    <a:gd name="connsiteX0-1217" fmla="*/ 787888 w 7141669"/>
                    <a:gd name="connsiteY0-1218" fmla="*/ 197421 h 1598451"/>
                    <a:gd name="connsiteX1-1219" fmla="*/ 1320323 w 7141669"/>
                    <a:gd name="connsiteY1-1220" fmla="*/ 220571 h 1598451"/>
                    <a:gd name="connsiteX2-1221" fmla="*/ 2466217 w 7141669"/>
                    <a:gd name="connsiteY2-1222" fmla="*/ 151123 h 1598451"/>
                    <a:gd name="connsiteX3-1223" fmla="*/ 3068100 w 7141669"/>
                    <a:gd name="connsiteY3-1224" fmla="*/ 116399 h 1598451"/>
                    <a:gd name="connsiteX4-1225" fmla="*/ 3612111 w 7141669"/>
                    <a:gd name="connsiteY4-1226" fmla="*/ 652 h 1598451"/>
                    <a:gd name="connsiteX5-1227" fmla="*/ 4468637 w 7141669"/>
                    <a:gd name="connsiteY5-1228" fmla="*/ 174272 h 1598451"/>
                    <a:gd name="connsiteX6-1229" fmla="*/ 5290440 w 7141669"/>
                    <a:gd name="connsiteY6-1230" fmla="*/ 127974 h 1598451"/>
                    <a:gd name="connsiteX7-1231" fmla="*/ 6158541 w 7141669"/>
                    <a:gd name="connsiteY7-1232" fmla="*/ 208996 h 1598451"/>
                    <a:gd name="connsiteX8-1233" fmla="*/ 6957194 w 7141669"/>
                    <a:gd name="connsiteY8-1234" fmla="*/ 151123 h 1598451"/>
                    <a:gd name="connsiteX9-1235" fmla="*/ 7084516 w 7141669"/>
                    <a:gd name="connsiteY9-1236" fmla="*/ 313169 h 1598451"/>
                    <a:gd name="connsiteX10-1237" fmla="*/ 7130814 w 7141669"/>
                    <a:gd name="connsiteY10-1238" fmla="*/ 822455 h 1598451"/>
                    <a:gd name="connsiteX11-1239" fmla="*/ 7096090 w 7141669"/>
                    <a:gd name="connsiteY11-1240" fmla="*/ 1273867 h 1598451"/>
                    <a:gd name="connsiteX12-1241" fmla="*/ 6690976 w 7141669"/>
                    <a:gd name="connsiteY12-1242" fmla="*/ 1516936 h 1598451"/>
                    <a:gd name="connsiteX13-1243" fmla="*/ 5614531 w 7141669"/>
                    <a:gd name="connsiteY13-1244" fmla="*/ 1482211 h 1598451"/>
                    <a:gd name="connsiteX14-1245" fmla="*/ 4514935 w 7141669"/>
                    <a:gd name="connsiteY14-1246" fmla="*/ 1540085 h 1598451"/>
                    <a:gd name="connsiteX15-1247" fmla="*/ 3760897 w 7141669"/>
                    <a:gd name="connsiteY15-1248" fmla="*/ 1550450 h 1598451"/>
                    <a:gd name="connsiteX16-1249" fmla="*/ 3693133 w 7141669"/>
                    <a:gd name="connsiteY16-1250" fmla="*/ 1597958 h 1598451"/>
                    <a:gd name="connsiteX17-1251" fmla="*/ 3033376 w 7141669"/>
                    <a:gd name="connsiteY17-1252" fmla="*/ 1516936 h 1598451"/>
                    <a:gd name="connsiteX18-1253" fmla="*/ 1470796 w 7141669"/>
                    <a:gd name="connsiteY18-1254" fmla="*/ 1540085 h 1598451"/>
                    <a:gd name="connsiteX19-1255" fmla="*/ 452222 w 7141669"/>
                    <a:gd name="connsiteY19-1256" fmla="*/ 1540086 h 1598451"/>
                    <a:gd name="connsiteX20-1257" fmla="*/ 116556 w 7141669"/>
                    <a:gd name="connsiteY20-1258" fmla="*/ 1331741 h 1598451"/>
                    <a:gd name="connsiteX21-1259" fmla="*/ 47108 w 7141669"/>
                    <a:gd name="connsiteY21-1260" fmla="*/ 440490 h 1598451"/>
                    <a:gd name="connsiteX22-1261" fmla="*/ 787888 w 7141669"/>
                    <a:gd name="connsiteY22-1262" fmla="*/ 197421 h 1598451"/>
                    <a:gd name="connsiteX0-1263" fmla="*/ 787888 w 7141669"/>
                    <a:gd name="connsiteY0-1264" fmla="*/ 106476 h 1507506"/>
                    <a:gd name="connsiteX1-1265" fmla="*/ 1320323 w 7141669"/>
                    <a:gd name="connsiteY1-1266" fmla="*/ 129626 h 1507506"/>
                    <a:gd name="connsiteX2-1267" fmla="*/ 2466217 w 7141669"/>
                    <a:gd name="connsiteY2-1268" fmla="*/ 60178 h 1507506"/>
                    <a:gd name="connsiteX3-1269" fmla="*/ 3068100 w 7141669"/>
                    <a:gd name="connsiteY3-1270" fmla="*/ 25454 h 1507506"/>
                    <a:gd name="connsiteX4-1271" fmla="*/ 3878329 w 7141669"/>
                    <a:gd name="connsiteY4-1272" fmla="*/ 2305 h 1507506"/>
                    <a:gd name="connsiteX5-1273" fmla="*/ 4468637 w 7141669"/>
                    <a:gd name="connsiteY5-1274" fmla="*/ 83327 h 1507506"/>
                    <a:gd name="connsiteX6-1275" fmla="*/ 5290440 w 7141669"/>
                    <a:gd name="connsiteY6-1276" fmla="*/ 37029 h 1507506"/>
                    <a:gd name="connsiteX7-1277" fmla="*/ 6158541 w 7141669"/>
                    <a:gd name="connsiteY7-1278" fmla="*/ 118051 h 1507506"/>
                    <a:gd name="connsiteX8-1279" fmla="*/ 6957194 w 7141669"/>
                    <a:gd name="connsiteY8-1280" fmla="*/ 60178 h 1507506"/>
                    <a:gd name="connsiteX9-1281" fmla="*/ 7084516 w 7141669"/>
                    <a:gd name="connsiteY9-1282" fmla="*/ 222224 h 1507506"/>
                    <a:gd name="connsiteX10-1283" fmla="*/ 7130814 w 7141669"/>
                    <a:gd name="connsiteY10-1284" fmla="*/ 731510 h 1507506"/>
                    <a:gd name="connsiteX11-1285" fmla="*/ 7096090 w 7141669"/>
                    <a:gd name="connsiteY11-1286" fmla="*/ 1182922 h 1507506"/>
                    <a:gd name="connsiteX12-1287" fmla="*/ 6690976 w 7141669"/>
                    <a:gd name="connsiteY12-1288" fmla="*/ 1425991 h 1507506"/>
                    <a:gd name="connsiteX13-1289" fmla="*/ 5614531 w 7141669"/>
                    <a:gd name="connsiteY13-1290" fmla="*/ 1391266 h 1507506"/>
                    <a:gd name="connsiteX14-1291" fmla="*/ 4514935 w 7141669"/>
                    <a:gd name="connsiteY14-1292" fmla="*/ 1449140 h 1507506"/>
                    <a:gd name="connsiteX15-1293" fmla="*/ 3760897 w 7141669"/>
                    <a:gd name="connsiteY15-1294" fmla="*/ 1459505 h 1507506"/>
                    <a:gd name="connsiteX16-1295" fmla="*/ 3693133 w 7141669"/>
                    <a:gd name="connsiteY16-1296" fmla="*/ 1507013 h 1507506"/>
                    <a:gd name="connsiteX17-1297" fmla="*/ 3033376 w 7141669"/>
                    <a:gd name="connsiteY17-1298" fmla="*/ 1425991 h 1507506"/>
                    <a:gd name="connsiteX18-1299" fmla="*/ 1470796 w 7141669"/>
                    <a:gd name="connsiteY18-1300" fmla="*/ 1449140 h 1507506"/>
                    <a:gd name="connsiteX19-1301" fmla="*/ 452222 w 7141669"/>
                    <a:gd name="connsiteY19-1302" fmla="*/ 1449141 h 1507506"/>
                    <a:gd name="connsiteX20-1303" fmla="*/ 116556 w 7141669"/>
                    <a:gd name="connsiteY20-1304" fmla="*/ 1240796 h 1507506"/>
                    <a:gd name="connsiteX21-1305" fmla="*/ 47108 w 7141669"/>
                    <a:gd name="connsiteY21-1306" fmla="*/ 349545 h 1507506"/>
                    <a:gd name="connsiteX22-1307" fmla="*/ 787888 w 7141669"/>
                    <a:gd name="connsiteY22-1308" fmla="*/ 106476 h 1507506"/>
                    <a:gd name="connsiteX0-1309" fmla="*/ 787888 w 7141669"/>
                    <a:gd name="connsiteY0-1310" fmla="*/ 106476 h 1464573"/>
                    <a:gd name="connsiteX1-1311" fmla="*/ 1320323 w 7141669"/>
                    <a:gd name="connsiteY1-1312" fmla="*/ 129626 h 1464573"/>
                    <a:gd name="connsiteX2-1313" fmla="*/ 2466217 w 7141669"/>
                    <a:gd name="connsiteY2-1314" fmla="*/ 60178 h 1464573"/>
                    <a:gd name="connsiteX3-1315" fmla="*/ 3068100 w 7141669"/>
                    <a:gd name="connsiteY3-1316" fmla="*/ 25454 h 1464573"/>
                    <a:gd name="connsiteX4-1317" fmla="*/ 3878329 w 7141669"/>
                    <a:gd name="connsiteY4-1318" fmla="*/ 2305 h 1464573"/>
                    <a:gd name="connsiteX5-1319" fmla="*/ 4468637 w 7141669"/>
                    <a:gd name="connsiteY5-1320" fmla="*/ 83327 h 1464573"/>
                    <a:gd name="connsiteX6-1321" fmla="*/ 5290440 w 7141669"/>
                    <a:gd name="connsiteY6-1322" fmla="*/ 37029 h 1464573"/>
                    <a:gd name="connsiteX7-1323" fmla="*/ 6158541 w 7141669"/>
                    <a:gd name="connsiteY7-1324" fmla="*/ 118051 h 1464573"/>
                    <a:gd name="connsiteX8-1325" fmla="*/ 6957194 w 7141669"/>
                    <a:gd name="connsiteY8-1326" fmla="*/ 60178 h 1464573"/>
                    <a:gd name="connsiteX9-1327" fmla="*/ 7084516 w 7141669"/>
                    <a:gd name="connsiteY9-1328" fmla="*/ 222224 h 1464573"/>
                    <a:gd name="connsiteX10-1329" fmla="*/ 7130814 w 7141669"/>
                    <a:gd name="connsiteY10-1330" fmla="*/ 731510 h 1464573"/>
                    <a:gd name="connsiteX11-1331" fmla="*/ 7096090 w 7141669"/>
                    <a:gd name="connsiteY11-1332" fmla="*/ 1182922 h 1464573"/>
                    <a:gd name="connsiteX12-1333" fmla="*/ 6690976 w 7141669"/>
                    <a:gd name="connsiteY12-1334" fmla="*/ 1425991 h 1464573"/>
                    <a:gd name="connsiteX13-1335" fmla="*/ 5614531 w 7141669"/>
                    <a:gd name="connsiteY13-1336" fmla="*/ 1391266 h 1464573"/>
                    <a:gd name="connsiteX14-1337" fmla="*/ 4514935 w 7141669"/>
                    <a:gd name="connsiteY14-1338" fmla="*/ 1449140 h 1464573"/>
                    <a:gd name="connsiteX15-1339" fmla="*/ 3760897 w 7141669"/>
                    <a:gd name="connsiteY15-1340" fmla="*/ 1459505 h 1464573"/>
                    <a:gd name="connsiteX16-1341" fmla="*/ 3033376 w 7141669"/>
                    <a:gd name="connsiteY16-1342" fmla="*/ 1425991 h 1464573"/>
                    <a:gd name="connsiteX17-1343" fmla="*/ 1470796 w 7141669"/>
                    <a:gd name="connsiteY17-1344" fmla="*/ 1449140 h 1464573"/>
                    <a:gd name="connsiteX18-1345" fmla="*/ 452222 w 7141669"/>
                    <a:gd name="connsiteY18-1346" fmla="*/ 1449141 h 1464573"/>
                    <a:gd name="connsiteX19-1347" fmla="*/ 116556 w 7141669"/>
                    <a:gd name="connsiteY19-1348" fmla="*/ 1240796 h 1464573"/>
                    <a:gd name="connsiteX20-1349" fmla="*/ 47108 w 7141669"/>
                    <a:gd name="connsiteY20-1350" fmla="*/ 349545 h 1464573"/>
                    <a:gd name="connsiteX21-1351" fmla="*/ 787888 w 7141669"/>
                    <a:gd name="connsiteY21-1352" fmla="*/ 106476 h 146457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  <a:cxn ang="0">
                      <a:pos x="connsiteX14-29" y="connsiteY14-30"/>
                    </a:cxn>
                    <a:cxn ang="0">
                      <a:pos x="connsiteX15-31" y="connsiteY15-32"/>
                    </a:cxn>
                    <a:cxn ang="0">
                      <a:pos x="connsiteX16-33" y="connsiteY16-34"/>
                    </a:cxn>
                    <a:cxn ang="0">
                      <a:pos x="connsiteX17-35" y="connsiteY17-36"/>
                    </a:cxn>
                    <a:cxn ang="0">
                      <a:pos x="connsiteX18-37" y="connsiteY18-38"/>
                    </a:cxn>
                    <a:cxn ang="0">
                      <a:pos x="connsiteX19-39" y="connsiteY19-40"/>
                    </a:cxn>
                    <a:cxn ang="0">
                      <a:pos x="connsiteX20-41" y="connsiteY20-42"/>
                    </a:cxn>
                    <a:cxn ang="0">
                      <a:pos x="connsiteX21-43" y="connsiteY21-44"/>
                    </a:cxn>
                  </a:cxnLst>
                  <a:rect l="l" t="t" r="r" b="b"/>
                  <a:pathLst>
                    <a:path w="7141669" h="1464573">
                      <a:moveTo>
                        <a:pt x="787888" y="106476"/>
                      </a:moveTo>
                      <a:cubicBezTo>
                        <a:pt x="1000091" y="69823"/>
                        <a:pt x="1040602" y="137342"/>
                        <a:pt x="1320323" y="129626"/>
                      </a:cubicBezTo>
                      <a:cubicBezTo>
                        <a:pt x="1600044" y="121910"/>
                        <a:pt x="2174921" y="77540"/>
                        <a:pt x="2466217" y="60178"/>
                      </a:cubicBezTo>
                      <a:cubicBezTo>
                        <a:pt x="2757513" y="42816"/>
                        <a:pt x="2832748" y="35099"/>
                        <a:pt x="3068100" y="25454"/>
                      </a:cubicBezTo>
                      <a:cubicBezTo>
                        <a:pt x="3303452" y="15809"/>
                        <a:pt x="3644906" y="-7340"/>
                        <a:pt x="3878329" y="2305"/>
                      </a:cubicBezTo>
                      <a:cubicBezTo>
                        <a:pt x="4111752" y="11950"/>
                        <a:pt x="4233285" y="77540"/>
                        <a:pt x="4468637" y="83327"/>
                      </a:cubicBezTo>
                      <a:cubicBezTo>
                        <a:pt x="4703989" y="89114"/>
                        <a:pt x="5008789" y="31242"/>
                        <a:pt x="5290440" y="37029"/>
                      </a:cubicBezTo>
                      <a:cubicBezTo>
                        <a:pt x="5572091" y="42816"/>
                        <a:pt x="5880749" y="114193"/>
                        <a:pt x="6158541" y="118051"/>
                      </a:cubicBezTo>
                      <a:cubicBezTo>
                        <a:pt x="6436333" y="121909"/>
                        <a:pt x="6802865" y="42816"/>
                        <a:pt x="6957194" y="60178"/>
                      </a:cubicBezTo>
                      <a:cubicBezTo>
                        <a:pt x="7111523" y="77540"/>
                        <a:pt x="7055579" y="110335"/>
                        <a:pt x="7084516" y="222224"/>
                      </a:cubicBezTo>
                      <a:cubicBezTo>
                        <a:pt x="7113453" y="334113"/>
                        <a:pt x="7128885" y="571394"/>
                        <a:pt x="7130814" y="731510"/>
                      </a:cubicBezTo>
                      <a:cubicBezTo>
                        <a:pt x="7132743" y="891626"/>
                        <a:pt x="7169396" y="1067175"/>
                        <a:pt x="7096090" y="1182922"/>
                      </a:cubicBezTo>
                      <a:cubicBezTo>
                        <a:pt x="7022784" y="1298669"/>
                        <a:pt x="6937903" y="1391267"/>
                        <a:pt x="6690976" y="1425991"/>
                      </a:cubicBezTo>
                      <a:cubicBezTo>
                        <a:pt x="6444050" y="1460715"/>
                        <a:pt x="5977204" y="1387408"/>
                        <a:pt x="5614531" y="1391266"/>
                      </a:cubicBezTo>
                      <a:cubicBezTo>
                        <a:pt x="5251858" y="1395124"/>
                        <a:pt x="4823874" y="1437767"/>
                        <a:pt x="4514935" y="1449140"/>
                      </a:cubicBezTo>
                      <a:cubicBezTo>
                        <a:pt x="4205996" y="1460513"/>
                        <a:pt x="4007824" y="1463363"/>
                        <a:pt x="3760897" y="1459505"/>
                      </a:cubicBezTo>
                      <a:cubicBezTo>
                        <a:pt x="3513971" y="1455647"/>
                        <a:pt x="3415059" y="1427718"/>
                        <a:pt x="3033376" y="1425991"/>
                      </a:cubicBezTo>
                      <a:cubicBezTo>
                        <a:pt x="2662987" y="1416346"/>
                        <a:pt x="1900988" y="1445282"/>
                        <a:pt x="1470796" y="1449140"/>
                      </a:cubicBezTo>
                      <a:cubicBezTo>
                        <a:pt x="1131271" y="1449140"/>
                        <a:pt x="677929" y="1483865"/>
                        <a:pt x="452222" y="1449141"/>
                      </a:cubicBezTo>
                      <a:cubicBezTo>
                        <a:pt x="226515" y="1414417"/>
                        <a:pt x="184075" y="1437565"/>
                        <a:pt x="116556" y="1240796"/>
                      </a:cubicBezTo>
                      <a:cubicBezTo>
                        <a:pt x="49037" y="1044027"/>
                        <a:pt x="-64781" y="538598"/>
                        <a:pt x="47108" y="349545"/>
                      </a:cubicBezTo>
                      <a:cubicBezTo>
                        <a:pt x="158997" y="160492"/>
                        <a:pt x="575686" y="143129"/>
                        <a:pt x="787888" y="10647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chemeClr val="tx1"/>
                      </a:solidFill>
                      <a:prstDash val="lgDash"/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6" name="Freeform 85"/>
                <p:cNvSpPr/>
                <p:nvPr/>
              </p:nvSpPr>
              <p:spPr>
                <a:xfrm>
                  <a:off x="4759970" y="1803838"/>
                  <a:ext cx="7141669" cy="1464573"/>
                </a:xfrm>
                <a:custGeom>
                  <a:avLst/>
                  <a:gdLst>
                    <a:gd name="connsiteX0" fmla="*/ 429056 w 7158956"/>
                    <a:gd name="connsiteY0" fmla="*/ 119764 h 1709284"/>
                    <a:gd name="connsiteX1" fmla="*/ 1030939 w 7158956"/>
                    <a:gd name="connsiteY1" fmla="*/ 15592 h 1709284"/>
                    <a:gd name="connsiteX2" fmla="*/ 1436053 w 7158956"/>
                    <a:gd name="connsiteY2" fmla="*/ 108190 h 1709284"/>
                    <a:gd name="connsiteX3" fmla="*/ 2118959 w 7158956"/>
                    <a:gd name="connsiteY3" fmla="*/ 38742 h 1709284"/>
                    <a:gd name="connsiteX4" fmla="*/ 2547223 w 7158956"/>
                    <a:gd name="connsiteY4" fmla="*/ 4017 h 1709284"/>
                    <a:gd name="connsiteX5" fmla="*/ 3068083 w 7158956"/>
                    <a:gd name="connsiteY5" fmla="*/ 131339 h 1709284"/>
                    <a:gd name="connsiteX6" fmla="*/ 3612094 w 7158956"/>
                    <a:gd name="connsiteY6" fmla="*/ 15592 h 1709284"/>
                    <a:gd name="connsiteX7" fmla="*/ 4468620 w 7158956"/>
                    <a:gd name="connsiteY7" fmla="*/ 189212 h 1709284"/>
                    <a:gd name="connsiteX8" fmla="*/ 5290423 w 7158956"/>
                    <a:gd name="connsiteY8" fmla="*/ 142914 h 1709284"/>
                    <a:gd name="connsiteX9" fmla="*/ 6158524 w 7158956"/>
                    <a:gd name="connsiteY9" fmla="*/ 223936 h 1709284"/>
                    <a:gd name="connsiteX10" fmla="*/ 6957177 w 7158956"/>
                    <a:gd name="connsiteY10" fmla="*/ 166063 h 1709284"/>
                    <a:gd name="connsiteX11" fmla="*/ 7084499 w 7158956"/>
                    <a:gd name="connsiteY11" fmla="*/ 328109 h 1709284"/>
                    <a:gd name="connsiteX12" fmla="*/ 7130797 w 7158956"/>
                    <a:gd name="connsiteY12" fmla="*/ 837395 h 1709284"/>
                    <a:gd name="connsiteX13" fmla="*/ 7096073 w 7158956"/>
                    <a:gd name="connsiteY13" fmla="*/ 1288807 h 1709284"/>
                    <a:gd name="connsiteX14" fmla="*/ 6436316 w 7158956"/>
                    <a:gd name="connsiteY14" fmla="*/ 1474002 h 1709284"/>
                    <a:gd name="connsiteX15" fmla="*/ 5440894 w 7158956"/>
                    <a:gd name="connsiteY15" fmla="*/ 1323531 h 1709284"/>
                    <a:gd name="connsiteX16" fmla="*/ 4538068 w 7158956"/>
                    <a:gd name="connsiteY16" fmla="*/ 1381405 h 1709284"/>
                    <a:gd name="connsiteX17" fmla="*/ 3519496 w 7158956"/>
                    <a:gd name="connsiteY17" fmla="*/ 1705496 h 1709284"/>
                    <a:gd name="connsiteX18" fmla="*/ 2234706 w 7158956"/>
                    <a:gd name="connsiteY18" fmla="*/ 1566600 h 1709284"/>
                    <a:gd name="connsiteX19" fmla="*/ 1736995 w 7158956"/>
                    <a:gd name="connsiteY19" fmla="*/ 1693921 h 1709284"/>
                    <a:gd name="connsiteX20" fmla="*/ 452205 w 7158956"/>
                    <a:gd name="connsiteY20" fmla="*/ 1636048 h 1709284"/>
                    <a:gd name="connsiteX21" fmla="*/ 47091 w 7158956"/>
                    <a:gd name="connsiteY21" fmla="*/ 1520301 h 1709284"/>
                    <a:gd name="connsiteX22" fmla="*/ 47091 w 7158956"/>
                    <a:gd name="connsiteY22" fmla="*/ 455430 h 1709284"/>
                    <a:gd name="connsiteX23" fmla="*/ 429056 w 7158956"/>
                    <a:gd name="connsiteY23" fmla="*/ 119764 h 1709284"/>
                    <a:gd name="connsiteX0-1" fmla="*/ 429056 w 7158956"/>
                    <a:gd name="connsiteY0-2" fmla="*/ 119764 h 1705496"/>
                    <a:gd name="connsiteX1-3" fmla="*/ 1030939 w 7158956"/>
                    <a:gd name="connsiteY1-4" fmla="*/ 15592 h 1705496"/>
                    <a:gd name="connsiteX2-5" fmla="*/ 1436053 w 7158956"/>
                    <a:gd name="connsiteY2-6" fmla="*/ 108190 h 1705496"/>
                    <a:gd name="connsiteX3-7" fmla="*/ 2118959 w 7158956"/>
                    <a:gd name="connsiteY3-8" fmla="*/ 38742 h 1705496"/>
                    <a:gd name="connsiteX4-9" fmla="*/ 2547223 w 7158956"/>
                    <a:gd name="connsiteY4-10" fmla="*/ 4017 h 1705496"/>
                    <a:gd name="connsiteX5-11" fmla="*/ 3068083 w 7158956"/>
                    <a:gd name="connsiteY5-12" fmla="*/ 131339 h 1705496"/>
                    <a:gd name="connsiteX6-13" fmla="*/ 3612094 w 7158956"/>
                    <a:gd name="connsiteY6-14" fmla="*/ 15592 h 1705496"/>
                    <a:gd name="connsiteX7-15" fmla="*/ 4468620 w 7158956"/>
                    <a:gd name="connsiteY7-16" fmla="*/ 189212 h 1705496"/>
                    <a:gd name="connsiteX8-17" fmla="*/ 5290423 w 7158956"/>
                    <a:gd name="connsiteY8-18" fmla="*/ 142914 h 1705496"/>
                    <a:gd name="connsiteX9-19" fmla="*/ 6158524 w 7158956"/>
                    <a:gd name="connsiteY9-20" fmla="*/ 223936 h 1705496"/>
                    <a:gd name="connsiteX10-21" fmla="*/ 6957177 w 7158956"/>
                    <a:gd name="connsiteY10-22" fmla="*/ 166063 h 1705496"/>
                    <a:gd name="connsiteX11-23" fmla="*/ 7084499 w 7158956"/>
                    <a:gd name="connsiteY11-24" fmla="*/ 328109 h 1705496"/>
                    <a:gd name="connsiteX12-25" fmla="*/ 7130797 w 7158956"/>
                    <a:gd name="connsiteY12-26" fmla="*/ 837395 h 1705496"/>
                    <a:gd name="connsiteX13-27" fmla="*/ 7096073 w 7158956"/>
                    <a:gd name="connsiteY13-28" fmla="*/ 1288807 h 1705496"/>
                    <a:gd name="connsiteX14-29" fmla="*/ 6436316 w 7158956"/>
                    <a:gd name="connsiteY14-30" fmla="*/ 1474002 h 1705496"/>
                    <a:gd name="connsiteX15-31" fmla="*/ 5440894 w 7158956"/>
                    <a:gd name="connsiteY15-32" fmla="*/ 1323531 h 1705496"/>
                    <a:gd name="connsiteX16-33" fmla="*/ 4642240 w 7158956"/>
                    <a:gd name="connsiteY16-34" fmla="*/ 1566600 h 1705496"/>
                    <a:gd name="connsiteX17-35" fmla="*/ 3519496 w 7158956"/>
                    <a:gd name="connsiteY17-36" fmla="*/ 1705496 h 1705496"/>
                    <a:gd name="connsiteX18-37" fmla="*/ 2234706 w 7158956"/>
                    <a:gd name="connsiteY18-38" fmla="*/ 1566600 h 1705496"/>
                    <a:gd name="connsiteX19-39" fmla="*/ 1736995 w 7158956"/>
                    <a:gd name="connsiteY19-40" fmla="*/ 1693921 h 1705496"/>
                    <a:gd name="connsiteX20-41" fmla="*/ 452205 w 7158956"/>
                    <a:gd name="connsiteY20-42" fmla="*/ 1636048 h 1705496"/>
                    <a:gd name="connsiteX21-43" fmla="*/ 47091 w 7158956"/>
                    <a:gd name="connsiteY21-44" fmla="*/ 1520301 h 1705496"/>
                    <a:gd name="connsiteX22-45" fmla="*/ 47091 w 7158956"/>
                    <a:gd name="connsiteY22-46" fmla="*/ 455430 h 1705496"/>
                    <a:gd name="connsiteX23-47" fmla="*/ 429056 w 7158956"/>
                    <a:gd name="connsiteY23-48" fmla="*/ 119764 h 1705496"/>
                    <a:gd name="connsiteX0-49" fmla="*/ 429056 w 7158956"/>
                    <a:gd name="connsiteY0-50" fmla="*/ 119764 h 1705496"/>
                    <a:gd name="connsiteX1-51" fmla="*/ 1030939 w 7158956"/>
                    <a:gd name="connsiteY1-52" fmla="*/ 15592 h 1705496"/>
                    <a:gd name="connsiteX2-53" fmla="*/ 1436053 w 7158956"/>
                    <a:gd name="connsiteY2-54" fmla="*/ 108190 h 1705496"/>
                    <a:gd name="connsiteX3-55" fmla="*/ 2118959 w 7158956"/>
                    <a:gd name="connsiteY3-56" fmla="*/ 38742 h 1705496"/>
                    <a:gd name="connsiteX4-57" fmla="*/ 2547223 w 7158956"/>
                    <a:gd name="connsiteY4-58" fmla="*/ 4017 h 1705496"/>
                    <a:gd name="connsiteX5-59" fmla="*/ 3068083 w 7158956"/>
                    <a:gd name="connsiteY5-60" fmla="*/ 131339 h 1705496"/>
                    <a:gd name="connsiteX6-61" fmla="*/ 3612094 w 7158956"/>
                    <a:gd name="connsiteY6-62" fmla="*/ 15592 h 1705496"/>
                    <a:gd name="connsiteX7-63" fmla="*/ 4468620 w 7158956"/>
                    <a:gd name="connsiteY7-64" fmla="*/ 189212 h 1705496"/>
                    <a:gd name="connsiteX8-65" fmla="*/ 5290423 w 7158956"/>
                    <a:gd name="connsiteY8-66" fmla="*/ 142914 h 1705496"/>
                    <a:gd name="connsiteX9-67" fmla="*/ 6158524 w 7158956"/>
                    <a:gd name="connsiteY9-68" fmla="*/ 223936 h 1705496"/>
                    <a:gd name="connsiteX10-69" fmla="*/ 6957177 w 7158956"/>
                    <a:gd name="connsiteY10-70" fmla="*/ 166063 h 1705496"/>
                    <a:gd name="connsiteX11-71" fmla="*/ 7084499 w 7158956"/>
                    <a:gd name="connsiteY11-72" fmla="*/ 328109 h 1705496"/>
                    <a:gd name="connsiteX12-73" fmla="*/ 7130797 w 7158956"/>
                    <a:gd name="connsiteY12-74" fmla="*/ 837395 h 1705496"/>
                    <a:gd name="connsiteX13-75" fmla="*/ 7096073 w 7158956"/>
                    <a:gd name="connsiteY13-76" fmla="*/ 1288807 h 1705496"/>
                    <a:gd name="connsiteX14-77" fmla="*/ 6436316 w 7158956"/>
                    <a:gd name="connsiteY14-78" fmla="*/ 1474002 h 1705496"/>
                    <a:gd name="connsiteX15-79" fmla="*/ 5637663 w 7158956"/>
                    <a:gd name="connsiteY15-80" fmla="*/ 1485576 h 1705496"/>
                    <a:gd name="connsiteX16-81" fmla="*/ 4642240 w 7158956"/>
                    <a:gd name="connsiteY16-82" fmla="*/ 1566600 h 1705496"/>
                    <a:gd name="connsiteX17-83" fmla="*/ 3519496 w 7158956"/>
                    <a:gd name="connsiteY17-84" fmla="*/ 1705496 h 1705496"/>
                    <a:gd name="connsiteX18-85" fmla="*/ 2234706 w 7158956"/>
                    <a:gd name="connsiteY18-86" fmla="*/ 1566600 h 1705496"/>
                    <a:gd name="connsiteX19-87" fmla="*/ 1736995 w 7158956"/>
                    <a:gd name="connsiteY19-88" fmla="*/ 1693921 h 1705496"/>
                    <a:gd name="connsiteX20-89" fmla="*/ 452205 w 7158956"/>
                    <a:gd name="connsiteY20-90" fmla="*/ 1636048 h 1705496"/>
                    <a:gd name="connsiteX21-91" fmla="*/ 47091 w 7158956"/>
                    <a:gd name="connsiteY21-92" fmla="*/ 1520301 h 1705496"/>
                    <a:gd name="connsiteX22-93" fmla="*/ 47091 w 7158956"/>
                    <a:gd name="connsiteY22-94" fmla="*/ 455430 h 1705496"/>
                    <a:gd name="connsiteX23-95" fmla="*/ 429056 w 7158956"/>
                    <a:gd name="connsiteY23-96" fmla="*/ 119764 h 1705496"/>
                    <a:gd name="connsiteX0-97" fmla="*/ 429056 w 7141652"/>
                    <a:gd name="connsiteY0-98" fmla="*/ 119764 h 1705496"/>
                    <a:gd name="connsiteX1-99" fmla="*/ 1030939 w 7141652"/>
                    <a:gd name="connsiteY1-100" fmla="*/ 15592 h 1705496"/>
                    <a:gd name="connsiteX2-101" fmla="*/ 1436053 w 7141652"/>
                    <a:gd name="connsiteY2-102" fmla="*/ 108190 h 1705496"/>
                    <a:gd name="connsiteX3-103" fmla="*/ 2118959 w 7141652"/>
                    <a:gd name="connsiteY3-104" fmla="*/ 38742 h 1705496"/>
                    <a:gd name="connsiteX4-105" fmla="*/ 2547223 w 7141652"/>
                    <a:gd name="connsiteY4-106" fmla="*/ 4017 h 1705496"/>
                    <a:gd name="connsiteX5-107" fmla="*/ 3068083 w 7141652"/>
                    <a:gd name="connsiteY5-108" fmla="*/ 131339 h 1705496"/>
                    <a:gd name="connsiteX6-109" fmla="*/ 3612094 w 7141652"/>
                    <a:gd name="connsiteY6-110" fmla="*/ 15592 h 1705496"/>
                    <a:gd name="connsiteX7-111" fmla="*/ 4468620 w 7141652"/>
                    <a:gd name="connsiteY7-112" fmla="*/ 189212 h 1705496"/>
                    <a:gd name="connsiteX8-113" fmla="*/ 5290423 w 7141652"/>
                    <a:gd name="connsiteY8-114" fmla="*/ 142914 h 1705496"/>
                    <a:gd name="connsiteX9-115" fmla="*/ 6158524 w 7141652"/>
                    <a:gd name="connsiteY9-116" fmla="*/ 223936 h 1705496"/>
                    <a:gd name="connsiteX10-117" fmla="*/ 6957177 w 7141652"/>
                    <a:gd name="connsiteY10-118" fmla="*/ 166063 h 1705496"/>
                    <a:gd name="connsiteX11-119" fmla="*/ 7084499 w 7141652"/>
                    <a:gd name="connsiteY11-120" fmla="*/ 328109 h 1705496"/>
                    <a:gd name="connsiteX12-121" fmla="*/ 7130797 w 7141652"/>
                    <a:gd name="connsiteY12-122" fmla="*/ 837395 h 1705496"/>
                    <a:gd name="connsiteX13-123" fmla="*/ 7096073 w 7141652"/>
                    <a:gd name="connsiteY13-124" fmla="*/ 1288807 h 1705496"/>
                    <a:gd name="connsiteX14-125" fmla="*/ 6690959 w 7141652"/>
                    <a:gd name="connsiteY14-126" fmla="*/ 1531876 h 1705496"/>
                    <a:gd name="connsiteX15-127" fmla="*/ 5637663 w 7141652"/>
                    <a:gd name="connsiteY15-128" fmla="*/ 1485576 h 1705496"/>
                    <a:gd name="connsiteX16-129" fmla="*/ 4642240 w 7141652"/>
                    <a:gd name="connsiteY16-130" fmla="*/ 1566600 h 1705496"/>
                    <a:gd name="connsiteX17-131" fmla="*/ 3519496 w 7141652"/>
                    <a:gd name="connsiteY17-132" fmla="*/ 1705496 h 1705496"/>
                    <a:gd name="connsiteX18-133" fmla="*/ 2234706 w 7141652"/>
                    <a:gd name="connsiteY18-134" fmla="*/ 1566600 h 1705496"/>
                    <a:gd name="connsiteX19-135" fmla="*/ 1736995 w 7141652"/>
                    <a:gd name="connsiteY19-136" fmla="*/ 1693921 h 1705496"/>
                    <a:gd name="connsiteX20-137" fmla="*/ 452205 w 7141652"/>
                    <a:gd name="connsiteY20-138" fmla="*/ 1636048 h 1705496"/>
                    <a:gd name="connsiteX21-139" fmla="*/ 47091 w 7141652"/>
                    <a:gd name="connsiteY21-140" fmla="*/ 1520301 h 1705496"/>
                    <a:gd name="connsiteX22-141" fmla="*/ 47091 w 7141652"/>
                    <a:gd name="connsiteY22-142" fmla="*/ 455430 h 1705496"/>
                    <a:gd name="connsiteX23-143" fmla="*/ 429056 w 7141652"/>
                    <a:gd name="connsiteY23-144" fmla="*/ 119764 h 1705496"/>
                    <a:gd name="connsiteX0-145" fmla="*/ 429056 w 7141652"/>
                    <a:gd name="connsiteY0-146" fmla="*/ 119764 h 1705496"/>
                    <a:gd name="connsiteX1-147" fmla="*/ 1030939 w 7141652"/>
                    <a:gd name="connsiteY1-148" fmla="*/ 15592 h 1705496"/>
                    <a:gd name="connsiteX2-149" fmla="*/ 1436053 w 7141652"/>
                    <a:gd name="connsiteY2-150" fmla="*/ 108190 h 1705496"/>
                    <a:gd name="connsiteX3-151" fmla="*/ 2118959 w 7141652"/>
                    <a:gd name="connsiteY3-152" fmla="*/ 38742 h 1705496"/>
                    <a:gd name="connsiteX4-153" fmla="*/ 2547223 w 7141652"/>
                    <a:gd name="connsiteY4-154" fmla="*/ 4017 h 1705496"/>
                    <a:gd name="connsiteX5-155" fmla="*/ 3068083 w 7141652"/>
                    <a:gd name="connsiteY5-156" fmla="*/ 131339 h 1705496"/>
                    <a:gd name="connsiteX6-157" fmla="*/ 3612094 w 7141652"/>
                    <a:gd name="connsiteY6-158" fmla="*/ 15592 h 1705496"/>
                    <a:gd name="connsiteX7-159" fmla="*/ 4468620 w 7141652"/>
                    <a:gd name="connsiteY7-160" fmla="*/ 189212 h 1705496"/>
                    <a:gd name="connsiteX8-161" fmla="*/ 5290423 w 7141652"/>
                    <a:gd name="connsiteY8-162" fmla="*/ 142914 h 1705496"/>
                    <a:gd name="connsiteX9-163" fmla="*/ 6158524 w 7141652"/>
                    <a:gd name="connsiteY9-164" fmla="*/ 223936 h 1705496"/>
                    <a:gd name="connsiteX10-165" fmla="*/ 6957177 w 7141652"/>
                    <a:gd name="connsiteY10-166" fmla="*/ 166063 h 1705496"/>
                    <a:gd name="connsiteX11-167" fmla="*/ 7084499 w 7141652"/>
                    <a:gd name="connsiteY11-168" fmla="*/ 328109 h 1705496"/>
                    <a:gd name="connsiteX12-169" fmla="*/ 7130797 w 7141652"/>
                    <a:gd name="connsiteY12-170" fmla="*/ 837395 h 1705496"/>
                    <a:gd name="connsiteX13-171" fmla="*/ 7096073 w 7141652"/>
                    <a:gd name="connsiteY13-172" fmla="*/ 1288807 h 1705496"/>
                    <a:gd name="connsiteX14-173" fmla="*/ 6690959 w 7141652"/>
                    <a:gd name="connsiteY14-174" fmla="*/ 1531876 h 1705496"/>
                    <a:gd name="connsiteX15-175" fmla="*/ 5637663 w 7141652"/>
                    <a:gd name="connsiteY15-176" fmla="*/ 1624472 h 1705496"/>
                    <a:gd name="connsiteX16-177" fmla="*/ 4642240 w 7141652"/>
                    <a:gd name="connsiteY16-178" fmla="*/ 1566600 h 1705496"/>
                    <a:gd name="connsiteX17-179" fmla="*/ 3519496 w 7141652"/>
                    <a:gd name="connsiteY17-180" fmla="*/ 1705496 h 1705496"/>
                    <a:gd name="connsiteX18-181" fmla="*/ 2234706 w 7141652"/>
                    <a:gd name="connsiteY18-182" fmla="*/ 1566600 h 1705496"/>
                    <a:gd name="connsiteX19-183" fmla="*/ 1736995 w 7141652"/>
                    <a:gd name="connsiteY19-184" fmla="*/ 1693921 h 1705496"/>
                    <a:gd name="connsiteX20-185" fmla="*/ 452205 w 7141652"/>
                    <a:gd name="connsiteY20-186" fmla="*/ 1636048 h 1705496"/>
                    <a:gd name="connsiteX21-187" fmla="*/ 47091 w 7141652"/>
                    <a:gd name="connsiteY21-188" fmla="*/ 1520301 h 1705496"/>
                    <a:gd name="connsiteX22-189" fmla="*/ 47091 w 7141652"/>
                    <a:gd name="connsiteY22-190" fmla="*/ 455430 h 1705496"/>
                    <a:gd name="connsiteX23-191" fmla="*/ 429056 w 7141652"/>
                    <a:gd name="connsiteY23-192" fmla="*/ 119764 h 1705496"/>
                    <a:gd name="connsiteX0-193" fmla="*/ 429056 w 7141652"/>
                    <a:gd name="connsiteY0-194" fmla="*/ 119764 h 1705496"/>
                    <a:gd name="connsiteX1-195" fmla="*/ 1030939 w 7141652"/>
                    <a:gd name="connsiteY1-196" fmla="*/ 15592 h 1705496"/>
                    <a:gd name="connsiteX2-197" fmla="*/ 1436053 w 7141652"/>
                    <a:gd name="connsiteY2-198" fmla="*/ 108190 h 1705496"/>
                    <a:gd name="connsiteX3-199" fmla="*/ 2118959 w 7141652"/>
                    <a:gd name="connsiteY3-200" fmla="*/ 38742 h 1705496"/>
                    <a:gd name="connsiteX4-201" fmla="*/ 2547223 w 7141652"/>
                    <a:gd name="connsiteY4-202" fmla="*/ 4017 h 1705496"/>
                    <a:gd name="connsiteX5-203" fmla="*/ 3068083 w 7141652"/>
                    <a:gd name="connsiteY5-204" fmla="*/ 131339 h 1705496"/>
                    <a:gd name="connsiteX6-205" fmla="*/ 3612094 w 7141652"/>
                    <a:gd name="connsiteY6-206" fmla="*/ 15592 h 1705496"/>
                    <a:gd name="connsiteX7-207" fmla="*/ 4468620 w 7141652"/>
                    <a:gd name="connsiteY7-208" fmla="*/ 189212 h 1705496"/>
                    <a:gd name="connsiteX8-209" fmla="*/ 5290423 w 7141652"/>
                    <a:gd name="connsiteY8-210" fmla="*/ 142914 h 1705496"/>
                    <a:gd name="connsiteX9-211" fmla="*/ 6158524 w 7141652"/>
                    <a:gd name="connsiteY9-212" fmla="*/ 223936 h 1705496"/>
                    <a:gd name="connsiteX10-213" fmla="*/ 6957177 w 7141652"/>
                    <a:gd name="connsiteY10-214" fmla="*/ 166063 h 1705496"/>
                    <a:gd name="connsiteX11-215" fmla="*/ 7084499 w 7141652"/>
                    <a:gd name="connsiteY11-216" fmla="*/ 328109 h 1705496"/>
                    <a:gd name="connsiteX12-217" fmla="*/ 7130797 w 7141652"/>
                    <a:gd name="connsiteY12-218" fmla="*/ 837395 h 1705496"/>
                    <a:gd name="connsiteX13-219" fmla="*/ 7096073 w 7141652"/>
                    <a:gd name="connsiteY13-220" fmla="*/ 1288807 h 1705496"/>
                    <a:gd name="connsiteX14-221" fmla="*/ 6690959 w 7141652"/>
                    <a:gd name="connsiteY14-222" fmla="*/ 1531876 h 1705496"/>
                    <a:gd name="connsiteX15-223" fmla="*/ 5614514 w 7141652"/>
                    <a:gd name="connsiteY15-224" fmla="*/ 1497151 h 1705496"/>
                    <a:gd name="connsiteX16-225" fmla="*/ 4642240 w 7141652"/>
                    <a:gd name="connsiteY16-226" fmla="*/ 1566600 h 1705496"/>
                    <a:gd name="connsiteX17-227" fmla="*/ 3519496 w 7141652"/>
                    <a:gd name="connsiteY17-228" fmla="*/ 1705496 h 1705496"/>
                    <a:gd name="connsiteX18-229" fmla="*/ 2234706 w 7141652"/>
                    <a:gd name="connsiteY18-230" fmla="*/ 1566600 h 1705496"/>
                    <a:gd name="connsiteX19-231" fmla="*/ 1736995 w 7141652"/>
                    <a:gd name="connsiteY19-232" fmla="*/ 1693921 h 1705496"/>
                    <a:gd name="connsiteX20-233" fmla="*/ 452205 w 7141652"/>
                    <a:gd name="connsiteY20-234" fmla="*/ 1636048 h 1705496"/>
                    <a:gd name="connsiteX21-235" fmla="*/ 47091 w 7141652"/>
                    <a:gd name="connsiteY21-236" fmla="*/ 1520301 h 1705496"/>
                    <a:gd name="connsiteX22-237" fmla="*/ 47091 w 7141652"/>
                    <a:gd name="connsiteY22-238" fmla="*/ 455430 h 1705496"/>
                    <a:gd name="connsiteX23-239" fmla="*/ 429056 w 7141652"/>
                    <a:gd name="connsiteY23-240" fmla="*/ 119764 h 1705496"/>
                    <a:gd name="connsiteX0-241" fmla="*/ 429056 w 7141652"/>
                    <a:gd name="connsiteY0-242" fmla="*/ 119764 h 1695947"/>
                    <a:gd name="connsiteX1-243" fmla="*/ 1030939 w 7141652"/>
                    <a:gd name="connsiteY1-244" fmla="*/ 15592 h 1695947"/>
                    <a:gd name="connsiteX2-245" fmla="*/ 1436053 w 7141652"/>
                    <a:gd name="connsiteY2-246" fmla="*/ 108190 h 1695947"/>
                    <a:gd name="connsiteX3-247" fmla="*/ 2118959 w 7141652"/>
                    <a:gd name="connsiteY3-248" fmla="*/ 38742 h 1695947"/>
                    <a:gd name="connsiteX4-249" fmla="*/ 2547223 w 7141652"/>
                    <a:gd name="connsiteY4-250" fmla="*/ 4017 h 1695947"/>
                    <a:gd name="connsiteX5-251" fmla="*/ 3068083 w 7141652"/>
                    <a:gd name="connsiteY5-252" fmla="*/ 131339 h 1695947"/>
                    <a:gd name="connsiteX6-253" fmla="*/ 3612094 w 7141652"/>
                    <a:gd name="connsiteY6-254" fmla="*/ 15592 h 1695947"/>
                    <a:gd name="connsiteX7-255" fmla="*/ 4468620 w 7141652"/>
                    <a:gd name="connsiteY7-256" fmla="*/ 189212 h 1695947"/>
                    <a:gd name="connsiteX8-257" fmla="*/ 5290423 w 7141652"/>
                    <a:gd name="connsiteY8-258" fmla="*/ 142914 h 1695947"/>
                    <a:gd name="connsiteX9-259" fmla="*/ 6158524 w 7141652"/>
                    <a:gd name="connsiteY9-260" fmla="*/ 223936 h 1695947"/>
                    <a:gd name="connsiteX10-261" fmla="*/ 6957177 w 7141652"/>
                    <a:gd name="connsiteY10-262" fmla="*/ 166063 h 1695947"/>
                    <a:gd name="connsiteX11-263" fmla="*/ 7084499 w 7141652"/>
                    <a:gd name="connsiteY11-264" fmla="*/ 328109 h 1695947"/>
                    <a:gd name="connsiteX12-265" fmla="*/ 7130797 w 7141652"/>
                    <a:gd name="connsiteY12-266" fmla="*/ 837395 h 1695947"/>
                    <a:gd name="connsiteX13-267" fmla="*/ 7096073 w 7141652"/>
                    <a:gd name="connsiteY13-268" fmla="*/ 1288807 h 1695947"/>
                    <a:gd name="connsiteX14-269" fmla="*/ 6690959 w 7141652"/>
                    <a:gd name="connsiteY14-270" fmla="*/ 1531876 h 1695947"/>
                    <a:gd name="connsiteX15-271" fmla="*/ 5614514 w 7141652"/>
                    <a:gd name="connsiteY15-272" fmla="*/ 1497151 h 1695947"/>
                    <a:gd name="connsiteX16-273" fmla="*/ 4642240 w 7141652"/>
                    <a:gd name="connsiteY16-274" fmla="*/ 1566600 h 1695947"/>
                    <a:gd name="connsiteX17-275" fmla="*/ 3693116 w 7141652"/>
                    <a:gd name="connsiteY17-276" fmla="*/ 1612898 h 1695947"/>
                    <a:gd name="connsiteX18-277" fmla="*/ 2234706 w 7141652"/>
                    <a:gd name="connsiteY18-278" fmla="*/ 1566600 h 1695947"/>
                    <a:gd name="connsiteX19-279" fmla="*/ 1736995 w 7141652"/>
                    <a:gd name="connsiteY19-280" fmla="*/ 1693921 h 1695947"/>
                    <a:gd name="connsiteX20-281" fmla="*/ 452205 w 7141652"/>
                    <a:gd name="connsiteY20-282" fmla="*/ 1636048 h 1695947"/>
                    <a:gd name="connsiteX21-283" fmla="*/ 47091 w 7141652"/>
                    <a:gd name="connsiteY21-284" fmla="*/ 1520301 h 1695947"/>
                    <a:gd name="connsiteX22-285" fmla="*/ 47091 w 7141652"/>
                    <a:gd name="connsiteY22-286" fmla="*/ 455430 h 1695947"/>
                    <a:gd name="connsiteX23-287" fmla="*/ 429056 w 7141652"/>
                    <a:gd name="connsiteY23-288" fmla="*/ 119764 h 1695947"/>
                    <a:gd name="connsiteX0-289" fmla="*/ 429056 w 7141652"/>
                    <a:gd name="connsiteY0-290" fmla="*/ 119764 h 1695431"/>
                    <a:gd name="connsiteX1-291" fmla="*/ 1030939 w 7141652"/>
                    <a:gd name="connsiteY1-292" fmla="*/ 15592 h 1695431"/>
                    <a:gd name="connsiteX2-293" fmla="*/ 1436053 w 7141652"/>
                    <a:gd name="connsiteY2-294" fmla="*/ 108190 h 1695431"/>
                    <a:gd name="connsiteX3-295" fmla="*/ 2118959 w 7141652"/>
                    <a:gd name="connsiteY3-296" fmla="*/ 38742 h 1695431"/>
                    <a:gd name="connsiteX4-297" fmla="*/ 2547223 w 7141652"/>
                    <a:gd name="connsiteY4-298" fmla="*/ 4017 h 1695431"/>
                    <a:gd name="connsiteX5-299" fmla="*/ 3068083 w 7141652"/>
                    <a:gd name="connsiteY5-300" fmla="*/ 131339 h 1695431"/>
                    <a:gd name="connsiteX6-301" fmla="*/ 3612094 w 7141652"/>
                    <a:gd name="connsiteY6-302" fmla="*/ 15592 h 1695431"/>
                    <a:gd name="connsiteX7-303" fmla="*/ 4468620 w 7141652"/>
                    <a:gd name="connsiteY7-304" fmla="*/ 189212 h 1695431"/>
                    <a:gd name="connsiteX8-305" fmla="*/ 5290423 w 7141652"/>
                    <a:gd name="connsiteY8-306" fmla="*/ 142914 h 1695431"/>
                    <a:gd name="connsiteX9-307" fmla="*/ 6158524 w 7141652"/>
                    <a:gd name="connsiteY9-308" fmla="*/ 223936 h 1695431"/>
                    <a:gd name="connsiteX10-309" fmla="*/ 6957177 w 7141652"/>
                    <a:gd name="connsiteY10-310" fmla="*/ 166063 h 1695431"/>
                    <a:gd name="connsiteX11-311" fmla="*/ 7084499 w 7141652"/>
                    <a:gd name="connsiteY11-312" fmla="*/ 328109 h 1695431"/>
                    <a:gd name="connsiteX12-313" fmla="*/ 7130797 w 7141652"/>
                    <a:gd name="connsiteY12-314" fmla="*/ 837395 h 1695431"/>
                    <a:gd name="connsiteX13-315" fmla="*/ 7096073 w 7141652"/>
                    <a:gd name="connsiteY13-316" fmla="*/ 1288807 h 1695431"/>
                    <a:gd name="connsiteX14-317" fmla="*/ 6690959 w 7141652"/>
                    <a:gd name="connsiteY14-318" fmla="*/ 1531876 h 1695431"/>
                    <a:gd name="connsiteX15-319" fmla="*/ 5614514 w 7141652"/>
                    <a:gd name="connsiteY15-320" fmla="*/ 1497151 h 1695431"/>
                    <a:gd name="connsiteX16-321" fmla="*/ 4642240 w 7141652"/>
                    <a:gd name="connsiteY16-322" fmla="*/ 1566600 h 1695431"/>
                    <a:gd name="connsiteX17-323" fmla="*/ 3693116 w 7141652"/>
                    <a:gd name="connsiteY17-324" fmla="*/ 1612898 h 1695431"/>
                    <a:gd name="connsiteX18-325" fmla="*/ 2720843 w 7141652"/>
                    <a:gd name="connsiteY18-326" fmla="*/ 1578175 h 1695431"/>
                    <a:gd name="connsiteX19-327" fmla="*/ 1736995 w 7141652"/>
                    <a:gd name="connsiteY19-328" fmla="*/ 1693921 h 1695431"/>
                    <a:gd name="connsiteX20-329" fmla="*/ 452205 w 7141652"/>
                    <a:gd name="connsiteY20-330" fmla="*/ 1636048 h 1695431"/>
                    <a:gd name="connsiteX21-331" fmla="*/ 47091 w 7141652"/>
                    <a:gd name="connsiteY21-332" fmla="*/ 1520301 h 1695431"/>
                    <a:gd name="connsiteX22-333" fmla="*/ 47091 w 7141652"/>
                    <a:gd name="connsiteY22-334" fmla="*/ 455430 h 1695431"/>
                    <a:gd name="connsiteX23-335" fmla="*/ 429056 w 7141652"/>
                    <a:gd name="connsiteY23-336" fmla="*/ 119764 h 1695431"/>
                    <a:gd name="connsiteX0-337" fmla="*/ 429056 w 7141652"/>
                    <a:gd name="connsiteY0-338" fmla="*/ 119764 h 1651788"/>
                    <a:gd name="connsiteX1-339" fmla="*/ 1030939 w 7141652"/>
                    <a:gd name="connsiteY1-340" fmla="*/ 15592 h 1651788"/>
                    <a:gd name="connsiteX2-341" fmla="*/ 1436053 w 7141652"/>
                    <a:gd name="connsiteY2-342" fmla="*/ 108190 h 1651788"/>
                    <a:gd name="connsiteX3-343" fmla="*/ 2118959 w 7141652"/>
                    <a:gd name="connsiteY3-344" fmla="*/ 38742 h 1651788"/>
                    <a:gd name="connsiteX4-345" fmla="*/ 2547223 w 7141652"/>
                    <a:gd name="connsiteY4-346" fmla="*/ 4017 h 1651788"/>
                    <a:gd name="connsiteX5-347" fmla="*/ 3068083 w 7141652"/>
                    <a:gd name="connsiteY5-348" fmla="*/ 131339 h 1651788"/>
                    <a:gd name="connsiteX6-349" fmla="*/ 3612094 w 7141652"/>
                    <a:gd name="connsiteY6-350" fmla="*/ 15592 h 1651788"/>
                    <a:gd name="connsiteX7-351" fmla="*/ 4468620 w 7141652"/>
                    <a:gd name="connsiteY7-352" fmla="*/ 189212 h 1651788"/>
                    <a:gd name="connsiteX8-353" fmla="*/ 5290423 w 7141652"/>
                    <a:gd name="connsiteY8-354" fmla="*/ 142914 h 1651788"/>
                    <a:gd name="connsiteX9-355" fmla="*/ 6158524 w 7141652"/>
                    <a:gd name="connsiteY9-356" fmla="*/ 223936 h 1651788"/>
                    <a:gd name="connsiteX10-357" fmla="*/ 6957177 w 7141652"/>
                    <a:gd name="connsiteY10-358" fmla="*/ 166063 h 1651788"/>
                    <a:gd name="connsiteX11-359" fmla="*/ 7084499 w 7141652"/>
                    <a:gd name="connsiteY11-360" fmla="*/ 328109 h 1651788"/>
                    <a:gd name="connsiteX12-361" fmla="*/ 7130797 w 7141652"/>
                    <a:gd name="connsiteY12-362" fmla="*/ 837395 h 1651788"/>
                    <a:gd name="connsiteX13-363" fmla="*/ 7096073 w 7141652"/>
                    <a:gd name="connsiteY13-364" fmla="*/ 1288807 h 1651788"/>
                    <a:gd name="connsiteX14-365" fmla="*/ 6690959 w 7141652"/>
                    <a:gd name="connsiteY14-366" fmla="*/ 1531876 h 1651788"/>
                    <a:gd name="connsiteX15-367" fmla="*/ 5614514 w 7141652"/>
                    <a:gd name="connsiteY15-368" fmla="*/ 1497151 h 1651788"/>
                    <a:gd name="connsiteX16-369" fmla="*/ 4642240 w 7141652"/>
                    <a:gd name="connsiteY16-370" fmla="*/ 1566600 h 1651788"/>
                    <a:gd name="connsiteX17-371" fmla="*/ 3693116 w 7141652"/>
                    <a:gd name="connsiteY17-372" fmla="*/ 1612898 h 1651788"/>
                    <a:gd name="connsiteX18-373" fmla="*/ 2720843 w 7141652"/>
                    <a:gd name="connsiteY18-374" fmla="*/ 1578175 h 1651788"/>
                    <a:gd name="connsiteX19-375" fmla="*/ 1748570 w 7141652"/>
                    <a:gd name="connsiteY19-376" fmla="*/ 1531876 h 1651788"/>
                    <a:gd name="connsiteX20-377" fmla="*/ 452205 w 7141652"/>
                    <a:gd name="connsiteY20-378" fmla="*/ 1636048 h 1651788"/>
                    <a:gd name="connsiteX21-379" fmla="*/ 47091 w 7141652"/>
                    <a:gd name="connsiteY21-380" fmla="*/ 1520301 h 1651788"/>
                    <a:gd name="connsiteX22-381" fmla="*/ 47091 w 7141652"/>
                    <a:gd name="connsiteY22-382" fmla="*/ 455430 h 1651788"/>
                    <a:gd name="connsiteX23-383" fmla="*/ 429056 w 7141652"/>
                    <a:gd name="connsiteY23-384" fmla="*/ 119764 h 1651788"/>
                    <a:gd name="connsiteX0-385" fmla="*/ 429056 w 7141652"/>
                    <a:gd name="connsiteY0-386" fmla="*/ 119764 h 1729578"/>
                    <a:gd name="connsiteX1-387" fmla="*/ 1030939 w 7141652"/>
                    <a:gd name="connsiteY1-388" fmla="*/ 15592 h 1729578"/>
                    <a:gd name="connsiteX2-389" fmla="*/ 1436053 w 7141652"/>
                    <a:gd name="connsiteY2-390" fmla="*/ 108190 h 1729578"/>
                    <a:gd name="connsiteX3-391" fmla="*/ 2118959 w 7141652"/>
                    <a:gd name="connsiteY3-392" fmla="*/ 38742 h 1729578"/>
                    <a:gd name="connsiteX4-393" fmla="*/ 2547223 w 7141652"/>
                    <a:gd name="connsiteY4-394" fmla="*/ 4017 h 1729578"/>
                    <a:gd name="connsiteX5-395" fmla="*/ 3068083 w 7141652"/>
                    <a:gd name="connsiteY5-396" fmla="*/ 131339 h 1729578"/>
                    <a:gd name="connsiteX6-397" fmla="*/ 3612094 w 7141652"/>
                    <a:gd name="connsiteY6-398" fmla="*/ 15592 h 1729578"/>
                    <a:gd name="connsiteX7-399" fmla="*/ 4468620 w 7141652"/>
                    <a:gd name="connsiteY7-400" fmla="*/ 189212 h 1729578"/>
                    <a:gd name="connsiteX8-401" fmla="*/ 5290423 w 7141652"/>
                    <a:gd name="connsiteY8-402" fmla="*/ 142914 h 1729578"/>
                    <a:gd name="connsiteX9-403" fmla="*/ 6158524 w 7141652"/>
                    <a:gd name="connsiteY9-404" fmla="*/ 223936 h 1729578"/>
                    <a:gd name="connsiteX10-405" fmla="*/ 6957177 w 7141652"/>
                    <a:gd name="connsiteY10-406" fmla="*/ 166063 h 1729578"/>
                    <a:gd name="connsiteX11-407" fmla="*/ 7084499 w 7141652"/>
                    <a:gd name="connsiteY11-408" fmla="*/ 328109 h 1729578"/>
                    <a:gd name="connsiteX12-409" fmla="*/ 7130797 w 7141652"/>
                    <a:gd name="connsiteY12-410" fmla="*/ 837395 h 1729578"/>
                    <a:gd name="connsiteX13-411" fmla="*/ 7096073 w 7141652"/>
                    <a:gd name="connsiteY13-412" fmla="*/ 1288807 h 1729578"/>
                    <a:gd name="connsiteX14-413" fmla="*/ 6690959 w 7141652"/>
                    <a:gd name="connsiteY14-414" fmla="*/ 1531876 h 1729578"/>
                    <a:gd name="connsiteX15-415" fmla="*/ 5614514 w 7141652"/>
                    <a:gd name="connsiteY15-416" fmla="*/ 1497151 h 1729578"/>
                    <a:gd name="connsiteX16-417" fmla="*/ 4642240 w 7141652"/>
                    <a:gd name="connsiteY16-418" fmla="*/ 1566600 h 1729578"/>
                    <a:gd name="connsiteX17-419" fmla="*/ 3693116 w 7141652"/>
                    <a:gd name="connsiteY17-420" fmla="*/ 1612898 h 1729578"/>
                    <a:gd name="connsiteX18-421" fmla="*/ 2720843 w 7141652"/>
                    <a:gd name="connsiteY18-422" fmla="*/ 1578175 h 1729578"/>
                    <a:gd name="connsiteX19-423" fmla="*/ 1598100 w 7141652"/>
                    <a:gd name="connsiteY19-424" fmla="*/ 1728645 h 1729578"/>
                    <a:gd name="connsiteX20-425" fmla="*/ 452205 w 7141652"/>
                    <a:gd name="connsiteY20-426" fmla="*/ 1636048 h 1729578"/>
                    <a:gd name="connsiteX21-427" fmla="*/ 47091 w 7141652"/>
                    <a:gd name="connsiteY21-428" fmla="*/ 1520301 h 1729578"/>
                    <a:gd name="connsiteX22-429" fmla="*/ 47091 w 7141652"/>
                    <a:gd name="connsiteY22-430" fmla="*/ 455430 h 1729578"/>
                    <a:gd name="connsiteX23-431" fmla="*/ 429056 w 7141652"/>
                    <a:gd name="connsiteY23-432" fmla="*/ 119764 h 1729578"/>
                    <a:gd name="connsiteX0-433" fmla="*/ 429056 w 7141652"/>
                    <a:gd name="connsiteY0-434" fmla="*/ 119764 h 1732632"/>
                    <a:gd name="connsiteX1-435" fmla="*/ 1030939 w 7141652"/>
                    <a:gd name="connsiteY1-436" fmla="*/ 15592 h 1732632"/>
                    <a:gd name="connsiteX2-437" fmla="*/ 1436053 w 7141652"/>
                    <a:gd name="connsiteY2-438" fmla="*/ 108190 h 1732632"/>
                    <a:gd name="connsiteX3-439" fmla="*/ 2118959 w 7141652"/>
                    <a:gd name="connsiteY3-440" fmla="*/ 38742 h 1732632"/>
                    <a:gd name="connsiteX4-441" fmla="*/ 2547223 w 7141652"/>
                    <a:gd name="connsiteY4-442" fmla="*/ 4017 h 1732632"/>
                    <a:gd name="connsiteX5-443" fmla="*/ 3068083 w 7141652"/>
                    <a:gd name="connsiteY5-444" fmla="*/ 131339 h 1732632"/>
                    <a:gd name="connsiteX6-445" fmla="*/ 3612094 w 7141652"/>
                    <a:gd name="connsiteY6-446" fmla="*/ 15592 h 1732632"/>
                    <a:gd name="connsiteX7-447" fmla="*/ 4468620 w 7141652"/>
                    <a:gd name="connsiteY7-448" fmla="*/ 189212 h 1732632"/>
                    <a:gd name="connsiteX8-449" fmla="*/ 5290423 w 7141652"/>
                    <a:gd name="connsiteY8-450" fmla="*/ 142914 h 1732632"/>
                    <a:gd name="connsiteX9-451" fmla="*/ 6158524 w 7141652"/>
                    <a:gd name="connsiteY9-452" fmla="*/ 223936 h 1732632"/>
                    <a:gd name="connsiteX10-453" fmla="*/ 6957177 w 7141652"/>
                    <a:gd name="connsiteY10-454" fmla="*/ 166063 h 1732632"/>
                    <a:gd name="connsiteX11-455" fmla="*/ 7084499 w 7141652"/>
                    <a:gd name="connsiteY11-456" fmla="*/ 328109 h 1732632"/>
                    <a:gd name="connsiteX12-457" fmla="*/ 7130797 w 7141652"/>
                    <a:gd name="connsiteY12-458" fmla="*/ 837395 h 1732632"/>
                    <a:gd name="connsiteX13-459" fmla="*/ 7096073 w 7141652"/>
                    <a:gd name="connsiteY13-460" fmla="*/ 1288807 h 1732632"/>
                    <a:gd name="connsiteX14-461" fmla="*/ 6690959 w 7141652"/>
                    <a:gd name="connsiteY14-462" fmla="*/ 1531876 h 1732632"/>
                    <a:gd name="connsiteX15-463" fmla="*/ 5614514 w 7141652"/>
                    <a:gd name="connsiteY15-464" fmla="*/ 1497151 h 1732632"/>
                    <a:gd name="connsiteX16-465" fmla="*/ 4642240 w 7141652"/>
                    <a:gd name="connsiteY16-466" fmla="*/ 1566600 h 1732632"/>
                    <a:gd name="connsiteX17-467" fmla="*/ 3693116 w 7141652"/>
                    <a:gd name="connsiteY17-468" fmla="*/ 1612898 h 1732632"/>
                    <a:gd name="connsiteX18-469" fmla="*/ 3010210 w 7141652"/>
                    <a:gd name="connsiteY18-470" fmla="*/ 1705497 h 1732632"/>
                    <a:gd name="connsiteX19-471" fmla="*/ 1598100 w 7141652"/>
                    <a:gd name="connsiteY19-472" fmla="*/ 1728645 h 1732632"/>
                    <a:gd name="connsiteX20-473" fmla="*/ 452205 w 7141652"/>
                    <a:gd name="connsiteY20-474" fmla="*/ 1636048 h 1732632"/>
                    <a:gd name="connsiteX21-475" fmla="*/ 47091 w 7141652"/>
                    <a:gd name="connsiteY21-476" fmla="*/ 1520301 h 1732632"/>
                    <a:gd name="connsiteX22-477" fmla="*/ 47091 w 7141652"/>
                    <a:gd name="connsiteY22-478" fmla="*/ 455430 h 1732632"/>
                    <a:gd name="connsiteX23-479" fmla="*/ 429056 w 7141652"/>
                    <a:gd name="connsiteY23-480" fmla="*/ 119764 h 1732632"/>
                    <a:gd name="connsiteX0-481" fmla="*/ 429056 w 7141652"/>
                    <a:gd name="connsiteY0-482" fmla="*/ 119764 h 1784577"/>
                    <a:gd name="connsiteX1-483" fmla="*/ 1030939 w 7141652"/>
                    <a:gd name="connsiteY1-484" fmla="*/ 15592 h 1784577"/>
                    <a:gd name="connsiteX2-485" fmla="*/ 1436053 w 7141652"/>
                    <a:gd name="connsiteY2-486" fmla="*/ 108190 h 1784577"/>
                    <a:gd name="connsiteX3-487" fmla="*/ 2118959 w 7141652"/>
                    <a:gd name="connsiteY3-488" fmla="*/ 38742 h 1784577"/>
                    <a:gd name="connsiteX4-489" fmla="*/ 2547223 w 7141652"/>
                    <a:gd name="connsiteY4-490" fmla="*/ 4017 h 1784577"/>
                    <a:gd name="connsiteX5-491" fmla="*/ 3068083 w 7141652"/>
                    <a:gd name="connsiteY5-492" fmla="*/ 131339 h 1784577"/>
                    <a:gd name="connsiteX6-493" fmla="*/ 3612094 w 7141652"/>
                    <a:gd name="connsiteY6-494" fmla="*/ 15592 h 1784577"/>
                    <a:gd name="connsiteX7-495" fmla="*/ 4468620 w 7141652"/>
                    <a:gd name="connsiteY7-496" fmla="*/ 189212 h 1784577"/>
                    <a:gd name="connsiteX8-497" fmla="*/ 5290423 w 7141652"/>
                    <a:gd name="connsiteY8-498" fmla="*/ 142914 h 1784577"/>
                    <a:gd name="connsiteX9-499" fmla="*/ 6158524 w 7141652"/>
                    <a:gd name="connsiteY9-500" fmla="*/ 223936 h 1784577"/>
                    <a:gd name="connsiteX10-501" fmla="*/ 6957177 w 7141652"/>
                    <a:gd name="connsiteY10-502" fmla="*/ 166063 h 1784577"/>
                    <a:gd name="connsiteX11-503" fmla="*/ 7084499 w 7141652"/>
                    <a:gd name="connsiteY11-504" fmla="*/ 328109 h 1784577"/>
                    <a:gd name="connsiteX12-505" fmla="*/ 7130797 w 7141652"/>
                    <a:gd name="connsiteY12-506" fmla="*/ 837395 h 1784577"/>
                    <a:gd name="connsiteX13-507" fmla="*/ 7096073 w 7141652"/>
                    <a:gd name="connsiteY13-508" fmla="*/ 1288807 h 1784577"/>
                    <a:gd name="connsiteX14-509" fmla="*/ 6690959 w 7141652"/>
                    <a:gd name="connsiteY14-510" fmla="*/ 1531876 h 1784577"/>
                    <a:gd name="connsiteX15-511" fmla="*/ 5614514 w 7141652"/>
                    <a:gd name="connsiteY15-512" fmla="*/ 1497151 h 1784577"/>
                    <a:gd name="connsiteX16-513" fmla="*/ 4642240 w 7141652"/>
                    <a:gd name="connsiteY16-514" fmla="*/ 1566600 h 1784577"/>
                    <a:gd name="connsiteX17-515" fmla="*/ 3693116 w 7141652"/>
                    <a:gd name="connsiteY17-516" fmla="*/ 1612898 h 1784577"/>
                    <a:gd name="connsiteX18-517" fmla="*/ 3010210 w 7141652"/>
                    <a:gd name="connsiteY18-518" fmla="*/ 1705497 h 1784577"/>
                    <a:gd name="connsiteX19-519" fmla="*/ 1598100 w 7141652"/>
                    <a:gd name="connsiteY19-520" fmla="*/ 1728645 h 1784577"/>
                    <a:gd name="connsiteX20-521" fmla="*/ 394332 w 7141652"/>
                    <a:gd name="connsiteY20-522" fmla="*/ 1774945 h 1784577"/>
                    <a:gd name="connsiteX21-523" fmla="*/ 47091 w 7141652"/>
                    <a:gd name="connsiteY21-524" fmla="*/ 1520301 h 1784577"/>
                    <a:gd name="connsiteX22-525" fmla="*/ 47091 w 7141652"/>
                    <a:gd name="connsiteY22-526" fmla="*/ 455430 h 1784577"/>
                    <a:gd name="connsiteX23-527" fmla="*/ 429056 w 7141652"/>
                    <a:gd name="connsiteY23-528" fmla="*/ 119764 h 1784577"/>
                    <a:gd name="connsiteX0-529" fmla="*/ 429056 w 7141652"/>
                    <a:gd name="connsiteY0-530" fmla="*/ 119764 h 1784577"/>
                    <a:gd name="connsiteX1-531" fmla="*/ 1030939 w 7141652"/>
                    <a:gd name="connsiteY1-532" fmla="*/ 15592 h 1784577"/>
                    <a:gd name="connsiteX2-533" fmla="*/ 1436053 w 7141652"/>
                    <a:gd name="connsiteY2-534" fmla="*/ 108190 h 1784577"/>
                    <a:gd name="connsiteX3-535" fmla="*/ 2118959 w 7141652"/>
                    <a:gd name="connsiteY3-536" fmla="*/ 38742 h 1784577"/>
                    <a:gd name="connsiteX4-537" fmla="*/ 2547223 w 7141652"/>
                    <a:gd name="connsiteY4-538" fmla="*/ 4017 h 1784577"/>
                    <a:gd name="connsiteX5-539" fmla="*/ 3068083 w 7141652"/>
                    <a:gd name="connsiteY5-540" fmla="*/ 131339 h 1784577"/>
                    <a:gd name="connsiteX6-541" fmla="*/ 3612094 w 7141652"/>
                    <a:gd name="connsiteY6-542" fmla="*/ 15592 h 1784577"/>
                    <a:gd name="connsiteX7-543" fmla="*/ 4468620 w 7141652"/>
                    <a:gd name="connsiteY7-544" fmla="*/ 189212 h 1784577"/>
                    <a:gd name="connsiteX8-545" fmla="*/ 5290423 w 7141652"/>
                    <a:gd name="connsiteY8-546" fmla="*/ 142914 h 1784577"/>
                    <a:gd name="connsiteX9-547" fmla="*/ 6158524 w 7141652"/>
                    <a:gd name="connsiteY9-548" fmla="*/ 223936 h 1784577"/>
                    <a:gd name="connsiteX10-549" fmla="*/ 6957177 w 7141652"/>
                    <a:gd name="connsiteY10-550" fmla="*/ 166063 h 1784577"/>
                    <a:gd name="connsiteX11-551" fmla="*/ 7084499 w 7141652"/>
                    <a:gd name="connsiteY11-552" fmla="*/ 328109 h 1784577"/>
                    <a:gd name="connsiteX12-553" fmla="*/ 7130797 w 7141652"/>
                    <a:gd name="connsiteY12-554" fmla="*/ 837395 h 1784577"/>
                    <a:gd name="connsiteX13-555" fmla="*/ 7096073 w 7141652"/>
                    <a:gd name="connsiteY13-556" fmla="*/ 1288807 h 1784577"/>
                    <a:gd name="connsiteX14-557" fmla="*/ 6690959 w 7141652"/>
                    <a:gd name="connsiteY14-558" fmla="*/ 1531876 h 1784577"/>
                    <a:gd name="connsiteX15-559" fmla="*/ 5614514 w 7141652"/>
                    <a:gd name="connsiteY15-560" fmla="*/ 1497151 h 1784577"/>
                    <a:gd name="connsiteX16-561" fmla="*/ 4642240 w 7141652"/>
                    <a:gd name="connsiteY16-562" fmla="*/ 1566600 h 1784577"/>
                    <a:gd name="connsiteX17-563" fmla="*/ 3693116 w 7141652"/>
                    <a:gd name="connsiteY17-564" fmla="*/ 1612898 h 1784577"/>
                    <a:gd name="connsiteX18-565" fmla="*/ 3010210 w 7141652"/>
                    <a:gd name="connsiteY18-566" fmla="*/ 1705497 h 1784577"/>
                    <a:gd name="connsiteX19-567" fmla="*/ 1412905 w 7141652"/>
                    <a:gd name="connsiteY19-568" fmla="*/ 1728645 h 1784577"/>
                    <a:gd name="connsiteX20-569" fmla="*/ 394332 w 7141652"/>
                    <a:gd name="connsiteY20-570" fmla="*/ 1774945 h 1784577"/>
                    <a:gd name="connsiteX21-571" fmla="*/ 47091 w 7141652"/>
                    <a:gd name="connsiteY21-572" fmla="*/ 1520301 h 1784577"/>
                    <a:gd name="connsiteX22-573" fmla="*/ 47091 w 7141652"/>
                    <a:gd name="connsiteY22-574" fmla="*/ 455430 h 1784577"/>
                    <a:gd name="connsiteX23-575" fmla="*/ 429056 w 7141652"/>
                    <a:gd name="connsiteY23-576" fmla="*/ 119764 h 1784577"/>
                    <a:gd name="connsiteX0-577" fmla="*/ 429056 w 7141652"/>
                    <a:gd name="connsiteY0-578" fmla="*/ 119764 h 1785145"/>
                    <a:gd name="connsiteX1-579" fmla="*/ 1030939 w 7141652"/>
                    <a:gd name="connsiteY1-580" fmla="*/ 15592 h 1785145"/>
                    <a:gd name="connsiteX2-581" fmla="*/ 1436053 w 7141652"/>
                    <a:gd name="connsiteY2-582" fmla="*/ 108190 h 1785145"/>
                    <a:gd name="connsiteX3-583" fmla="*/ 2118959 w 7141652"/>
                    <a:gd name="connsiteY3-584" fmla="*/ 38742 h 1785145"/>
                    <a:gd name="connsiteX4-585" fmla="*/ 2547223 w 7141652"/>
                    <a:gd name="connsiteY4-586" fmla="*/ 4017 h 1785145"/>
                    <a:gd name="connsiteX5-587" fmla="*/ 3068083 w 7141652"/>
                    <a:gd name="connsiteY5-588" fmla="*/ 131339 h 1785145"/>
                    <a:gd name="connsiteX6-589" fmla="*/ 3612094 w 7141652"/>
                    <a:gd name="connsiteY6-590" fmla="*/ 15592 h 1785145"/>
                    <a:gd name="connsiteX7-591" fmla="*/ 4468620 w 7141652"/>
                    <a:gd name="connsiteY7-592" fmla="*/ 189212 h 1785145"/>
                    <a:gd name="connsiteX8-593" fmla="*/ 5290423 w 7141652"/>
                    <a:gd name="connsiteY8-594" fmla="*/ 142914 h 1785145"/>
                    <a:gd name="connsiteX9-595" fmla="*/ 6158524 w 7141652"/>
                    <a:gd name="connsiteY9-596" fmla="*/ 223936 h 1785145"/>
                    <a:gd name="connsiteX10-597" fmla="*/ 6957177 w 7141652"/>
                    <a:gd name="connsiteY10-598" fmla="*/ 166063 h 1785145"/>
                    <a:gd name="connsiteX11-599" fmla="*/ 7084499 w 7141652"/>
                    <a:gd name="connsiteY11-600" fmla="*/ 328109 h 1785145"/>
                    <a:gd name="connsiteX12-601" fmla="*/ 7130797 w 7141652"/>
                    <a:gd name="connsiteY12-602" fmla="*/ 837395 h 1785145"/>
                    <a:gd name="connsiteX13-603" fmla="*/ 7096073 w 7141652"/>
                    <a:gd name="connsiteY13-604" fmla="*/ 1288807 h 1785145"/>
                    <a:gd name="connsiteX14-605" fmla="*/ 6690959 w 7141652"/>
                    <a:gd name="connsiteY14-606" fmla="*/ 1531876 h 1785145"/>
                    <a:gd name="connsiteX15-607" fmla="*/ 5614514 w 7141652"/>
                    <a:gd name="connsiteY15-608" fmla="*/ 1497151 h 1785145"/>
                    <a:gd name="connsiteX16-609" fmla="*/ 4642240 w 7141652"/>
                    <a:gd name="connsiteY16-610" fmla="*/ 1566600 h 1785145"/>
                    <a:gd name="connsiteX17-611" fmla="*/ 3693116 w 7141652"/>
                    <a:gd name="connsiteY17-612" fmla="*/ 1612898 h 1785145"/>
                    <a:gd name="connsiteX18-613" fmla="*/ 2998635 w 7141652"/>
                    <a:gd name="connsiteY18-614" fmla="*/ 1670773 h 1785145"/>
                    <a:gd name="connsiteX19-615" fmla="*/ 1412905 w 7141652"/>
                    <a:gd name="connsiteY19-616" fmla="*/ 1728645 h 1785145"/>
                    <a:gd name="connsiteX20-617" fmla="*/ 394332 w 7141652"/>
                    <a:gd name="connsiteY20-618" fmla="*/ 1774945 h 1785145"/>
                    <a:gd name="connsiteX21-619" fmla="*/ 47091 w 7141652"/>
                    <a:gd name="connsiteY21-620" fmla="*/ 1520301 h 1785145"/>
                    <a:gd name="connsiteX22-621" fmla="*/ 47091 w 7141652"/>
                    <a:gd name="connsiteY22-622" fmla="*/ 455430 h 1785145"/>
                    <a:gd name="connsiteX23-623" fmla="*/ 429056 w 7141652"/>
                    <a:gd name="connsiteY23-624" fmla="*/ 119764 h 1785145"/>
                    <a:gd name="connsiteX0-625" fmla="*/ 429056 w 7141652"/>
                    <a:gd name="connsiteY0-626" fmla="*/ 119764 h 1785145"/>
                    <a:gd name="connsiteX1-627" fmla="*/ 1030939 w 7141652"/>
                    <a:gd name="connsiteY1-628" fmla="*/ 15592 h 1785145"/>
                    <a:gd name="connsiteX2-629" fmla="*/ 1436053 w 7141652"/>
                    <a:gd name="connsiteY2-630" fmla="*/ 108190 h 1785145"/>
                    <a:gd name="connsiteX3-631" fmla="*/ 2118959 w 7141652"/>
                    <a:gd name="connsiteY3-632" fmla="*/ 38742 h 1785145"/>
                    <a:gd name="connsiteX4-633" fmla="*/ 2547223 w 7141652"/>
                    <a:gd name="connsiteY4-634" fmla="*/ 4017 h 1785145"/>
                    <a:gd name="connsiteX5-635" fmla="*/ 3068083 w 7141652"/>
                    <a:gd name="connsiteY5-636" fmla="*/ 131339 h 1785145"/>
                    <a:gd name="connsiteX6-637" fmla="*/ 3612094 w 7141652"/>
                    <a:gd name="connsiteY6-638" fmla="*/ 15592 h 1785145"/>
                    <a:gd name="connsiteX7-639" fmla="*/ 4468620 w 7141652"/>
                    <a:gd name="connsiteY7-640" fmla="*/ 189212 h 1785145"/>
                    <a:gd name="connsiteX8-641" fmla="*/ 5290423 w 7141652"/>
                    <a:gd name="connsiteY8-642" fmla="*/ 142914 h 1785145"/>
                    <a:gd name="connsiteX9-643" fmla="*/ 6158524 w 7141652"/>
                    <a:gd name="connsiteY9-644" fmla="*/ 223936 h 1785145"/>
                    <a:gd name="connsiteX10-645" fmla="*/ 6957177 w 7141652"/>
                    <a:gd name="connsiteY10-646" fmla="*/ 166063 h 1785145"/>
                    <a:gd name="connsiteX11-647" fmla="*/ 7084499 w 7141652"/>
                    <a:gd name="connsiteY11-648" fmla="*/ 328109 h 1785145"/>
                    <a:gd name="connsiteX12-649" fmla="*/ 7130797 w 7141652"/>
                    <a:gd name="connsiteY12-650" fmla="*/ 837395 h 1785145"/>
                    <a:gd name="connsiteX13-651" fmla="*/ 7096073 w 7141652"/>
                    <a:gd name="connsiteY13-652" fmla="*/ 1288807 h 1785145"/>
                    <a:gd name="connsiteX14-653" fmla="*/ 6690959 w 7141652"/>
                    <a:gd name="connsiteY14-654" fmla="*/ 1531876 h 1785145"/>
                    <a:gd name="connsiteX15-655" fmla="*/ 5614514 w 7141652"/>
                    <a:gd name="connsiteY15-656" fmla="*/ 1497151 h 1785145"/>
                    <a:gd name="connsiteX16-657" fmla="*/ 4514918 w 7141652"/>
                    <a:gd name="connsiteY16-658" fmla="*/ 1555025 h 1785145"/>
                    <a:gd name="connsiteX17-659" fmla="*/ 3693116 w 7141652"/>
                    <a:gd name="connsiteY17-660" fmla="*/ 1612898 h 1785145"/>
                    <a:gd name="connsiteX18-661" fmla="*/ 2998635 w 7141652"/>
                    <a:gd name="connsiteY18-662" fmla="*/ 1670773 h 1785145"/>
                    <a:gd name="connsiteX19-663" fmla="*/ 1412905 w 7141652"/>
                    <a:gd name="connsiteY19-664" fmla="*/ 1728645 h 1785145"/>
                    <a:gd name="connsiteX20-665" fmla="*/ 394332 w 7141652"/>
                    <a:gd name="connsiteY20-666" fmla="*/ 1774945 h 1785145"/>
                    <a:gd name="connsiteX21-667" fmla="*/ 47091 w 7141652"/>
                    <a:gd name="connsiteY21-668" fmla="*/ 1520301 h 1785145"/>
                    <a:gd name="connsiteX22-669" fmla="*/ 47091 w 7141652"/>
                    <a:gd name="connsiteY22-670" fmla="*/ 455430 h 1785145"/>
                    <a:gd name="connsiteX23-671" fmla="*/ 429056 w 7141652"/>
                    <a:gd name="connsiteY23-672" fmla="*/ 119764 h 1785145"/>
                    <a:gd name="connsiteX0-673" fmla="*/ 429056 w 7141652"/>
                    <a:gd name="connsiteY0-674" fmla="*/ 119764 h 1788100"/>
                    <a:gd name="connsiteX1-675" fmla="*/ 1030939 w 7141652"/>
                    <a:gd name="connsiteY1-676" fmla="*/ 15592 h 1788100"/>
                    <a:gd name="connsiteX2-677" fmla="*/ 1436053 w 7141652"/>
                    <a:gd name="connsiteY2-678" fmla="*/ 108190 h 1788100"/>
                    <a:gd name="connsiteX3-679" fmla="*/ 2118959 w 7141652"/>
                    <a:gd name="connsiteY3-680" fmla="*/ 38742 h 1788100"/>
                    <a:gd name="connsiteX4-681" fmla="*/ 2547223 w 7141652"/>
                    <a:gd name="connsiteY4-682" fmla="*/ 4017 h 1788100"/>
                    <a:gd name="connsiteX5-683" fmla="*/ 3068083 w 7141652"/>
                    <a:gd name="connsiteY5-684" fmla="*/ 131339 h 1788100"/>
                    <a:gd name="connsiteX6-685" fmla="*/ 3612094 w 7141652"/>
                    <a:gd name="connsiteY6-686" fmla="*/ 15592 h 1788100"/>
                    <a:gd name="connsiteX7-687" fmla="*/ 4468620 w 7141652"/>
                    <a:gd name="connsiteY7-688" fmla="*/ 189212 h 1788100"/>
                    <a:gd name="connsiteX8-689" fmla="*/ 5290423 w 7141652"/>
                    <a:gd name="connsiteY8-690" fmla="*/ 142914 h 1788100"/>
                    <a:gd name="connsiteX9-691" fmla="*/ 6158524 w 7141652"/>
                    <a:gd name="connsiteY9-692" fmla="*/ 223936 h 1788100"/>
                    <a:gd name="connsiteX10-693" fmla="*/ 6957177 w 7141652"/>
                    <a:gd name="connsiteY10-694" fmla="*/ 166063 h 1788100"/>
                    <a:gd name="connsiteX11-695" fmla="*/ 7084499 w 7141652"/>
                    <a:gd name="connsiteY11-696" fmla="*/ 328109 h 1788100"/>
                    <a:gd name="connsiteX12-697" fmla="*/ 7130797 w 7141652"/>
                    <a:gd name="connsiteY12-698" fmla="*/ 837395 h 1788100"/>
                    <a:gd name="connsiteX13-699" fmla="*/ 7096073 w 7141652"/>
                    <a:gd name="connsiteY13-700" fmla="*/ 1288807 h 1788100"/>
                    <a:gd name="connsiteX14-701" fmla="*/ 6690959 w 7141652"/>
                    <a:gd name="connsiteY14-702" fmla="*/ 1531876 h 1788100"/>
                    <a:gd name="connsiteX15-703" fmla="*/ 5614514 w 7141652"/>
                    <a:gd name="connsiteY15-704" fmla="*/ 1497151 h 1788100"/>
                    <a:gd name="connsiteX16-705" fmla="*/ 4514918 w 7141652"/>
                    <a:gd name="connsiteY16-706" fmla="*/ 1555025 h 1788100"/>
                    <a:gd name="connsiteX17-707" fmla="*/ 3693116 w 7141652"/>
                    <a:gd name="connsiteY17-708" fmla="*/ 1612898 h 1788100"/>
                    <a:gd name="connsiteX18-709" fmla="*/ 3033359 w 7141652"/>
                    <a:gd name="connsiteY18-710" fmla="*/ 1531876 h 1788100"/>
                    <a:gd name="connsiteX19-711" fmla="*/ 1412905 w 7141652"/>
                    <a:gd name="connsiteY19-712" fmla="*/ 1728645 h 1788100"/>
                    <a:gd name="connsiteX20-713" fmla="*/ 394332 w 7141652"/>
                    <a:gd name="connsiteY20-714" fmla="*/ 1774945 h 1788100"/>
                    <a:gd name="connsiteX21-715" fmla="*/ 47091 w 7141652"/>
                    <a:gd name="connsiteY21-716" fmla="*/ 1520301 h 1788100"/>
                    <a:gd name="connsiteX22-717" fmla="*/ 47091 w 7141652"/>
                    <a:gd name="connsiteY22-718" fmla="*/ 455430 h 1788100"/>
                    <a:gd name="connsiteX23-719" fmla="*/ 429056 w 7141652"/>
                    <a:gd name="connsiteY23-720" fmla="*/ 119764 h 1788100"/>
                    <a:gd name="connsiteX0-721" fmla="*/ 429056 w 7141652"/>
                    <a:gd name="connsiteY0-722" fmla="*/ 119764 h 1788100"/>
                    <a:gd name="connsiteX1-723" fmla="*/ 1030939 w 7141652"/>
                    <a:gd name="connsiteY1-724" fmla="*/ 15592 h 1788100"/>
                    <a:gd name="connsiteX2-725" fmla="*/ 1436053 w 7141652"/>
                    <a:gd name="connsiteY2-726" fmla="*/ 108190 h 1788100"/>
                    <a:gd name="connsiteX3-727" fmla="*/ 2118959 w 7141652"/>
                    <a:gd name="connsiteY3-728" fmla="*/ 38742 h 1788100"/>
                    <a:gd name="connsiteX4-729" fmla="*/ 2547223 w 7141652"/>
                    <a:gd name="connsiteY4-730" fmla="*/ 4017 h 1788100"/>
                    <a:gd name="connsiteX5-731" fmla="*/ 3068083 w 7141652"/>
                    <a:gd name="connsiteY5-732" fmla="*/ 131339 h 1788100"/>
                    <a:gd name="connsiteX6-733" fmla="*/ 3612094 w 7141652"/>
                    <a:gd name="connsiteY6-734" fmla="*/ 15592 h 1788100"/>
                    <a:gd name="connsiteX7-735" fmla="*/ 4468620 w 7141652"/>
                    <a:gd name="connsiteY7-736" fmla="*/ 189212 h 1788100"/>
                    <a:gd name="connsiteX8-737" fmla="*/ 5290423 w 7141652"/>
                    <a:gd name="connsiteY8-738" fmla="*/ 142914 h 1788100"/>
                    <a:gd name="connsiteX9-739" fmla="*/ 6158524 w 7141652"/>
                    <a:gd name="connsiteY9-740" fmla="*/ 223936 h 1788100"/>
                    <a:gd name="connsiteX10-741" fmla="*/ 6957177 w 7141652"/>
                    <a:gd name="connsiteY10-742" fmla="*/ 166063 h 1788100"/>
                    <a:gd name="connsiteX11-743" fmla="*/ 7084499 w 7141652"/>
                    <a:gd name="connsiteY11-744" fmla="*/ 328109 h 1788100"/>
                    <a:gd name="connsiteX12-745" fmla="*/ 7130797 w 7141652"/>
                    <a:gd name="connsiteY12-746" fmla="*/ 837395 h 1788100"/>
                    <a:gd name="connsiteX13-747" fmla="*/ 7096073 w 7141652"/>
                    <a:gd name="connsiteY13-748" fmla="*/ 1288807 h 1788100"/>
                    <a:gd name="connsiteX14-749" fmla="*/ 6690959 w 7141652"/>
                    <a:gd name="connsiteY14-750" fmla="*/ 1531876 h 1788100"/>
                    <a:gd name="connsiteX15-751" fmla="*/ 5614514 w 7141652"/>
                    <a:gd name="connsiteY15-752" fmla="*/ 1497151 h 1788100"/>
                    <a:gd name="connsiteX16-753" fmla="*/ 4514918 w 7141652"/>
                    <a:gd name="connsiteY16-754" fmla="*/ 1555025 h 1788100"/>
                    <a:gd name="connsiteX17-755" fmla="*/ 3760880 w 7141652"/>
                    <a:gd name="connsiteY17-756" fmla="*/ 1565390 h 1788100"/>
                    <a:gd name="connsiteX18-757" fmla="*/ 3693116 w 7141652"/>
                    <a:gd name="connsiteY18-758" fmla="*/ 1612898 h 1788100"/>
                    <a:gd name="connsiteX19-759" fmla="*/ 3033359 w 7141652"/>
                    <a:gd name="connsiteY19-760" fmla="*/ 1531876 h 1788100"/>
                    <a:gd name="connsiteX20-761" fmla="*/ 1412905 w 7141652"/>
                    <a:gd name="connsiteY20-762" fmla="*/ 1728645 h 1788100"/>
                    <a:gd name="connsiteX21-763" fmla="*/ 394332 w 7141652"/>
                    <a:gd name="connsiteY21-764" fmla="*/ 1774945 h 1788100"/>
                    <a:gd name="connsiteX22-765" fmla="*/ 47091 w 7141652"/>
                    <a:gd name="connsiteY22-766" fmla="*/ 1520301 h 1788100"/>
                    <a:gd name="connsiteX23-767" fmla="*/ 47091 w 7141652"/>
                    <a:gd name="connsiteY23-768" fmla="*/ 455430 h 1788100"/>
                    <a:gd name="connsiteX24" fmla="*/ 429056 w 7141652"/>
                    <a:gd name="connsiteY24" fmla="*/ 119764 h 1788100"/>
                    <a:gd name="connsiteX0-769" fmla="*/ 429056 w 7141652"/>
                    <a:gd name="connsiteY0-770" fmla="*/ 119764 h 1788100"/>
                    <a:gd name="connsiteX1-771" fmla="*/ 1030939 w 7141652"/>
                    <a:gd name="connsiteY1-772" fmla="*/ 15592 h 1788100"/>
                    <a:gd name="connsiteX2-773" fmla="*/ 1436053 w 7141652"/>
                    <a:gd name="connsiteY2-774" fmla="*/ 108190 h 1788100"/>
                    <a:gd name="connsiteX3-775" fmla="*/ 2118959 w 7141652"/>
                    <a:gd name="connsiteY3-776" fmla="*/ 38742 h 1788100"/>
                    <a:gd name="connsiteX4-777" fmla="*/ 2547223 w 7141652"/>
                    <a:gd name="connsiteY4-778" fmla="*/ 4017 h 1788100"/>
                    <a:gd name="connsiteX5-779" fmla="*/ 3068083 w 7141652"/>
                    <a:gd name="connsiteY5-780" fmla="*/ 131339 h 1788100"/>
                    <a:gd name="connsiteX6-781" fmla="*/ 3612094 w 7141652"/>
                    <a:gd name="connsiteY6-782" fmla="*/ 15592 h 1788100"/>
                    <a:gd name="connsiteX7-783" fmla="*/ 4468620 w 7141652"/>
                    <a:gd name="connsiteY7-784" fmla="*/ 189212 h 1788100"/>
                    <a:gd name="connsiteX8-785" fmla="*/ 5290423 w 7141652"/>
                    <a:gd name="connsiteY8-786" fmla="*/ 142914 h 1788100"/>
                    <a:gd name="connsiteX9-787" fmla="*/ 6158524 w 7141652"/>
                    <a:gd name="connsiteY9-788" fmla="*/ 223936 h 1788100"/>
                    <a:gd name="connsiteX10-789" fmla="*/ 6957177 w 7141652"/>
                    <a:gd name="connsiteY10-790" fmla="*/ 166063 h 1788100"/>
                    <a:gd name="connsiteX11-791" fmla="*/ 7084499 w 7141652"/>
                    <a:gd name="connsiteY11-792" fmla="*/ 328109 h 1788100"/>
                    <a:gd name="connsiteX12-793" fmla="*/ 7130797 w 7141652"/>
                    <a:gd name="connsiteY12-794" fmla="*/ 837395 h 1788100"/>
                    <a:gd name="connsiteX13-795" fmla="*/ 7096073 w 7141652"/>
                    <a:gd name="connsiteY13-796" fmla="*/ 1288807 h 1788100"/>
                    <a:gd name="connsiteX14-797" fmla="*/ 6690959 w 7141652"/>
                    <a:gd name="connsiteY14-798" fmla="*/ 1531876 h 1788100"/>
                    <a:gd name="connsiteX15-799" fmla="*/ 5614514 w 7141652"/>
                    <a:gd name="connsiteY15-800" fmla="*/ 1497151 h 1788100"/>
                    <a:gd name="connsiteX16-801" fmla="*/ 4514918 w 7141652"/>
                    <a:gd name="connsiteY16-802" fmla="*/ 1555025 h 1788100"/>
                    <a:gd name="connsiteX17-803" fmla="*/ 3760880 w 7141652"/>
                    <a:gd name="connsiteY17-804" fmla="*/ 1565390 h 1788100"/>
                    <a:gd name="connsiteX18-805" fmla="*/ 3693116 w 7141652"/>
                    <a:gd name="connsiteY18-806" fmla="*/ 1612898 h 1788100"/>
                    <a:gd name="connsiteX19-807" fmla="*/ 3033359 w 7141652"/>
                    <a:gd name="connsiteY19-808" fmla="*/ 1531876 h 1788100"/>
                    <a:gd name="connsiteX20-809" fmla="*/ 1412905 w 7141652"/>
                    <a:gd name="connsiteY20-810" fmla="*/ 1728645 h 1788100"/>
                    <a:gd name="connsiteX21-811" fmla="*/ 394332 w 7141652"/>
                    <a:gd name="connsiteY21-812" fmla="*/ 1774945 h 1788100"/>
                    <a:gd name="connsiteX22-813" fmla="*/ 47091 w 7141652"/>
                    <a:gd name="connsiteY22-814" fmla="*/ 1520301 h 1788100"/>
                    <a:gd name="connsiteX23-815" fmla="*/ 47091 w 7141652"/>
                    <a:gd name="connsiteY23-816" fmla="*/ 455430 h 1788100"/>
                    <a:gd name="connsiteX24-817" fmla="*/ 429056 w 7141652"/>
                    <a:gd name="connsiteY24-818" fmla="*/ 119764 h 1788100"/>
                    <a:gd name="connsiteX0-819" fmla="*/ 429056 w 7141652"/>
                    <a:gd name="connsiteY0-820" fmla="*/ 119764 h 1775077"/>
                    <a:gd name="connsiteX1-821" fmla="*/ 1030939 w 7141652"/>
                    <a:gd name="connsiteY1-822" fmla="*/ 15592 h 1775077"/>
                    <a:gd name="connsiteX2-823" fmla="*/ 1436053 w 7141652"/>
                    <a:gd name="connsiteY2-824" fmla="*/ 108190 h 1775077"/>
                    <a:gd name="connsiteX3-825" fmla="*/ 2118959 w 7141652"/>
                    <a:gd name="connsiteY3-826" fmla="*/ 38742 h 1775077"/>
                    <a:gd name="connsiteX4-827" fmla="*/ 2547223 w 7141652"/>
                    <a:gd name="connsiteY4-828" fmla="*/ 4017 h 1775077"/>
                    <a:gd name="connsiteX5-829" fmla="*/ 3068083 w 7141652"/>
                    <a:gd name="connsiteY5-830" fmla="*/ 131339 h 1775077"/>
                    <a:gd name="connsiteX6-831" fmla="*/ 3612094 w 7141652"/>
                    <a:gd name="connsiteY6-832" fmla="*/ 15592 h 1775077"/>
                    <a:gd name="connsiteX7-833" fmla="*/ 4468620 w 7141652"/>
                    <a:gd name="connsiteY7-834" fmla="*/ 189212 h 1775077"/>
                    <a:gd name="connsiteX8-835" fmla="*/ 5290423 w 7141652"/>
                    <a:gd name="connsiteY8-836" fmla="*/ 142914 h 1775077"/>
                    <a:gd name="connsiteX9-837" fmla="*/ 6158524 w 7141652"/>
                    <a:gd name="connsiteY9-838" fmla="*/ 223936 h 1775077"/>
                    <a:gd name="connsiteX10-839" fmla="*/ 6957177 w 7141652"/>
                    <a:gd name="connsiteY10-840" fmla="*/ 166063 h 1775077"/>
                    <a:gd name="connsiteX11-841" fmla="*/ 7084499 w 7141652"/>
                    <a:gd name="connsiteY11-842" fmla="*/ 328109 h 1775077"/>
                    <a:gd name="connsiteX12-843" fmla="*/ 7130797 w 7141652"/>
                    <a:gd name="connsiteY12-844" fmla="*/ 837395 h 1775077"/>
                    <a:gd name="connsiteX13-845" fmla="*/ 7096073 w 7141652"/>
                    <a:gd name="connsiteY13-846" fmla="*/ 1288807 h 1775077"/>
                    <a:gd name="connsiteX14-847" fmla="*/ 6690959 w 7141652"/>
                    <a:gd name="connsiteY14-848" fmla="*/ 1531876 h 1775077"/>
                    <a:gd name="connsiteX15-849" fmla="*/ 5614514 w 7141652"/>
                    <a:gd name="connsiteY15-850" fmla="*/ 1497151 h 1775077"/>
                    <a:gd name="connsiteX16-851" fmla="*/ 4514918 w 7141652"/>
                    <a:gd name="connsiteY16-852" fmla="*/ 1555025 h 1775077"/>
                    <a:gd name="connsiteX17-853" fmla="*/ 3760880 w 7141652"/>
                    <a:gd name="connsiteY17-854" fmla="*/ 1565390 h 1775077"/>
                    <a:gd name="connsiteX18-855" fmla="*/ 3693116 w 7141652"/>
                    <a:gd name="connsiteY18-856" fmla="*/ 1612898 h 1775077"/>
                    <a:gd name="connsiteX19-857" fmla="*/ 3033359 w 7141652"/>
                    <a:gd name="connsiteY19-858" fmla="*/ 1531876 h 1775077"/>
                    <a:gd name="connsiteX20-859" fmla="*/ 1470779 w 7141652"/>
                    <a:gd name="connsiteY20-860" fmla="*/ 1555025 h 1775077"/>
                    <a:gd name="connsiteX21-861" fmla="*/ 394332 w 7141652"/>
                    <a:gd name="connsiteY21-862" fmla="*/ 1774945 h 1775077"/>
                    <a:gd name="connsiteX22-863" fmla="*/ 47091 w 7141652"/>
                    <a:gd name="connsiteY22-864" fmla="*/ 1520301 h 1775077"/>
                    <a:gd name="connsiteX23-865" fmla="*/ 47091 w 7141652"/>
                    <a:gd name="connsiteY23-866" fmla="*/ 455430 h 1775077"/>
                    <a:gd name="connsiteX24-867" fmla="*/ 429056 w 7141652"/>
                    <a:gd name="connsiteY24-868" fmla="*/ 119764 h 1775077"/>
                    <a:gd name="connsiteX0-869" fmla="*/ 429056 w 7141652"/>
                    <a:gd name="connsiteY0-870" fmla="*/ 119764 h 1616237"/>
                    <a:gd name="connsiteX1-871" fmla="*/ 1030939 w 7141652"/>
                    <a:gd name="connsiteY1-872" fmla="*/ 15592 h 1616237"/>
                    <a:gd name="connsiteX2-873" fmla="*/ 1436053 w 7141652"/>
                    <a:gd name="connsiteY2-874" fmla="*/ 108190 h 1616237"/>
                    <a:gd name="connsiteX3-875" fmla="*/ 2118959 w 7141652"/>
                    <a:gd name="connsiteY3-876" fmla="*/ 38742 h 1616237"/>
                    <a:gd name="connsiteX4-877" fmla="*/ 2547223 w 7141652"/>
                    <a:gd name="connsiteY4-878" fmla="*/ 4017 h 1616237"/>
                    <a:gd name="connsiteX5-879" fmla="*/ 3068083 w 7141652"/>
                    <a:gd name="connsiteY5-880" fmla="*/ 131339 h 1616237"/>
                    <a:gd name="connsiteX6-881" fmla="*/ 3612094 w 7141652"/>
                    <a:gd name="connsiteY6-882" fmla="*/ 15592 h 1616237"/>
                    <a:gd name="connsiteX7-883" fmla="*/ 4468620 w 7141652"/>
                    <a:gd name="connsiteY7-884" fmla="*/ 189212 h 1616237"/>
                    <a:gd name="connsiteX8-885" fmla="*/ 5290423 w 7141652"/>
                    <a:gd name="connsiteY8-886" fmla="*/ 142914 h 1616237"/>
                    <a:gd name="connsiteX9-887" fmla="*/ 6158524 w 7141652"/>
                    <a:gd name="connsiteY9-888" fmla="*/ 223936 h 1616237"/>
                    <a:gd name="connsiteX10-889" fmla="*/ 6957177 w 7141652"/>
                    <a:gd name="connsiteY10-890" fmla="*/ 166063 h 1616237"/>
                    <a:gd name="connsiteX11-891" fmla="*/ 7084499 w 7141652"/>
                    <a:gd name="connsiteY11-892" fmla="*/ 328109 h 1616237"/>
                    <a:gd name="connsiteX12-893" fmla="*/ 7130797 w 7141652"/>
                    <a:gd name="connsiteY12-894" fmla="*/ 837395 h 1616237"/>
                    <a:gd name="connsiteX13-895" fmla="*/ 7096073 w 7141652"/>
                    <a:gd name="connsiteY13-896" fmla="*/ 1288807 h 1616237"/>
                    <a:gd name="connsiteX14-897" fmla="*/ 6690959 w 7141652"/>
                    <a:gd name="connsiteY14-898" fmla="*/ 1531876 h 1616237"/>
                    <a:gd name="connsiteX15-899" fmla="*/ 5614514 w 7141652"/>
                    <a:gd name="connsiteY15-900" fmla="*/ 1497151 h 1616237"/>
                    <a:gd name="connsiteX16-901" fmla="*/ 4514918 w 7141652"/>
                    <a:gd name="connsiteY16-902" fmla="*/ 1555025 h 1616237"/>
                    <a:gd name="connsiteX17-903" fmla="*/ 3760880 w 7141652"/>
                    <a:gd name="connsiteY17-904" fmla="*/ 1565390 h 1616237"/>
                    <a:gd name="connsiteX18-905" fmla="*/ 3693116 w 7141652"/>
                    <a:gd name="connsiteY18-906" fmla="*/ 1612898 h 1616237"/>
                    <a:gd name="connsiteX19-907" fmla="*/ 3033359 w 7141652"/>
                    <a:gd name="connsiteY19-908" fmla="*/ 1531876 h 1616237"/>
                    <a:gd name="connsiteX20-909" fmla="*/ 1470779 w 7141652"/>
                    <a:gd name="connsiteY20-910" fmla="*/ 1555025 h 1616237"/>
                    <a:gd name="connsiteX21-911" fmla="*/ 452205 w 7141652"/>
                    <a:gd name="connsiteY21-912" fmla="*/ 1555026 h 1616237"/>
                    <a:gd name="connsiteX22-913" fmla="*/ 47091 w 7141652"/>
                    <a:gd name="connsiteY22-914" fmla="*/ 1520301 h 1616237"/>
                    <a:gd name="connsiteX23-915" fmla="*/ 47091 w 7141652"/>
                    <a:gd name="connsiteY23-916" fmla="*/ 455430 h 1616237"/>
                    <a:gd name="connsiteX24-917" fmla="*/ 429056 w 7141652"/>
                    <a:gd name="connsiteY24-918" fmla="*/ 119764 h 1616237"/>
                    <a:gd name="connsiteX0-919" fmla="*/ 402796 w 7115392"/>
                    <a:gd name="connsiteY0-920" fmla="*/ 119764 h 1613391"/>
                    <a:gd name="connsiteX1-921" fmla="*/ 1004679 w 7115392"/>
                    <a:gd name="connsiteY1-922" fmla="*/ 15592 h 1613391"/>
                    <a:gd name="connsiteX2-923" fmla="*/ 1409793 w 7115392"/>
                    <a:gd name="connsiteY2-924" fmla="*/ 108190 h 1613391"/>
                    <a:gd name="connsiteX3-925" fmla="*/ 2092699 w 7115392"/>
                    <a:gd name="connsiteY3-926" fmla="*/ 38742 h 1613391"/>
                    <a:gd name="connsiteX4-927" fmla="*/ 2520963 w 7115392"/>
                    <a:gd name="connsiteY4-928" fmla="*/ 4017 h 1613391"/>
                    <a:gd name="connsiteX5-929" fmla="*/ 3041823 w 7115392"/>
                    <a:gd name="connsiteY5-930" fmla="*/ 131339 h 1613391"/>
                    <a:gd name="connsiteX6-931" fmla="*/ 3585834 w 7115392"/>
                    <a:gd name="connsiteY6-932" fmla="*/ 15592 h 1613391"/>
                    <a:gd name="connsiteX7-933" fmla="*/ 4442360 w 7115392"/>
                    <a:gd name="connsiteY7-934" fmla="*/ 189212 h 1613391"/>
                    <a:gd name="connsiteX8-935" fmla="*/ 5264163 w 7115392"/>
                    <a:gd name="connsiteY8-936" fmla="*/ 142914 h 1613391"/>
                    <a:gd name="connsiteX9-937" fmla="*/ 6132264 w 7115392"/>
                    <a:gd name="connsiteY9-938" fmla="*/ 223936 h 1613391"/>
                    <a:gd name="connsiteX10-939" fmla="*/ 6930917 w 7115392"/>
                    <a:gd name="connsiteY10-940" fmla="*/ 166063 h 1613391"/>
                    <a:gd name="connsiteX11-941" fmla="*/ 7058239 w 7115392"/>
                    <a:gd name="connsiteY11-942" fmla="*/ 328109 h 1613391"/>
                    <a:gd name="connsiteX12-943" fmla="*/ 7104537 w 7115392"/>
                    <a:gd name="connsiteY12-944" fmla="*/ 837395 h 1613391"/>
                    <a:gd name="connsiteX13-945" fmla="*/ 7069813 w 7115392"/>
                    <a:gd name="connsiteY13-946" fmla="*/ 1288807 h 1613391"/>
                    <a:gd name="connsiteX14-947" fmla="*/ 6664699 w 7115392"/>
                    <a:gd name="connsiteY14-948" fmla="*/ 1531876 h 1613391"/>
                    <a:gd name="connsiteX15-949" fmla="*/ 5588254 w 7115392"/>
                    <a:gd name="connsiteY15-950" fmla="*/ 1497151 h 1613391"/>
                    <a:gd name="connsiteX16-951" fmla="*/ 4488658 w 7115392"/>
                    <a:gd name="connsiteY16-952" fmla="*/ 1555025 h 1613391"/>
                    <a:gd name="connsiteX17-953" fmla="*/ 3734620 w 7115392"/>
                    <a:gd name="connsiteY17-954" fmla="*/ 1565390 h 1613391"/>
                    <a:gd name="connsiteX18-955" fmla="*/ 3666856 w 7115392"/>
                    <a:gd name="connsiteY18-956" fmla="*/ 1612898 h 1613391"/>
                    <a:gd name="connsiteX19-957" fmla="*/ 3007099 w 7115392"/>
                    <a:gd name="connsiteY19-958" fmla="*/ 1531876 h 1613391"/>
                    <a:gd name="connsiteX20-959" fmla="*/ 1444519 w 7115392"/>
                    <a:gd name="connsiteY20-960" fmla="*/ 1555025 h 1613391"/>
                    <a:gd name="connsiteX21-961" fmla="*/ 425945 w 7115392"/>
                    <a:gd name="connsiteY21-962" fmla="*/ 1555026 h 1613391"/>
                    <a:gd name="connsiteX22-963" fmla="*/ 90279 w 7115392"/>
                    <a:gd name="connsiteY22-964" fmla="*/ 1346681 h 1613391"/>
                    <a:gd name="connsiteX23-965" fmla="*/ 20831 w 7115392"/>
                    <a:gd name="connsiteY23-966" fmla="*/ 455430 h 1613391"/>
                    <a:gd name="connsiteX24-967" fmla="*/ 402796 w 7115392"/>
                    <a:gd name="connsiteY24-968" fmla="*/ 119764 h 1613391"/>
                    <a:gd name="connsiteX0-969" fmla="*/ 787888 w 7141669"/>
                    <a:gd name="connsiteY0-970" fmla="*/ 212361 h 1613391"/>
                    <a:gd name="connsiteX1-971" fmla="*/ 1030956 w 7141669"/>
                    <a:gd name="connsiteY1-972" fmla="*/ 15592 h 1613391"/>
                    <a:gd name="connsiteX2-973" fmla="*/ 1436070 w 7141669"/>
                    <a:gd name="connsiteY2-974" fmla="*/ 108190 h 1613391"/>
                    <a:gd name="connsiteX3-975" fmla="*/ 2118976 w 7141669"/>
                    <a:gd name="connsiteY3-976" fmla="*/ 38742 h 1613391"/>
                    <a:gd name="connsiteX4-977" fmla="*/ 2547240 w 7141669"/>
                    <a:gd name="connsiteY4-978" fmla="*/ 4017 h 1613391"/>
                    <a:gd name="connsiteX5-979" fmla="*/ 3068100 w 7141669"/>
                    <a:gd name="connsiteY5-980" fmla="*/ 131339 h 1613391"/>
                    <a:gd name="connsiteX6-981" fmla="*/ 3612111 w 7141669"/>
                    <a:gd name="connsiteY6-982" fmla="*/ 15592 h 1613391"/>
                    <a:gd name="connsiteX7-983" fmla="*/ 4468637 w 7141669"/>
                    <a:gd name="connsiteY7-984" fmla="*/ 189212 h 1613391"/>
                    <a:gd name="connsiteX8-985" fmla="*/ 5290440 w 7141669"/>
                    <a:gd name="connsiteY8-986" fmla="*/ 142914 h 1613391"/>
                    <a:gd name="connsiteX9-987" fmla="*/ 6158541 w 7141669"/>
                    <a:gd name="connsiteY9-988" fmla="*/ 223936 h 1613391"/>
                    <a:gd name="connsiteX10-989" fmla="*/ 6957194 w 7141669"/>
                    <a:gd name="connsiteY10-990" fmla="*/ 166063 h 1613391"/>
                    <a:gd name="connsiteX11-991" fmla="*/ 7084516 w 7141669"/>
                    <a:gd name="connsiteY11-992" fmla="*/ 328109 h 1613391"/>
                    <a:gd name="connsiteX12-993" fmla="*/ 7130814 w 7141669"/>
                    <a:gd name="connsiteY12-994" fmla="*/ 837395 h 1613391"/>
                    <a:gd name="connsiteX13-995" fmla="*/ 7096090 w 7141669"/>
                    <a:gd name="connsiteY13-996" fmla="*/ 1288807 h 1613391"/>
                    <a:gd name="connsiteX14-997" fmla="*/ 6690976 w 7141669"/>
                    <a:gd name="connsiteY14-998" fmla="*/ 1531876 h 1613391"/>
                    <a:gd name="connsiteX15-999" fmla="*/ 5614531 w 7141669"/>
                    <a:gd name="connsiteY15-1000" fmla="*/ 1497151 h 1613391"/>
                    <a:gd name="connsiteX16-1001" fmla="*/ 4514935 w 7141669"/>
                    <a:gd name="connsiteY16-1002" fmla="*/ 1555025 h 1613391"/>
                    <a:gd name="connsiteX17-1003" fmla="*/ 3760897 w 7141669"/>
                    <a:gd name="connsiteY17-1004" fmla="*/ 1565390 h 1613391"/>
                    <a:gd name="connsiteX18-1005" fmla="*/ 3693133 w 7141669"/>
                    <a:gd name="connsiteY18-1006" fmla="*/ 1612898 h 1613391"/>
                    <a:gd name="connsiteX19-1007" fmla="*/ 3033376 w 7141669"/>
                    <a:gd name="connsiteY19-1008" fmla="*/ 1531876 h 1613391"/>
                    <a:gd name="connsiteX20-1009" fmla="*/ 1470796 w 7141669"/>
                    <a:gd name="connsiteY20-1010" fmla="*/ 1555025 h 1613391"/>
                    <a:gd name="connsiteX21-1011" fmla="*/ 452222 w 7141669"/>
                    <a:gd name="connsiteY21-1012" fmla="*/ 1555026 h 1613391"/>
                    <a:gd name="connsiteX22-1013" fmla="*/ 116556 w 7141669"/>
                    <a:gd name="connsiteY22-1014" fmla="*/ 1346681 h 1613391"/>
                    <a:gd name="connsiteX23-1015" fmla="*/ 47108 w 7141669"/>
                    <a:gd name="connsiteY23-1016" fmla="*/ 455430 h 1613391"/>
                    <a:gd name="connsiteX24-1017" fmla="*/ 787888 w 7141669"/>
                    <a:gd name="connsiteY24-1018" fmla="*/ 212361 h 1613391"/>
                    <a:gd name="connsiteX0-1019" fmla="*/ 787888 w 7141669"/>
                    <a:gd name="connsiteY0-1020" fmla="*/ 212361 h 1613391"/>
                    <a:gd name="connsiteX1-1021" fmla="*/ 1320323 w 7141669"/>
                    <a:gd name="connsiteY1-1022" fmla="*/ 235511 h 1613391"/>
                    <a:gd name="connsiteX2-1023" fmla="*/ 1436070 w 7141669"/>
                    <a:gd name="connsiteY2-1024" fmla="*/ 108190 h 1613391"/>
                    <a:gd name="connsiteX3-1025" fmla="*/ 2118976 w 7141669"/>
                    <a:gd name="connsiteY3-1026" fmla="*/ 38742 h 1613391"/>
                    <a:gd name="connsiteX4-1027" fmla="*/ 2547240 w 7141669"/>
                    <a:gd name="connsiteY4-1028" fmla="*/ 4017 h 1613391"/>
                    <a:gd name="connsiteX5-1029" fmla="*/ 3068100 w 7141669"/>
                    <a:gd name="connsiteY5-1030" fmla="*/ 131339 h 1613391"/>
                    <a:gd name="connsiteX6-1031" fmla="*/ 3612111 w 7141669"/>
                    <a:gd name="connsiteY6-1032" fmla="*/ 15592 h 1613391"/>
                    <a:gd name="connsiteX7-1033" fmla="*/ 4468637 w 7141669"/>
                    <a:gd name="connsiteY7-1034" fmla="*/ 189212 h 1613391"/>
                    <a:gd name="connsiteX8-1035" fmla="*/ 5290440 w 7141669"/>
                    <a:gd name="connsiteY8-1036" fmla="*/ 142914 h 1613391"/>
                    <a:gd name="connsiteX9-1037" fmla="*/ 6158541 w 7141669"/>
                    <a:gd name="connsiteY9-1038" fmla="*/ 223936 h 1613391"/>
                    <a:gd name="connsiteX10-1039" fmla="*/ 6957194 w 7141669"/>
                    <a:gd name="connsiteY10-1040" fmla="*/ 166063 h 1613391"/>
                    <a:gd name="connsiteX11-1041" fmla="*/ 7084516 w 7141669"/>
                    <a:gd name="connsiteY11-1042" fmla="*/ 328109 h 1613391"/>
                    <a:gd name="connsiteX12-1043" fmla="*/ 7130814 w 7141669"/>
                    <a:gd name="connsiteY12-1044" fmla="*/ 837395 h 1613391"/>
                    <a:gd name="connsiteX13-1045" fmla="*/ 7096090 w 7141669"/>
                    <a:gd name="connsiteY13-1046" fmla="*/ 1288807 h 1613391"/>
                    <a:gd name="connsiteX14-1047" fmla="*/ 6690976 w 7141669"/>
                    <a:gd name="connsiteY14-1048" fmla="*/ 1531876 h 1613391"/>
                    <a:gd name="connsiteX15-1049" fmla="*/ 5614531 w 7141669"/>
                    <a:gd name="connsiteY15-1050" fmla="*/ 1497151 h 1613391"/>
                    <a:gd name="connsiteX16-1051" fmla="*/ 4514935 w 7141669"/>
                    <a:gd name="connsiteY16-1052" fmla="*/ 1555025 h 1613391"/>
                    <a:gd name="connsiteX17-1053" fmla="*/ 3760897 w 7141669"/>
                    <a:gd name="connsiteY17-1054" fmla="*/ 1565390 h 1613391"/>
                    <a:gd name="connsiteX18-1055" fmla="*/ 3693133 w 7141669"/>
                    <a:gd name="connsiteY18-1056" fmla="*/ 1612898 h 1613391"/>
                    <a:gd name="connsiteX19-1057" fmla="*/ 3033376 w 7141669"/>
                    <a:gd name="connsiteY19-1058" fmla="*/ 1531876 h 1613391"/>
                    <a:gd name="connsiteX20-1059" fmla="*/ 1470796 w 7141669"/>
                    <a:gd name="connsiteY20-1060" fmla="*/ 1555025 h 1613391"/>
                    <a:gd name="connsiteX21-1061" fmla="*/ 452222 w 7141669"/>
                    <a:gd name="connsiteY21-1062" fmla="*/ 1555026 h 1613391"/>
                    <a:gd name="connsiteX22-1063" fmla="*/ 116556 w 7141669"/>
                    <a:gd name="connsiteY22-1064" fmla="*/ 1346681 h 1613391"/>
                    <a:gd name="connsiteX23-1065" fmla="*/ 47108 w 7141669"/>
                    <a:gd name="connsiteY23-1066" fmla="*/ 455430 h 1613391"/>
                    <a:gd name="connsiteX24-1067" fmla="*/ 787888 w 7141669"/>
                    <a:gd name="connsiteY24-1068" fmla="*/ 212361 h 1613391"/>
                    <a:gd name="connsiteX0-1069" fmla="*/ 787888 w 7141669"/>
                    <a:gd name="connsiteY0-1070" fmla="*/ 208530 h 1609560"/>
                    <a:gd name="connsiteX1-1071" fmla="*/ 1320323 w 7141669"/>
                    <a:gd name="connsiteY1-1072" fmla="*/ 231680 h 1609560"/>
                    <a:gd name="connsiteX2-1073" fmla="*/ 1436070 w 7141669"/>
                    <a:gd name="connsiteY2-1074" fmla="*/ 104359 h 1609560"/>
                    <a:gd name="connsiteX3-1075" fmla="*/ 2466217 w 7141669"/>
                    <a:gd name="connsiteY3-1076" fmla="*/ 162232 h 1609560"/>
                    <a:gd name="connsiteX4-1077" fmla="*/ 2547240 w 7141669"/>
                    <a:gd name="connsiteY4-1078" fmla="*/ 186 h 1609560"/>
                    <a:gd name="connsiteX5-1079" fmla="*/ 3068100 w 7141669"/>
                    <a:gd name="connsiteY5-1080" fmla="*/ 127508 h 1609560"/>
                    <a:gd name="connsiteX6-1081" fmla="*/ 3612111 w 7141669"/>
                    <a:gd name="connsiteY6-1082" fmla="*/ 11761 h 1609560"/>
                    <a:gd name="connsiteX7-1083" fmla="*/ 4468637 w 7141669"/>
                    <a:gd name="connsiteY7-1084" fmla="*/ 185381 h 1609560"/>
                    <a:gd name="connsiteX8-1085" fmla="*/ 5290440 w 7141669"/>
                    <a:gd name="connsiteY8-1086" fmla="*/ 139083 h 1609560"/>
                    <a:gd name="connsiteX9-1087" fmla="*/ 6158541 w 7141669"/>
                    <a:gd name="connsiteY9-1088" fmla="*/ 220105 h 1609560"/>
                    <a:gd name="connsiteX10-1089" fmla="*/ 6957194 w 7141669"/>
                    <a:gd name="connsiteY10-1090" fmla="*/ 162232 h 1609560"/>
                    <a:gd name="connsiteX11-1091" fmla="*/ 7084516 w 7141669"/>
                    <a:gd name="connsiteY11-1092" fmla="*/ 324278 h 1609560"/>
                    <a:gd name="connsiteX12-1093" fmla="*/ 7130814 w 7141669"/>
                    <a:gd name="connsiteY12-1094" fmla="*/ 833564 h 1609560"/>
                    <a:gd name="connsiteX13-1095" fmla="*/ 7096090 w 7141669"/>
                    <a:gd name="connsiteY13-1096" fmla="*/ 1284976 h 1609560"/>
                    <a:gd name="connsiteX14-1097" fmla="*/ 6690976 w 7141669"/>
                    <a:gd name="connsiteY14-1098" fmla="*/ 1528045 h 1609560"/>
                    <a:gd name="connsiteX15-1099" fmla="*/ 5614531 w 7141669"/>
                    <a:gd name="connsiteY15-1100" fmla="*/ 1493320 h 1609560"/>
                    <a:gd name="connsiteX16-1101" fmla="*/ 4514935 w 7141669"/>
                    <a:gd name="connsiteY16-1102" fmla="*/ 1551194 h 1609560"/>
                    <a:gd name="connsiteX17-1103" fmla="*/ 3760897 w 7141669"/>
                    <a:gd name="connsiteY17-1104" fmla="*/ 1561559 h 1609560"/>
                    <a:gd name="connsiteX18-1105" fmla="*/ 3693133 w 7141669"/>
                    <a:gd name="connsiteY18-1106" fmla="*/ 1609067 h 1609560"/>
                    <a:gd name="connsiteX19-1107" fmla="*/ 3033376 w 7141669"/>
                    <a:gd name="connsiteY19-1108" fmla="*/ 1528045 h 1609560"/>
                    <a:gd name="connsiteX20-1109" fmla="*/ 1470796 w 7141669"/>
                    <a:gd name="connsiteY20-1110" fmla="*/ 1551194 h 1609560"/>
                    <a:gd name="connsiteX21-1111" fmla="*/ 452222 w 7141669"/>
                    <a:gd name="connsiteY21-1112" fmla="*/ 1551195 h 1609560"/>
                    <a:gd name="connsiteX22-1113" fmla="*/ 116556 w 7141669"/>
                    <a:gd name="connsiteY22-1114" fmla="*/ 1342850 h 1609560"/>
                    <a:gd name="connsiteX23-1115" fmla="*/ 47108 w 7141669"/>
                    <a:gd name="connsiteY23-1116" fmla="*/ 451599 h 1609560"/>
                    <a:gd name="connsiteX24-1117" fmla="*/ 787888 w 7141669"/>
                    <a:gd name="connsiteY24-1118" fmla="*/ 208530 h 1609560"/>
                    <a:gd name="connsiteX0-1119" fmla="*/ 787888 w 7141669"/>
                    <a:gd name="connsiteY0-1120" fmla="*/ 208530 h 1609560"/>
                    <a:gd name="connsiteX1-1121" fmla="*/ 1320323 w 7141669"/>
                    <a:gd name="connsiteY1-1122" fmla="*/ 231680 h 1609560"/>
                    <a:gd name="connsiteX2-1123" fmla="*/ 1910632 w 7141669"/>
                    <a:gd name="connsiteY2-1124" fmla="*/ 185382 h 1609560"/>
                    <a:gd name="connsiteX3-1125" fmla="*/ 2466217 w 7141669"/>
                    <a:gd name="connsiteY3-1126" fmla="*/ 162232 h 1609560"/>
                    <a:gd name="connsiteX4-1127" fmla="*/ 2547240 w 7141669"/>
                    <a:gd name="connsiteY4-1128" fmla="*/ 186 h 1609560"/>
                    <a:gd name="connsiteX5-1129" fmla="*/ 3068100 w 7141669"/>
                    <a:gd name="connsiteY5-1130" fmla="*/ 127508 h 1609560"/>
                    <a:gd name="connsiteX6-1131" fmla="*/ 3612111 w 7141669"/>
                    <a:gd name="connsiteY6-1132" fmla="*/ 11761 h 1609560"/>
                    <a:gd name="connsiteX7-1133" fmla="*/ 4468637 w 7141669"/>
                    <a:gd name="connsiteY7-1134" fmla="*/ 185381 h 1609560"/>
                    <a:gd name="connsiteX8-1135" fmla="*/ 5290440 w 7141669"/>
                    <a:gd name="connsiteY8-1136" fmla="*/ 139083 h 1609560"/>
                    <a:gd name="connsiteX9-1137" fmla="*/ 6158541 w 7141669"/>
                    <a:gd name="connsiteY9-1138" fmla="*/ 220105 h 1609560"/>
                    <a:gd name="connsiteX10-1139" fmla="*/ 6957194 w 7141669"/>
                    <a:gd name="connsiteY10-1140" fmla="*/ 162232 h 1609560"/>
                    <a:gd name="connsiteX11-1141" fmla="*/ 7084516 w 7141669"/>
                    <a:gd name="connsiteY11-1142" fmla="*/ 324278 h 1609560"/>
                    <a:gd name="connsiteX12-1143" fmla="*/ 7130814 w 7141669"/>
                    <a:gd name="connsiteY12-1144" fmla="*/ 833564 h 1609560"/>
                    <a:gd name="connsiteX13-1145" fmla="*/ 7096090 w 7141669"/>
                    <a:gd name="connsiteY13-1146" fmla="*/ 1284976 h 1609560"/>
                    <a:gd name="connsiteX14-1147" fmla="*/ 6690976 w 7141669"/>
                    <a:gd name="connsiteY14-1148" fmla="*/ 1528045 h 1609560"/>
                    <a:gd name="connsiteX15-1149" fmla="*/ 5614531 w 7141669"/>
                    <a:gd name="connsiteY15-1150" fmla="*/ 1493320 h 1609560"/>
                    <a:gd name="connsiteX16-1151" fmla="*/ 4514935 w 7141669"/>
                    <a:gd name="connsiteY16-1152" fmla="*/ 1551194 h 1609560"/>
                    <a:gd name="connsiteX17-1153" fmla="*/ 3760897 w 7141669"/>
                    <a:gd name="connsiteY17-1154" fmla="*/ 1561559 h 1609560"/>
                    <a:gd name="connsiteX18-1155" fmla="*/ 3693133 w 7141669"/>
                    <a:gd name="connsiteY18-1156" fmla="*/ 1609067 h 1609560"/>
                    <a:gd name="connsiteX19-1157" fmla="*/ 3033376 w 7141669"/>
                    <a:gd name="connsiteY19-1158" fmla="*/ 1528045 h 1609560"/>
                    <a:gd name="connsiteX20-1159" fmla="*/ 1470796 w 7141669"/>
                    <a:gd name="connsiteY20-1160" fmla="*/ 1551194 h 1609560"/>
                    <a:gd name="connsiteX21-1161" fmla="*/ 452222 w 7141669"/>
                    <a:gd name="connsiteY21-1162" fmla="*/ 1551195 h 1609560"/>
                    <a:gd name="connsiteX22-1163" fmla="*/ 116556 w 7141669"/>
                    <a:gd name="connsiteY22-1164" fmla="*/ 1342850 h 1609560"/>
                    <a:gd name="connsiteX23-1165" fmla="*/ 47108 w 7141669"/>
                    <a:gd name="connsiteY23-1166" fmla="*/ 451599 h 1609560"/>
                    <a:gd name="connsiteX24-1167" fmla="*/ 787888 w 7141669"/>
                    <a:gd name="connsiteY24-1168" fmla="*/ 208530 h 1609560"/>
                    <a:gd name="connsiteX0-1169" fmla="*/ 787888 w 7141669"/>
                    <a:gd name="connsiteY0-1170" fmla="*/ 208530 h 1609560"/>
                    <a:gd name="connsiteX1-1171" fmla="*/ 1320323 w 7141669"/>
                    <a:gd name="connsiteY1-1172" fmla="*/ 231680 h 1609560"/>
                    <a:gd name="connsiteX2-1173" fmla="*/ 2466217 w 7141669"/>
                    <a:gd name="connsiteY2-1174" fmla="*/ 162232 h 1609560"/>
                    <a:gd name="connsiteX3-1175" fmla="*/ 2547240 w 7141669"/>
                    <a:gd name="connsiteY3-1176" fmla="*/ 186 h 1609560"/>
                    <a:gd name="connsiteX4-1177" fmla="*/ 3068100 w 7141669"/>
                    <a:gd name="connsiteY4-1178" fmla="*/ 127508 h 1609560"/>
                    <a:gd name="connsiteX5-1179" fmla="*/ 3612111 w 7141669"/>
                    <a:gd name="connsiteY5-1180" fmla="*/ 11761 h 1609560"/>
                    <a:gd name="connsiteX6-1181" fmla="*/ 4468637 w 7141669"/>
                    <a:gd name="connsiteY6-1182" fmla="*/ 185381 h 1609560"/>
                    <a:gd name="connsiteX7-1183" fmla="*/ 5290440 w 7141669"/>
                    <a:gd name="connsiteY7-1184" fmla="*/ 139083 h 1609560"/>
                    <a:gd name="connsiteX8-1185" fmla="*/ 6158541 w 7141669"/>
                    <a:gd name="connsiteY8-1186" fmla="*/ 220105 h 1609560"/>
                    <a:gd name="connsiteX9-1187" fmla="*/ 6957194 w 7141669"/>
                    <a:gd name="connsiteY9-1188" fmla="*/ 162232 h 1609560"/>
                    <a:gd name="connsiteX10-1189" fmla="*/ 7084516 w 7141669"/>
                    <a:gd name="connsiteY10-1190" fmla="*/ 324278 h 1609560"/>
                    <a:gd name="connsiteX11-1191" fmla="*/ 7130814 w 7141669"/>
                    <a:gd name="connsiteY11-1192" fmla="*/ 833564 h 1609560"/>
                    <a:gd name="connsiteX12-1193" fmla="*/ 7096090 w 7141669"/>
                    <a:gd name="connsiteY12-1194" fmla="*/ 1284976 h 1609560"/>
                    <a:gd name="connsiteX13-1195" fmla="*/ 6690976 w 7141669"/>
                    <a:gd name="connsiteY13-1196" fmla="*/ 1528045 h 1609560"/>
                    <a:gd name="connsiteX14-1197" fmla="*/ 5614531 w 7141669"/>
                    <a:gd name="connsiteY14-1198" fmla="*/ 1493320 h 1609560"/>
                    <a:gd name="connsiteX15-1199" fmla="*/ 4514935 w 7141669"/>
                    <a:gd name="connsiteY15-1200" fmla="*/ 1551194 h 1609560"/>
                    <a:gd name="connsiteX16-1201" fmla="*/ 3760897 w 7141669"/>
                    <a:gd name="connsiteY16-1202" fmla="*/ 1561559 h 1609560"/>
                    <a:gd name="connsiteX17-1203" fmla="*/ 3693133 w 7141669"/>
                    <a:gd name="connsiteY17-1204" fmla="*/ 1609067 h 1609560"/>
                    <a:gd name="connsiteX18-1205" fmla="*/ 3033376 w 7141669"/>
                    <a:gd name="connsiteY18-1206" fmla="*/ 1528045 h 1609560"/>
                    <a:gd name="connsiteX19-1207" fmla="*/ 1470796 w 7141669"/>
                    <a:gd name="connsiteY19-1208" fmla="*/ 1551194 h 1609560"/>
                    <a:gd name="connsiteX20-1209" fmla="*/ 452222 w 7141669"/>
                    <a:gd name="connsiteY20-1210" fmla="*/ 1551195 h 1609560"/>
                    <a:gd name="connsiteX21-1211" fmla="*/ 116556 w 7141669"/>
                    <a:gd name="connsiteY21-1212" fmla="*/ 1342850 h 1609560"/>
                    <a:gd name="connsiteX22-1213" fmla="*/ 47108 w 7141669"/>
                    <a:gd name="connsiteY22-1214" fmla="*/ 451599 h 1609560"/>
                    <a:gd name="connsiteX23-1215" fmla="*/ 787888 w 7141669"/>
                    <a:gd name="connsiteY23-1216" fmla="*/ 208530 h 1609560"/>
                    <a:gd name="connsiteX0-1217" fmla="*/ 787888 w 7141669"/>
                    <a:gd name="connsiteY0-1218" fmla="*/ 197421 h 1598451"/>
                    <a:gd name="connsiteX1-1219" fmla="*/ 1320323 w 7141669"/>
                    <a:gd name="connsiteY1-1220" fmla="*/ 220571 h 1598451"/>
                    <a:gd name="connsiteX2-1221" fmla="*/ 2466217 w 7141669"/>
                    <a:gd name="connsiteY2-1222" fmla="*/ 151123 h 1598451"/>
                    <a:gd name="connsiteX3-1223" fmla="*/ 3068100 w 7141669"/>
                    <a:gd name="connsiteY3-1224" fmla="*/ 116399 h 1598451"/>
                    <a:gd name="connsiteX4-1225" fmla="*/ 3612111 w 7141669"/>
                    <a:gd name="connsiteY4-1226" fmla="*/ 652 h 1598451"/>
                    <a:gd name="connsiteX5-1227" fmla="*/ 4468637 w 7141669"/>
                    <a:gd name="connsiteY5-1228" fmla="*/ 174272 h 1598451"/>
                    <a:gd name="connsiteX6-1229" fmla="*/ 5290440 w 7141669"/>
                    <a:gd name="connsiteY6-1230" fmla="*/ 127974 h 1598451"/>
                    <a:gd name="connsiteX7-1231" fmla="*/ 6158541 w 7141669"/>
                    <a:gd name="connsiteY7-1232" fmla="*/ 208996 h 1598451"/>
                    <a:gd name="connsiteX8-1233" fmla="*/ 6957194 w 7141669"/>
                    <a:gd name="connsiteY8-1234" fmla="*/ 151123 h 1598451"/>
                    <a:gd name="connsiteX9-1235" fmla="*/ 7084516 w 7141669"/>
                    <a:gd name="connsiteY9-1236" fmla="*/ 313169 h 1598451"/>
                    <a:gd name="connsiteX10-1237" fmla="*/ 7130814 w 7141669"/>
                    <a:gd name="connsiteY10-1238" fmla="*/ 822455 h 1598451"/>
                    <a:gd name="connsiteX11-1239" fmla="*/ 7096090 w 7141669"/>
                    <a:gd name="connsiteY11-1240" fmla="*/ 1273867 h 1598451"/>
                    <a:gd name="connsiteX12-1241" fmla="*/ 6690976 w 7141669"/>
                    <a:gd name="connsiteY12-1242" fmla="*/ 1516936 h 1598451"/>
                    <a:gd name="connsiteX13-1243" fmla="*/ 5614531 w 7141669"/>
                    <a:gd name="connsiteY13-1244" fmla="*/ 1482211 h 1598451"/>
                    <a:gd name="connsiteX14-1245" fmla="*/ 4514935 w 7141669"/>
                    <a:gd name="connsiteY14-1246" fmla="*/ 1540085 h 1598451"/>
                    <a:gd name="connsiteX15-1247" fmla="*/ 3760897 w 7141669"/>
                    <a:gd name="connsiteY15-1248" fmla="*/ 1550450 h 1598451"/>
                    <a:gd name="connsiteX16-1249" fmla="*/ 3693133 w 7141669"/>
                    <a:gd name="connsiteY16-1250" fmla="*/ 1597958 h 1598451"/>
                    <a:gd name="connsiteX17-1251" fmla="*/ 3033376 w 7141669"/>
                    <a:gd name="connsiteY17-1252" fmla="*/ 1516936 h 1598451"/>
                    <a:gd name="connsiteX18-1253" fmla="*/ 1470796 w 7141669"/>
                    <a:gd name="connsiteY18-1254" fmla="*/ 1540085 h 1598451"/>
                    <a:gd name="connsiteX19-1255" fmla="*/ 452222 w 7141669"/>
                    <a:gd name="connsiteY19-1256" fmla="*/ 1540086 h 1598451"/>
                    <a:gd name="connsiteX20-1257" fmla="*/ 116556 w 7141669"/>
                    <a:gd name="connsiteY20-1258" fmla="*/ 1331741 h 1598451"/>
                    <a:gd name="connsiteX21-1259" fmla="*/ 47108 w 7141669"/>
                    <a:gd name="connsiteY21-1260" fmla="*/ 440490 h 1598451"/>
                    <a:gd name="connsiteX22-1261" fmla="*/ 787888 w 7141669"/>
                    <a:gd name="connsiteY22-1262" fmla="*/ 197421 h 1598451"/>
                    <a:gd name="connsiteX0-1263" fmla="*/ 787888 w 7141669"/>
                    <a:gd name="connsiteY0-1264" fmla="*/ 106476 h 1507506"/>
                    <a:gd name="connsiteX1-1265" fmla="*/ 1320323 w 7141669"/>
                    <a:gd name="connsiteY1-1266" fmla="*/ 129626 h 1507506"/>
                    <a:gd name="connsiteX2-1267" fmla="*/ 2466217 w 7141669"/>
                    <a:gd name="connsiteY2-1268" fmla="*/ 60178 h 1507506"/>
                    <a:gd name="connsiteX3-1269" fmla="*/ 3068100 w 7141669"/>
                    <a:gd name="connsiteY3-1270" fmla="*/ 25454 h 1507506"/>
                    <a:gd name="connsiteX4-1271" fmla="*/ 3878329 w 7141669"/>
                    <a:gd name="connsiteY4-1272" fmla="*/ 2305 h 1507506"/>
                    <a:gd name="connsiteX5-1273" fmla="*/ 4468637 w 7141669"/>
                    <a:gd name="connsiteY5-1274" fmla="*/ 83327 h 1507506"/>
                    <a:gd name="connsiteX6-1275" fmla="*/ 5290440 w 7141669"/>
                    <a:gd name="connsiteY6-1276" fmla="*/ 37029 h 1507506"/>
                    <a:gd name="connsiteX7-1277" fmla="*/ 6158541 w 7141669"/>
                    <a:gd name="connsiteY7-1278" fmla="*/ 118051 h 1507506"/>
                    <a:gd name="connsiteX8-1279" fmla="*/ 6957194 w 7141669"/>
                    <a:gd name="connsiteY8-1280" fmla="*/ 60178 h 1507506"/>
                    <a:gd name="connsiteX9-1281" fmla="*/ 7084516 w 7141669"/>
                    <a:gd name="connsiteY9-1282" fmla="*/ 222224 h 1507506"/>
                    <a:gd name="connsiteX10-1283" fmla="*/ 7130814 w 7141669"/>
                    <a:gd name="connsiteY10-1284" fmla="*/ 731510 h 1507506"/>
                    <a:gd name="connsiteX11-1285" fmla="*/ 7096090 w 7141669"/>
                    <a:gd name="connsiteY11-1286" fmla="*/ 1182922 h 1507506"/>
                    <a:gd name="connsiteX12-1287" fmla="*/ 6690976 w 7141669"/>
                    <a:gd name="connsiteY12-1288" fmla="*/ 1425991 h 1507506"/>
                    <a:gd name="connsiteX13-1289" fmla="*/ 5614531 w 7141669"/>
                    <a:gd name="connsiteY13-1290" fmla="*/ 1391266 h 1507506"/>
                    <a:gd name="connsiteX14-1291" fmla="*/ 4514935 w 7141669"/>
                    <a:gd name="connsiteY14-1292" fmla="*/ 1449140 h 1507506"/>
                    <a:gd name="connsiteX15-1293" fmla="*/ 3760897 w 7141669"/>
                    <a:gd name="connsiteY15-1294" fmla="*/ 1459505 h 1507506"/>
                    <a:gd name="connsiteX16-1295" fmla="*/ 3693133 w 7141669"/>
                    <a:gd name="connsiteY16-1296" fmla="*/ 1507013 h 1507506"/>
                    <a:gd name="connsiteX17-1297" fmla="*/ 3033376 w 7141669"/>
                    <a:gd name="connsiteY17-1298" fmla="*/ 1425991 h 1507506"/>
                    <a:gd name="connsiteX18-1299" fmla="*/ 1470796 w 7141669"/>
                    <a:gd name="connsiteY18-1300" fmla="*/ 1449140 h 1507506"/>
                    <a:gd name="connsiteX19-1301" fmla="*/ 452222 w 7141669"/>
                    <a:gd name="connsiteY19-1302" fmla="*/ 1449141 h 1507506"/>
                    <a:gd name="connsiteX20-1303" fmla="*/ 116556 w 7141669"/>
                    <a:gd name="connsiteY20-1304" fmla="*/ 1240796 h 1507506"/>
                    <a:gd name="connsiteX21-1305" fmla="*/ 47108 w 7141669"/>
                    <a:gd name="connsiteY21-1306" fmla="*/ 349545 h 1507506"/>
                    <a:gd name="connsiteX22-1307" fmla="*/ 787888 w 7141669"/>
                    <a:gd name="connsiteY22-1308" fmla="*/ 106476 h 1507506"/>
                    <a:gd name="connsiteX0-1309" fmla="*/ 787888 w 7141669"/>
                    <a:gd name="connsiteY0-1310" fmla="*/ 106476 h 1464573"/>
                    <a:gd name="connsiteX1-1311" fmla="*/ 1320323 w 7141669"/>
                    <a:gd name="connsiteY1-1312" fmla="*/ 129626 h 1464573"/>
                    <a:gd name="connsiteX2-1313" fmla="*/ 2466217 w 7141669"/>
                    <a:gd name="connsiteY2-1314" fmla="*/ 60178 h 1464573"/>
                    <a:gd name="connsiteX3-1315" fmla="*/ 3068100 w 7141669"/>
                    <a:gd name="connsiteY3-1316" fmla="*/ 25454 h 1464573"/>
                    <a:gd name="connsiteX4-1317" fmla="*/ 3878329 w 7141669"/>
                    <a:gd name="connsiteY4-1318" fmla="*/ 2305 h 1464573"/>
                    <a:gd name="connsiteX5-1319" fmla="*/ 4468637 w 7141669"/>
                    <a:gd name="connsiteY5-1320" fmla="*/ 83327 h 1464573"/>
                    <a:gd name="connsiteX6-1321" fmla="*/ 5290440 w 7141669"/>
                    <a:gd name="connsiteY6-1322" fmla="*/ 37029 h 1464573"/>
                    <a:gd name="connsiteX7-1323" fmla="*/ 6158541 w 7141669"/>
                    <a:gd name="connsiteY7-1324" fmla="*/ 118051 h 1464573"/>
                    <a:gd name="connsiteX8-1325" fmla="*/ 6957194 w 7141669"/>
                    <a:gd name="connsiteY8-1326" fmla="*/ 60178 h 1464573"/>
                    <a:gd name="connsiteX9-1327" fmla="*/ 7084516 w 7141669"/>
                    <a:gd name="connsiteY9-1328" fmla="*/ 222224 h 1464573"/>
                    <a:gd name="connsiteX10-1329" fmla="*/ 7130814 w 7141669"/>
                    <a:gd name="connsiteY10-1330" fmla="*/ 731510 h 1464573"/>
                    <a:gd name="connsiteX11-1331" fmla="*/ 7096090 w 7141669"/>
                    <a:gd name="connsiteY11-1332" fmla="*/ 1182922 h 1464573"/>
                    <a:gd name="connsiteX12-1333" fmla="*/ 6690976 w 7141669"/>
                    <a:gd name="connsiteY12-1334" fmla="*/ 1425991 h 1464573"/>
                    <a:gd name="connsiteX13-1335" fmla="*/ 5614531 w 7141669"/>
                    <a:gd name="connsiteY13-1336" fmla="*/ 1391266 h 1464573"/>
                    <a:gd name="connsiteX14-1337" fmla="*/ 4514935 w 7141669"/>
                    <a:gd name="connsiteY14-1338" fmla="*/ 1449140 h 1464573"/>
                    <a:gd name="connsiteX15-1339" fmla="*/ 3760897 w 7141669"/>
                    <a:gd name="connsiteY15-1340" fmla="*/ 1459505 h 1464573"/>
                    <a:gd name="connsiteX16-1341" fmla="*/ 3033376 w 7141669"/>
                    <a:gd name="connsiteY16-1342" fmla="*/ 1425991 h 1464573"/>
                    <a:gd name="connsiteX17-1343" fmla="*/ 1470796 w 7141669"/>
                    <a:gd name="connsiteY17-1344" fmla="*/ 1449140 h 1464573"/>
                    <a:gd name="connsiteX18-1345" fmla="*/ 452222 w 7141669"/>
                    <a:gd name="connsiteY18-1346" fmla="*/ 1449141 h 1464573"/>
                    <a:gd name="connsiteX19-1347" fmla="*/ 116556 w 7141669"/>
                    <a:gd name="connsiteY19-1348" fmla="*/ 1240796 h 1464573"/>
                    <a:gd name="connsiteX20-1349" fmla="*/ 47108 w 7141669"/>
                    <a:gd name="connsiteY20-1350" fmla="*/ 349545 h 1464573"/>
                    <a:gd name="connsiteX21-1351" fmla="*/ 787888 w 7141669"/>
                    <a:gd name="connsiteY21-1352" fmla="*/ 106476 h 146457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  <a:cxn ang="0">
                      <a:pos x="connsiteX14-29" y="connsiteY14-30"/>
                    </a:cxn>
                    <a:cxn ang="0">
                      <a:pos x="connsiteX15-31" y="connsiteY15-32"/>
                    </a:cxn>
                    <a:cxn ang="0">
                      <a:pos x="connsiteX16-33" y="connsiteY16-34"/>
                    </a:cxn>
                    <a:cxn ang="0">
                      <a:pos x="connsiteX17-35" y="connsiteY17-36"/>
                    </a:cxn>
                    <a:cxn ang="0">
                      <a:pos x="connsiteX18-37" y="connsiteY18-38"/>
                    </a:cxn>
                    <a:cxn ang="0">
                      <a:pos x="connsiteX19-39" y="connsiteY19-40"/>
                    </a:cxn>
                    <a:cxn ang="0">
                      <a:pos x="connsiteX20-41" y="connsiteY20-42"/>
                    </a:cxn>
                    <a:cxn ang="0">
                      <a:pos x="connsiteX21-43" y="connsiteY21-44"/>
                    </a:cxn>
                  </a:cxnLst>
                  <a:rect l="l" t="t" r="r" b="b"/>
                  <a:pathLst>
                    <a:path w="7141669" h="1464573">
                      <a:moveTo>
                        <a:pt x="787888" y="106476"/>
                      </a:moveTo>
                      <a:cubicBezTo>
                        <a:pt x="1000091" y="69823"/>
                        <a:pt x="1040602" y="137342"/>
                        <a:pt x="1320323" y="129626"/>
                      </a:cubicBezTo>
                      <a:cubicBezTo>
                        <a:pt x="1600044" y="121910"/>
                        <a:pt x="2174921" y="77540"/>
                        <a:pt x="2466217" y="60178"/>
                      </a:cubicBezTo>
                      <a:cubicBezTo>
                        <a:pt x="2757513" y="42816"/>
                        <a:pt x="2832748" y="35099"/>
                        <a:pt x="3068100" y="25454"/>
                      </a:cubicBezTo>
                      <a:cubicBezTo>
                        <a:pt x="3303452" y="15809"/>
                        <a:pt x="3644906" y="-7340"/>
                        <a:pt x="3878329" y="2305"/>
                      </a:cubicBezTo>
                      <a:cubicBezTo>
                        <a:pt x="4111752" y="11950"/>
                        <a:pt x="4233285" y="77540"/>
                        <a:pt x="4468637" y="83327"/>
                      </a:cubicBezTo>
                      <a:cubicBezTo>
                        <a:pt x="4703989" y="89114"/>
                        <a:pt x="5008789" y="31242"/>
                        <a:pt x="5290440" y="37029"/>
                      </a:cubicBezTo>
                      <a:cubicBezTo>
                        <a:pt x="5572091" y="42816"/>
                        <a:pt x="5880749" y="114193"/>
                        <a:pt x="6158541" y="118051"/>
                      </a:cubicBezTo>
                      <a:cubicBezTo>
                        <a:pt x="6436333" y="121909"/>
                        <a:pt x="6802865" y="42816"/>
                        <a:pt x="6957194" y="60178"/>
                      </a:cubicBezTo>
                      <a:cubicBezTo>
                        <a:pt x="7111523" y="77540"/>
                        <a:pt x="7055579" y="110335"/>
                        <a:pt x="7084516" y="222224"/>
                      </a:cubicBezTo>
                      <a:cubicBezTo>
                        <a:pt x="7113453" y="334113"/>
                        <a:pt x="7128885" y="571394"/>
                        <a:pt x="7130814" y="731510"/>
                      </a:cubicBezTo>
                      <a:cubicBezTo>
                        <a:pt x="7132743" y="891626"/>
                        <a:pt x="7169396" y="1067175"/>
                        <a:pt x="7096090" y="1182922"/>
                      </a:cubicBezTo>
                      <a:cubicBezTo>
                        <a:pt x="7022784" y="1298669"/>
                        <a:pt x="6937903" y="1391267"/>
                        <a:pt x="6690976" y="1425991"/>
                      </a:cubicBezTo>
                      <a:cubicBezTo>
                        <a:pt x="6444050" y="1460715"/>
                        <a:pt x="5977204" y="1387408"/>
                        <a:pt x="5614531" y="1391266"/>
                      </a:cubicBezTo>
                      <a:cubicBezTo>
                        <a:pt x="5251858" y="1395124"/>
                        <a:pt x="4823874" y="1437767"/>
                        <a:pt x="4514935" y="1449140"/>
                      </a:cubicBezTo>
                      <a:cubicBezTo>
                        <a:pt x="4205996" y="1460513"/>
                        <a:pt x="4007824" y="1463363"/>
                        <a:pt x="3760897" y="1459505"/>
                      </a:cubicBezTo>
                      <a:cubicBezTo>
                        <a:pt x="3513971" y="1455647"/>
                        <a:pt x="3415059" y="1427718"/>
                        <a:pt x="3033376" y="1425991"/>
                      </a:cubicBezTo>
                      <a:cubicBezTo>
                        <a:pt x="2662987" y="1416346"/>
                        <a:pt x="1900988" y="1445282"/>
                        <a:pt x="1470796" y="1449140"/>
                      </a:cubicBezTo>
                      <a:cubicBezTo>
                        <a:pt x="1131271" y="1449140"/>
                        <a:pt x="677929" y="1483865"/>
                        <a:pt x="452222" y="1449141"/>
                      </a:cubicBezTo>
                      <a:cubicBezTo>
                        <a:pt x="226515" y="1414417"/>
                        <a:pt x="184075" y="1437565"/>
                        <a:pt x="116556" y="1240796"/>
                      </a:cubicBezTo>
                      <a:cubicBezTo>
                        <a:pt x="49037" y="1044027"/>
                        <a:pt x="-64781" y="538598"/>
                        <a:pt x="47108" y="349545"/>
                      </a:cubicBezTo>
                      <a:cubicBezTo>
                        <a:pt x="158997" y="160492"/>
                        <a:pt x="575686" y="143129"/>
                        <a:pt x="787888" y="10647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chemeClr val="tx1"/>
                      </a:solidFill>
                      <a:prstDash val="lgDash"/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68" name="Rectangle 67"/>
            <p:cNvSpPr/>
            <p:nvPr/>
          </p:nvSpPr>
          <p:spPr>
            <a:xfrm>
              <a:off x="4671142" y="4052028"/>
              <a:ext cx="7046413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r>
                <a:rPr lang="en-US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giản</a:t>
              </a:r>
              <a:r>
                <a:rPr lang="en-US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</a:t>
              </a:r>
              <a:r>
                <a:rPr lang="en-US" alt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tỉ</a:t>
              </a:r>
              <a:r>
                <a:rPr lang="en-US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vi-VN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1" name="组合 35"/>
          <p:cNvGrpSpPr/>
          <p:nvPr/>
        </p:nvGrpSpPr>
        <p:grpSpPr>
          <a:xfrm>
            <a:off x="-1804796" y="-191881"/>
            <a:ext cx="6184843" cy="8710172"/>
            <a:chOff x="3446310" y="-2054768"/>
            <a:chExt cx="10147248" cy="8436522"/>
          </a:xfrm>
        </p:grpSpPr>
        <p:pic>
          <p:nvPicPr>
            <p:cNvPr id="72" name="图片 4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>
              <a:fillRect/>
            </a:stretch>
          </p:blipFill>
          <p:spPr>
            <a:xfrm flipH="1">
              <a:off x="5634629" y="-2054768"/>
              <a:ext cx="7958929" cy="6858004"/>
            </a:xfrm>
            <a:prstGeom prst="rect">
              <a:avLst/>
            </a:prstGeom>
          </p:spPr>
        </p:pic>
        <p:pic>
          <p:nvPicPr>
            <p:cNvPr id="73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5" y="5648329"/>
              <a:ext cx="695325" cy="733425"/>
            </a:xfrm>
            <a:prstGeom prst="rect">
              <a:avLst/>
            </a:prstGeom>
          </p:spPr>
        </p:pic>
        <p:pic>
          <p:nvPicPr>
            <p:cNvPr id="74" name="图片 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2" y="430187"/>
              <a:ext cx="455560" cy="607414"/>
            </a:xfrm>
            <a:prstGeom prst="rect">
              <a:avLst/>
            </a:prstGeom>
          </p:spPr>
        </p:pic>
        <p:pic>
          <p:nvPicPr>
            <p:cNvPr id="75" name="图片 1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5" y="2025823"/>
              <a:ext cx="896088" cy="1006135"/>
            </a:xfrm>
            <a:prstGeom prst="rect">
              <a:avLst/>
            </a:prstGeom>
          </p:spPr>
        </p:pic>
        <p:pic>
          <p:nvPicPr>
            <p:cNvPr id="76" name="图片 1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71"/>
              <a:ext cx="783488" cy="554038"/>
            </a:xfrm>
            <a:prstGeom prst="rect">
              <a:avLst/>
            </a:prstGeom>
          </p:spPr>
        </p:pic>
        <p:pic>
          <p:nvPicPr>
            <p:cNvPr id="77" name="图片 1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8" cy="654050"/>
            </a:xfrm>
            <a:prstGeom prst="rect">
              <a:avLst/>
            </a:prstGeom>
          </p:spPr>
        </p:pic>
      </p:grpSp>
      <p:pic>
        <p:nvPicPr>
          <p:cNvPr id="69" name="Picture 6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422" y="2263542"/>
            <a:ext cx="633848" cy="633848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687" y="4417595"/>
            <a:ext cx="633848" cy="633848"/>
          </a:xfrm>
          <a:prstGeom prst="rect">
            <a:avLst/>
          </a:prstGeom>
        </p:spPr>
      </p:pic>
      <p:grpSp>
        <p:nvGrpSpPr>
          <p:cNvPr id="51" name="Group 50"/>
          <p:cNvGrpSpPr/>
          <p:nvPr/>
        </p:nvGrpSpPr>
        <p:grpSpPr>
          <a:xfrm>
            <a:off x="-1510315" y="1909271"/>
            <a:ext cx="5032502" cy="4297619"/>
            <a:chOff x="-1624138" y="1537083"/>
            <a:chExt cx="6767763" cy="5719841"/>
          </a:xfrm>
        </p:grpSpPr>
        <p:grpSp>
          <p:nvGrpSpPr>
            <p:cNvPr id="52" name="Group 51"/>
            <p:cNvGrpSpPr/>
            <p:nvPr/>
          </p:nvGrpSpPr>
          <p:grpSpPr>
            <a:xfrm>
              <a:off x="-1624138" y="1537083"/>
              <a:ext cx="6767763" cy="5719841"/>
              <a:chOff x="-214564" y="127507"/>
              <a:chExt cx="6767763" cy="5719841"/>
            </a:xfrm>
          </p:grpSpPr>
          <p:pic>
            <p:nvPicPr>
              <p:cNvPr id="55" name="图片 3"/>
              <p:cNvPicPr>
                <a:picLocks noChangeAspect="1"/>
              </p:cNvPicPr>
              <p:nvPr/>
            </p:nvPicPr>
            <p:blipFill>
              <a:blip r:embed="rId14" cstate="screen"/>
              <a:stretch>
                <a:fillRect/>
              </a:stretch>
            </p:blipFill>
            <p:spPr>
              <a:xfrm>
                <a:off x="-214564" y="1335506"/>
                <a:ext cx="6767763" cy="4511842"/>
              </a:xfrm>
              <a:prstGeom prst="rect">
                <a:avLst/>
              </a:prstGeom>
            </p:spPr>
          </p:pic>
          <p:grpSp>
            <p:nvGrpSpPr>
              <p:cNvPr id="56" name="PA_库_组合 1166"/>
              <p:cNvGrpSpPr/>
              <p:nvPr>
                <p:custDataLst>
                  <p:tags r:id="rId4"/>
                </p:custDataLst>
              </p:nvPr>
            </p:nvGrpSpPr>
            <p:grpSpPr>
              <a:xfrm>
                <a:off x="2951971" y="127507"/>
                <a:ext cx="2650671" cy="3463920"/>
                <a:chOff x="5607594" y="164244"/>
                <a:chExt cx="4996531" cy="6529510"/>
              </a:xfrm>
            </p:grpSpPr>
            <p:sp>
              <p:nvSpPr>
                <p:cNvPr id="57" name="Freeform 6"/>
                <p:cNvSpPr/>
                <p:nvPr/>
              </p:nvSpPr>
              <p:spPr bwMode="auto">
                <a:xfrm>
                  <a:off x="7859147" y="164244"/>
                  <a:ext cx="934157" cy="6467231"/>
                </a:xfrm>
                <a:custGeom>
                  <a:avLst/>
                  <a:gdLst>
                    <a:gd name="T0" fmla="*/ 81 w 118"/>
                    <a:gd name="T1" fmla="*/ 30 h 817"/>
                    <a:gd name="T2" fmla="*/ 24 w 118"/>
                    <a:gd name="T3" fmla="*/ 50 h 817"/>
                    <a:gd name="T4" fmla="*/ 22 w 118"/>
                    <a:gd name="T5" fmla="*/ 548 h 817"/>
                    <a:gd name="T6" fmla="*/ 18 w 118"/>
                    <a:gd name="T7" fmla="*/ 650 h 817"/>
                    <a:gd name="T8" fmla="*/ 24 w 118"/>
                    <a:gd name="T9" fmla="*/ 787 h 817"/>
                    <a:gd name="T10" fmla="*/ 77 w 118"/>
                    <a:gd name="T11" fmla="*/ 764 h 817"/>
                    <a:gd name="T12" fmla="*/ 76 w 118"/>
                    <a:gd name="T13" fmla="*/ 655 h 817"/>
                    <a:gd name="T14" fmla="*/ 77 w 118"/>
                    <a:gd name="T15" fmla="*/ 540 h 817"/>
                    <a:gd name="T16" fmla="*/ 82 w 118"/>
                    <a:gd name="T17" fmla="*/ 31 h 817"/>
                    <a:gd name="T18" fmla="*/ 81 w 118"/>
                    <a:gd name="T19" fmla="*/ 30 h 8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8" h="817">
                      <a:moveTo>
                        <a:pt x="81" y="30"/>
                      </a:moveTo>
                      <a:cubicBezTo>
                        <a:pt x="57" y="10"/>
                        <a:pt x="26" y="0"/>
                        <a:pt x="24" y="50"/>
                      </a:cubicBezTo>
                      <a:cubicBezTo>
                        <a:pt x="23" y="83"/>
                        <a:pt x="23" y="515"/>
                        <a:pt x="22" y="548"/>
                      </a:cubicBezTo>
                      <a:cubicBezTo>
                        <a:pt x="20" y="582"/>
                        <a:pt x="18" y="616"/>
                        <a:pt x="18" y="650"/>
                      </a:cubicBezTo>
                      <a:cubicBezTo>
                        <a:pt x="18" y="692"/>
                        <a:pt x="0" y="750"/>
                        <a:pt x="24" y="787"/>
                      </a:cubicBezTo>
                      <a:cubicBezTo>
                        <a:pt x="45" y="817"/>
                        <a:pt x="75" y="805"/>
                        <a:pt x="77" y="764"/>
                      </a:cubicBezTo>
                      <a:cubicBezTo>
                        <a:pt x="78" y="728"/>
                        <a:pt x="75" y="691"/>
                        <a:pt x="76" y="655"/>
                      </a:cubicBezTo>
                      <a:cubicBezTo>
                        <a:pt x="77" y="617"/>
                        <a:pt x="72" y="577"/>
                        <a:pt x="77" y="540"/>
                      </a:cubicBezTo>
                      <a:cubicBezTo>
                        <a:pt x="84" y="499"/>
                        <a:pt x="118" y="64"/>
                        <a:pt x="82" y="31"/>
                      </a:cubicBezTo>
                      <a:cubicBezTo>
                        <a:pt x="82" y="31"/>
                        <a:pt x="81" y="31"/>
                        <a:pt x="81" y="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" name="Freeform 7"/>
                <p:cNvSpPr/>
                <p:nvPr/>
              </p:nvSpPr>
              <p:spPr bwMode="auto">
                <a:xfrm>
                  <a:off x="7931004" y="188198"/>
                  <a:ext cx="728162" cy="6505556"/>
                </a:xfrm>
                <a:custGeom>
                  <a:avLst/>
                  <a:gdLst>
                    <a:gd name="T0" fmla="*/ 74 w 92"/>
                    <a:gd name="T1" fmla="*/ 27 h 822"/>
                    <a:gd name="T2" fmla="*/ 26 w 92"/>
                    <a:gd name="T3" fmla="*/ 13 h 822"/>
                    <a:gd name="T4" fmla="*/ 13 w 92"/>
                    <a:gd name="T5" fmla="*/ 66 h 822"/>
                    <a:gd name="T6" fmla="*/ 12 w 92"/>
                    <a:gd name="T7" fmla="*/ 228 h 822"/>
                    <a:gd name="T8" fmla="*/ 9 w 92"/>
                    <a:gd name="T9" fmla="*/ 569 h 822"/>
                    <a:gd name="T10" fmla="*/ 6 w 92"/>
                    <a:gd name="T11" fmla="*/ 658 h 822"/>
                    <a:gd name="T12" fmla="*/ 0 w 92"/>
                    <a:gd name="T13" fmla="*/ 736 h 822"/>
                    <a:gd name="T14" fmla="*/ 43 w 92"/>
                    <a:gd name="T15" fmla="*/ 801 h 822"/>
                    <a:gd name="T16" fmla="*/ 66 w 92"/>
                    <a:gd name="T17" fmla="*/ 782 h 822"/>
                    <a:gd name="T18" fmla="*/ 70 w 92"/>
                    <a:gd name="T19" fmla="*/ 746 h 822"/>
                    <a:gd name="T20" fmla="*/ 70 w 92"/>
                    <a:gd name="T21" fmla="*/ 691 h 822"/>
                    <a:gd name="T22" fmla="*/ 71 w 92"/>
                    <a:gd name="T23" fmla="*/ 532 h 822"/>
                    <a:gd name="T24" fmla="*/ 92 w 92"/>
                    <a:gd name="T25" fmla="*/ 183 h 822"/>
                    <a:gd name="T26" fmla="*/ 89 w 92"/>
                    <a:gd name="T27" fmla="*/ 79 h 822"/>
                    <a:gd name="T28" fmla="*/ 74 w 92"/>
                    <a:gd name="T29" fmla="*/ 27 h 822"/>
                    <a:gd name="T30" fmla="*/ 69 w 92"/>
                    <a:gd name="T31" fmla="*/ 27 h 822"/>
                    <a:gd name="T32" fmla="*/ 82 w 92"/>
                    <a:gd name="T33" fmla="*/ 66 h 822"/>
                    <a:gd name="T34" fmla="*/ 87 w 92"/>
                    <a:gd name="T35" fmla="*/ 144 h 822"/>
                    <a:gd name="T36" fmla="*/ 81 w 92"/>
                    <a:gd name="T37" fmla="*/ 352 h 822"/>
                    <a:gd name="T38" fmla="*/ 68 w 92"/>
                    <a:gd name="T39" fmla="*/ 516 h 822"/>
                    <a:gd name="T40" fmla="*/ 64 w 92"/>
                    <a:gd name="T41" fmla="*/ 613 h 822"/>
                    <a:gd name="T42" fmla="*/ 65 w 92"/>
                    <a:gd name="T43" fmla="*/ 707 h 822"/>
                    <a:gd name="T44" fmla="*/ 57 w 92"/>
                    <a:gd name="T45" fmla="*/ 790 h 822"/>
                    <a:gd name="T46" fmla="*/ 8 w 92"/>
                    <a:gd name="T47" fmla="*/ 758 h 822"/>
                    <a:gd name="T48" fmla="*/ 9 w 92"/>
                    <a:gd name="T49" fmla="*/ 680 h 822"/>
                    <a:gd name="T50" fmla="*/ 15 w 92"/>
                    <a:gd name="T51" fmla="*/ 539 h 822"/>
                    <a:gd name="T52" fmla="*/ 16 w 92"/>
                    <a:gd name="T53" fmla="*/ 400 h 822"/>
                    <a:gd name="T54" fmla="*/ 18 w 92"/>
                    <a:gd name="T55" fmla="*/ 52 h 822"/>
                    <a:gd name="T56" fmla="*/ 23 w 92"/>
                    <a:gd name="T57" fmla="*/ 22 h 822"/>
                    <a:gd name="T58" fmla="*/ 69 w 92"/>
                    <a:gd name="T59" fmla="*/ 27 h 822"/>
                    <a:gd name="T60" fmla="*/ 74 w 92"/>
                    <a:gd name="T61" fmla="*/ 27 h 8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92" h="822">
                      <a:moveTo>
                        <a:pt x="74" y="27"/>
                      </a:moveTo>
                      <a:cubicBezTo>
                        <a:pt x="61" y="16"/>
                        <a:pt x="44" y="5"/>
                        <a:pt x="26" y="13"/>
                      </a:cubicBezTo>
                      <a:cubicBezTo>
                        <a:pt x="9" y="21"/>
                        <a:pt x="13" y="50"/>
                        <a:pt x="13" y="66"/>
                      </a:cubicBezTo>
                      <a:cubicBezTo>
                        <a:pt x="12" y="120"/>
                        <a:pt x="12" y="174"/>
                        <a:pt x="12" y="228"/>
                      </a:cubicBezTo>
                      <a:cubicBezTo>
                        <a:pt x="11" y="341"/>
                        <a:pt x="14" y="455"/>
                        <a:pt x="9" y="569"/>
                      </a:cubicBezTo>
                      <a:cubicBezTo>
                        <a:pt x="8" y="598"/>
                        <a:pt x="8" y="628"/>
                        <a:pt x="6" y="658"/>
                      </a:cubicBezTo>
                      <a:cubicBezTo>
                        <a:pt x="5" y="684"/>
                        <a:pt x="0" y="709"/>
                        <a:pt x="0" y="736"/>
                      </a:cubicBezTo>
                      <a:cubicBezTo>
                        <a:pt x="0" y="759"/>
                        <a:pt x="11" y="806"/>
                        <a:pt x="43" y="801"/>
                      </a:cubicBezTo>
                      <a:cubicBezTo>
                        <a:pt x="55" y="799"/>
                        <a:pt x="61" y="792"/>
                        <a:pt x="66" y="782"/>
                      </a:cubicBezTo>
                      <a:cubicBezTo>
                        <a:pt x="71" y="771"/>
                        <a:pt x="70" y="757"/>
                        <a:pt x="70" y="746"/>
                      </a:cubicBezTo>
                      <a:cubicBezTo>
                        <a:pt x="71" y="727"/>
                        <a:pt x="70" y="709"/>
                        <a:pt x="70" y="691"/>
                      </a:cubicBezTo>
                      <a:cubicBezTo>
                        <a:pt x="69" y="638"/>
                        <a:pt x="65" y="584"/>
                        <a:pt x="71" y="532"/>
                      </a:cubicBezTo>
                      <a:cubicBezTo>
                        <a:pt x="86" y="416"/>
                        <a:pt x="91" y="298"/>
                        <a:pt x="92" y="183"/>
                      </a:cubicBezTo>
                      <a:cubicBezTo>
                        <a:pt x="92" y="148"/>
                        <a:pt x="92" y="113"/>
                        <a:pt x="89" y="79"/>
                      </a:cubicBezTo>
                      <a:cubicBezTo>
                        <a:pt x="87" y="63"/>
                        <a:pt x="87" y="38"/>
                        <a:pt x="74" y="27"/>
                      </a:cubicBezTo>
                      <a:cubicBezTo>
                        <a:pt x="73" y="26"/>
                        <a:pt x="70" y="28"/>
                        <a:pt x="69" y="27"/>
                      </a:cubicBezTo>
                      <a:cubicBezTo>
                        <a:pt x="80" y="36"/>
                        <a:pt x="81" y="54"/>
                        <a:pt x="82" y="66"/>
                      </a:cubicBezTo>
                      <a:cubicBezTo>
                        <a:pt x="86" y="92"/>
                        <a:pt x="86" y="118"/>
                        <a:pt x="87" y="144"/>
                      </a:cubicBezTo>
                      <a:cubicBezTo>
                        <a:pt x="88" y="214"/>
                        <a:pt x="85" y="283"/>
                        <a:pt x="81" y="352"/>
                      </a:cubicBezTo>
                      <a:cubicBezTo>
                        <a:pt x="77" y="407"/>
                        <a:pt x="74" y="462"/>
                        <a:pt x="68" y="516"/>
                      </a:cubicBezTo>
                      <a:cubicBezTo>
                        <a:pt x="65" y="549"/>
                        <a:pt x="63" y="581"/>
                        <a:pt x="64" y="613"/>
                      </a:cubicBezTo>
                      <a:cubicBezTo>
                        <a:pt x="65" y="645"/>
                        <a:pt x="64" y="676"/>
                        <a:pt x="65" y="707"/>
                      </a:cubicBezTo>
                      <a:cubicBezTo>
                        <a:pt x="66" y="733"/>
                        <a:pt x="71" y="767"/>
                        <a:pt x="57" y="790"/>
                      </a:cubicBezTo>
                      <a:cubicBezTo>
                        <a:pt x="37" y="822"/>
                        <a:pt x="12" y="775"/>
                        <a:pt x="8" y="758"/>
                      </a:cubicBezTo>
                      <a:cubicBezTo>
                        <a:pt x="2" y="733"/>
                        <a:pt x="6" y="706"/>
                        <a:pt x="9" y="680"/>
                      </a:cubicBezTo>
                      <a:cubicBezTo>
                        <a:pt x="14" y="634"/>
                        <a:pt x="14" y="586"/>
                        <a:pt x="15" y="539"/>
                      </a:cubicBezTo>
                      <a:cubicBezTo>
                        <a:pt x="16" y="493"/>
                        <a:pt x="16" y="447"/>
                        <a:pt x="16" y="400"/>
                      </a:cubicBezTo>
                      <a:cubicBezTo>
                        <a:pt x="17" y="284"/>
                        <a:pt x="16" y="168"/>
                        <a:pt x="18" y="52"/>
                      </a:cubicBezTo>
                      <a:cubicBezTo>
                        <a:pt x="18" y="42"/>
                        <a:pt x="19" y="32"/>
                        <a:pt x="23" y="22"/>
                      </a:cubicBezTo>
                      <a:cubicBezTo>
                        <a:pt x="32" y="0"/>
                        <a:pt x="58" y="18"/>
                        <a:pt x="69" y="27"/>
                      </a:cubicBezTo>
                      <a:cubicBezTo>
                        <a:pt x="70" y="28"/>
                        <a:pt x="74" y="26"/>
                        <a:pt x="74" y="27"/>
                      </a:cubicBezTo>
                      <a:close/>
                    </a:path>
                  </a:pathLst>
                </a:custGeom>
                <a:solidFill>
                  <a:srgbClr val="49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Freeform 8"/>
                <p:cNvSpPr/>
                <p:nvPr/>
              </p:nvSpPr>
              <p:spPr bwMode="auto">
                <a:xfrm>
                  <a:off x="7830404" y="164244"/>
                  <a:ext cx="828765" cy="6472021"/>
                </a:xfrm>
                <a:custGeom>
                  <a:avLst/>
                  <a:gdLst>
                    <a:gd name="T0" fmla="*/ 87 w 105"/>
                    <a:gd name="T1" fmla="*/ 29 h 818"/>
                    <a:gd name="T2" fmla="*/ 33 w 105"/>
                    <a:gd name="T3" fmla="*/ 22 h 818"/>
                    <a:gd name="T4" fmla="*/ 26 w 105"/>
                    <a:gd name="T5" fmla="*/ 75 h 818"/>
                    <a:gd name="T6" fmla="*/ 25 w 105"/>
                    <a:gd name="T7" fmla="*/ 244 h 818"/>
                    <a:gd name="T8" fmla="*/ 21 w 105"/>
                    <a:gd name="T9" fmla="*/ 595 h 818"/>
                    <a:gd name="T10" fmla="*/ 18 w 105"/>
                    <a:gd name="T11" fmla="*/ 678 h 818"/>
                    <a:gd name="T12" fmla="*/ 14 w 105"/>
                    <a:gd name="T13" fmla="*/ 751 h 818"/>
                    <a:gd name="T14" fmla="*/ 66 w 105"/>
                    <a:gd name="T15" fmla="*/ 802 h 818"/>
                    <a:gd name="T16" fmla="*/ 83 w 105"/>
                    <a:gd name="T17" fmla="*/ 770 h 818"/>
                    <a:gd name="T18" fmla="*/ 82 w 105"/>
                    <a:gd name="T19" fmla="*/ 670 h 818"/>
                    <a:gd name="T20" fmla="*/ 85 w 105"/>
                    <a:gd name="T21" fmla="*/ 531 h 818"/>
                    <a:gd name="T22" fmla="*/ 105 w 105"/>
                    <a:gd name="T23" fmla="*/ 174 h 818"/>
                    <a:gd name="T24" fmla="*/ 102 w 105"/>
                    <a:gd name="T25" fmla="*/ 79 h 818"/>
                    <a:gd name="T26" fmla="*/ 87 w 105"/>
                    <a:gd name="T27" fmla="*/ 29 h 818"/>
                    <a:gd name="T28" fmla="*/ 83 w 105"/>
                    <a:gd name="T29" fmla="*/ 31 h 818"/>
                    <a:gd name="T30" fmla="*/ 96 w 105"/>
                    <a:gd name="T31" fmla="*/ 72 h 818"/>
                    <a:gd name="T32" fmla="*/ 100 w 105"/>
                    <a:gd name="T33" fmla="*/ 155 h 818"/>
                    <a:gd name="T34" fmla="*/ 93 w 105"/>
                    <a:gd name="T35" fmla="*/ 364 h 818"/>
                    <a:gd name="T36" fmla="*/ 81 w 105"/>
                    <a:gd name="T37" fmla="*/ 523 h 818"/>
                    <a:gd name="T38" fmla="*/ 77 w 105"/>
                    <a:gd name="T39" fmla="*/ 632 h 818"/>
                    <a:gd name="T40" fmla="*/ 78 w 105"/>
                    <a:gd name="T41" fmla="*/ 726 h 818"/>
                    <a:gd name="T42" fmla="*/ 78 w 105"/>
                    <a:gd name="T43" fmla="*/ 771 h 818"/>
                    <a:gd name="T44" fmla="*/ 37 w 105"/>
                    <a:gd name="T45" fmla="*/ 794 h 818"/>
                    <a:gd name="T46" fmla="*/ 25 w 105"/>
                    <a:gd name="T47" fmla="*/ 641 h 818"/>
                    <a:gd name="T48" fmla="*/ 28 w 105"/>
                    <a:gd name="T49" fmla="*/ 532 h 818"/>
                    <a:gd name="T50" fmla="*/ 29 w 105"/>
                    <a:gd name="T51" fmla="*/ 375 h 818"/>
                    <a:gd name="T52" fmla="*/ 30 w 105"/>
                    <a:gd name="T53" fmla="*/ 167 h 818"/>
                    <a:gd name="T54" fmla="*/ 31 w 105"/>
                    <a:gd name="T55" fmla="*/ 44 h 818"/>
                    <a:gd name="T56" fmla="*/ 58 w 105"/>
                    <a:gd name="T57" fmla="*/ 16 h 818"/>
                    <a:gd name="T58" fmla="*/ 83 w 105"/>
                    <a:gd name="T59" fmla="*/ 32 h 818"/>
                    <a:gd name="T60" fmla="*/ 87 w 105"/>
                    <a:gd name="T61" fmla="*/ 29 h 8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05" h="818">
                      <a:moveTo>
                        <a:pt x="87" y="29"/>
                      </a:moveTo>
                      <a:cubicBezTo>
                        <a:pt x="74" y="18"/>
                        <a:pt x="45" y="0"/>
                        <a:pt x="33" y="22"/>
                      </a:cubicBezTo>
                      <a:cubicBezTo>
                        <a:pt x="24" y="38"/>
                        <a:pt x="26" y="58"/>
                        <a:pt x="26" y="75"/>
                      </a:cubicBezTo>
                      <a:cubicBezTo>
                        <a:pt x="25" y="131"/>
                        <a:pt x="25" y="188"/>
                        <a:pt x="25" y="244"/>
                      </a:cubicBezTo>
                      <a:cubicBezTo>
                        <a:pt x="24" y="361"/>
                        <a:pt x="27" y="478"/>
                        <a:pt x="21" y="595"/>
                      </a:cubicBezTo>
                      <a:cubicBezTo>
                        <a:pt x="20" y="623"/>
                        <a:pt x="21" y="650"/>
                        <a:pt x="18" y="678"/>
                      </a:cubicBezTo>
                      <a:cubicBezTo>
                        <a:pt x="15" y="702"/>
                        <a:pt x="11" y="727"/>
                        <a:pt x="14" y="751"/>
                      </a:cubicBezTo>
                      <a:cubicBezTo>
                        <a:pt x="17" y="774"/>
                        <a:pt x="34" y="818"/>
                        <a:pt x="66" y="802"/>
                      </a:cubicBezTo>
                      <a:cubicBezTo>
                        <a:pt x="77" y="796"/>
                        <a:pt x="81" y="781"/>
                        <a:pt x="83" y="770"/>
                      </a:cubicBezTo>
                      <a:cubicBezTo>
                        <a:pt x="88" y="738"/>
                        <a:pt x="83" y="702"/>
                        <a:pt x="82" y="670"/>
                      </a:cubicBezTo>
                      <a:cubicBezTo>
                        <a:pt x="82" y="623"/>
                        <a:pt x="79" y="577"/>
                        <a:pt x="85" y="531"/>
                      </a:cubicBezTo>
                      <a:cubicBezTo>
                        <a:pt x="99" y="413"/>
                        <a:pt x="104" y="292"/>
                        <a:pt x="105" y="174"/>
                      </a:cubicBezTo>
                      <a:cubicBezTo>
                        <a:pt x="105" y="142"/>
                        <a:pt x="105" y="110"/>
                        <a:pt x="102" y="79"/>
                      </a:cubicBezTo>
                      <a:cubicBezTo>
                        <a:pt x="100" y="63"/>
                        <a:pt x="99" y="40"/>
                        <a:pt x="87" y="29"/>
                      </a:cubicBezTo>
                      <a:cubicBezTo>
                        <a:pt x="85" y="28"/>
                        <a:pt x="81" y="30"/>
                        <a:pt x="83" y="31"/>
                      </a:cubicBezTo>
                      <a:cubicBezTo>
                        <a:pt x="93" y="41"/>
                        <a:pt x="94" y="59"/>
                        <a:pt x="96" y="72"/>
                      </a:cubicBezTo>
                      <a:cubicBezTo>
                        <a:pt x="99" y="100"/>
                        <a:pt x="100" y="127"/>
                        <a:pt x="100" y="155"/>
                      </a:cubicBezTo>
                      <a:cubicBezTo>
                        <a:pt x="101" y="225"/>
                        <a:pt x="97" y="294"/>
                        <a:pt x="93" y="364"/>
                      </a:cubicBezTo>
                      <a:cubicBezTo>
                        <a:pt x="90" y="417"/>
                        <a:pt x="86" y="470"/>
                        <a:pt x="81" y="523"/>
                      </a:cubicBezTo>
                      <a:cubicBezTo>
                        <a:pt x="77" y="560"/>
                        <a:pt x="76" y="595"/>
                        <a:pt x="77" y="632"/>
                      </a:cubicBezTo>
                      <a:cubicBezTo>
                        <a:pt x="78" y="663"/>
                        <a:pt x="78" y="694"/>
                        <a:pt x="78" y="726"/>
                      </a:cubicBezTo>
                      <a:cubicBezTo>
                        <a:pt x="79" y="741"/>
                        <a:pt x="79" y="756"/>
                        <a:pt x="78" y="771"/>
                      </a:cubicBezTo>
                      <a:cubicBezTo>
                        <a:pt x="76" y="792"/>
                        <a:pt x="57" y="811"/>
                        <a:pt x="37" y="794"/>
                      </a:cubicBezTo>
                      <a:cubicBezTo>
                        <a:pt x="0" y="760"/>
                        <a:pt x="24" y="685"/>
                        <a:pt x="25" y="641"/>
                      </a:cubicBezTo>
                      <a:cubicBezTo>
                        <a:pt x="25" y="605"/>
                        <a:pt x="28" y="569"/>
                        <a:pt x="28" y="532"/>
                      </a:cubicBezTo>
                      <a:cubicBezTo>
                        <a:pt x="29" y="480"/>
                        <a:pt x="29" y="428"/>
                        <a:pt x="29" y="375"/>
                      </a:cubicBezTo>
                      <a:cubicBezTo>
                        <a:pt x="29" y="306"/>
                        <a:pt x="30" y="236"/>
                        <a:pt x="30" y="167"/>
                      </a:cubicBezTo>
                      <a:cubicBezTo>
                        <a:pt x="30" y="126"/>
                        <a:pt x="29" y="85"/>
                        <a:pt x="31" y="44"/>
                      </a:cubicBezTo>
                      <a:cubicBezTo>
                        <a:pt x="32" y="28"/>
                        <a:pt x="39" y="12"/>
                        <a:pt x="58" y="16"/>
                      </a:cubicBezTo>
                      <a:cubicBezTo>
                        <a:pt x="67" y="19"/>
                        <a:pt x="76" y="25"/>
                        <a:pt x="83" y="32"/>
                      </a:cubicBezTo>
                      <a:cubicBezTo>
                        <a:pt x="85" y="33"/>
                        <a:pt x="89" y="30"/>
                        <a:pt x="87" y="29"/>
                      </a:cubicBezTo>
                      <a:close/>
                    </a:path>
                  </a:pathLst>
                </a:custGeom>
                <a:solidFill>
                  <a:srgbClr val="49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Freeform 9"/>
                <p:cNvSpPr/>
                <p:nvPr/>
              </p:nvSpPr>
              <p:spPr bwMode="auto">
                <a:xfrm>
                  <a:off x="6005207" y="2387057"/>
                  <a:ext cx="4014472" cy="1681481"/>
                </a:xfrm>
                <a:custGeom>
                  <a:avLst/>
                  <a:gdLst>
                    <a:gd name="T0" fmla="*/ 191 w 508"/>
                    <a:gd name="T1" fmla="*/ 3 h 212"/>
                    <a:gd name="T2" fmla="*/ 147 w 508"/>
                    <a:gd name="T3" fmla="*/ 2 h 212"/>
                    <a:gd name="T4" fmla="*/ 46 w 508"/>
                    <a:gd name="T5" fmla="*/ 7 h 212"/>
                    <a:gd name="T6" fmla="*/ 31 w 508"/>
                    <a:gd name="T7" fmla="*/ 22 h 212"/>
                    <a:gd name="T8" fmla="*/ 13 w 508"/>
                    <a:gd name="T9" fmla="*/ 72 h 212"/>
                    <a:gd name="T10" fmla="*/ 3 w 508"/>
                    <a:gd name="T11" fmla="*/ 156 h 212"/>
                    <a:gd name="T12" fmla="*/ 21 w 508"/>
                    <a:gd name="T13" fmla="*/ 199 h 212"/>
                    <a:gd name="T14" fmla="*/ 78 w 508"/>
                    <a:gd name="T15" fmla="*/ 210 h 212"/>
                    <a:gd name="T16" fmla="*/ 171 w 508"/>
                    <a:gd name="T17" fmla="*/ 208 h 212"/>
                    <a:gd name="T18" fmla="*/ 269 w 508"/>
                    <a:gd name="T19" fmla="*/ 206 h 212"/>
                    <a:gd name="T20" fmla="*/ 485 w 508"/>
                    <a:gd name="T21" fmla="*/ 198 h 212"/>
                    <a:gd name="T22" fmla="*/ 483 w 508"/>
                    <a:gd name="T23" fmla="*/ 142 h 212"/>
                    <a:gd name="T24" fmla="*/ 505 w 508"/>
                    <a:gd name="T25" fmla="*/ 47 h 212"/>
                    <a:gd name="T26" fmla="*/ 487 w 508"/>
                    <a:gd name="T27" fmla="*/ 18 h 212"/>
                    <a:gd name="T28" fmla="*/ 437 w 508"/>
                    <a:gd name="T29" fmla="*/ 7 h 212"/>
                    <a:gd name="T30" fmla="*/ 242 w 508"/>
                    <a:gd name="T31" fmla="*/ 2 h 212"/>
                    <a:gd name="T32" fmla="*/ 191 w 508"/>
                    <a:gd name="T33" fmla="*/ 3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8" h="212">
                      <a:moveTo>
                        <a:pt x="191" y="3"/>
                      </a:moveTo>
                      <a:cubicBezTo>
                        <a:pt x="178" y="3"/>
                        <a:pt x="163" y="3"/>
                        <a:pt x="147" y="2"/>
                      </a:cubicBezTo>
                      <a:cubicBezTo>
                        <a:pt x="111" y="1"/>
                        <a:pt x="71" y="0"/>
                        <a:pt x="46" y="7"/>
                      </a:cubicBezTo>
                      <a:cubicBezTo>
                        <a:pt x="34" y="11"/>
                        <a:pt x="37" y="16"/>
                        <a:pt x="31" y="22"/>
                      </a:cubicBezTo>
                      <a:cubicBezTo>
                        <a:pt x="17" y="36"/>
                        <a:pt x="15" y="54"/>
                        <a:pt x="13" y="72"/>
                      </a:cubicBezTo>
                      <a:cubicBezTo>
                        <a:pt x="10" y="101"/>
                        <a:pt x="11" y="129"/>
                        <a:pt x="3" y="156"/>
                      </a:cubicBezTo>
                      <a:cubicBezTo>
                        <a:pt x="0" y="166"/>
                        <a:pt x="13" y="190"/>
                        <a:pt x="21" y="199"/>
                      </a:cubicBezTo>
                      <a:cubicBezTo>
                        <a:pt x="31" y="211"/>
                        <a:pt x="55" y="210"/>
                        <a:pt x="78" y="210"/>
                      </a:cubicBezTo>
                      <a:cubicBezTo>
                        <a:pt x="113" y="212"/>
                        <a:pt x="142" y="210"/>
                        <a:pt x="171" y="208"/>
                      </a:cubicBezTo>
                      <a:cubicBezTo>
                        <a:pt x="201" y="206"/>
                        <a:pt x="231" y="204"/>
                        <a:pt x="269" y="206"/>
                      </a:cubicBezTo>
                      <a:cubicBezTo>
                        <a:pt x="290" y="207"/>
                        <a:pt x="478" y="211"/>
                        <a:pt x="485" y="198"/>
                      </a:cubicBezTo>
                      <a:cubicBezTo>
                        <a:pt x="491" y="185"/>
                        <a:pt x="484" y="155"/>
                        <a:pt x="483" y="142"/>
                      </a:cubicBezTo>
                      <a:cubicBezTo>
                        <a:pt x="482" y="112"/>
                        <a:pt x="508" y="76"/>
                        <a:pt x="505" y="47"/>
                      </a:cubicBezTo>
                      <a:cubicBezTo>
                        <a:pt x="504" y="35"/>
                        <a:pt x="496" y="29"/>
                        <a:pt x="487" y="18"/>
                      </a:cubicBezTo>
                      <a:cubicBezTo>
                        <a:pt x="480" y="9"/>
                        <a:pt x="455" y="8"/>
                        <a:pt x="437" y="7"/>
                      </a:cubicBezTo>
                      <a:cubicBezTo>
                        <a:pt x="384" y="5"/>
                        <a:pt x="263" y="0"/>
                        <a:pt x="242" y="2"/>
                      </a:cubicBezTo>
                      <a:cubicBezTo>
                        <a:pt x="191" y="3"/>
                        <a:pt x="191" y="3"/>
                        <a:pt x="191" y="3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Freeform 10"/>
                <p:cNvSpPr/>
                <p:nvPr/>
              </p:nvSpPr>
              <p:spPr bwMode="auto">
                <a:xfrm>
                  <a:off x="5995626" y="2372684"/>
                  <a:ext cx="4057588" cy="1700643"/>
                </a:xfrm>
                <a:custGeom>
                  <a:avLst/>
                  <a:gdLst>
                    <a:gd name="T0" fmla="*/ 192 w 513"/>
                    <a:gd name="T1" fmla="*/ 3 h 215"/>
                    <a:gd name="T2" fmla="*/ 147 w 513"/>
                    <a:gd name="T3" fmla="*/ 2 h 215"/>
                    <a:gd name="T4" fmla="*/ 55 w 513"/>
                    <a:gd name="T5" fmla="*/ 5 h 215"/>
                    <a:gd name="T6" fmla="*/ 9 w 513"/>
                    <a:gd name="T7" fmla="*/ 102 h 215"/>
                    <a:gd name="T8" fmla="*/ 5 w 513"/>
                    <a:gd name="T9" fmla="*/ 144 h 215"/>
                    <a:gd name="T10" fmla="*/ 2 w 513"/>
                    <a:gd name="T11" fmla="*/ 169 h 215"/>
                    <a:gd name="T12" fmla="*/ 27 w 513"/>
                    <a:gd name="T13" fmla="*/ 208 h 215"/>
                    <a:gd name="T14" fmla="*/ 68 w 513"/>
                    <a:gd name="T15" fmla="*/ 214 h 215"/>
                    <a:gd name="T16" fmla="*/ 79 w 513"/>
                    <a:gd name="T17" fmla="*/ 214 h 215"/>
                    <a:gd name="T18" fmla="*/ 168 w 513"/>
                    <a:gd name="T19" fmla="*/ 212 h 215"/>
                    <a:gd name="T20" fmla="*/ 308 w 513"/>
                    <a:gd name="T21" fmla="*/ 211 h 215"/>
                    <a:gd name="T22" fmla="*/ 381 w 513"/>
                    <a:gd name="T23" fmla="*/ 211 h 215"/>
                    <a:gd name="T24" fmla="*/ 471 w 513"/>
                    <a:gd name="T25" fmla="*/ 207 h 215"/>
                    <a:gd name="T26" fmla="*/ 487 w 513"/>
                    <a:gd name="T27" fmla="*/ 203 h 215"/>
                    <a:gd name="T28" fmla="*/ 489 w 513"/>
                    <a:gd name="T29" fmla="*/ 161 h 215"/>
                    <a:gd name="T30" fmla="*/ 501 w 513"/>
                    <a:gd name="T31" fmla="*/ 88 h 215"/>
                    <a:gd name="T32" fmla="*/ 499 w 513"/>
                    <a:gd name="T33" fmla="*/ 29 h 215"/>
                    <a:gd name="T34" fmla="*/ 412 w 513"/>
                    <a:gd name="T35" fmla="*/ 5 h 215"/>
                    <a:gd name="T36" fmla="*/ 390 w 513"/>
                    <a:gd name="T37" fmla="*/ 5 h 215"/>
                    <a:gd name="T38" fmla="*/ 192 w 513"/>
                    <a:gd name="T39" fmla="*/ 3 h 215"/>
                    <a:gd name="T40" fmla="*/ 192 w 513"/>
                    <a:gd name="T41" fmla="*/ 7 h 215"/>
                    <a:gd name="T42" fmla="*/ 371 w 513"/>
                    <a:gd name="T43" fmla="*/ 8 h 215"/>
                    <a:gd name="T44" fmla="*/ 427 w 513"/>
                    <a:gd name="T45" fmla="*/ 10 h 215"/>
                    <a:gd name="T46" fmla="*/ 504 w 513"/>
                    <a:gd name="T47" fmla="*/ 49 h 215"/>
                    <a:gd name="T48" fmla="*/ 485 w 513"/>
                    <a:gd name="T49" fmla="*/ 121 h 215"/>
                    <a:gd name="T50" fmla="*/ 486 w 513"/>
                    <a:gd name="T51" fmla="*/ 187 h 215"/>
                    <a:gd name="T52" fmla="*/ 463 w 513"/>
                    <a:gd name="T53" fmla="*/ 204 h 215"/>
                    <a:gd name="T54" fmla="*/ 418 w 513"/>
                    <a:gd name="T55" fmla="*/ 207 h 215"/>
                    <a:gd name="T56" fmla="*/ 316 w 513"/>
                    <a:gd name="T57" fmla="*/ 207 h 215"/>
                    <a:gd name="T58" fmla="*/ 226 w 513"/>
                    <a:gd name="T59" fmla="*/ 205 h 215"/>
                    <a:gd name="T60" fmla="*/ 60 w 513"/>
                    <a:gd name="T61" fmla="*/ 210 h 215"/>
                    <a:gd name="T62" fmla="*/ 15 w 513"/>
                    <a:gd name="T63" fmla="*/ 186 h 215"/>
                    <a:gd name="T64" fmla="*/ 11 w 513"/>
                    <a:gd name="T65" fmla="*/ 138 h 215"/>
                    <a:gd name="T66" fmla="*/ 27 w 513"/>
                    <a:gd name="T67" fmla="*/ 35 h 215"/>
                    <a:gd name="T68" fmla="*/ 57 w 513"/>
                    <a:gd name="T69" fmla="*/ 9 h 215"/>
                    <a:gd name="T70" fmla="*/ 106 w 513"/>
                    <a:gd name="T71" fmla="*/ 6 h 215"/>
                    <a:gd name="T72" fmla="*/ 148 w 513"/>
                    <a:gd name="T73" fmla="*/ 6 h 215"/>
                    <a:gd name="T74" fmla="*/ 192 w 513"/>
                    <a:gd name="T75" fmla="*/ 7 h 215"/>
                    <a:gd name="T76" fmla="*/ 192 w 513"/>
                    <a:gd name="T77" fmla="*/ 3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513" h="215">
                      <a:moveTo>
                        <a:pt x="192" y="3"/>
                      </a:moveTo>
                      <a:cubicBezTo>
                        <a:pt x="177" y="3"/>
                        <a:pt x="162" y="3"/>
                        <a:pt x="147" y="2"/>
                      </a:cubicBezTo>
                      <a:cubicBezTo>
                        <a:pt x="116" y="1"/>
                        <a:pt x="86" y="0"/>
                        <a:pt x="55" y="5"/>
                      </a:cubicBezTo>
                      <a:cubicBezTo>
                        <a:pt x="14" y="12"/>
                        <a:pt x="11" y="69"/>
                        <a:pt x="9" y="102"/>
                      </a:cubicBezTo>
                      <a:cubicBezTo>
                        <a:pt x="8" y="116"/>
                        <a:pt x="7" y="130"/>
                        <a:pt x="5" y="144"/>
                      </a:cubicBezTo>
                      <a:cubicBezTo>
                        <a:pt x="3" y="153"/>
                        <a:pt x="0" y="159"/>
                        <a:pt x="2" y="169"/>
                      </a:cubicBezTo>
                      <a:cubicBezTo>
                        <a:pt x="5" y="183"/>
                        <a:pt x="15" y="200"/>
                        <a:pt x="27" y="208"/>
                      </a:cubicBezTo>
                      <a:cubicBezTo>
                        <a:pt x="38" y="215"/>
                        <a:pt x="54" y="215"/>
                        <a:pt x="68" y="214"/>
                      </a:cubicBezTo>
                      <a:cubicBezTo>
                        <a:pt x="72" y="214"/>
                        <a:pt x="76" y="214"/>
                        <a:pt x="79" y="214"/>
                      </a:cubicBezTo>
                      <a:cubicBezTo>
                        <a:pt x="109" y="215"/>
                        <a:pt x="138" y="214"/>
                        <a:pt x="168" y="212"/>
                      </a:cubicBezTo>
                      <a:cubicBezTo>
                        <a:pt x="215" y="209"/>
                        <a:pt x="261" y="210"/>
                        <a:pt x="308" y="211"/>
                      </a:cubicBezTo>
                      <a:cubicBezTo>
                        <a:pt x="332" y="211"/>
                        <a:pt x="357" y="211"/>
                        <a:pt x="381" y="211"/>
                      </a:cubicBezTo>
                      <a:cubicBezTo>
                        <a:pt x="411" y="211"/>
                        <a:pt x="442" y="211"/>
                        <a:pt x="471" y="207"/>
                      </a:cubicBezTo>
                      <a:cubicBezTo>
                        <a:pt x="476" y="206"/>
                        <a:pt x="483" y="206"/>
                        <a:pt x="487" y="203"/>
                      </a:cubicBezTo>
                      <a:cubicBezTo>
                        <a:pt x="496" y="195"/>
                        <a:pt x="490" y="171"/>
                        <a:pt x="489" y="161"/>
                      </a:cubicBezTo>
                      <a:cubicBezTo>
                        <a:pt x="485" y="134"/>
                        <a:pt x="492" y="113"/>
                        <a:pt x="501" y="88"/>
                      </a:cubicBezTo>
                      <a:cubicBezTo>
                        <a:pt x="509" y="67"/>
                        <a:pt x="513" y="47"/>
                        <a:pt x="499" y="29"/>
                      </a:cubicBezTo>
                      <a:cubicBezTo>
                        <a:pt x="479" y="4"/>
                        <a:pt x="443" y="5"/>
                        <a:pt x="412" y="5"/>
                      </a:cubicBezTo>
                      <a:cubicBezTo>
                        <a:pt x="404" y="5"/>
                        <a:pt x="397" y="5"/>
                        <a:pt x="390" y="5"/>
                      </a:cubicBezTo>
                      <a:cubicBezTo>
                        <a:pt x="324" y="2"/>
                        <a:pt x="258" y="2"/>
                        <a:pt x="192" y="3"/>
                      </a:cubicBezTo>
                      <a:cubicBezTo>
                        <a:pt x="188" y="3"/>
                        <a:pt x="190" y="7"/>
                        <a:pt x="192" y="7"/>
                      </a:cubicBezTo>
                      <a:cubicBezTo>
                        <a:pt x="252" y="6"/>
                        <a:pt x="311" y="6"/>
                        <a:pt x="371" y="8"/>
                      </a:cubicBezTo>
                      <a:cubicBezTo>
                        <a:pt x="389" y="9"/>
                        <a:pt x="408" y="9"/>
                        <a:pt x="427" y="10"/>
                      </a:cubicBezTo>
                      <a:cubicBezTo>
                        <a:pt x="457" y="12"/>
                        <a:pt x="496" y="12"/>
                        <a:pt x="504" y="49"/>
                      </a:cubicBezTo>
                      <a:cubicBezTo>
                        <a:pt x="508" y="72"/>
                        <a:pt x="491" y="100"/>
                        <a:pt x="485" y="121"/>
                      </a:cubicBezTo>
                      <a:cubicBezTo>
                        <a:pt x="479" y="144"/>
                        <a:pt x="486" y="165"/>
                        <a:pt x="486" y="187"/>
                      </a:cubicBezTo>
                      <a:cubicBezTo>
                        <a:pt x="486" y="203"/>
                        <a:pt x="476" y="203"/>
                        <a:pt x="463" y="204"/>
                      </a:cubicBezTo>
                      <a:cubicBezTo>
                        <a:pt x="448" y="206"/>
                        <a:pt x="433" y="206"/>
                        <a:pt x="418" y="207"/>
                      </a:cubicBezTo>
                      <a:cubicBezTo>
                        <a:pt x="384" y="208"/>
                        <a:pt x="350" y="207"/>
                        <a:pt x="316" y="207"/>
                      </a:cubicBezTo>
                      <a:cubicBezTo>
                        <a:pt x="286" y="207"/>
                        <a:pt x="256" y="205"/>
                        <a:pt x="226" y="205"/>
                      </a:cubicBezTo>
                      <a:cubicBezTo>
                        <a:pt x="170" y="206"/>
                        <a:pt x="115" y="211"/>
                        <a:pt x="60" y="210"/>
                      </a:cubicBezTo>
                      <a:cubicBezTo>
                        <a:pt x="39" y="209"/>
                        <a:pt x="25" y="205"/>
                        <a:pt x="15" y="186"/>
                      </a:cubicBezTo>
                      <a:cubicBezTo>
                        <a:pt x="4" y="168"/>
                        <a:pt x="8" y="157"/>
                        <a:pt x="11" y="138"/>
                      </a:cubicBezTo>
                      <a:cubicBezTo>
                        <a:pt x="17" y="104"/>
                        <a:pt x="11" y="66"/>
                        <a:pt x="27" y="35"/>
                      </a:cubicBezTo>
                      <a:cubicBezTo>
                        <a:pt x="33" y="23"/>
                        <a:pt x="44" y="12"/>
                        <a:pt x="57" y="9"/>
                      </a:cubicBezTo>
                      <a:cubicBezTo>
                        <a:pt x="73" y="6"/>
                        <a:pt x="90" y="6"/>
                        <a:pt x="106" y="6"/>
                      </a:cubicBezTo>
                      <a:cubicBezTo>
                        <a:pt x="120" y="5"/>
                        <a:pt x="134" y="6"/>
                        <a:pt x="148" y="6"/>
                      </a:cubicBezTo>
                      <a:cubicBezTo>
                        <a:pt x="163" y="7"/>
                        <a:pt x="178" y="7"/>
                        <a:pt x="192" y="7"/>
                      </a:cubicBezTo>
                      <a:cubicBezTo>
                        <a:pt x="196" y="7"/>
                        <a:pt x="195" y="3"/>
                        <a:pt x="192" y="3"/>
                      </a:cubicBezTo>
                    </a:path>
                  </a:pathLst>
                </a:custGeom>
                <a:solidFill>
                  <a:srgbClr val="49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Freeform 12"/>
                <p:cNvSpPr/>
                <p:nvPr/>
              </p:nvSpPr>
              <p:spPr bwMode="auto">
                <a:xfrm>
                  <a:off x="6120180" y="2497238"/>
                  <a:ext cx="4483945" cy="1710224"/>
                </a:xfrm>
                <a:custGeom>
                  <a:avLst/>
                  <a:gdLst>
                    <a:gd name="T0" fmla="*/ 191 w 567"/>
                    <a:gd name="T1" fmla="*/ 3 h 216"/>
                    <a:gd name="T2" fmla="*/ 147 w 567"/>
                    <a:gd name="T3" fmla="*/ 2 h 216"/>
                    <a:gd name="T4" fmla="*/ 55 w 567"/>
                    <a:gd name="T5" fmla="*/ 5 h 216"/>
                    <a:gd name="T6" fmla="*/ 9 w 567"/>
                    <a:gd name="T7" fmla="*/ 102 h 216"/>
                    <a:gd name="T8" fmla="*/ 4 w 567"/>
                    <a:gd name="T9" fmla="*/ 143 h 216"/>
                    <a:gd name="T10" fmla="*/ 2 w 567"/>
                    <a:gd name="T11" fmla="*/ 168 h 216"/>
                    <a:gd name="T12" fmla="*/ 27 w 567"/>
                    <a:gd name="T13" fmla="*/ 207 h 216"/>
                    <a:gd name="T14" fmla="*/ 68 w 567"/>
                    <a:gd name="T15" fmla="*/ 214 h 216"/>
                    <a:gd name="T16" fmla="*/ 78 w 567"/>
                    <a:gd name="T17" fmla="*/ 214 h 216"/>
                    <a:gd name="T18" fmla="*/ 162 w 567"/>
                    <a:gd name="T19" fmla="*/ 212 h 216"/>
                    <a:gd name="T20" fmla="*/ 307 w 567"/>
                    <a:gd name="T21" fmla="*/ 210 h 216"/>
                    <a:gd name="T22" fmla="*/ 381 w 567"/>
                    <a:gd name="T23" fmla="*/ 210 h 216"/>
                    <a:gd name="T24" fmla="*/ 469 w 567"/>
                    <a:gd name="T25" fmla="*/ 206 h 216"/>
                    <a:gd name="T26" fmla="*/ 510 w 567"/>
                    <a:gd name="T27" fmla="*/ 178 h 216"/>
                    <a:gd name="T28" fmla="*/ 558 w 567"/>
                    <a:gd name="T29" fmla="*/ 117 h 216"/>
                    <a:gd name="T30" fmla="*/ 549 w 567"/>
                    <a:gd name="T31" fmla="*/ 77 h 216"/>
                    <a:gd name="T32" fmla="*/ 499 w 567"/>
                    <a:gd name="T33" fmla="*/ 28 h 216"/>
                    <a:gd name="T34" fmla="*/ 455 w 567"/>
                    <a:gd name="T35" fmla="*/ 8 h 216"/>
                    <a:gd name="T36" fmla="*/ 289 w 567"/>
                    <a:gd name="T37" fmla="*/ 2 h 216"/>
                    <a:gd name="T38" fmla="*/ 191 w 567"/>
                    <a:gd name="T39" fmla="*/ 3 h 216"/>
                    <a:gd name="T40" fmla="*/ 192 w 567"/>
                    <a:gd name="T41" fmla="*/ 6 h 216"/>
                    <a:gd name="T42" fmla="*/ 370 w 567"/>
                    <a:gd name="T43" fmla="*/ 7 h 216"/>
                    <a:gd name="T44" fmla="*/ 427 w 567"/>
                    <a:gd name="T45" fmla="*/ 10 h 216"/>
                    <a:gd name="T46" fmla="*/ 491 w 567"/>
                    <a:gd name="T47" fmla="*/ 26 h 216"/>
                    <a:gd name="T48" fmla="*/ 558 w 567"/>
                    <a:gd name="T49" fmla="*/ 95 h 216"/>
                    <a:gd name="T50" fmla="*/ 530 w 567"/>
                    <a:gd name="T51" fmla="*/ 152 h 216"/>
                    <a:gd name="T52" fmla="*/ 490 w 567"/>
                    <a:gd name="T53" fmla="*/ 191 h 216"/>
                    <a:gd name="T54" fmla="*/ 472 w 567"/>
                    <a:gd name="T55" fmla="*/ 203 h 216"/>
                    <a:gd name="T56" fmla="*/ 429 w 567"/>
                    <a:gd name="T57" fmla="*/ 206 h 216"/>
                    <a:gd name="T58" fmla="*/ 246 w 567"/>
                    <a:gd name="T59" fmla="*/ 205 h 216"/>
                    <a:gd name="T60" fmla="*/ 100 w 567"/>
                    <a:gd name="T61" fmla="*/ 211 h 216"/>
                    <a:gd name="T62" fmla="*/ 19 w 567"/>
                    <a:gd name="T63" fmla="*/ 194 h 216"/>
                    <a:gd name="T64" fmla="*/ 7 w 567"/>
                    <a:gd name="T65" fmla="*/ 168 h 216"/>
                    <a:gd name="T66" fmla="*/ 11 w 567"/>
                    <a:gd name="T67" fmla="*/ 131 h 216"/>
                    <a:gd name="T68" fmla="*/ 62 w 567"/>
                    <a:gd name="T69" fmla="*/ 8 h 216"/>
                    <a:gd name="T70" fmla="*/ 148 w 567"/>
                    <a:gd name="T71" fmla="*/ 5 h 216"/>
                    <a:gd name="T72" fmla="*/ 192 w 567"/>
                    <a:gd name="T73" fmla="*/ 6 h 216"/>
                    <a:gd name="T74" fmla="*/ 191 w 567"/>
                    <a:gd name="T75" fmla="*/ 3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567" h="216">
                      <a:moveTo>
                        <a:pt x="191" y="3"/>
                      </a:moveTo>
                      <a:cubicBezTo>
                        <a:pt x="176" y="3"/>
                        <a:pt x="161" y="3"/>
                        <a:pt x="147" y="2"/>
                      </a:cubicBezTo>
                      <a:cubicBezTo>
                        <a:pt x="116" y="1"/>
                        <a:pt x="85" y="0"/>
                        <a:pt x="55" y="5"/>
                      </a:cubicBezTo>
                      <a:cubicBezTo>
                        <a:pt x="13" y="12"/>
                        <a:pt x="11" y="68"/>
                        <a:pt x="9" y="102"/>
                      </a:cubicBezTo>
                      <a:cubicBezTo>
                        <a:pt x="8" y="116"/>
                        <a:pt x="7" y="129"/>
                        <a:pt x="4" y="143"/>
                      </a:cubicBezTo>
                      <a:cubicBezTo>
                        <a:pt x="3" y="153"/>
                        <a:pt x="0" y="159"/>
                        <a:pt x="2" y="168"/>
                      </a:cubicBezTo>
                      <a:cubicBezTo>
                        <a:pt x="5" y="182"/>
                        <a:pt x="14" y="199"/>
                        <a:pt x="27" y="207"/>
                      </a:cubicBezTo>
                      <a:cubicBezTo>
                        <a:pt x="38" y="214"/>
                        <a:pt x="54" y="214"/>
                        <a:pt x="68" y="214"/>
                      </a:cubicBezTo>
                      <a:cubicBezTo>
                        <a:pt x="71" y="214"/>
                        <a:pt x="75" y="213"/>
                        <a:pt x="78" y="214"/>
                      </a:cubicBezTo>
                      <a:cubicBezTo>
                        <a:pt x="106" y="214"/>
                        <a:pt x="134" y="214"/>
                        <a:pt x="162" y="212"/>
                      </a:cubicBezTo>
                      <a:cubicBezTo>
                        <a:pt x="210" y="209"/>
                        <a:pt x="259" y="210"/>
                        <a:pt x="307" y="210"/>
                      </a:cubicBezTo>
                      <a:cubicBezTo>
                        <a:pt x="332" y="210"/>
                        <a:pt x="356" y="211"/>
                        <a:pt x="381" y="210"/>
                      </a:cubicBezTo>
                      <a:cubicBezTo>
                        <a:pt x="410" y="210"/>
                        <a:pt x="440" y="210"/>
                        <a:pt x="469" y="206"/>
                      </a:cubicBezTo>
                      <a:cubicBezTo>
                        <a:pt x="489" y="204"/>
                        <a:pt x="496" y="191"/>
                        <a:pt x="510" y="178"/>
                      </a:cubicBezTo>
                      <a:cubicBezTo>
                        <a:pt x="529" y="161"/>
                        <a:pt x="548" y="141"/>
                        <a:pt x="558" y="117"/>
                      </a:cubicBezTo>
                      <a:cubicBezTo>
                        <a:pt x="567" y="97"/>
                        <a:pt x="563" y="92"/>
                        <a:pt x="549" y="77"/>
                      </a:cubicBezTo>
                      <a:cubicBezTo>
                        <a:pt x="534" y="60"/>
                        <a:pt x="516" y="44"/>
                        <a:pt x="499" y="28"/>
                      </a:cubicBezTo>
                      <a:cubicBezTo>
                        <a:pt x="485" y="15"/>
                        <a:pt x="475" y="10"/>
                        <a:pt x="455" y="8"/>
                      </a:cubicBezTo>
                      <a:cubicBezTo>
                        <a:pt x="400" y="2"/>
                        <a:pt x="344" y="3"/>
                        <a:pt x="289" y="2"/>
                      </a:cubicBezTo>
                      <a:cubicBezTo>
                        <a:pt x="256" y="1"/>
                        <a:pt x="224" y="2"/>
                        <a:pt x="191" y="3"/>
                      </a:cubicBezTo>
                      <a:cubicBezTo>
                        <a:pt x="188" y="3"/>
                        <a:pt x="189" y="6"/>
                        <a:pt x="192" y="6"/>
                      </a:cubicBezTo>
                      <a:cubicBezTo>
                        <a:pt x="251" y="5"/>
                        <a:pt x="311" y="5"/>
                        <a:pt x="370" y="7"/>
                      </a:cubicBezTo>
                      <a:cubicBezTo>
                        <a:pt x="389" y="8"/>
                        <a:pt x="408" y="9"/>
                        <a:pt x="427" y="10"/>
                      </a:cubicBezTo>
                      <a:cubicBezTo>
                        <a:pt x="449" y="10"/>
                        <a:pt x="474" y="9"/>
                        <a:pt x="491" y="26"/>
                      </a:cubicBezTo>
                      <a:cubicBezTo>
                        <a:pt x="513" y="48"/>
                        <a:pt x="542" y="68"/>
                        <a:pt x="558" y="95"/>
                      </a:cubicBezTo>
                      <a:cubicBezTo>
                        <a:pt x="567" y="109"/>
                        <a:pt x="538" y="141"/>
                        <a:pt x="530" y="152"/>
                      </a:cubicBezTo>
                      <a:cubicBezTo>
                        <a:pt x="518" y="166"/>
                        <a:pt x="503" y="178"/>
                        <a:pt x="490" y="191"/>
                      </a:cubicBezTo>
                      <a:cubicBezTo>
                        <a:pt x="483" y="197"/>
                        <a:pt x="481" y="201"/>
                        <a:pt x="472" y="203"/>
                      </a:cubicBezTo>
                      <a:cubicBezTo>
                        <a:pt x="458" y="205"/>
                        <a:pt x="443" y="205"/>
                        <a:pt x="429" y="206"/>
                      </a:cubicBezTo>
                      <a:cubicBezTo>
                        <a:pt x="368" y="209"/>
                        <a:pt x="307" y="206"/>
                        <a:pt x="246" y="205"/>
                      </a:cubicBezTo>
                      <a:cubicBezTo>
                        <a:pt x="197" y="205"/>
                        <a:pt x="149" y="211"/>
                        <a:pt x="100" y="211"/>
                      </a:cubicBezTo>
                      <a:cubicBezTo>
                        <a:pt x="77" y="211"/>
                        <a:pt x="34" y="216"/>
                        <a:pt x="19" y="194"/>
                      </a:cubicBezTo>
                      <a:cubicBezTo>
                        <a:pt x="14" y="186"/>
                        <a:pt x="10" y="177"/>
                        <a:pt x="7" y="168"/>
                      </a:cubicBezTo>
                      <a:cubicBezTo>
                        <a:pt x="3" y="157"/>
                        <a:pt x="10" y="142"/>
                        <a:pt x="11" y="131"/>
                      </a:cubicBezTo>
                      <a:cubicBezTo>
                        <a:pt x="17" y="90"/>
                        <a:pt x="8" y="17"/>
                        <a:pt x="62" y="8"/>
                      </a:cubicBezTo>
                      <a:cubicBezTo>
                        <a:pt x="90" y="3"/>
                        <a:pt x="119" y="4"/>
                        <a:pt x="148" y="5"/>
                      </a:cubicBezTo>
                      <a:cubicBezTo>
                        <a:pt x="162" y="6"/>
                        <a:pt x="177" y="6"/>
                        <a:pt x="192" y="6"/>
                      </a:cubicBezTo>
                      <a:cubicBezTo>
                        <a:pt x="195" y="6"/>
                        <a:pt x="194" y="3"/>
                        <a:pt x="191" y="3"/>
                      </a:cubicBezTo>
                    </a:path>
                  </a:pathLst>
                </a:custGeom>
                <a:solidFill>
                  <a:srgbClr val="49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" name="Freeform 13"/>
                <p:cNvSpPr/>
                <p:nvPr/>
              </p:nvSpPr>
              <p:spPr bwMode="auto">
                <a:xfrm>
                  <a:off x="6168086" y="480420"/>
                  <a:ext cx="3679134" cy="1758130"/>
                </a:xfrm>
                <a:custGeom>
                  <a:avLst/>
                  <a:gdLst>
                    <a:gd name="T0" fmla="*/ 300 w 465"/>
                    <a:gd name="T1" fmla="*/ 17 h 222"/>
                    <a:gd name="T2" fmla="*/ 434 w 465"/>
                    <a:gd name="T3" fmla="*/ 32 h 222"/>
                    <a:gd name="T4" fmla="*/ 447 w 465"/>
                    <a:gd name="T5" fmla="*/ 47 h 222"/>
                    <a:gd name="T6" fmla="*/ 460 w 465"/>
                    <a:gd name="T7" fmla="*/ 95 h 222"/>
                    <a:gd name="T8" fmla="*/ 463 w 465"/>
                    <a:gd name="T9" fmla="*/ 173 h 222"/>
                    <a:gd name="T10" fmla="*/ 443 w 465"/>
                    <a:gd name="T11" fmla="*/ 212 h 222"/>
                    <a:gd name="T12" fmla="*/ 389 w 465"/>
                    <a:gd name="T13" fmla="*/ 218 h 222"/>
                    <a:gd name="T14" fmla="*/ 212 w 465"/>
                    <a:gd name="T15" fmla="*/ 199 h 222"/>
                    <a:gd name="T16" fmla="*/ 12 w 465"/>
                    <a:gd name="T17" fmla="*/ 175 h 222"/>
                    <a:gd name="T18" fmla="*/ 18 w 465"/>
                    <a:gd name="T19" fmla="*/ 123 h 222"/>
                    <a:gd name="T20" fmla="*/ 5 w 465"/>
                    <a:gd name="T21" fmla="*/ 33 h 222"/>
                    <a:gd name="T22" fmla="*/ 24 w 465"/>
                    <a:gd name="T23" fmla="*/ 8 h 222"/>
                    <a:gd name="T24" fmla="*/ 71 w 465"/>
                    <a:gd name="T25" fmla="*/ 1 h 222"/>
                    <a:gd name="T26" fmla="*/ 253 w 465"/>
                    <a:gd name="T27" fmla="*/ 12 h 222"/>
                    <a:gd name="T28" fmla="*/ 300 w 465"/>
                    <a:gd name="T29" fmla="*/ 17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65" h="222">
                      <a:moveTo>
                        <a:pt x="300" y="17"/>
                      </a:moveTo>
                      <a:cubicBezTo>
                        <a:pt x="338" y="21"/>
                        <a:pt x="401" y="20"/>
                        <a:pt x="434" y="32"/>
                      </a:cubicBezTo>
                      <a:cubicBezTo>
                        <a:pt x="445" y="36"/>
                        <a:pt x="442" y="41"/>
                        <a:pt x="447" y="47"/>
                      </a:cubicBezTo>
                      <a:cubicBezTo>
                        <a:pt x="459" y="61"/>
                        <a:pt x="459" y="78"/>
                        <a:pt x="460" y="95"/>
                      </a:cubicBezTo>
                      <a:cubicBezTo>
                        <a:pt x="461" y="122"/>
                        <a:pt x="457" y="147"/>
                        <a:pt x="463" y="173"/>
                      </a:cubicBezTo>
                      <a:cubicBezTo>
                        <a:pt x="465" y="183"/>
                        <a:pt x="450" y="204"/>
                        <a:pt x="443" y="212"/>
                      </a:cubicBezTo>
                      <a:cubicBezTo>
                        <a:pt x="433" y="222"/>
                        <a:pt x="410" y="219"/>
                        <a:pt x="389" y="218"/>
                      </a:cubicBezTo>
                      <a:cubicBezTo>
                        <a:pt x="322" y="215"/>
                        <a:pt x="280" y="202"/>
                        <a:pt x="212" y="199"/>
                      </a:cubicBezTo>
                      <a:cubicBezTo>
                        <a:pt x="192" y="198"/>
                        <a:pt x="17" y="187"/>
                        <a:pt x="12" y="175"/>
                      </a:cubicBezTo>
                      <a:cubicBezTo>
                        <a:pt x="7" y="163"/>
                        <a:pt x="16" y="135"/>
                        <a:pt x="18" y="123"/>
                      </a:cubicBezTo>
                      <a:cubicBezTo>
                        <a:pt x="21" y="95"/>
                        <a:pt x="0" y="60"/>
                        <a:pt x="5" y="33"/>
                      </a:cubicBezTo>
                      <a:cubicBezTo>
                        <a:pt x="7" y="22"/>
                        <a:pt x="14" y="17"/>
                        <a:pt x="24" y="8"/>
                      </a:cubicBezTo>
                      <a:cubicBezTo>
                        <a:pt x="31" y="0"/>
                        <a:pt x="54" y="0"/>
                        <a:pt x="71" y="1"/>
                      </a:cubicBezTo>
                      <a:cubicBezTo>
                        <a:pt x="121" y="3"/>
                        <a:pt x="233" y="8"/>
                        <a:pt x="253" y="12"/>
                      </a:cubicBezTo>
                      <a:cubicBezTo>
                        <a:pt x="300" y="17"/>
                        <a:pt x="300" y="17"/>
                        <a:pt x="300" y="17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" name="Freeform 14"/>
                <p:cNvSpPr/>
                <p:nvPr/>
              </p:nvSpPr>
              <p:spPr bwMode="auto">
                <a:xfrm>
                  <a:off x="6005207" y="456468"/>
                  <a:ext cx="3856386" cy="1829986"/>
                </a:xfrm>
                <a:custGeom>
                  <a:avLst/>
                  <a:gdLst>
                    <a:gd name="T0" fmla="*/ 320 w 488"/>
                    <a:gd name="T1" fmla="*/ 21 h 231"/>
                    <a:gd name="T2" fmla="*/ 386 w 488"/>
                    <a:gd name="T3" fmla="*/ 26 h 231"/>
                    <a:gd name="T4" fmla="*/ 464 w 488"/>
                    <a:gd name="T5" fmla="*/ 47 h 231"/>
                    <a:gd name="T6" fmla="*/ 473 w 488"/>
                    <a:gd name="T7" fmla="*/ 62 h 231"/>
                    <a:gd name="T8" fmla="*/ 478 w 488"/>
                    <a:gd name="T9" fmla="*/ 85 h 231"/>
                    <a:gd name="T10" fmla="*/ 478 w 488"/>
                    <a:gd name="T11" fmla="*/ 127 h 231"/>
                    <a:gd name="T12" fmla="*/ 480 w 488"/>
                    <a:gd name="T13" fmla="*/ 169 h 231"/>
                    <a:gd name="T14" fmla="*/ 467 w 488"/>
                    <a:gd name="T15" fmla="*/ 208 h 231"/>
                    <a:gd name="T16" fmla="*/ 374 w 488"/>
                    <a:gd name="T17" fmla="*/ 216 h 231"/>
                    <a:gd name="T18" fmla="*/ 290 w 488"/>
                    <a:gd name="T19" fmla="*/ 205 h 231"/>
                    <a:gd name="T20" fmla="*/ 193 w 488"/>
                    <a:gd name="T21" fmla="*/ 198 h 231"/>
                    <a:gd name="T22" fmla="*/ 91 w 488"/>
                    <a:gd name="T23" fmla="*/ 189 h 231"/>
                    <a:gd name="T24" fmla="*/ 49 w 488"/>
                    <a:gd name="T25" fmla="*/ 182 h 231"/>
                    <a:gd name="T26" fmla="*/ 37 w 488"/>
                    <a:gd name="T27" fmla="*/ 179 h 231"/>
                    <a:gd name="T28" fmla="*/ 37 w 488"/>
                    <a:gd name="T29" fmla="*/ 144 h 231"/>
                    <a:gd name="T30" fmla="*/ 36 w 488"/>
                    <a:gd name="T31" fmla="*/ 86 h 231"/>
                    <a:gd name="T32" fmla="*/ 60 w 488"/>
                    <a:gd name="T33" fmla="*/ 7 h 231"/>
                    <a:gd name="T34" fmla="*/ 120 w 488"/>
                    <a:gd name="T35" fmla="*/ 7 h 231"/>
                    <a:gd name="T36" fmla="*/ 186 w 488"/>
                    <a:gd name="T37" fmla="*/ 10 h 231"/>
                    <a:gd name="T38" fmla="*/ 320 w 488"/>
                    <a:gd name="T39" fmla="*/ 21 h 231"/>
                    <a:gd name="T40" fmla="*/ 321 w 488"/>
                    <a:gd name="T41" fmla="*/ 18 h 231"/>
                    <a:gd name="T42" fmla="*/ 140 w 488"/>
                    <a:gd name="T43" fmla="*/ 4 h 231"/>
                    <a:gd name="T44" fmla="*/ 87 w 488"/>
                    <a:gd name="T45" fmla="*/ 2 h 231"/>
                    <a:gd name="T46" fmla="*/ 43 w 488"/>
                    <a:gd name="T47" fmla="*/ 10 h 231"/>
                    <a:gd name="T48" fmla="*/ 36 w 488"/>
                    <a:gd name="T49" fmla="*/ 129 h 231"/>
                    <a:gd name="T50" fmla="*/ 31 w 488"/>
                    <a:gd name="T51" fmla="*/ 179 h 231"/>
                    <a:gd name="T52" fmla="*/ 45 w 488"/>
                    <a:gd name="T53" fmla="*/ 185 h 231"/>
                    <a:gd name="T54" fmla="*/ 131 w 488"/>
                    <a:gd name="T55" fmla="*/ 197 h 231"/>
                    <a:gd name="T56" fmla="*/ 222 w 488"/>
                    <a:gd name="T57" fmla="*/ 203 h 231"/>
                    <a:gd name="T58" fmla="*/ 353 w 488"/>
                    <a:gd name="T59" fmla="*/ 218 h 231"/>
                    <a:gd name="T60" fmla="*/ 429 w 488"/>
                    <a:gd name="T61" fmla="*/ 224 h 231"/>
                    <a:gd name="T62" fmla="*/ 466 w 488"/>
                    <a:gd name="T63" fmla="*/ 216 h 231"/>
                    <a:gd name="T64" fmla="*/ 486 w 488"/>
                    <a:gd name="T65" fmla="*/ 180 h 231"/>
                    <a:gd name="T66" fmla="*/ 484 w 488"/>
                    <a:gd name="T67" fmla="*/ 155 h 231"/>
                    <a:gd name="T68" fmla="*/ 483 w 488"/>
                    <a:gd name="T69" fmla="*/ 112 h 231"/>
                    <a:gd name="T70" fmla="*/ 471 w 488"/>
                    <a:gd name="T71" fmla="*/ 49 h 231"/>
                    <a:gd name="T72" fmla="*/ 443 w 488"/>
                    <a:gd name="T73" fmla="*/ 29 h 231"/>
                    <a:gd name="T74" fmla="*/ 321 w 488"/>
                    <a:gd name="T75" fmla="*/ 18 h 231"/>
                    <a:gd name="T76" fmla="*/ 320 w 488"/>
                    <a:gd name="T77" fmla="*/ 21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488" h="231">
                      <a:moveTo>
                        <a:pt x="320" y="21"/>
                      </a:moveTo>
                      <a:cubicBezTo>
                        <a:pt x="342" y="24"/>
                        <a:pt x="364" y="24"/>
                        <a:pt x="386" y="26"/>
                      </a:cubicBezTo>
                      <a:cubicBezTo>
                        <a:pt x="406" y="27"/>
                        <a:pt x="455" y="26"/>
                        <a:pt x="464" y="47"/>
                      </a:cubicBezTo>
                      <a:cubicBezTo>
                        <a:pt x="466" y="52"/>
                        <a:pt x="470" y="57"/>
                        <a:pt x="473" y="62"/>
                      </a:cubicBezTo>
                      <a:cubicBezTo>
                        <a:pt x="476" y="69"/>
                        <a:pt x="477" y="78"/>
                        <a:pt x="478" y="85"/>
                      </a:cubicBezTo>
                      <a:cubicBezTo>
                        <a:pt x="479" y="99"/>
                        <a:pt x="479" y="113"/>
                        <a:pt x="478" y="127"/>
                      </a:cubicBezTo>
                      <a:cubicBezTo>
                        <a:pt x="478" y="141"/>
                        <a:pt x="478" y="155"/>
                        <a:pt x="480" y="169"/>
                      </a:cubicBezTo>
                      <a:cubicBezTo>
                        <a:pt x="482" y="185"/>
                        <a:pt x="476" y="196"/>
                        <a:pt x="467" y="208"/>
                      </a:cubicBezTo>
                      <a:cubicBezTo>
                        <a:pt x="450" y="231"/>
                        <a:pt x="398" y="219"/>
                        <a:pt x="374" y="216"/>
                      </a:cubicBezTo>
                      <a:cubicBezTo>
                        <a:pt x="346" y="214"/>
                        <a:pt x="318" y="209"/>
                        <a:pt x="290" y="205"/>
                      </a:cubicBezTo>
                      <a:cubicBezTo>
                        <a:pt x="258" y="201"/>
                        <a:pt x="225" y="200"/>
                        <a:pt x="193" y="198"/>
                      </a:cubicBezTo>
                      <a:cubicBezTo>
                        <a:pt x="159" y="195"/>
                        <a:pt x="125" y="193"/>
                        <a:pt x="91" y="189"/>
                      </a:cubicBezTo>
                      <a:cubicBezTo>
                        <a:pt x="77" y="187"/>
                        <a:pt x="63" y="185"/>
                        <a:pt x="49" y="182"/>
                      </a:cubicBezTo>
                      <a:cubicBezTo>
                        <a:pt x="45" y="182"/>
                        <a:pt x="41" y="181"/>
                        <a:pt x="37" y="179"/>
                      </a:cubicBezTo>
                      <a:cubicBezTo>
                        <a:pt x="29" y="175"/>
                        <a:pt x="36" y="151"/>
                        <a:pt x="37" y="144"/>
                      </a:cubicBezTo>
                      <a:cubicBezTo>
                        <a:pt x="42" y="123"/>
                        <a:pt x="41" y="107"/>
                        <a:pt x="36" y="86"/>
                      </a:cubicBezTo>
                      <a:cubicBezTo>
                        <a:pt x="28" y="57"/>
                        <a:pt x="19" y="15"/>
                        <a:pt x="60" y="7"/>
                      </a:cubicBezTo>
                      <a:cubicBezTo>
                        <a:pt x="79" y="3"/>
                        <a:pt x="101" y="6"/>
                        <a:pt x="120" y="7"/>
                      </a:cubicBezTo>
                      <a:cubicBezTo>
                        <a:pt x="142" y="8"/>
                        <a:pt x="164" y="9"/>
                        <a:pt x="186" y="10"/>
                      </a:cubicBezTo>
                      <a:cubicBezTo>
                        <a:pt x="231" y="13"/>
                        <a:pt x="276" y="17"/>
                        <a:pt x="320" y="21"/>
                      </a:cubicBezTo>
                      <a:cubicBezTo>
                        <a:pt x="323" y="22"/>
                        <a:pt x="325" y="18"/>
                        <a:pt x="321" y="18"/>
                      </a:cubicBezTo>
                      <a:cubicBezTo>
                        <a:pt x="261" y="12"/>
                        <a:pt x="201" y="7"/>
                        <a:pt x="140" y="4"/>
                      </a:cubicBezTo>
                      <a:cubicBezTo>
                        <a:pt x="123" y="3"/>
                        <a:pt x="105" y="3"/>
                        <a:pt x="87" y="2"/>
                      </a:cubicBezTo>
                      <a:cubicBezTo>
                        <a:pt x="73" y="1"/>
                        <a:pt x="55" y="0"/>
                        <a:pt x="43" y="10"/>
                      </a:cubicBezTo>
                      <a:cubicBezTo>
                        <a:pt x="0" y="41"/>
                        <a:pt x="42" y="88"/>
                        <a:pt x="36" y="129"/>
                      </a:cubicBezTo>
                      <a:cubicBezTo>
                        <a:pt x="34" y="142"/>
                        <a:pt x="23" y="166"/>
                        <a:pt x="31" y="179"/>
                      </a:cubicBezTo>
                      <a:cubicBezTo>
                        <a:pt x="33" y="183"/>
                        <a:pt x="40" y="184"/>
                        <a:pt x="45" y="185"/>
                      </a:cubicBezTo>
                      <a:cubicBezTo>
                        <a:pt x="73" y="192"/>
                        <a:pt x="103" y="194"/>
                        <a:pt x="131" y="197"/>
                      </a:cubicBezTo>
                      <a:cubicBezTo>
                        <a:pt x="161" y="199"/>
                        <a:pt x="191" y="202"/>
                        <a:pt x="222" y="203"/>
                      </a:cubicBezTo>
                      <a:cubicBezTo>
                        <a:pt x="266" y="206"/>
                        <a:pt x="309" y="212"/>
                        <a:pt x="353" y="218"/>
                      </a:cubicBezTo>
                      <a:cubicBezTo>
                        <a:pt x="378" y="221"/>
                        <a:pt x="403" y="223"/>
                        <a:pt x="429" y="224"/>
                      </a:cubicBezTo>
                      <a:cubicBezTo>
                        <a:pt x="442" y="225"/>
                        <a:pt x="455" y="225"/>
                        <a:pt x="466" y="216"/>
                      </a:cubicBezTo>
                      <a:cubicBezTo>
                        <a:pt x="476" y="208"/>
                        <a:pt x="484" y="192"/>
                        <a:pt x="486" y="180"/>
                      </a:cubicBezTo>
                      <a:cubicBezTo>
                        <a:pt x="488" y="172"/>
                        <a:pt x="484" y="162"/>
                        <a:pt x="484" y="155"/>
                      </a:cubicBezTo>
                      <a:cubicBezTo>
                        <a:pt x="482" y="141"/>
                        <a:pt x="483" y="126"/>
                        <a:pt x="483" y="112"/>
                      </a:cubicBezTo>
                      <a:cubicBezTo>
                        <a:pt x="484" y="90"/>
                        <a:pt x="484" y="68"/>
                        <a:pt x="471" y="49"/>
                      </a:cubicBezTo>
                      <a:cubicBezTo>
                        <a:pt x="462" y="37"/>
                        <a:pt x="459" y="33"/>
                        <a:pt x="443" y="29"/>
                      </a:cubicBezTo>
                      <a:cubicBezTo>
                        <a:pt x="404" y="19"/>
                        <a:pt x="362" y="22"/>
                        <a:pt x="321" y="18"/>
                      </a:cubicBezTo>
                      <a:cubicBezTo>
                        <a:pt x="318" y="17"/>
                        <a:pt x="317" y="21"/>
                        <a:pt x="320" y="21"/>
                      </a:cubicBezTo>
                    </a:path>
                  </a:pathLst>
                </a:custGeom>
                <a:solidFill>
                  <a:srgbClr val="49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" name="Freeform 15"/>
                <p:cNvSpPr/>
                <p:nvPr/>
              </p:nvSpPr>
              <p:spPr bwMode="auto">
                <a:xfrm>
                  <a:off x="5617175" y="585811"/>
                  <a:ext cx="4100702" cy="1753337"/>
                </a:xfrm>
                <a:custGeom>
                  <a:avLst/>
                  <a:gdLst>
                    <a:gd name="T0" fmla="*/ 354 w 519"/>
                    <a:gd name="T1" fmla="*/ 17 h 222"/>
                    <a:gd name="T2" fmla="*/ 488 w 519"/>
                    <a:gd name="T3" fmla="*/ 32 h 222"/>
                    <a:gd name="T4" fmla="*/ 502 w 519"/>
                    <a:gd name="T5" fmla="*/ 47 h 222"/>
                    <a:gd name="T6" fmla="*/ 514 w 519"/>
                    <a:gd name="T7" fmla="*/ 95 h 222"/>
                    <a:gd name="T8" fmla="*/ 517 w 519"/>
                    <a:gd name="T9" fmla="*/ 174 h 222"/>
                    <a:gd name="T10" fmla="*/ 497 w 519"/>
                    <a:gd name="T11" fmla="*/ 212 h 222"/>
                    <a:gd name="T12" fmla="*/ 444 w 519"/>
                    <a:gd name="T13" fmla="*/ 218 h 222"/>
                    <a:gd name="T14" fmla="*/ 267 w 519"/>
                    <a:gd name="T15" fmla="*/ 199 h 222"/>
                    <a:gd name="T16" fmla="*/ 66 w 519"/>
                    <a:gd name="T17" fmla="*/ 175 h 222"/>
                    <a:gd name="T18" fmla="*/ 3 w 519"/>
                    <a:gd name="T19" fmla="*/ 77 h 222"/>
                    <a:gd name="T20" fmla="*/ 78 w 519"/>
                    <a:gd name="T21" fmla="*/ 8 h 222"/>
                    <a:gd name="T22" fmla="*/ 125 w 519"/>
                    <a:gd name="T23" fmla="*/ 1 h 222"/>
                    <a:gd name="T24" fmla="*/ 307 w 519"/>
                    <a:gd name="T25" fmla="*/ 12 h 222"/>
                    <a:gd name="T26" fmla="*/ 354 w 519"/>
                    <a:gd name="T27" fmla="*/ 17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19" h="222">
                      <a:moveTo>
                        <a:pt x="354" y="17"/>
                      </a:moveTo>
                      <a:cubicBezTo>
                        <a:pt x="392" y="21"/>
                        <a:pt x="455" y="20"/>
                        <a:pt x="488" y="32"/>
                      </a:cubicBezTo>
                      <a:cubicBezTo>
                        <a:pt x="500" y="36"/>
                        <a:pt x="497" y="41"/>
                        <a:pt x="502" y="47"/>
                      </a:cubicBezTo>
                      <a:cubicBezTo>
                        <a:pt x="513" y="61"/>
                        <a:pt x="513" y="78"/>
                        <a:pt x="514" y="95"/>
                      </a:cubicBezTo>
                      <a:cubicBezTo>
                        <a:pt x="515" y="122"/>
                        <a:pt x="512" y="147"/>
                        <a:pt x="517" y="174"/>
                      </a:cubicBezTo>
                      <a:cubicBezTo>
                        <a:pt x="519" y="183"/>
                        <a:pt x="505" y="205"/>
                        <a:pt x="497" y="212"/>
                      </a:cubicBezTo>
                      <a:cubicBezTo>
                        <a:pt x="487" y="222"/>
                        <a:pt x="464" y="219"/>
                        <a:pt x="444" y="218"/>
                      </a:cubicBezTo>
                      <a:cubicBezTo>
                        <a:pt x="376" y="215"/>
                        <a:pt x="334" y="202"/>
                        <a:pt x="267" y="199"/>
                      </a:cubicBezTo>
                      <a:cubicBezTo>
                        <a:pt x="246" y="198"/>
                        <a:pt x="72" y="188"/>
                        <a:pt x="66" y="175"/>
                      </a:cubicBezTo>
                      <a:cubicBezTo>
                        <a:pt x="62" y="164"/>
                        <a:pt x="14" y="128"/>
                        <a:pt x="3" y="77"/>
                      </a:cubicBezTo>
                      <a:cubicBezTo>
                        <a:pt x="0" y="66"/>
                        <a:pt x="69" y="17"/>
                        <a:pt x="78" y="8"/>
                      </a:cubicBezTo>
                      <a:cubicBezTo>
                        <a:pt x="86" y="0"/>
                        <a:pt x="109" y="1"/>
                        <a:pt x="125" y="1"/>
                      </a:cubicBezTo>
                      <a:cubicBezTo>
                        <a:pt x="175" y="3"/>
                        <a:pt x="288" y="8"/>
                        <a:pt x="307" y="12"/>
                      </a:cubicBezTo>
                      <a:cubicBezTo>
                        <a:pt x="354" y="17"/>
                        <a:pt x="354" y="17"/>
                        <a:pt x="354" y="17"/>
                      </a:cubicBezTo>
                    </a:path>
                  </a:pathLst>
                </a:custGeom>
                <a:solidFill>
                  <a:srgbClr val="FFE39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Freeform 16"/>
                <p:cNvSpPr/>
                <p:nvPr/>
              </p:nvSpPr>
              <p:spPr bwMode="auto">
                <a:xfrm>
                  <a:off x="5607594" y="528325"/>
                  <a:ext cx="4143818" cy="1806035"/>
                </a:xfrm>
                <a:custGeom>
                  <a:avLst/>
                  <a:gdLst>
                    <a:gd name="T0" fmla="*/ 356 w 524"/>
                    <a:gd name="T1" fmla="*/ 24 h 228"/>
                    <a:gd name="T2" fmla="*/ 416 w 524"/>
                    <a:gd name="T3" fmla="*/ 28 h 228"/>
                    <a:gd name="T4" fmla="*/ 474 w 524"/>
                    <a:gd name="T5" fmla="*/ 35 h 228"/>
                    <a:gd name="T6" fmla="*/ 507 w 524"/>
                    <a:gd name="T7" fmla="*/ 65 h 228"/>
                    <a:gd name="T8" fmla="*/ 513 w 524"/>
                    <a:gd name="T9" fmla="*/ 145 h 228"/>
                    <a:gd name="T10" fmla="*/ 516 w 524"/>
                    <a:gd name="T11" fmla="*/ 183 h 228"/>
                    <a:gd name="T12" fmla="*/ 501 w 524"/>
                    <a:gd name="T13" fmla="*/ 213 h 228"/>
                    <a:gd name="T14" fmla="*/ 456 w 524"/>
                    <a:gd name="T15" fmla="*/ 226 h 228"/>
                    <a:gd name="T16" fmla="*/ 401 w 524"/>
                    <a:gd name="T17" fmla="*/ 221 h 228"/>
                    <a:gd name="T18" fmla="*/ 318 w 524"/>
                    <a:gd name="T19" fmla="*/ 210 h 228"/>
                    <a:gd name="T20" fmla="*/ 229 w 524"/>
                    <a:gd name="T21" fmla="*/ 204 h 228"/>
                    <a:gd name="T22" fmla="*/ 121 w 524"/>
                    <a:gd name="T23" fmla="*/ 194 h 228"/>
                    <a:gd name="T24" fmla="*/ 77 w 524"/>
                    <a:gd name="T25" fmla="*/ 186 h 228"/>
                    <a:gd name="T26" fmla="*/ 59 w 524"/>
                    <a:gd name="T27" fmla="*/ 169 h 228"/>
                    <a:gd name="T28" fmla="*/ 21 w 524"/>
                    <a:gd name="T29" fmla="*/ 121 h 228"/>
                    <a:gd name="T30" fmla="*/ 11 w 524"/>
                    <a:gd name="T31" fmla="*/ 74 h 228"/>
                    <a:gd name="T32" fmla="*/ 81 w 524"/>
                    <a:gd name="T33" fmla="*/ 16 h 228"/>
                    <a:gd name="T34" fmla="*/ 166 w 524"/>
                    <a:gd name="T35" fmla="*/ 10 h 228"/>
                    <a:gd name="T36" fmla="*/ 252 w 524"/>
                    <a:gd name="T37" fmla="*/ 15 h 228"/>
                    <a:gd name="T38" fmla="*/ 356 w 524"/>
                    <a:gd name="T39" fmla="*/ 24 h 228"/>
                    <a:gd name="T40" fmla="*/ 355 w 524"/>
                    <a:gd name="T41" fmla="*/ 23 h 228"/>
                    <a:gd name="T42" fmla="*/ 188 w 524"/>
                    <a:gd name="T43" fmla="*/ 11 h 228"/>
                    <a:gd name="T44" fmla="*/ 83 w 524"/>
                    <a:gd name="T45" fmla="*/ 11 h 228"/>
                    <a:gd name="T46" fmla="*/ 58 w 524"/>
                    <a:gd name="T47" fmla="*/ 30 h 228"/>
                    <a:gd name="T48" fmla="*/ 16 w 524"/>
                    <a:gd name="T49" fmla="*/ 64 h 228"/>
                    <a:gd name="T50" fmla="*/ 4 w 524"/>
                    <a:gd name="T51" fmla="*/ 95 h 228"/>
                    <a:gd name="T52" fmla="*/ 40 w 524"/>
                    <a:gd name="T53" fmla="*/ 153 h 228"/>
                    <a:gd name="T54" fmla="*/ 79 w 524"/>
                    <a:gd name="T55" fmla="*/ 188 h 228"/>
                    <a:gd name="T56" fmla="*/ 247 w 524"/>
                    <a:gd name="T57" fmla="*/ 206 h 228"/>
                    <a:gd name="T58" fmla="*/ 401 w 524"/>
                    <a:gd name="T59" fmla="*/ 222 h 228"/>
                    <a:gd name="T60" fmla="*/ 477 w 524"/>
                    <a:gd name="T61" fmla="*/ 227 h 228"/>
                    <a:gd name="T62" fmla="*/ 519 w 524"/>
                    <a:gd name="T63" fmla="*/ 192 h 228"/>
                    <a:gd name="T64" fmla="*/ 518 w 524"/>
                    <a:gd name="T65" fmla="*/ 152 h 228"/>
                    <a:gd name="T66" fmla="*/ 518 w 524"/>
                    <a:gd name="T67" fmla="*/ 102 h 228"/>
                    <a:gd name="T68" fmla="*/ 509 w 524"/>
                    <a:gd name="T69" fmla="*/ 60 h 228"/>
                    <a:gd name="T70" fmla="*/ 491 w 524"/>
                    <a:gd name="T71" fmla="*/ 39 h 228"/>
                    <a:gd name="T72" fmla="*/ 355 w 524"/>
                    <a:gd name="T73" fmla="*/ 23 h 228"/>
                    <a:gd name="T74" fmla="*/ 356 w 524"/>
                    <a:gd name="T75" fmla="*/ 24 h 2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524" h="228">
                      <a:moveTo>
                        <a:pt x="356" y="24"/>
                      </a:moveTo>
                      <a:cubicBezTo>
                        <a:pt x="376" y="26"/>
                        <a:pt x="396" y="27"/>
                        <a:pt x="416" y="28"/>
                      </a:cubicBezTo>
                      <a:cubicBezTo>
                        <a:pt x="436" y="29"/>
                        <a:pt x="455" y="31"/>
                        <a:pt x="474" y="35"/>
                      </a:cubicBezTo>
                      <a:cubicBezTo>
                        <a:pt x="493" y="39"/>
                        <a:pt x="499" y="49"/>
                        <a:pt x="507" y="65"/>
                      </a:cubicBezTo>
                      <a:cubicBezTo>
                        <a:pt x="518" y="87"/>
                        <a:pt x="513" y="121"/>
                        <a:pt x="513" y="145"/>
                      </a:cubicBezTo>
                      <a:cubicBezTo>
                        <a:pt x="512" y="158"/>
                        <a:pt x="515" y="170"/>
                        <a:pt x="516" y="183"/>
                      </a:cubicBezTo>
                      <a:cubicBezTo>
                        <a:pt x="516" y="193"/>
                        <a:pt x="506" y="205"/>
                        <a:pt x="501" y="213"/>
                      </a:cubicBezTo>
                      <a:cubicBezTo>
                        <a:pt x="490" y="228"/>
                        <a:pt x="473" y="227"/>
                        <a:pt x="456" y="226"/>
                      </a:cubicBezTo>
                      <a:cubicBezTo>
                        <a:pt x="438" y="225"/>
                        <a:pt x="419" y="223"/>
                        <a:pt x="401" y="221"/>
                      </a:cubicBezTo>
                      <a:cubicBezTo>
                        <a:pt x="373" y="218"/>
                        <a:pt x="346" y="213"/>
                        <a:pt x="318" y="210"/>
                      </a:cubicBezTo>
                      <a:cubicBezTo>
                        <a:pt x="288" y="206"/>
                        <a:pt x="259" y="206"/>
                        <a:pt x="229" y="204"/>
                      </a:cubicBezTo>
                      <a:cubicBezTo>
                        <a:pt x="193" y="201"/>
                        <a:pt x="157" y="198"/>
                        <a:pt x="121" y="194"/>
                      </a:cubicBezTo>
                      <a:cubicBezTo>
                        <a:pt x="106" y="192"/>
                        <a:pt x="91" y="191"/>
                        <a:pt x="77" y="186"/>
                      </a:cubicBezTo>
                      <a:cubicBezTo>
                        <a:pt x="69" y="184"/>
                        <a:pt x="64" y="175"/>
                        <a:pt x="59" y="169"/>
                      </a:cubicBezTo>
                      <a:cubicBezTo>
                        <a:pt x="45" y="154"/>
                        <a:pt x="31" y="138"/>
                        <a:pt x="21" y="121"/>
                      </a:cubicBezTo>
                      <a:cubicBezTo>
                        <a:pt x="13" y="108"/>
                        <a:pt x="0" y="88"/>
                        <a:pt x="11" y="74"/>
                      </a:cubicBezTo>
                      <a:cubicBezTo>
                        <a:pt x="31" y="51"/>
                        <a:pt x="58" y="36"/>
                        <a:pt x="81" y="16"/>
                      </a:cubicBezTo>
                      <a:cubicBezTo>
                        <a:pt x="99" y="0"/>
                        <a:pt x="142" y="9"/>
                        <a:pt x="166" y="10"/>
                      </a:cubicBezTo>
                      <a:cubicBezTo>
                        <a:pt x="195" y="12"/>
                        <a:pt x="223" y="13"/>
                        <a:pt x="252" y="15"/>
                      </a:cubicBezTo>
                      <a:cubicBezTo>
                        <a:pt x="287" y="17"/>
                        <a:pt x="321" y="21"/>
                        <a:pt x="356" y="24"/>
                      </a:cubicBezTo>
                      <a:cubicBezTo>
                        <a:pt x="359" y="24"/>
                        <a:pt x="356" y="24"/>
                        <a:pt x="355" y="23"/>
                      </a:cubicBezTo>
                      <a:cubicBezTo>
                        <a:pt x="299" y="18"/>
                        <a:pt x="244" y="13"/>
                        <a:pt x="188" y="11"/>
                      </a:cubicBezTo>
                      <a:cubicBezTo>
                        <a:pt x="155" y="9"/>
                        <a:pt x="115" y="1"/>
                        <a:pt x="83" y="11"/>
                      </a:cubicBezTo>
                      <a:cubicBezTo>
                        <a:pt x="74" y="14"/>
                        <a:pt x="65" y="24"/>
                        <a:pt x="58" y="30"/>
                      </a:cubicBezTo>
                      <a:cubicBezTo>
                        <a:pt x="43" y="41"/>
                        <a:pt x="29" y="52"/>
                        <a:pt x="16" y="64"/>
                      </a:cubicBezTo>
                      <a:cubicBezTo>
                        <a:pt x="4" y="75"/>
                        <a:pt x="0" y="79"/>
                        <a:pt x="4" y="95"/>
                      </a:cubicBezTo>
                      <a:cubicBezTo>
                        <a:pt x="11" y="117"/>
                        <a:pt x="25" y="136"/>
                        <a:pt x="40" y="153"/>
                      </a:cubicBezTo>
                      <a:cubicBezTo>
                        <a:pt x="52" y="167"/>
                        <a:pt x="61" y="184"/>
                        <a:pt x="79" y="188"/>
                      </a:cubicBezTo>
                      <a:cubicBezTo>
                        <a:pt x="133" y="201"/>
                        <a:pt x="192" y="202"/>
                        <a:pt x="247" y="206"/>
                      </a:cubicBezTo>
                      <a:cubicBezTo>
                        <a:pt x="299" y="209"/>
                        <a:pt x="350" y="216"/>
                        <a:pt x="401" y="222"/>
                      </a:cubicBezTo>
                      <a:cubicBezTo>
                        <a:pt x="426" y="225"/>
                        <a:pt x="452" y="227"/>
                        <a:pt x="477" y="227"/>
                      </a:cubicBezTo>
                      <a:cubicBezTo>
                        <a:pt x="499" y="227"/>
                        <a:pt x="510" y="211"/>
                        <a:pt x="519" y="192"/>
                      </a:cubicBezTo>
                      <a:cubicBezTo>
                        <a:pt x="524" y="180"/>
                        <a:pt x="518" y="165"/>
                        <a:pt x="518" y="152"/>
                      </a:cubicBezTo>
                      <a:cubicBezTo>
                        <a:pt x="517" y="136"/>
                        <a:pt x="518" y="119"/>
                        <a:pt x="518" y="102"/>
                      </a:cubicBezTo>
                      <a:cubicBezTo>
                        <a:pt x="517" y="87"/>
                        <a:pt x="516" y="73"/>
                        <a:pt x="509" y="60"/>
                      </a:cubicBezTo>
                      <a:cubicBezTo>
                        <a:pt x="505" y="52"/>
                        <a:pt x="500" y="42"/>
                        <a:pt x="491" y="39"/>
                      </a:cubicBezTo>
                      <a:cubicBezTo>
                        <a:pt x="448" y="24"/>
                        <a:pt x="400" y="28"/>
                        <a:pt x="355" y="23"/>
                      </a:cubicBezTo>
                      <a:cubicBezTo>
                        <a:pt x="351" y="23"/>
                        <a:pt x="354" y="24"/>
                        <a:pt x="356" y="24"/>
                      </a:cubicBezTo>
                    </a:path>
                  </a:pathLst>
                </a:custGeom>
                <a:solidFill>
                  <a:srgbClr val="49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53" name="PA_库_文本框 207"/>
            <p:cNvSpPr txBox="1"/>
            <p:nvPr>
              <p:custDataLst>
                <p:tags r:id="rId2"/>
              </p:custDataLst>
            </p:nvPr>
          </p:nvSpPr>
          <p:spPr>
            <a:xfrm>
              <a:off x="2108377" y="2825997"/>
              <a:ext cx="13516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b="1" dirty="0">
                  <a:latin typeface="Times New Roman" panose="02020603050405020304" pitchFamily="18" charset="0"/>
                  <a:ea typeface="方正静蕾简体" panose="02000000000000000000" pitchFamily="2" charset="-122"/>
                  <a:cs typeface="Times New Roman" panose="02020603050405020304" pitchFamily="18" charset="0"/>
                </a:rPr>
                <a:t>TIÊU</a:t>
              </a:r>
            </a:p>
          </p:txBody>
        </p:sp>
        <p:sp>
          <p:nvSpPr>
            <p:cNvPr id="54" name="PA_库_文本框 208"/>
            <p:cNvSpPr txBox="1"/>
            <p:nvPr>
              <p:custDataLst>
                <p:tags r:id="rId3"/>
              </p:custDataLst>
            </p:nvPr>
          </p:nvSpPr>
          <p:spPr>
            <a:xfrm>
              <a:off x="2048395" y="1798131"/>
              <a:ext cx="135325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b="1" dirty="0">
                  <a:latin typeface="Times New Roman" panose="02020603050405020304" pitchFamily="18" charset="0"/>
                  <a:ea typeface="方正静蕾简体" panose="02000000000000000000" pitchFamily="2" charset="-122"/>
                  <a:cs typeface="Times New Roman" panose="02020603050405020304" pitchFamily="18" charset="0"/>
                </a:rPr>
                <a:t>MỤC</a:t>
              </a:r>
            </a:p>
          </p:txBody>
        </p:sp>
      </p:grpSp>
      <p:sp>
        <p:nvSpPr>
          <p:cNvPr id="78" name="PA_库_文本框 208"/>
          <p:cNvSpPr txBox="1"/>
          <p:nvPr>
            <p:custDataLst>
              <p:tags r:id="rId1"/>
            </p:custDataLst>
          </p:nvPr>
        </p:nvSpPr>
        <p:spPr>
          <a:xfrm>
            <a:off x="6353953" y="241332"/>
            <a:ext cx="283210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5400" b="1" dirty="0">
                <a:solidFill>
                  <a:srgbClr val="FF0000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Đ</a:t>
            </a:r>
            <a:r>
              <a:rPr lang="en-US" altLang="vi-VN" sz="5400" b="1" dirty="0">
                <a:solidFill>
                  <a:srgbClr val="FF0000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ánh</a:t>
            </a:r>
            <a:r>
              <a:rPr lang="vi-VN" altLang="zh-CN" sz="5400" b="1" dirty="0">
                <a:solidFill>
                  <a:srgbClr val="FF0000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gi</a:t>
            </a:r>
            <a:r>
              <a:rPr lang="en-US" altLang="vi-VN" sz="5400" b="1" dirty="0">
                <a:solidFill>
                  <a:srgbClr val="FF0000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á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671142" y="1791578"/>
            <a:ext cx="7170466" cy="1566778"/>
            <a:chOff x="4671142" y="1791578"/>
            <a:chExt cx="7170466" cy="1566778"/>
          </a:xfrm>
        </p:grpSpPr>
        <p:grpSp>
          <p:nvGrpSpPr>
            <p:cNvPr id="3" name="Group 2"/>
            <p:cNvGrpSpPr/>
            <p:nvPr/>
          </p:nvGrpSpPr>
          <p:grpSpPr>
            <a:xfrm>
              <a:off x="4671142" y="1791578"/>
              <a:ext cx="7170466" cy="1566778"/>
              <a:chOff x="4671142" y="1791578"/>
              <a:chExt cx="7170466" cy="1566778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4699939" y="1791578"/>
                <a:ext cx="7141669" cy="1464573"/>
              </a:xfrm>
              <a:custGeom>
                <a:avLst/>
                <a:gdLst>
                  <a:gd name="connsiteX0" fmla="*/ 429056 w 7158956"/>
                  <a:gd name="connsiteY0" fmla="*/ 119764 h 1709284"/>
                  <a:gd name="connsiteX1" fmla="*/ 1030939 w 7158956"/>
                  <a:gd name="connsiteY1" fmla="*/ 15592 h 1709284"/>
                  <a:gd name="connsiteX2" fmla="*/ 1436053 w 7158956"/>
                  <a:gd name="connsiteY2" fmla="*/ 108190 h 1709284"/>
                  <a:gd name="connsiteX3" fmla="*/ 2118959 w 7158956"/>
                  <a:gd name="connsiteY3" fmla="*/ 38742 h 1709284"/>
                  <a:gd name="connsiteX4" fmla="*/ 2547223 w 7158956"/>
                  <a:gd name="connsiteY4" fmla="*/ 4017 h 1709284"/>
                  <a:gd name="connsiteX5" fmla="*/ 3068083 w 7158956"/>
                  <a:gd name="connsiteY5" fmla="*/ 131339 h 1709284"/>
                  <a:gd name="connsiteX6" fmla="*/ 3612094 w 7158956"/>
                  <a:gd name="connsiteY6" fmla="*/ 15592 h 1709284"/>
                  <a:gd name="connsiteX7" fmla="*/ 4468620 w 7158956"/>
                  <a:gd name="connsiteY7" fmla="*/ 189212 h 1709284"/>
                  <a:gd name="connsiteX8" fmla="*/ 5290423 w 7158956"/>
                  <a:gd name="connsiteY8" fmla="*/ 142914 h 1709284"/>
                  <a:gd name="connsiteX9" fmla="*/ 6158524 w 7158956"/>
                  <a:gd name="connsiteY9" fmla="*/ 223936 h 1709284"/>
                  <a:gd name="connsiteX10" fmla="*/ 6957177 w 7158956"/>
                  <a:gd name="connsiteY10" fmla="*/ 166063 h 1709284"/>
                  <a:gd name="connsiteX11" fmla="*/ 7084499 w 7158956"/>
                  <a:gd name="connsiteY11" fmla="*/ 328109 h 1709284"/>
                  <a:gd name="connsiteX12" fmla="*/ 7130797 w 7158956"/>
                  <a:gd name="connsiteY12" fmla="*/ 837395 h 1709284"/>
                  <a:gd name="connsiteX13" fmla="*/ 7096073 w 7158956"/>
                  <a:gd name="connsiteY13" fmla="*/ 1288807 h 1709284"/>
                  <a:gd name="connsiteX14" fmla="*/ 6436316 w 7158956"/>
                  <a:gd name="connsiteY14" fmla="*/ 1474002 h 1709284"/>
                  <a:gd name="connsiteX15" fmla="*/ 5440894 w 7158956"/>
                  <a:gd name="connsiteY15" fmla="*/ 1323531 h 1709284"/>
                  <a:gd name="connsiteX16" fmla="*/ 4538068 w 7158956"/>
                  <a:gd name="connsiteY16" fmla="*/ 1381405 h 1709284"/>
                  <a:gd name="connsiteX17" fmla="*/ 3519496 w 7158956"/>
                  <a:gd name="connsiteY17" fmla="*/ 1705496 h 1709284"/>
                  <a:gd name="connsiteX18" fmla="*/ 2234706 w 7158956"/>
                  <a:gd name="connsiteY18" fmla="*/ 1566600 h 1709284"/>
                  <a:gd name="connsiteX19" fmla="*/ 1736995 w 7158956"/>
                  <a:gd name="connsiteY19" fmla="*/ 1693921 h 1709284"/>
                  <a:gd name="connsiteX20" fmla="*/ 452205 w 7158956"/>
                  <a:gd name="connsiteY20" fmla="*/ 1636048 h 1709284"/>
                  <a:gd name="connsiteX21" fmla="*/ 47091 w 7158956"/>
                  <a:gd name="connsiteY21" fmla="*/ 1520301 h 1709284"/>
                  <a:gd name="connsiteX22" fmla="*/ 47091 w 7158956"/>
                  <a:gd name="connsiteY22" fmla="*/ 455430 h 1709284"/>
                  <a:gd name="connsiteX23" fmla="*/ 429056 w 7158956"/>
                  <a:gd name="connsiteY23" fmla="*/ 119764 h 1709284"/>
                  <a:gd name="connsiteX0-1" fmla="*/ 429056 w 7158956"/>
                  <a:gd name="connsiteY0-2" fmla="*/ 119764 h 1705496"/>
                  <a:gd name="connsiteX1-3" fmla="*/ 1030939 w 7158956"/>
                  <a:gd name="connsiteY1-4" fmla="*/ 15592 h 1705496"/>
                  <a:gd name="connsiteX2-5" fmla="*/ 1436053 w 7158956"/>
                  <a:gd name="connsiteY2-6" fmla="*/ 108190 h 1705496"/>
                  <a:gd name="connsiteX3-7" fmla="*/ 2118959 w 7158956"/>
                  <a:gd name="connsiteY3-8" fmla="*/ 38742 h 1705496"/>
                  <a:gd name="connsiteX4-9" fmla="*/ 2547223 w 7158956"/>
                  <a:gd name="connsiteY4-10" fmla="*/ 4017 h 1705496"/>
                  <a:gd name="connsiteX5-11" fmla="*/ 3068083 w 7158956"/>
                  <a:gd name="connsiteY5-12" fmla="*/ 131339 h 1705496"/>
                  <a:gd name="connsiteX6-13" fmla="*/ 3612094 w 7158956"/>
                  <a:gd name="connsiteY6-14" fmla="*/ 15592 h 1705496"/>
                  <a:gd name="connsiteX7-15" fmla="*/ 4468620 w 7158956"/>
                  <a:gd name="connsiteY7-16" fmla="*/ 189212 h 1705496"/>
                  <a:gd name="connsiteX8-17" fmla="*/ 5290423 w 7158956"/>
                  <a:gd name="connsiteY8-18" fmla="*/ 142914 h 1705496"/>
                  <a:gd name="connsiteX9-19" fmla="*/ 6158524 w 7158956"/>
                  <a:gd name="connsiteY9-20" fmla="*/ 223936 h 1705496"/>
                  <a:gd name="connsiteX10-21" fmla="*/ 6957177 w 7158956"/>
                  <a:gd name="connsiteY10-22" fmla="*/ 166063 h 1705496"/>
                  <a:gd name="connsiteX11-23" fmla="*/ 7084499 w 7158956"/>
                  <a:gd name="connsiteY11-24" fmla="*/ 328109 h 1705496"/>
                  <a:gd name="connsiteX12-25" fmla="*/ 7130797 w 7158956"/>
                  <a:gd name="connsiteY12-26" fmla="*/ 837395 h 1705496"/>
                  <a:gd name="connsiteX13-27" fmla="*/ 7096073 w 7158956"/>
                  <a:gd name="connsiteY13-28" fmla="*/ 1288807 h 1705496"/>
                  <a:gd name="connsiteX14-29" fmla="*/ 6436316 w 7158956"/>
                  <a:gd name="connsiteY14-30" fmla="*/ 1474002 h 1705496"/>
                  <a:gd name="connsiteX15-31" fmla="*/ 5440894 w 7158956"/>
                  <a:gd name="connsiteY15-32" fmla="*/ 1323531 h 1705496"/>
                  <a:gd name="connsiteX16-33" fmla="*/ 4642240 w 7158956"/>
                  <a:gd name="connsiteY16-34" fmla="*/ 1566600 h 1705496"/>
                  <a:gd name="connsiteX17-35" fmla="*/ 3519496 w 7158956"/>
                  <a:gd name="connsiteY17-36" fmla="*/ 1705496 h 1705496"/>
                  <a:gd name="connsiteX18-37" fmla="*/ 2234706 w 7158956"/>
                  <a:gd name="connsiteY18-38" fmla="*/ 1566600 h 1705496"/>
                  <a:gd name="connsiteX19-39" fmla="*/ 1736995 w 7158956"/>
                  <a:gd name="connsiteY19-40" fmla="*/ 1693921 h 1705496"/>
                  <a:gd name="connsiteX20-41" fmla="*/ 452205 w 7158956"/>
                  <a:gd name="connsiteY20-42" fmla="*/ 1636048 h 1705496"/>
                  <a:gd name="connsiteX21-43" fmla="*/ 47091 w 7158956"/>
                  <a:gd name="connsiteY21-44" fmla="*/ 1520301 h 1705496"/>
                  <a:gd name="connsiteX22-45" fmla="*/ 47091 w 7158956"/>
                  <a:gd name="connsiteY22-46" fmla="*/ 455430 h 1705496"/>
                  <a:gd name="connsiteX23-47" fmla="*/ 429056 w 7158956"/>
                  <a:gd name="connsiteY23-48" fmla="*/ 119764 h 1705496"/>
                  <a:gd name="connsiteX0-49" fmla="*/ 429056 w 7158956"/>
                  <a:gd name="connsiteY0-50" fmla="*/ 119764 h 1705496"/>
                  <a:gd name="connsiteX1-51" fmla="*/ 1030939 w 7158956"/>
                  <a:gd name="connsiteY1-52" fmla="*/ 15592 h 1705496"/>
                  <a:gd name="connsiteX2-53" fmla="*/ 1436053 w 7158956"/>
                  <a:gd name="connsiteY2-54" fmla="*/ 108190 h 1705496"/>
                  <a:gd name="connsiteX3-55" fmla="*/ 2118959 w 7158956"/>
                  <a:gd name="connsiteY3-56" fmla="*/ 38742 h 1705496"/>
                  <a:gd name="connsiteX4-57" fmla="*/ 2547223 w 7158956"/>
                  <a:gd name="connsiteY4-58" fmla="*/ 4017 h 1705496"/>
                  <a:gd name="connsiteX5-59" fmla="*/ 3068083 w 7158956"/>
                  <a:gd name="connsiteY5-60" fmla="*/ 131339 h 1705496"/>
                  <a:gd name="connsiteX6-61" fmla="*/ 3612094 w 7158956"/>
                  <a:gd name="connsiteY6-62" fmla="*/ 15592 h 1705496"/>
                  <a:gd name="connsiteX7-63" fmla="*/ 4468620 w 7158956"/>
                  <a:gd name="connsiteY7-64" fmla="*/ 189212 h 1705496"/>
                  <a:gd name="connsiteX8-65" fmla="*/ 5290423 w 7158956"/>
                  <a:gd name="connsiteY8-66" fmla="*/ 142914 h 1705496"/>
                  <a:gd name="connsiteX9-67" fmla="*/ 6158524 w 7158956"/>
                  <a:gd name="connsiteY9-68" fmla="*/ 223936 h 1705496"/>
                  <a:gd name="connsiteX10-69" fmla="*/ 6957177 w 7158956"/>
                  <a:gd name="connsiteY10-70" fmla="*/ 166063 h 1705496"/>
                  <a:gd name="connsiteX11-71" fmla="*/ 7084499 w 7158956"/>
                  <a:gd name="connsiteY11-72" fmla="*/ 328109 h 1705496"/>
                  <a:gd name="connsiteX12-73" fmla="*/ 7130797 w 7158956"/>
                  <a:gd name="connsiteY12-74" fmla="*/ 837395 h 1705496"/>
                  <a:gd name="connsiteX13-75" fmla="*/ 7096073 w 7158956"/>
                  <a:gd name="connsiteY13-76" fmla="*/ 1288807 h 1705496"/>
                  <a:gd name="connsiteX14-77" fmla="*/ 6436316 w 7158956"/>
                  <a:gd name="connsiteY14-78" fmla="*/ 1474002 h 1705496"/>
                  <a:gd name="connsiteX15-79" fmla="*/ 5637663 w 7158956"/>
                  <a:gd name="connsiteY15-80" fmla="*/ 1485576 h 1705496"/>
                  <a:gd name="connsiteX16-81" fmla="*/ 4642240 w 7158956"/>
                  <a:gd name="connsiteY16-82" fmla="*/ 1566600 h 1705496"/>
                  <a:gd name="connsiteX17-83" fmla="*/ 3519496 w 7158956"/>
                  <a:gd name="connsiteY17-84" fmla="*/ 1705496 h 1705496"/>
                  <a:gd name="connsiteX18-85" fmla="*/ 2234706 w 7158956"/>
                  <a:gd name="connsiteY18-86" fmla="*/ 1566600 h 1705496"/>
                  <a:gd name="connsiteX19-87" fmla="*/ 1736995 w 7158956"/>
                  <a:gd name="connsiteY19-88" fmla="*/ 1693921 h 1705496"/>
                  <a:gd name="connsiteX20-89" fmla="*/ 452205 w 7158956"/>
                  <a:gd name="connsiteY20-90" fmla="*/ 1636048 h 1705496"/>
                  <a:gd name="connsiteX21-91" fmla="*/ 47091 w 7158956"/>
                  <a:gd name="connsiteY21-92" fmla="*/ 1520301 h 1705496"/>
                  <a:gd name="connsiteX22-93" fmla="*/ 47091 w 7158956"/>
                  <a:gd name="connsiteY22-94" fmla="*/ 455430 h 1705496"/>
                  <a:gd name="connsiteX23-95" fmla="*/ 429056 w 7158956"/>
                  <a:gd name="connsiteY23-96" fmla="*/ 119764 h 1705496"/>
                  <a:gd name="connsiteX0-97" fmla="*/ 429056 w 7141652"/>
                  <a:gd name="connsiteY0-98" fmla="*/ 119764 h 1705496"/>
                  <a:gd name="connsiteX1-99" fmla="*/ 1030939 w 7141652"/>
                  <a:gd name="connsiteY1-100" fmla="*/ 15592 h 1705496"/>
                  <a:gd name="connsiteX2-101" fmla="*/ 1436053 w 7141652"/>
                  <a:gd name="connsiteY2-102" fmla="*/ 108190 h 1705496"/>
                  <a:gd name="connsiteX3-103" fmla="*/ 2118959 w 7141652"/>
                  <a:gd name="connsiteY3-104" fmla="*/ 38742 h 1705496"/>
                  <a:gd name="connsiteX4-105" fmla="*/ 2547223 w 7141652"/>
                  <a:gd name="connsiteY4-106" fmla="*/ 4017 h 1705496"/>
                  <a:gd name="connsiteX5-107" fmla="*/ 3068083 w 7141652"/>
                  <a:gd name="connsiteY5-108" fmla="*/ 131339 h 1705496"/>
                  <a:gd name="connsiteX6-109" fmla="*/ 3612094 w 7141652"/>
                  <a:gd name="connsiteY6-110" fmla="*/ 15592 h 1705496"/>
                  <a:gd name="connsiteX7-111" fmla="*/ 4468620 w 7141652"/>
                  <a:gd name="connsiteY7-112" fmla="*/ 189212 h 1705496"/>
                  <a:gd name="connsiteX8-113" fmla="*/ 5290423 w 7141652"/>
                  <a:gd name="connsiteY8-114" fmla="*/ 142914 h 1705496"/>
                  <a:gd name="connsiteX9-115" fmla="*/ 6158524 w 7141652"/>
                  <a:gd name="connsiteY9-116" fmla="*/ 223936 h 1705496"/>
                  <a:gd name="connsiteX10-117" fmla="*/ 6957177 w 7141652"/>
                  <a:gd name="connsiteY10-118" fmla="*/ 166063 h 1705496"/>
                  <a:gd name="connsiteX11-119" fmla="*/ 7084499 w 7141652"/>
                  <a:gd name="connsiteY11-120" fmla="*/ 328109 h 1705496"/>
                  <a:gd name="connsiteX12-121" fmla="*/ 7130797 w 7141652"/>
                  <a:gd name="connsiteY12-122" fmla="*/ 837395 h 1705496"/>
                  <a:gd name="connsiteX13-123" fmla="*/ 7096073 w 7141652"/>
                  <a:gd name="connsiteY13-124" fmla="*/ 1288807 h 1705496"/>
                  <a:gd name="connsiteX14-125" fmla="*/ 6690959 w 7141652"/>
                  <a:gd name="connsiteY14-126" fmla="*/ 1531876 h 1705496"/>
                  <a:gd name="connsiteX15-127" fmla="*/ 5637663 w 7141652"/>
                  <a:gd name="connsiteY15-128" fmla="*/ 1485576 h 1705496"/>
                  <a:gd name="connsiteX16-129" fmla="*/ 4642240 w 7141652"/>
                  <a:gd name="connsiteY16-130" fmla="*/ 1566600 h 1705496"/>
                  <a:gd name="connsiteX17-131" fmla="*/ 3519496 w 7141652"/>
                  <a:gd name="connsiteY17-132" fmla="*/ 1705496 h 1705496"/>
                  <a:gd name="connsiteX18-133" fmla="*/ 2234706 w 7141652"/>
                  <a:gd name="connsiteY18-134" fmla="*/ 1566600 h 1705496"/>
                  <a:gd name="connsiteX19-135" fmla="*/ 1736995 w 7141652"/>
                  <a:gd name="connsiteY19-136" fmla="*/ 1693921 h 1705496"/>
                  <a:gd name="connsiteX20-137" fmla="*/ 452205 w 7141652"/>
                  <a:gd name="connsiteY20-138" fmla="*/ 1636048 h 1705496"/>
                  <a:gd name="connsiteX21-139" fmla="*/ 47091 w 7141652"/>
                  <a:gd name="connsiteY21-140" fmla="*/ 1520301 h 1705496"/>
                  <a:gd name="connsiteX22-141" fmla="*/ 47091 w 7141652"/>
                  <a:gd name="connsiteY22-142" fmla="*/ 455430 h 1705496"/>
                  <a:gd name="connsiteX23-143" fmla="*/ 429056 w 7141652"/>
                  <a:gd name="connsiteY23-144" fmla="*/ 119764 h 1705496"/>
                  <a:gd name="connsiteX0-145" fmla="*/ 429056 w 7141652"/>
                  <a:gd name="connsiteY0-146" fmla="*/ 119764 h 1705496"/>
                  <a:gd name="connsiteX1-147" fmla="*/ 1030939 w 7141652"/>
                  <a:gd name="connsiteY1-148" fmla="*/ 15592 h 1705496"/>
                  <a:gd name="connsiteX2-149" fmla="*/ 1436053 w 7141652"/>
                  <a:gd name="connsiteY2-150" fmla="*/ 108190 h 1705496"/>
                  <a:gd name="connsiteX3-151" fmla="*/ 2118959 w 7141652"/>
                  <a:gd name="connsiteY3-152" fmla="*/ 38742 h 1705496"/>
                  <a:gd name="connsiteX4-153" fmla="*/ 2547223 w 7141652"/>
                  <a:gd name="connsiteY4-154" fmla="*/ 4017 h 1705496"/>
                  <a:gd name="connsiteX5-155" fmla="*/ 3068083 w 7141652"/>
                  <a:gd name="connsiteY5-156" fmla="*/ 131339 h 1705496"/>
                  <a:gd name="connsiteX6-157" fmla="*/ 3612094 w 7141652"/>
                  <a:gd name="connsiteY6-158" fmla="*/ 15592 h 1705496"/>
                  <a:gd name="connsiteX7-159" fmla="*/ 4468620 w 7141652"/>
                  <a:gd name="connsiteY7-160" fmla="*/ 189212 h 1705496"/>
                  <a:gd name="connsiteX8-161" fmla="*/ 5290423 w 7141652"/>
                  <a:gd name="connsiteY8-162" fmla="*/ 142914 h 1705496"/>
                  <a:gd name="connsiteX9-163" fmla="*/ 6158524 w 7141652"/>
                  <a:gd name="connsiteY9-164" fmla="*/ 223936 h 1705496"/>
                  <a:gd name="connsiteX10-165" fmla="*/ 6957177 w 7141652"/>
                  <a:gd name="connsiteY10-166" fmla="*/ 166063 h 1705496"/>
                  <a:gd name="connsiteX11-167" fmla="*/ 7084499 w 7141652"/>
                  <a:gd name="connsiteY11-168" fmla="*/ 328109 h 1705496"/>
                  <a:gd name="connsiteX12-169" fmla="*/ 7130797 w 7141652"/>
                  <a:gd name="connsiteY12-170" fmla="*/ 837395 h 1705496"/>
                  <a:gd name="connsiteX13-171" fmla="*/ 7096073 w 7141652"/>
                  <a:gd name="connsiteY13-172" fmla="*/ 1288807 h 1705496"/>
                  <a:gd name="connsiteX14-173" fmla="*/ 6690959 w 7141652"/>
                  <a:gd name="connsiteY14-174" fmla="*/ 1531876 h 1705496"/>
                  <a:gd name="connsiteX15-175" fmla="*/ 5637663 w 7141652"/>
                  <a:gd name="connsiteY15-176" fmla="*/ 1624472 h 1705496"/>
                  <a:gd name="connsiteX16-177" fmla="*/ 4642240 w 7141652"/>
                  <a:gd name="connsiteY16-178" fmla="*/ 1566600 h 1705496"/>
                  <a:gd name="connsiteX17-179" fmla="*/ 3519496 w 7141652"/>
                  <a:gd name="connsiteY17-180" fmla="*/ 1705496 h 1705496"/>
                  <a:gd name="connsiteX18-181" fmla="*/ 2234706 w 7141652"/>
                  <a:gd name="connsiteY18-182" fmla="*/ 1566600 h 1705496"/>
                  <a:gd name="connsiteX19-183" fmla="*/ 1736995 w 7141652"/>
                  <a:gd name="connsiteY19-184" fmla="*/ 1693921 h 1705496"/>
                  <a:gd name="connsiteX20-185" fmla="*/ 452205 w 7141652"/>
                  <a:gd name="connsiteY20-186" fmla="*/ 1636048 h 1705496"/>
                  <a:gd name="connsiteX21-187" fmla="*/ 47091 w 7141652"/>
                  <a:gd name="connsiteY21-188" fmla="*/ 1520301 h 1705496"/>
                  <a:gd name="connsiteX22-189" fmla="*/ 47091 w 7141652"/>
                  <a:gd name="connsiteY22-190" fmla="*/ 455430 h 1705496"/>
                  <a:gd name="connsiteX23-191" fmla="*/ 429056 w 7141652"/>
                  <a:gd name="connsiteY23-192" fmla="*/ 119764 h 1705496"/>
                  <a:gd name="connsiteX0-193" fmla="*/ 429056 w 7141652"/>
                  <a:gd name="connsiteY0-194" fmla="*/ 119764 h 1705496"/>
                  <a:gd name="connsiteX1-195" fmla="*/ 1030939 w 7141652"/>
                  <a:gd name="connsiteY1-196" fmla="*/ 15592 h 1705496"/>
                  <a:gd name="connsiteX2-197" fmla="*/ 1436053 w 7141652"/>
                  <a:gd name="connsiteY2-198" fmla="*/ 108190 h 1705496"/>
                  <a:gd name="connsiteX3-199" fmla="*/ 2118959 w 7141652"/>
                  <a:gd name="connsiteY3-200" fmla="*/ 38742 h 1705496"/>
                  <a:gd name="connsiteX4-201" fmla="*/ 2547223 w 7141652"/>
                  <a:gd name="connsiteY4-202" fmla="*/ 4017 h 1705496"/>
                  <a:gd name="connsiteX5-203" fmla="*/ 3068083 w 7141652"/>
                  <a:gd name="connsiteY5-204" fmla="*/ 131339 h 1705496"/>
                  <a:gd name="connsiteX6-205" fmla="*/ 3612094 w 7141652"/>
                  <a:gd name="connsiteY6-206" fmla="*/ 15592 h 1705496"/>
                  <a:gd name="connsiteX7-207" fmla="*/ 4468620 w 7141652"/>
                  <a:gd name="connsiteY7-208" fmla="*/ 189212 h 1705496"/>
                  <a:gd name="connsiteX8-209" fmla="*/ 5290423 w 7141652"/>
                  <a:gd name="connsiteY8-210" fmla="*/ 142914 h 1705496"/>
                  <a:gd name="connsiteX9-211" fmla="*/ 6158524 w 7141652"/>
                  <a:gd name="connsiteY9-212" fmla="*/ 223936 h 1705496"/>
                  <a:gd name="connsiteX10-213" fmla="*/ 6957177 w 7141652"/>
                  <a:gd name="connsiteY10-214" fmla="*/ 166063 h 1705496"/>
                  <a:gd name="connsiteX11-215" fmla="*/ 7084499 w 7141652"/>
                  <a:gd name="connsiteY11-216" fmla="*/ 328109 h 1705496"/>
                  <a:gd name="connsiteX12-217" fmla="*/ 7130797 w 7141652"/>
                  <a:gd name="connsiteY12-218" fmla="*/ 837395 h 1705496"/>
                  <a:gd name="connsiteX13-219" fmla="*/ 7096073 w 7141652"/>
                  <a:gd name="connsiteY13-220" fmla="*/ 1288807 h 1705496"/>
                  <a:gd name="connsiteX14-221" fmla="*/ 6690959 w 7141652"/>
                  <a:gd name="connsiteY14-222" fmla="*/ 1531876 h 1705496"/>
                  <a:gd name="connsiteX15-223" fmla="*/ 5614514 w 7141652"/>
                  <a:gd name="connsiteY15-224" fmla="*/ 1497151 h 1705496"/>
                  <a:gd name="connsiteX16-225" fmla="*/ 4642240 w 7141652"/>
                  <a:gd name="connsiteY16-226" fmla="*/ 1566600 h 1705496"/>
                  <a:gd name="connsiteX17-227" fmla="*/ 3519496 w 7141652"/>
                  <a:gd name="connsiteY17-228" fmla="*/ 1705496 h 1705496"/>
                  <a:gd name="connsiteX18-229" fmla="*/ 2234706 w 7141652"/>
                  <a:gd name="connsiteY18-230" fmla="*/ 1566600 h 1705496"/>
                  <a:gd name="connsiteX19-231" fmla="*/ 1736995 w 7141652"/>
                  <a:gd name="connsiteY19-232" fmla="*/ 1693921 h 1705496"/>
                  <a:gd name="connsiteX20-233" fmla="*/ 452205 w 7141652"/>
                  <a:gd name="connsiteY20-234" fmla="*/ 1636048 h 1705496"/>
                  <a:gd name="connsiteX21-235" fmla="*/ 47091 w 7141652"/>
                  <a:gd name="connsiteY21-236" fmla="*/ 1520301 h 1705496"/>
                  <a:gd name="connsiteX22-237" fmla="*/ 47091 w 7141652"/>
                  <a:gd name="connsiteY22-238" fmla="*/ 455430 h 1705496"/>
                  <a:gd name="connsiteX23-239" fmla="*/ 429056 w 7141652"/>
                  <a:gd name="connsiteY23-240" fmla="*/ 119764 h 1705496"/>
                  <a:gd name="connsiteX0-241" fmla="*/ 429056 w 7141652"/>
                  <a:gd name="connsiteY0-242" fmla="*/ 119764 h 1695947"/>
                  <a:gd name="connsiteX1-243" fmla="*/ 1030939 w 7141652"/>
                  <a:gd name="connsiteY1-244" fmla="*/ 15592 h 1695947"/>
                  <a:gd name="connsiteX2-245" fmla="*/ 1436053 w 7141652"/>
                  <a:gd name="connsiteY2-246" fmla="*/ 108190 h 1695947"/>
                  <a:gd name="connsiteX3-247" fmla="*/ 2118959 w 7141652"/>
                  <a:gd name="connsiteY3-248" fmla="*/ 38742 h 1695947"/>
                  <a:gd name="connsiteX4-249" fmla="*/ 2547223 w 7141652"/>
                  <a:gd name="connsiteY4-250" fmla="*/ 4017 h 1695947"/>
                  <a:gd name="connsiteX5-251" fmla="*/ 3068083 w 7141652"/>
                  <a:gd name="connsiteY5-252" fmla="*/ 131339 h 1695947"/>
                  <a:gd name="connsiteX6-253" fmla="*/ 3612094 w 7141652"/>
                  <a:gd name="connsiteY6-254" fmla="*/ 15592 h 1695947"/>
                  <a:gd name="connsiteX7-255" fmla="*/ 4468620 w 7141652"/>
                  <a:gd name="connsiteY7-256" fmla="*/ 189212 h 1695947"/>
                  <a:gd name="connsiteX8-257" fmla="*/ 5290423 w 7141652"/>
                  <a:gd name="connsiteY8-258" fmla="*/ 142914 h 1695947"/>
                  <a:gd name="connsiteX9-259" fmla="*/ 6158524 w 7141652"/>
                  <a:gd name="connsiteY9-260" fmla="*/ 223936 h 1695947"/>
                  <a:gd name="connsiteX10-261" fmla="*/ 6957177 w 7141652"/>
                  <a:gd name="connsiteY10-262" fmla="*/ 166063 h 1695947"/>
                  <a:gd name="connsiteX11-263" fmla="*/ 7084499 w 7141652"/>
                  <a:gd name="connsiteY11-264" fmla="*/ 328109 h 1695947"/>
                  <a:gd name="connsiteX12-265" fmla="*/ 7130797 w 7141652"/>
                  <a:gd name="connsiteY12-266" fmla="*/ 837395 h 1695947"/>
                  <a:gd name="connsiteX13-267" fmla="*/ 7096073 w 7141652"/>
                  <a:gd name="connsiteY13-268" fmla="*/ 1288807 h 1695947"/>
                  <a:gd name="connsiteX14-269" fmla="*/ 6690959 w 7141652"/>
                  <a:gd name="connsiteY14-270" fmla="*/ 1531876 h 1695947"/>
                  <a:gd name="connsiteX15-271" fmla="*/ 5614514 w 7141652"/>
                  <a:gd name="connsiteY15-272" fmla="*/ 1497151 h 1695947"/>
                  <a:gd name="connsiteX16-273" fmla="*/ 4642240 w 7141652"/>
                  <a:gd name="connsiteY16-274" fmla="*/ 1566600 h 1695947"/>
                  <a:gd name="connsiteX17-275" fmla="*/ 3693116 w 7141652"/>
                  <a:gd name="connsiteY17-276" fmla="*/ 1612898 h 1695947"/>
                  <a:gd name="connsiteX18-277" fmla="*/ 2234706 w 7141652"/>
                  <a:gd name="connsiteY18-278" fmla="*/ 1566600 h 1695947"/>
                  <a:gd name="connsiteX19-279" fmla="*/ 1736995 w 7141652"/>
                  <a:gd name="connsiteY19-280" fmla="*/ 1693921 h 1695947"/>
                  <a:gd name="connsiteX20-281" fmla="*/ 452205 w 7141652"/>
                  <a:gd name="connsiteY20-282" fmla="*/ 1636048 h 1695947"/>
                  <a:gd name="connsiteX21-283" fmla="*/ 47091 w 7141652"/>
                  <a:gd name="connsiteY21-284" fmla="*/ 1520301 h 1695947"/>
                  <a:gd name="connsiteX22-285" fmla="*/ 47091 w 7141652"/>
                  <a:gd name="connsiteY22-286" fmla="*/ 455430 h 1695947"/>
                  <a:gd name="connsiteX23-287" fmla="*/ 429056 w 7141652"/>
                  <a:gd name="connsiteY23-288" fmla="*/ 119764 h 1695947"/>
                  <a:gd name="connsiteX0-289" fmla="*/ 429056 w 7141652"/>
                  <a:gd name="connsiteY0-290" fmla="*/ 119764 h 1695431"/>
                  <a:gd name="connsiteX1-291" fmla="*/ 1030939 w 7141652"/>
                  <a:gd name="connsiteY1-292" fmla="*/ 15592 h 1695431"/>
                  <a:gd name="connsiteX2-293" fmla="*/ 1436053 w 7141652"/>
                  <a:gd name="connsiteY2-294" fmla="*/ 108190 h 1695431"/>
                  <a:gd name="connsiteX3-295" fmla="*/ 2118959 w 7141652"/>
                  <a:gd name="connsiteY3-296" fmla="*/ 38742 h 1695431"/>
                  <a:gd name="connsiteX4-297" fmla="*/ 2547223 w 7141652"/>
                  <a:gd name="connsiteY4-298" fmla="*/ 4017 h 1695431"/>
                  <a:gd name="connsiteX5-299" fmla="*/ 3068083 w 7141652"/>
                  <a:gd name="connsiteY5-300" fmla="*/ 131339 h 1695431"/>
                  <a:gd name="connsiteX6-301" fmla="*/ 3612094 w 7141652"/>
                  <a:gd name="connsiteY6-302" fmla="*/ 15592 h 1695431"/>
                  <a:gd name="connsiteX7-303" fmla="*/ 4468620 w 7141652"/>
                  <a:gd name="connsiteY7-304" fmla="*/ 189212 h 1695431"/>
                  <a:gd name="connsiteX8-305" fmla="*/ 5290423 w 7141652"/>
                  <a:gd name="connsiteY8-306" fmla="*/ 142914 h 1695431"/>
                  <a:gd name="connsiteX9-307" fmla="*/ 6158524 w 7141652"/>
                  <a:gd name="connsiteY9-308" fmla="*/ 223936 h 1695431"/>
                  <a:gd name="connsiteX10-309" fmla="*/ 6957177 w 7141652"/>
                  <a:gd name="connsiteY10-310" fmla="*/ 166063 h 1695431"/>
                  <a:gd name="connsiteX11-311" fmla="*/ 7084499 w 7141652"/>
                  <a:gd name="connsiteY11-312" fmla="*/ 328109 h 1695431"/>
                  <a:gd name="connsiteX12-313" fmla="*/ 7130797 w 7141652"/>
                  <a:gd name="connsiteY12-314" fmla="*/ 837395 h 1695431"/>
                  <a:gd name="connsiteX13-315" fmla="*/ 7096073 w 7141652"/>
                  <a:gd name="connsiteY13-316" fmla="*/ 1288807 h 1695431"/>
                  <a:gd name="connsiteX14-317" fmla="*/ 6690959 w 7141652"/>
                  <a:gd name="connsiteY14-318" fmla="*/ 1531876 h 1695431"/>
                  <a:gd name="connsiteX15-319" fmla="*/ 5614514 w 7141652"/>
                  <a:gd name="connsiteY15-320" fmla="*/ 1497151 h 1695431"/>
                  <a:gd name="connsiteX16-321" fmla="*/ 4642240 w 7141652"/>
                  <a:gd name="connsiteY16-322" fmla="*/ 1566600 h 1695431"/>
                  <a:gd name="connsiteX17-323" fmla="*/ 3693116 w 7141652"/>
                  <a:gd name="connsiteY17-324" fmla="*/ 1612898 h 1695431"/>
                  <a:gd name="connsiteX18-325" fmla="*/ 2720843 w 7141652"/>
                  <a:gd name="connsiteY18-326" fmla="*/ 1578175 h 1695431"/>
                  <a:gd name="connsiteX19-327" fmla="*/ 1736995 w 7141652"/>
                  <a:gd name="connsiteY19-328" fmla="*/ 1693921 h 1695431"/>
                  <a:gd name="connsiteX20-329" fmla="*/ 452205 w 7141652"/>
                  <a:gd name="connsiteY20-330" fmla="*/ 1636048 h 1695431"/>
                  <a:gd name="connsiteX21-331" fmla="*/ 47091 w 7141652"/>
                  <a:gd name="connsiteY21-332" fmla="*/ 1520301 h 1695431"/>
                  <a:gd name="connsiteX22-333" fmla="*/ 47091 w 7141652"/>
                  <a:gd name="connsiteY22-334" fmla="*/ 455430 h 1695431"/>
                  <a:gd name="connsiteX23-335" fmla="*/ 429056 w 7141652"/>
                  <a:gd name="connsiteY23-336" fmla="*/ 119764 h 1695431"/>
                  <a:gd name="connsiteX0-337" fmla="*/ 429056 w 7141652"/>
                  <a:gd name="connsiteY0-338" fmla="*/ 119764 h 1651788"/>
                  <a:gd name="connsiteX1-339" fmla="*/ 1030939 w 7141652"/>
                  <a:gd name="connsiteY1-340" fmla="*/ 15592 h 1651788"/>
                  <a:gd name="connsiteX2-341" fmla="*/ 1436053 w 7141652"/>
                  <a:gd name="connsiteY2-342" fmla="*/ 108190 h 1651788"/>
                  <a:gd name="connsiteX3-343" fmla="*/ 2118959 w 7141652"/>
                  <a:gd name="connsiteY3-344" fmla="*/ 38742 h 1651788"/>
                  <a:gd name="connsiteX4-345" fmla="*/ 2547223 w 7141652"/>
                  <a:gd name="connsiteY4-346" fmla="*/ 4017 h 1651788"/>
                  <a:gd name="connsiteX5-347" fmla="*/ 3068083 w 7141652"/>
                  <a:gd name="connsiteY5-348" fmla="*/ 131339 h 1651788"/>
                  <a:gd name="connsiteX6-349" fmla="*/ 3612094 w 7141652"/>
                  <a:gd name="connsiteY6-350" fmla="*/ 15592 h 1651788"/>
                  <a:gd name="connsiteX7-351" fmla="*/ 4468620 w 7141652"/>
                  <a:gd name="connsiteY7-352" fmla="*/ 189212 h 1651788"/>
                  <a:gd name="connsiteX8-353" fmla="*/ 5290423 w 7141652"/>
                  <a:gd name="connsiteY8-354" fmla="*/ 142914 h 1651788"/>
                  <a:gd name="connsiteX9-355" fmla="*/ 6158524 w 7141652"/>
                  <a:gd name="connsiteY9-356" fmla="*/ 223936 h 1651788"/>
                  <a:gd name="connsiteX10-357" fmla="*/ 6957177 w 7141652"/>
                  <a:gd name="connsiteY10-358" fmla="*/ 166063 h 1651788"/>
                  <a:gd name="connsiteX11-359" fmla="*/ 7084499 w 7141652"/>
                  <a:gd name="connsiteY11-360" fmla="*/ 328109 h 1651788"/>
                  <a:gd name="connsiteX12-361" fmla="*/ 7130797 w 7141652"/>
                  <a:gd name="connsiteY12-362" fmla="*/ 837395 h 1651788"/>
                  <a:gd name="connsiteX13-363" fmla="*/ 7096073 w 7141652"/>
                  <a:gd name="connsiteY13-364" fmla="*/ 1288807 h 1651788"/>
                  <a:gd name="connsiteX14-365" fmla="*/ 6690959 w 7141652"/>
                  <a:gd name="connsiteY14-366" fmla="*/ 1531876 h 1651788"/>
                  <a:gd name="connsiteX15-367" fmla="*/ 5614514 w 7141652"/>
                  <a:gd name="connsiteY15-368" fmla="*/ 1497151 h 1651788"/>
                  <a:gd name="connsiteX16-369" fmla="*/ 4642240 w 7141652"/>
                  <a:gd name="connsiteY16-370" fmla="*/ 1566600 h 1651788"/>
                  <a:gd name="connsiteX17-371" fmla="*/ 3693116 w 7141652"/>
                  <a:gd name="connsiteY17-372" fmla="*/ 1612898 h 1651788"/>
                  <a:gd name="connsiteX18-373" fmla="*/ 2720843 w 7141652"/>
                  <a:gd name="connsiteY18-374" fmla="*/ 1578175 h 1651788"/>
                  <a:gd name="connsiteX19-375" fmla="*/ 1748570 w 7141652"/>
                  <a:gd name="connsiteY19-376" fmla="*/ 1531876 h 1651788"/>
                  <a:gd name="connsiteX20-377" fmla="*/ 452205 w 7141652"/>
                  <a:gd name="connsiteY20-378" fmla="*/ 1636048 h 1651788"/>
                  <a:gd name="connsiteX21-379" fmla="*/ 47091 w 7141652"/>
                  <a:gd name="connsiteY21-380" fmla="*/ 1520301 h 1651788"/>
                  <a:gd name="connsiteX22-381" fmla="*/ 47091 w 7141652"/>
                  <a:gd name="connsiteY22-382" fmla="*/ 455430 h 1651788"/>
                  <a:gd name="connsiteX23-383" fmla="*/ 429056 w 7141652"/>
                  <a:gd name="connsiteY23-384" fmla="*/ 119764 h 1651788"/>
                  <a:gd name="connsiteX0-385" fmla="*/ 429056 w 7141652"/>
                  <a:gd name="connsiteY0-386" fmla="*/ 119764 h 1729578"/>
                  <a:gd name="connsiteX1-387" fmla="*/ 1030939 w 7141652"/>
                  <a:gd name="connsiteY1-388" fmla="*/ 15592 h 1729578"/>
                  <a:gd name="connsiteX2-389" fmla="*/ 1436053 w 7141652"/>
                  <a:gd name="connsiteY2-390" fmla="*/ 108190 h 1729578"/>
                  <a:gd name="connsiteX3-391" fmla="*/ 2118959 w 7141652"/>
                  <a:gd name="connsiteY3-392" fmla="*/ 38742 h 1729578"/>
                  <a:gd name="connsiteX4-393" fmla="*/ 2547223 w 7141652"/>
                  <a:gd name="connsiteY4-394" fmla="*/ 4017 h 1729578"/>
                  <a:gd name="connsiteX5-395" fmla="*/ 3068083 w 7141652"/>
                  <a:gd name="connsiteY5-396" fmla="*/ 131339 h 1729578"/>
                  <a:gd name="connsiteX6-397" fmla="*/ 3612094 w 7141652"/>
                  <a:gd name="connsiteY6-398" fmla="*/ 15592 h 1729578"/>
                  <a:gd name="connsiteX7-399" fmla="*/ 4468620 w 7141652"/>
                  <a:gd name="connsiteY7-400" fmla="*/ 189212 h 1729578"/>
                  <a:gd name="connsiteX8-401" fmla="*/ 5290423 w 7141652"/>
                  <a:gd name="connsiteY8-402" fmla="*/ 142914 h 1729578"/>
                  <a:gd name="connsiteX9-403" fmla="*/ 6158524 w 7141652"/>
                  <a:gd name="connsiteY9-404" fmla="*/ 223936 h 1729578"/>
                  <a:gd name="connsiteX10-405" fmla="*/ 6957177 w 7141652"/>
                  <a:gd name="connsiteY10-406" fmla="*/ 166063 h 1729578"/>
                  <a:gd name="connsiteX11-407" fmla="*/ 7084499 w 7141652"/>
                  <a:gd name="connsiteY11-408" fmla="*/ 328109 h 1729578"/>
                  <a:gd name="connsiteX12-409" fmla="*/ 7130797 w 7141652"/>
                  <a:gd name="connsiteY12-410" fmla="*/ 837395 h 1729578"/>
                  <a:gd name="connsiteX13-411" fmla="*/ 7096073 w 7141652"/>
                  <a:gd name="connsiteY13-412" fmla="*/ 1288807 h 1729578"/>
                  <a:gd name="connsiteX14-413" fmla="*/ 6690959 w 7141652"/>
                  <a:gd name="connsiteY14-414" fmla="*/ 1531876 h 1729578"/>
                  <a:gd name="connsiteX15-415" fmla="*/ 5614514 w 7141652"/>
                  <a:gd name="connsiteY15-416" fmla="*/ 1497151 h 1729578"/>
                  <a:gd name="connsiteX16-417" fmla="*/ 4642240 w 7141652"/>
                  <a:gd name="connsiteY16-418" fmla="*/ 1566600 h 1729578"/>
                  <a:gd name="connsiteX17-419" fmla="*/ 3693116 w 7141652"/>
                  <a:gd name="connsiteY17-420" fmla="*/ 1612898 h 1729578"/>
                  <a:gd name="connsiteX18-421" fmla="*/ 2720843 w 7141652"/>
                  <a:gd name="connsiteY18-422" fmla="*/ 1578175 h 1729578"/>
                  <a:gd name="connsiteX19-423" fmla="*/ 1598100 w 7141652"/>
                  <a:gd name="connsiteY19-424" fmla="*/ 1728645 h 1729578"/>
                  <a:gd name="connsiteX20-425" fmla="*/ 452205 w 7141652"/>
                  <a:gd name="connsiteY20-426" fmla="*/ 1636048 h 1729578"/>
                  <a:gd name="connsiteX21-427" fmla="*/ 47091 w 7141652"/>
                  <a:gd name="connsiteY21-428" fmla="*/ 1520301 h 1729578"/>
                  <a:gd name="connsiteX22-429" fmla="*/ 47091 w 7141652"/>
                  <a:gd name="connsiteY22-430" fmla="*/ 455430 h 1729578"/>
                  <a:gd name="connsiteX23-431" fmla="*/ 429056 w 7141652"/>
                  <a:gd name="connsiteY23-432" fmla="*/ 119764 h 1729578"/>
                  <a:gd name="connsiteX0-433" fmla="*/ 429056 w 7141652"/>
                  <a:gd name="connsiteY0-434" fmla="*/ 119764 h 1732632"/>
                  <a:gd name="connsiteX1-435" fmla="*/ 1030939 w 7141652"/>
                  <a:gd name="connsiteY1-436" fmla="*/ 15592 h 1732632"/>
                  <a:gd name="connsiteX2-437" fmla="*/ 1436053 w 7141652"/>
                  <a:gd name="connsiteY2-438" fmla="*/ 108190 h 1732632"/>
                  <a:gd name="connsiteX3-439" fmla="*/ 2118959 w 7141652"/>
                  <a:gd name="connsiteY3-440" fmla="*/ 38742 h 1732632"/>
                  <a:gd name="connsiteX4-441" fmla="*/ 2547223 w 7141652"/>
                  <a:gd name="connsiteY4-442" fmla="*/ 4017 h 1732632"/>
                  <a:gd name="connsiteX5-443" fmla="*/ 3068083 w 7141652"/>
                  <a:gd name="connsiteY5-444" fmla="*/ 131339 h 1732632"/>
                  <a:gd name="connsiteX6-445" fmla="*/ 3612094 w 7141652"/>
                  <a:gd name="connsiteY6-446" fmla="*/ 15592 h 1732632"/>
                  <a:gd name="connsiteX7-447" fmla="*/ 4468620 w 7141652"/>
                  <a:gd name="connsiteY7-448" fmla="*/ 189212 h 1732632"/>
                  <a:gd name="connsiteX8-449" fmla="*/ 5290423 w 7141652"/>
                  <a:gd name="connsiteY8-450" fmla="*/ 142914 h 1732632"/>
                  <a:gd name="connsiteX9-451" fmla="*/ 6158524 w 7141652"/>
                  <a:gd name="connsiteY9-452" fmla="*/ 223936 h 1732632"/>
                  <a:gd name="connsiteX10-453" fmla="*/ 6957177 w 7141652"/>
                  <a:gd name="connsiteY10-454" fmla="*/ 166063 h 1732632"/>
                  <a:gd name="connsiteX11-455" fmla="*/ 7084499 w 7141652"/>
                  <a:gd name="connsiteY11-456" fmla="*/ 328109 h 1732632"/>
                  <a:gd name="connsiteX12-457" fmla="*/ 7130797 w 7141652"/>
                  <a:gd name="connsiteY12-458" fmla="*/ 837395 h 1732632"/>
                  <a:gd name="connsiteX13-459" fmla="*/ 7096073 w 7141652"/>
                  <a:gd name="connsiteY13-460" fmla="*/ 1288807 h 1732632"/>
                  <a:gd name="connsiteX14-461" fmla="*/ 6690959 w 7141652"/>
                  <a:gd name="connsiteY14-462" fmla="*/ 1531876 h 1732632"/>
                  <a:gd name="connsiteX15-463" fmla="*/ 5614514 w 7141652"/>
                  <a:gd name="connsiteY15-464" fmla="*/ 1497151 h 1732632"/>
                  <a:gd name="connsiteX16-465" fmla="*/ 4642240 w 7141652"/>
                  <a:gd name="connsiteY16-466" fmla="*/ 1566600 h 1732632"/>
                  <a:gd name="connsiteX17-467" fmla="*/ 3693116 w 7141652"/>
                  <a:gd name="connsiteY17-468" fmla="*/ 1612898 h 1732632"/>
                  <a:gd name="connsiteX18-469" fmla="*/ 3010210 w 7141652"/>
                  <a:gd name="connsiteY18-470" fmla="*/ 1705497 h 1732632"/>
                  <a:gd name="connsiteX19-471" fmla="*/ 1598100 w 7141652"/>
                  <a:gd name="connsiteY19-472" fmla="*/ 1728645 h 1732632"/>
                  <a:gd name="connsiteX20-473" fmla="*/ 452205 w 7141652"/>
                  <a:gd name="connsiteY20-474" fmla="*/ 1636048 h 1732632"/>
                  <a:gd name="connsiteX21-475" fmla="*/ 47091 w 7141652"/>
                  <a:gd name="connsiteY21-476" fmla="*/ 1520301 h 1732632"/>
                  <a:gd name="connsiteX22-477" fmla="*/ 47091 w 7141652"/>
                  <a:gd name="connsiteY22-478" fmla="*/ 455430 h 1732632"/>
                  <a:gd name="connsiteX23-479" fmla="*/ 429056 w 7141652"/>
                  <a:gd name="connsiteY23-480" fmla="*/ 119764 h 1732632"/>
                  <a:gd name="connsiteX0-481" fmla="*/ 429056 w 7141652"/>
                  <a:gd name="connsiteY0-482" fmla="*/ 119764 h 1784577"/>
                  <a:gd name="connsiteX1-483" fmla="*/ 1030939 w 7141652"/>
                  <a:gd name="connsiteY1-484" fmla="*/ 15592 h 1784577"/>
                  <a:gd name="connsiteX2-485" fmla="*/ 1436053 w 7141652"/>
                  <a:gd name="connsiteY2-486" fmla="*/ 108190 h 1784577"/>
                  <a:gd name="connsiteX3-487" fmla="*/ 2118959 w 7141652"/>
                  <a:gd name="connsiteY3-488" fmla="*/ 38742 h 1784577"/>
                  <a:gd name="connsiteX4-489" fmla="*/ 2547223 w 7141652"/>
                  <a:gd name="connsiteY4-490" fmla="*/ 4017 h 1784577"/>
                  <a:gd name="connsiteX5-491" fmla="*/ 3068083 w 7141652"/>
                  <a:gd name="connsiteY5-492" fmla="*/ 131339 h 1784577"/>
                  <a:gd name="connsiteX6-493" fmla="*/ 3612094 w 7141652"/>
                  <a:gd name="connsiteY6-494" fmla="*/ 15592 h 1784577"/>
                  <a:gd name="connsiteX7-495" fmla="*/ 4468620 w 7141652"/>
                  <a:gd name="connsiteY7-496" fmla="*/ 189212 h 1784577"/>
                  <a:gd name="connsiteX8-497" fmla="*/ 5290423 w 7141652"/>
                  <a:gd name="connsiteY8-498" fmla="*/ 142914 h 1784577"/>
                  <a:gd name="connsiteX9-499" fmla="*/ 6158524 w 7141652"/>
                  <a:gd name="connsiteY9-500" fmla="*/ 223936 h 1784577"/>
                  <a:gd name="connsiteX10-501" fmla="*/ 6957177 w 7141652"/>
                  <a:gd name="connsiteY10-502" fmla="*/ 166063 h 1784577"/>
                  <a:gd name="connsiteX11-503" fmla="*/ 7084499 w 7141652"/>
                  <a:gd name="connsiteY11-504" fmla="*/ 328109 h 1784577"/>
                  <a:gd name="connsiteX12-505" fmla="*/ 7130797 w 7141652"/>
                  <a:gd name="connsiteY12-506" fmla="*/ 837395 h 1784577"/>
                  <a:gd name="connsiteX13-507" fmla="*/ 7096073 w 7141652"/>
                  <a:gd name="connsiteY13-508" fmla="*/ 1288807 h 1784577"/>
                  <a:gd name="connsiteX14-509" fmla="*/ 6690959 w 7141652"/>
                  <a:gd name="connsiteY14-510" fmla="*/ 1531876 h 1784577"/>
                  <a:gd name="connsiteX15-511" fmla="*/ 5614514 w 7141652"/>
                  <a:gd name="connsiteY15-512" fmla="*/ 1497151 h 1784577"/>
                  <a:gd name="connsiteX16-513" fmla="*/ 4642240 w 7141652"/>
                  <a:gd name="connsiteY16-514" fmla="*/ 1566600 h 1784577"/>
                  <a:gd name="connsiteX17-515" fmla="*/ 3693116 w 7141652"/>
                  <a:gd name="connsiteY17-516" fmla="*/ 1612898 h 1784577"/>
                  <a:gd name="connsiteX18-517" fmla="*/ 3010210 w 7141652"/>
                  <a:gd name="connsiteY18-518" fmla="*/ 1705497 h 1784577"/>
                  <a:gd name="connsiteX19-519" fmla="*/ 1598100 w 7141652"/>
                  <a:gd name="connsiteY19-520" fmla="*/ 1728645 h 1784577"/>
                  <a:gd name="connsiteX20-521" fmla="*/ 394332 w 7141652"/>
                  <a:gd name="connsiteY20-522" fmla="*/ 1774945 h 1784577"/>
                  <a:gd name="connsiteX21-523" fmla="*/ 47091 w 7141652"/>
                  <a:gd name="connsiteY21-524" fmla="*/ 1520301 h 1784577"/>
                  <a:gd name="connsiteX22-525" fmla="*/ 47091 w 7141652"/>
                  <a:gd name="connsiteY22-526" fmla="*/ 455430 h 1784577"/>
                  <a:gd name="connsiteX23-527" fmla="*/ 429056 w 7141652"/>
                  <a:gd name="connsiteY23-528" fmla="*/ 119764 h 1784577"/>
                  <a:gd name="connsiteX0-529" fmla="*/ 429056 w 7141652"/>
                  <a:gd name="connsiteY0-530" fmla="*/ 119764 h 1784577"/>
                  <a:gd name="connsiteX1-531" fmla="*/ 1030939 w 7141652"/>
                  <a:gd name="connsiteY1-532" fmla="*/ 15592 h 1784577"/>
                  <a:gd name="connsiteX2-533" fmla="*/ 1436053 w 7141652"/>
                  <a:gd name="connsiteY2-534" fmla="*/ 108190 h 1784577"/>
                  <a:gd name="connsiteX3-535" fmla="*/ 2118959 w 7141652"/>
                  <a:gd name="connsiteY3-536" fmla="*/ 38742 h 1784577"/>
                  <a:gd name="connsiteX4-537" fmla="*/ 2547223 w 7141652"/>
                  <a:gd name="connsiteY4-538" fmla="*/ 4017 h 1784577"/>
                  <a:gd name="connsiteX5-539" fmla="*/ 3068083 w 7141652"/>
                  <a:gd name="connsiteY5-540" fmla="*/ 131339 h 1784577"/>
                  <a:gd name="connsiteX6-541" fmla="*/ 3612094 w 7141652"/>
                  <a:gd name="connsiteY6-542" fmla="*/ 15592 h 1784577"/>
                  <a:gd name="connsiteX7-543" fmla="*/ 4468620 w 7141652"/>
                  <a:gd name="connsiteY7-544" fmla="*/ 189212 h 1784577"/>
                  <a:gd name="connsiteX8-545" fmla="*/ 5290423 w 7141652"/>
                  <a:gd name="connsiteY8-546" fmla="*/ 142914 h 1784577"/>
                  <a:gd name="connsiteX9-547" fmla="*/ 6158524 w 7141652"/>
                  <a:gd name="connsiteY9-548" fmla="*/ 223936 h 1784577"/>
                  <a:gd name="connsiteX10-549" fmla="*/ 6957177 w 7141652"/>
                  <a:gd name="connsiteY10-550" fmla="*/ 166063 h 1784577"/>
                  <a:gd name="connsiteX11-551" fmla="*/ 7084499 w 7141652"/>
                  <a:gd name="connsiteY11-552" fmla="*/ 328109 h 1784577"/>
                  <a:gd name="connsiteX12-553" fmla="*/ 7130797 w 7141652"/>
                  <a:gd name="connsiteY12-554" fmla="*/ 837395 h 1784577"/>
                  <a:gd name="connsiteX13-555" fmla="*/ 7096073 w 7141652"/>
                  <a:gd name="connsiteY13-556" fmla="*/ 1288807 h 1784577"/>
                  <a:gd name="connsiteX14-557" fmla="*/ 6690959 w 7141652"/>
                  <a:gd name="connsiteY14-558" fmla="*/ 1531876 h 1784577"/>
                  <a:gd name="connsiteX15-559" fmla="*/ 5614514 w 7141652"/>
                  <a:gd name="connsiteY15-560" fmla="*/ 1497151 h 1784577"/>
                  <a:gd name="connsiteX16-561" fmla="*/ 4642240 w 7141652"/>
                  <a:gd name="connsiteY16-562" fmla="*/ 1566600 h 1784577"/>
                  <a:gd name="connsiteX17-563" fmla="*/ 3693116 w 7141652"/>
                  <a:gd name="connsiteY17-564" fmla="*/ 1612898 h 1784577"/>
                  <a:gd name="connsiteX18-565" fmla="*/ 3010210 w 7141652"/>
                  <a:gd name="connsiteY18-566" fmla="*/ 1705497 h 1784577"/>
                  <a:gd name="connsiteX19-567" fmla="*/ 1412905 w 7141652"/>
                  <a:gd name="connsiteY19-568" fmla="*/ 1728645 h 1784577"/>
                  <a:gd name="connsiteX20-569" fmla="*/ 394332 w 7141652"/>
                  <a:gd name="connsiteY20-570" fmla="*/ 1774945 h 1784577"/>
                  <a:gd name="connsiteX21-571" fmla="*/ 47091 w 7141652"/>
                  <a:gd name="connsiteY21-572" fmla="*/ 1520301 h 1784577"/>
                  <a:gd name="connsiteX22-573" fmla="*/ 47091 w 7141652"/>
                  <a:gd name="connsiteY22-574" fmla="*/ 455430 h 1784577"/>
                  <a:gd name="connsiteX23-575" fmla="*/ 429056 w 7141652"/>
                  <a:gd name="connsiteY23-576" fmla="*/ 119764 h 1784577"/>
                  <a:gd name="connsiteX0-577" fmla="*/ 429056 w 7141652"/>
                  <a:gd name="connsiteY0-578" fmla="*/ 119764 h 1785145"/>
                  <a:gd name="connsiteX1-579" fmla="*/ 1030939 w 7141652"/>
                  <a:gd name="connsiteY1-580" fmla="*/ 15592 h 1785145"/>
                  <a:gd name="connsiteX2-581" fmla="*/ 1436053 w 7141652"/>
                  <a:gd name="connsiteY2-582" fmla="*/ 108190 h 1785145"/>
                  <a:gd name="connsiteX3-583" fmla="*/ 2118959 w 7141652"/>
                  <a:gd name="connsiteY3-584" fmla="*/ 38742 h 1785145"/>
                  <a:gd name="connsiteX4-585" fmla="*/ 2547223 w 7141652"/>
                  <a:gd name="connsiteY4-586" fmla="*/ 4017 h 1785145"/>
                  <a:gd name="connsiteX5-587" fmla="*/ 3068083 w 7141652"/>
                  <a:gd name="connsiteY5-588" fmla="*/ 131339 h 1785145"/>
                  <a:gd name="connsiteX6-589" fmla="*/ 3612094 w 7141652"/>
                  <a:gd name="connsiteY6-590" fmla="*/ 15592 h 1785145"/>
                  <a:gd name="connsiteX7-591" fmla="*/ 4468620 w 7141652"/>
                  <a:gd name="connsiteY7-592" fmla="*/ 189212 h 1785145"/>
                  <a:gd name="connsiteX8-593" fmla="*/ 5290423 w 7141652"/>
                  <a:gd name="connsiteY8-594" fmla="*/ 142914 h 1785145"/>
                  <a:gd name="connsiteX9-595" fmla="*/ 6158524 w 7141652"/>
                  <a:gd name="connsiteY9-596" fmla="*/ 223936 h 1785145"/>
                  <a:gd name="connsiteX10-597" fmla="*/ 6957177 w 7141652"/>
                  <a:gd name="connsiteY10-598" fmla="*/ 166063 h 1785145"/>
                  <a:gd name="connsiteX11-599" fmla="*/ 7084499 w 7141652"/>
                  <a:gd name="connsiteY11-600" fmla="*/ 328109 h 1785145"/>
                  <a:gd name="connsiteX12-601" fmla="*/ 7130797 w 7141652"/>
                  <a:gd name="connsiteY12-602" fmla="*/ 837395 h 1785145"/>
                  <a:gd name="connsiteX13-603" fmla="*/ 7096073 w 7141652"/>
                  <a:gd name="connsiteY13-604" fmla="*/ 1288807 h 1785145"/>
                  <a:gd name="connsiteX14-605" fmla="*/ 6690959 w 7141652"/>
                  <a:gd name="connsiteY14-606" fmla="*/ 1531876 h 1785145"/>
                  <a:gd name="connsiteX15-607" fmla="*/ 5614514 w 7141652"/>
                  <a:gd name="connsiteY15-608" fmla="*/ 1497151 h 1785145"/>
                  <a:gd name="connsiteX16-609" fmla="*/ 4642240 w 7141652"/>
                  <a:gd name="connsiteY16-610" fmla="*/ 1566600 h 1785145"/>
                  <a:gd name="connsiteX17-611" fmla="*/ 3693116 w 7141652"/>
                  <a:gd name="connsiteY17-612" fmla="*/ 1612898 h 1785145"/>
                  <a:gd name="connsiteX18-613" fmla="*/ 2998635 w 7141652"/>
                  <a:gd name="connsiteY18-614" fmla="*/ 1670773 h 1785145"/>
                  <a:gd name="connsiteX19-615" fmla="*/ 1412905 w 7141652"/>
                  <a:gd name="connsiteY19-616" fmla="*/ 1728645 h 1785145"/>
                  <a:gd name="connsiteX20-617" fmla="*/ 394332 w 7141652"/>
                  <a:gd name="connsiteY20-618" fmla="*/ 1774945 h 1785145"/>
                  <a:gd name="connsiteX21-619" fmla="*/ 47091 w 7141652"/>
                  <a:gd name="connsiteY21-620" fmla="*/ 1520301 h 1785145"/>
                  <a:gd name="connsiteX22-621" fmla="*/ 47091 w 7141652"/>
                  <a:gd name="connsiteY22-622" fmla="*/ 455430 h 1785145"/>
                  <a:gd name="connsiteX23-623" fmla="*/ 429056 w 7141652"/>
                  <a:gd name="connsiteY23-624" fmla="*/ 119764 h 1785145"/>
                  <a:gd name="connsiteX0-625" fmla="*/ 429056 w 7141652"/>
                  <a:gd name="connsiteY0-626" fmla="*/ 119764 h 1785145"/>
                  <a:gd name="connsiteX1-627" fmla="*/ 1030939 w 7141652"/>
                  <a:gd name="connsiteY1-628" fmla="*/ 15592 h 1785145"/>
                  <a:gd name="connsiteX2-629" fmla="*/ 1436053 w 7141652"/>
                  <a:gd name="connsiteY2-630" fmla="*/ 108190 h 1785145"/>
                  <a:gd name="connsiteX3-631" fmla="*/ 2118959 w 7141652"/>
                  <a:gd name="connsiteY3-632" fmla="*/ 38742 h 1785145"/>
                  <a:gd name="connsiteX4-633" fmla="*/ 2547223 w 7141652"/>
                  <a:gd name="connsiteY4-634" fmla="*/ 4017 h 1785145"/>
                  <a:gd name="connsiteX5-635" fmla="*/ 3068083 w 7141652"/>
                  <a:gd name="connsiteY5-636" fmla="*/ 131339 h 1785145"/>
                  <a:gd name="connsiteX6-637" fmla="*/ 3612094 w 7141652"/>
                  <a:gd name="connsiteY6-638" fmla="*/ 15592 h 1785145"/>
                  <a:gd name="connsiteX7-639" fmla="*/ 4468620 w 7141652"/>
                  <a:gd name="connsiteY7-640" fmla="*/ 189212 h 1785145"/>
                  <a:gd name="connsiteX8-641" fmla="*/ 5290423 w 7141652"/>
                  <a:gd name="connsiteY8-642" fmla="*/ 142914 h 1785145"/>
                  <a:gd name="connsiteX9-643" fmla="*/ 6158524 w 7141652"/>
                  <a:gd name="connsiteY9-644" fmla="*/ 223936 h 1785145"/>
                  <a:gd name="connsiteX10-645" fmla="*/ 6957177 w 7141652"/>
                  <a:gd name="connsiteY10-646" fmla="*/ 166063 h 1785145"/>
                  <a:gd name="connsiteX11-647" fmla="*/ 7084499 w 7141652"/>
                  <a:gd name="connsiteY11-648" fmla="*/ 328109 h 1785145"/>
                  <a:gd name="connsiteX12-649" fmla="*/ 7130797 w 7141652"/>
                  <a:gd name="connsiteY12-650" fmla="*/ 837395 h 1785145"/>
                  <a:gd name="connsiteX13-651" fmla="*/ 7096073 w 7141652"/>
                  <a:gd name="connsiteY13-652" fmla="*/ 1288807 h 1785145"/>
                  <a:gd name="connsiteX14-653" fmla="*/ 6690959 w 7141652"/>
                  <a:gd name="connsiteY14-654" fmla="*/ 1531876 h 1785145"/>
                  <a:gd name="connsiteX15-655" fmla="*/ 5614514 w 7141652"/>
                  <a:gd name="connsiteY15-656" fmla="*/ 1497151 h 1785145"/>
                  <a:gd name="connsiteX16-657" fmla="*/ 4514918 w 7141652"/>
                  <a:gd name="connsiteY16-658" fmla="*/ 1555025 h 1785145"/>
                  <a:gd name="connsiteX17-659" fmla="*/ 3693116 w 7141652"/>
                  <a:gd name="connsiteY17-660" fmla="*/ 1612898 h 1785145"/>
                  <a:gd name="connsiteX18-661" fmla="*/ 2998635 w 7141652"/>
                  <a:gd name="connsiteY18-662" fmla="*/ 1670773 h 1785145"/>
                  <a:gd name="connsiteX19-663" fmla="*/ 1412905 w 7141652"/>
                  <a:gd name="connsiteY19-664" fmla="*/ 1728645 h 1785145"/>
                  <a:gd name="connsiteX20-665" fmla="*/ 394332 w 7141652"/>
                  <a:gd name="connsiteY20-666" fmla="*/ 1774945 h 1785145"/>
                  <a:gd name="connsiteX21-667" fmla="*/ 47091 w 7141652"/>
                  <a:gd name="connsiteY21-668" fmla="*/ 1520301 h 1785145"/>
                  <a:gd name="connsiteX22-669" fmla="*/ 47091 w 7141652"/>
                  <a:gd name="connsiteY22-670" fmla="*/ 455430 h 1785145"/>
                  <a:gd name="connsiteX23-671" fmla="*/ 429056 w 7141652"/>
                  <a:gd name="connsiteY23-672" fmla="*/ 119764 h 1785145"/>
                  <a:gd name="connsiteX0-673" fmla="*/ 429056 w 7141652"/>
                  <a:gd name="connsiteY0-674" fmla="*/ 119764 h 1788100"/>
                  <a:gd name="connsiteX1-675" fmla="*/ 1030939 w 7141652"/>
                  <a:gd name="connsiteY1-676" fmla="*/ 15592 h 1788100"/>
                  <a:gd name="connsiteX2-677" fmla="*/ 1436053 w 7141652"/>
                  <a:gd name="connsiteY2-678" fmla="*/ 108190 h 1788100"/>
                  <a:gd name="connsiteX3-679" fmla="*/ 2118959 w 7141652"/>
                  <a:gd name="connsiteY3-680" fmla="*/ 38742 h 1788100"/>
                  <a:gd name="connsiteX4-681" fmla="*/ 2547223 w 7141652"/>
                  <a:gd name="connsiteY4-682" fmla="*/ 4017 h 1788100"/>
                  <a:gd name="connsiteX5-683" fmla="*/ 3068083 w 7141652"/>
                  <a:gd name="connsiteY5-684" fmla="*/ 131339 h 1788100"/>
                  <a:gd name="connsiteX6-685" fmla="*/ 3612094 w 7141652"/>
                  <a:gd name="connsiteY6-686" fmla="*/ 15592 h 1788100"/>
                  <a:gd name="connsiteX7-687" fmla="*/ 4468620 w 7141652"/>
                  <a:gd name="connsiteY7-688" fmla="*/ 189212 h 1788100"/>
                  <a:gd name="connsiteX8-689" fmla="*/ 5290423 w 7141652"/>
                  <a:gd name="connsiteY8-690" fmla="*/ 142914 h 1788100"/>
                  <a:gd name="connsiteX9-691" fmla="*/ 6158524 w 7141652"/>
                  <a:gd name="connsiteY9-692" fmla="*/ 223936 h 1788100"/>
                  <a:gd name="connsiteX10-693" fmla="*/ 6957177 w 7141652"/>
                  <a:gd name="connsiteY10-694" fmla="*/ 166063 h 1788100"/>
                  <a:gd name="connsiteX11-695" fmla="*/ 7084499 w 7141652"/>
                  <a:gd name="connsiteY11-696" fmla="*/ 328109 h 1788100"/>
                  <a:gd name="connsiteX12-697" fmla="*/ 7130797 w 7141652"/>
                  <a:gd name="connsiteY12-698" fmla="*/ 837395 h 1788100"/>
                  <a:gd name="connsiteX13-699" fmla="*/ 7096073 w 7141652"/>
                  <a:gd name="connsiteY13-700" fmla="*/ 1288807 h 1788100"/>
                  <a:gd name="connsiteX14-701" fmla="*/ 6690959 w 7141652"/>
                  <a:gd name="connsiteY14-702" fmla="*/ 1531876 h 1788100"/>
                  <a:gd name="connsiteX15-703" fmla="*/ 5614514 w 7141652"/>
                  <a:gd name="connsiteY15-704" fmla="*/ 1497151 h 1788100"/>
                  <a:gd name="connsiteX16-705" fmla="*/ 4514918 w 7141652"/>
                  <a:gd name="connsiteY16-706" fmla="*/ 1555025 h 1788100"/>
                  <a:gd name="connsiteX17-707" fmla="*/ 3693116 w 7141652"/>
                  <a:gd name="connsiteY17-708" fmla="*/ 1612898 h 1788100"/>
                  <a:gd name="connsiteX18-709" fmla="*/ 3033359 w 7141652"/>
                  <a:gd name="connsiteY18-710" fmla="*/ 1531876 h 1788100"/>
                  <a:gd name="connsiteX19-711" fmla="*/ 1412905 w 7141652"/>
                  <a:gd name="connsiteY19-712" fmla="*/ 1728645 h 1788100"/>
                  <a:gd name="connsiteX20-713" fmla="*/ 394332 w 7141652"/>
                  <a:gd name="connsiteY20-714" fmla="*/ 1774945 h 1788100"/>
                  <a:gd name="connsiteX21-715" fmla="*/ 47091 w 7141652"/>
                  <a:gd name="connsiteY21-716" fmla="*/ 1520301 h 1788100"/>
                  <a:gd name="connsiteX22-717" fmla="*/ 47091 w 7141652"/>
                  <a:gd name="connsiteY22-718" fmla="*/ 455430 h 1788100"/>
                  <a:gd name="connsiteX23-719" fmla="*/ 429056 w 7141652"/>
                  <a:gd name="connsiteY23-720" fmla="*/ 119764 h 1788100"/>
                  <a:gd name="connsiteX0-721" fmla="*/ 429056 w 7141652"/>
                  <a:gd name="connsiteY0-722" fmla="*/ 119764 h 1788100"/>
                  <a:gd name="connsiteX1-723" fmla="*/ 1030939 w 7141652"/>
                  <a:gd name="connsiteY1-724" fmla="*/ 15592 h 1788100"/>
                  <a:gd name="connsiteX2-725" fmla="*/ 1436053 w 7141652"/>
                  <a:gd name="connsiteY2-726" fmla="*/ 108190 h 1788100"/>
                  <a:gd name="connsiteX3-727" fmla="*/ 2118959 w 7141652"/>
                  <a:gd name="connsiteY3-728" fmla="*/ 38742 h 1788100"/>
                  <a:gd name="connsiteX4-729" fmla="*/ 2547223 w 7141652"/>
                  <a:gd name="connsiteY4-730" fmla="*/ 4017 h 1788100"/>
                  <a:gd name="connsiteX5-731" fmla="*/ 3068083 w 7141652"/>
                  <a:gd name="connsiteY5-732" fmla="*/ 131339 h 1788100"/>
                  <a:gd name="connsiteX6-733" fmla="*/ 3612094 w 7141652"/>
                  <a:gd name="connsiteY6-734" fmla="*/ 15592 h 1788100"/>
                  <a:gd name="connsiteX7-735" fmla="*/ 4468620 w 7141652"/>
                  <a:gd name="connsiteY7-736" fmla="*/ 189212 h 1788100"/>
                  <a:gd name="connsiteX8-737" fmla="*/ 5290423 w 7141652"/>
                  <a:gd name="connsiteY8-738" fmla="*/ 142914 h 1788100"/>
                  <a:gd name="connsiteX9-739" fmla="*/ 6158524 w 7141652"/>
                  <a:gd name="connsiteY9-740" fmla="*/ 223936 h 1788100"/>
                  <a:gd name="connsiteX10-741" fmla="*/ 6957177 w 7141652"/>
                  <a:gd name="connsiteY10-742" fmla="*/ 166063 h 1788100"/>
                  <a:gd name="connsiteX11-743" fmla="*/ 7084499 w 7141652"/>
                  <a:gd name="connsiteY11-744" fmla="*/ 328109 h 1788100"/>
                  <a:gd name="connsiteX12-745" fmla="*/ 7130797 w 7141652"/>
                  <a:gd name="connsiteY12-746" fmla="*/ 837395 h 1788100"/>
                  <a:gd name="connsiteX13-747" fmla="*/ 7096073 w 7141652"/>
                  <a:gd name="connsiteY13-748" fmla="*/ 1288807 h 1788100"/>
                  <a:gd name="connsiteX14-749" fmla="*/ 6690959 w 7141652"/>
                  <a:gd name="connsiteY14-750" fmla="*/ 1531876 h 1788100"/>
                  <a:gd name="connsiteX15-751" fmla="*/ 5614514 w 7141652"/>
                  <a:gd name="connsiteY15-752" fmla="*/ 1497151 h 1788100"/>
                  <a:gd name="connsiteX16-753" fmla="*/ 4514918 w 7141652"/>
                  <a:gd name="connsiteY16-754" fmla="*/ 1555025 h 1788100"/>
                  <a:gd name="connsiteX17-755" fmla="*/ 3760880 w 7141652"/>
                  <a:gd name="connsiteY17-756" fmla="*/ 1565390 h 1788100"/>
                  <a:gd name="connsiteX18-757" fmla="*/ 3693116 w 7141652"/>
                  <a:gd name="connsiteY18-758" fmla="*/ 1612898 h 1788100"/>
                  <a:gd name="connsiteX19-759" fmla="*/ 3033359 w 7141652"/>
                  <a:gd name="connsiteY19-760" fmla="*/ 1531876 h 1788100"/>
                  <a:gd name="connsiteX20-761" fmla="*/ 1412905 w 7141652"/>
                  <a:gd name="connsiteY20-762" fmla="*/ 1728645 h 1788100"/>
                  <a:gd name="connsiteX21-763" fmla="*/ 394332 w 7141652"/>
                  <a:gd name="connsiteY21-764" fmla="*/ 1774945 h 1788100"/>
                  <a:gd name="connsiteX22-765" fmla="*/ 47091 w 7141652"/>
                  <a:gd name="connsiteY22-766" fmla="*/ 1520301 h 1788100"/>
                  <a:gd name="connsiteX23-767" fmla="*/ 47091 w 7141652"/>
                  <a:gd name="connsiteY23-768" fmla="*/ 455430 h 1788100"/>
                  <a:gd name="connsiteX24" fmla="*/ 429056 w 7141652"/>
                  <a:gd name="connsiteY24" fmla="*/ 119764 h 1788100"/>
                  <a:gd name="connsiteX0-769" fmla="*/ 429056 w 7141652"/>
                  <a:gd name="connsiteY0-770" fmla="*/ 119764 h 1788100"/>
                  <a:gd name="connsiteX1-771" fmla="*/ 1030939 w 7141652"/>
                  <a:gd name="connsiteY1-772" fmla="*/ 15592 h 1788100"/>
                  <a:gd name="connsiteX2-773" fmla="*/ 1436053 w 7141652"/>
                  <a:gd name="connsiteY2-774" fmla="*/ 108190 h 1788100"/>
                  <a:gd name="connsiteX3-775" fmla="*/ 2118959 w 7141652"/>
                  <a:gd name="connsiteY3-776" fmla="*/ 38742 h 1788100"/>
                  <a:gd name="connsiteX4-777" fmla="*/ 2547223 w 7141652"/>
                  <a:gd name="connsiteY4-778" fmla="*/ 4017 h 1788100"/>
                  <a:gd name="connsiteX5-779" fmla="*/ 3068083 w 7141652"/>
                  <a:gd name="connsiteY5-780" fmla="*/ 131339 h 1788100"/>
                  <a:gd name="connsiteX6-781" fmla="*/ 3612094 w 7141652"/>
                  <a:gd name="connsiteY6-782" fmla="*/ 15592 h 1788100"/>
                  <a:gd name="connsiteX7-783" fmla="*/ 4468620 w 7141652"/>
                  <a:gd name="connsiteY7-784" fmla="*/ 189212 h 1788100"/>
                  <a:gd name="connsiteX8-785" fmla="*/ 5290423 w 7141652"/>
                  <a:gd name="connsiteY8-786" fmla="*/ 142914 h 1788100"/>
                  <a:gd name="connsiteX9-787" fmla="*/ 6158524 w 7141652"/>
                  <a:gd name="connsiteY9-788" fmla="*/ 223936 h 1788100"/>
                  <a:gd name="connsiteX10-789" fmla="*/ 6957177 w 7141652"/>
                  <a:gd name="connsiteY10-790" fmla="*/ 166063 h 1788100"/>
                  <a:gd name="connsiteX11-791" fmla="*/ 7084499 w 7141652"/>
                  <a:gd name="connsiteY11-792" fmla="*/ 328109 h 1788100"/>
                  <a:gd name="connsiteX12-793" fmla="*/ 7130797 w 7141652"/>
                  <a:gd name="connsiteY12-794" fmla="*/ 837395 h 1788100"/>
                  <a:gd name="connsiteX13-795" fmla="*/ 7096073 w 7141652"/>
                  <a:gd name="connsiteY13-796" fmla="*/ 1288807 h 1788100"/>
                  <a:gd name="connsiteX14-797" fmla="*/ 6690959 w 7141652"/>
                  <a:gd name="connsiteY14-798" fmla="*/ 1531876 h 1788100"/>
                  <a:gd name="connsiteX15-799" fmla="*/ 5614514 w 7141652"/>
                  <a:gd name="connsiteY15-800" fmla="*/ 1497151 h 1788100"/>
                  <a:gd name="connsiteX16-801" fmla="*/ 4514918 w 7141652"/>
                  <a:gd name="connsiteY16-802" fmla="*/ 1555025 h 1788100"/>
                  <a:gd name="connsiteX17-803" fmla="*/ 3760880 w 7141652"/>
                  <a:gd name="connsiteY17-804" fmla="*/ 1565390 h 1788100"/>
                  <a:gd name="connsiteX18-805" fmla="*/ 3693116 w 7141652"/>
                  <a:gd name="connsiteY18-806" fmla="*/ 1612898 h 1788100"/>
                  <a:gd name="connsiteX19-807" fmla="*/ 3033359 w 7141652"/>
                  <a:gd name="connsiteY19-808" fmla="*/ 1531876 h 1788100"/>
                  <a:gd name="connsiteX20-809" fmla="*/ 1412905 w 7141652"/>
                  <a:gd name="connsiteY20-810" fmla="*/ 1728645 h 1788100"/>
                  <a:gd name="connsiteX21-811" fmla="*/ 394332 w 7141652"/>
                  <a:gd name="connsiteY21-812" fmla="*/ 1774945 h 1788100"/>
                  <a:gd name="connsiteX22-813" fmla="*/ 47091 w 7141652"/>
                  <a:gd name="connsiteY22-814" fmla="*/ 1520301 h 1788100"/>
                  <a:gd name="connsiteX23-815" fmla="*/ 47091 w 7141652"/>
                  <a:gd name="connsiteY23-816" fmla="*/ 455430 h 1788100"/>
                  <a:gd name="connsiteX24-817" fmla="*/ 429056 w 7141652"/>
                  <a:gd name="connsiteY24-818" fmla="*/ 119764 h 1788100"/>
                  <a:gd name="connsiteX0-819" fmla="*/ 429056 w 7141652"/>
                  <a:gd name="connsiteY0-820" fmla="*/ 119764 h 1775077"/>
                  <a:gd name="connsiteX1-821" fmla="*/ 1030939 w 7141652"/>
                  <a:gd name="connsiteY1-822" fmla="*/ 15592 h 1775077"/>
                  <a:gd name="connsiteX2-823" fmla="*/ 1436053 w 7141652"/>
                  <a:gd name="connsiteY2-824" fmla="*/ 108190 h 1775077"/>
                  <a:gd name="connsiteX3-825" fmla="*/ 2118959 w 7141652"/>
                  <a:gd name="connsiteY3-826" fmla="*/ 38742 h 1775077"/>
                  <a:gd name="connsiteX4-827" fmla="*/ 2547223 w 7141652"/>
                  <a:gd name="connsiteY4-828" fmla="*/ 4017 h 1775077"/>
                  <a:gd name="connsiteX5-829" fmla="*/ 3068083 w 7141652"/>
                  <a:gd name="connsiteY5-830" fmla="*/ 131339 h 1775077"/>
                  <a:gd name="connsiteX6-831" fmla="*/ 3612094 w 7141652"/>
                  <a:gd name="connsiteY6-832" fmla="*/ 15592 h 1775077"/>
                  <a:gd name="connsiteX7-833" fmla="*/ 4468620 w 7141652"/>
                  <a:gd name="connsiteY7-834" fmla="*/ 189212 h 1775077"/>
                  <a:gd name="connsiteX8-835" fmla="*/ 5290423 w 7141652"/>
                  <a:gd name="connsiteY8-836" fmla="*/ 142914 h 1775077"/>
                  <a:gd name="connsiteX9-837" fmla="*/ 6158524 w 7141652"/>
                  <a:gd name="connsiteY9-838" fmla="*/ 223936 h 1775077"/>
                  <a:gd name="connsiteX10-839" fmla="*/ 6957177 w 7141652"/>
                  <a:gd name="connsiteY10-840" fmla="*/ 166063 h 1775077"/>
                  <a:gd name="connsiteX11-841" fmla="*/ 7084499 w 7141652"/>
                  <a:gd name="connsiteY11-842" fmla="*/ 328109 h 1775077"/>
                  <a:gd name="connsiteX12-843" fmla="*/ 7130797 w 7141652"/>
                  <a:gd name="connsiteY12-844" fmla="*/ 837395 h 1775077"/>
                  <a:gd name="connsiteX13-845" fmla="*/ 7096073 w 7141652"/>
                  <a:gd name="connsiteY13-846" fmla="*/ 1288807 h 1775077"/>
                  <a:gd name="connsiteX14-847" fmla="*/ 6690959 w 7141652"/>
                  <a:gd name="connsiteY14-848" fmla="*/ 1531876 h 1775077"/>
                  <a:gd name="connsiteX15-849" fmla="*/ 5614514 w 7141652"/>
                  <a:gd name="connsiteY15-850" fmla="*/ 1497151 h 1775077"/>
                  <a:gd name="connsiteX16-851" fmla="*/ 4514918 w 7141652"/>
                  <a:gd name="connsiteY16-852" fmla="*/ 1555025 h 1775077"/>
                  <a:gd name="connsiteX17-853" fmla="*/ 3760880 w 7141652"/>
                  <a:gd name="connsiteY17-854" fmla="*/ 1565390 h 1775077"/>
                  <a:gd name="connsiteX18-855" fmla="*/ 3693116 w 7141652"/>
                  <a:gd name="connsiteY18-856" fmla="*/ 1612898 h 1775077"/>
                  <a:gd name="connsiteX19-857" fmla="*/ 3033359 w 7141652"/>
                  <a:gd name="connsiteY19-858" fmla="*/ 1531876 h 1775077"/>
                  <a:gd name="connsiteX20-859" fmla="*/ 1470779 w 7141652"/>
                  <a:gd name="connsiteY20-860" fmla="*/ 1555025 h 1775077"/>
                  <a:gd name="connsiteX21-861" fmla="*/ 394332 w 7141652"/>
                  <a:gd name="connsiteY21-862" fmla="*/ 1774945 h 1775077"/>
                  <a:gd name="connsiteX22-863" fmla="*/ 47091 w 7141652"/>
                  <a:gd name="connsiteY22-864" fmla="*/ 1520301 h 1775077"/>
                  <a:gd name="connsiteX23-865" fmla="*/ 47091 w 7141652"/>
                  <a:gd name="connsiteY23-866" fmla="*/ 455430 h 1775077"/>
                  <a:gd name="connsiteX24-867" fmla="*/ 429056 w 7141652"/>
                  <a:gd name="connsiteY24-868" fmla="*/ 119764 h 1775077"/>
                  <a:gd name="connsiteX0-869" fmla="*/ 429056 w 7141652"/>
                  <a:gd name="connsiteY0-870" fmla="*/ 119764 h 1616237"/>
                  <a:gd name="connsiteX1-871" fmla="*/ 1030939 w 7141652"/>
                  <a:gd name="connsiteY1-872" fmla="*/ 15592 h 1616237"/>
                  <a:gd name="connsiteX2-873" fmla="*/ 1436053 w 7141652"/>
                  <a:gd name="connsiteY2-874" fmla="*/ 108190 h 1616237"/>
                  <a:gd name="connsiteX3-875" fmla="*/ 2118959 w 7141652"/>
                  <a:gd name="connsiteY3-876" fmla="*/ 38742 h 1616237"/>
                  <a:gd name="connsiteX4-877" fmla="*/ 2547223 w 7141652"/>
                  <a:gd name="connsiteY4-878" fmla="*/ 4017 h 1616237"/>
                  <a:gd name="connsiteX5-879" fmla="*/ 3068083 w 7141652"/>
                  <a:gd name="connsiteY5-880" fmla="*/ 131339 h 1616237"/>
                  <a:gd name="connsiteX6-881" fmla="*/ 3612094 w 7141652"/>
                  <a:gd name="connsiteY6-882" fmla="*/ 15592 h 1616237"/>
                  <a:gd name="connsiteX7-883" fmla="*/ 4468620 w 7141652"/>
                  <a:gd name="connsiteY7-884" fmla="*/ 189212 h 1616237"/>
                  <a:gd name="connsiteX8-885" fmla="*/ 5290423 w 7141652"/>
                  <a:gd name="connsiteY8-886" fmla="*/ 142914 h 1616237"/>
                  <a:gd name="connsiteX9-887" fmla="*/ 6158524 w 7141652"/>
                  <a:gd name="connsiteY9-888" fmla="*/ 223936 h 1616237"/>
                  <a:gd name="connsiteX10-889" fmla="*/ 6957177 w 7141652"/>
                  <a:gd name="connsiteY10-890" fmla="*/ 166063 h 1616237"/>
                  <a:gd name="connsiteX11-891" fmla="*/ 7084499 w 7141652"/>
                  <a:gd name="connsiteY11-892" fmla="*/ 328109 h 1616237"/>
                  <a:gd name="connsiteX12-893" fmla="*/ 7130797 w 7141652"/>
                  <a:gd name="connsiteY12-894" fmla="*/ 837395 h 1616237"/>
                  <a:gd name="connsiteX13-895" fmla="*/ 7096073 w 7141652"/>
                  <a:gd name="connsiteY13-896" fmla="*/ 1288807 h 1616237"/>
                  <a:gd name="connsiteX14-897" fmla="*/ 6690959 w 7141652"/>
                  <a:gd name="connsiteY14-898" fmla="*/ 1531876 h 1616237"/>
                  <a:gd name="connsiteX15-899" fmla="*/ 5614514 w 7141652"/>
                  <a:gd name="connsiteY15-900" fmla="*/ 1497151 h 1616237"/>
                  <a:gd name="connsiteX16-901" fmla="*/ 4514918 w 7141652"/>
                  <a:gd name="connsiteY16-902" fmla="*/ 1555025 h 1616237"/>
                  <a:gd name="connsiteX17-903" fmla="*/ 3760880 w 7141652"/>
                  <a:gd name="connsiteY17-904" fmla="*/ 1565390 h 1616237"/>
                  <a:gd name="connsiteX18-905" fmla="*/ 3693116 w 7141652"/>
                  <a:gd name="connsiteY18-906" fmla="*/ 1612898 h 1616237"/>
                  <a:gd name="connsiteX19-907" fmla="*/ 3033359 w 7141652"/>
                  <a:gd name="connsiteY19-908" fmla="*/ 1531876 h 1616237"/>
                  <a:gd name="connsiteX20-909" fmla="*/ 1470779 w 7141652"/>
                  <a:gd name="connsiteY20-910" fmla="*/ 1555025 h 1616237"/>
                  <a:gd name="connsiteX21-911" fmla="*/ 452205 w 7141652"/>
                  <a:gd name="connsiteY21-912" fmla="*/ 1555026 h 1616237"/>
                  <a:gd name="connsiteX22-913" fmla="*/ 47091 w 7141652"/>
                  <a:gd name="connsiteY22-914" fmla="*/ 1520301 h 1616237"/>
                  <a:gd name="connsiteX23-915" fmla="*/ 47091 w 7141652"/>
                  <a:gd name="connsiteY23-916" fmla="*/ 455430 h 1616237"/>
                  <a:gd name="connsiteX24-917" fmla="*/ 429056 w 7141652"/>
                  <a:gd name="connsiteY24-918" fmla="*/ 119764 h 1616237"/>
                  <a:gd name="connsiteX0-919" fmla="*/ 402796 w 7115392"/>
                  <a:gd name="connsiteY0-920" fmla="*/ 119764 h 1613391"/>
                  <a:gd name="connsiteX1-921" fmla="*/ 1004679 w 7115392"/>
                  <a:gd name="connsiteY1-922" fmla="*/ 15592 h 1613391"/>
                  <a:gd name="connsiteX2-923" fmla="*/ 1409793 w 7115392"/>
                  <a:gd name="connsiteY2-924" fmla="*/ 108190 h 1613391"/>
                  <a:gd name="connsiteX3-925" fmla="*/ 2092699 w 7115392"/>
                  <a:gd name="connsiteY3-926" fmla="*/ 38742 h 1613391"/>
                  <a:gd name="connsiteX4-927" fmla="*/ 2520963 w 7115392"/>
                  <a:gd name="connsiteY4-928" fmla="*/ 4017 h 1613391"/>
                  <a:gd name="connsiteX5-929" fmla="*/ 3041823 w 7115392"/>
                  <a:gd name="connsiteY5-930" fmla="*/ 131339 h 1613391"/>
                  <a:gd name="connsiteX6-931" fmla="*/ 3585834 w 7115392"/>
                  <a:gd name="connsiteY6-932" fmla="*/ 15592 h 1613391"/>
                  <a:gd name="connsiteX7-933" fmla="*/ 4442360 w 7115392"/>
                  <a:gd name="connsiteY7-934" fmla="*/ 189212 h 1613391"/>
                  <a:gd name="connsiteX8-935" fmla="*/ 5264163 w 7115392"/>
                  <a:gd name="connsiteY8-936" fmla="*/ 142914 h 1613391"/>
                  <a:gd name="connsiteX9-937" fmla="*/ 6132264 w 7115392"/>
                  <a:gd name="connsiteY9-938" fmla="*/ 223936 h 1613391"/>
                  <a:gd name="connsiteX10-939" fmla="*/ 6930917 w 7115392"/>
                  <a:gd name="connsiteY10-940" fmla="*/ 166063 h 1613391"/>
                  <a:gd name="connsiteX11-941" fmla="*/ 7058239 w 7115392"/>
                  <a:gd name="connsiteY11-942" fmla="*/ 328109 h 1613391"/>
                  <a:gd name="connsiteX12-943" fmla="*/ 7104537 w 7115392"/>
                  <a:gd name="connsiteY12-944" fmla="*/ 837395 h 1613391"/>
                  <a:gd name="connsiteX13-945" fmla="*/ 7069813 w 7115392"/>
                  <a:gd name="connsiteY13-946" fmla="*/ 1288807 h 1613391"/>
                  <a:gd name="connsiteX14-947" fmla="*/ 6664699 w 7115392"/>
                  <a:gd name="connsiteY14-948" fmla="*/ 1531876 h 1613391"/>
                  <a:gd name="connsiteX15-949" fmla="*/ 5588254 w 7115392"/>
                  <a:gd name="connsiteY15-950" fmla="*/ 1497151 h 1613391"/>
                  <a:gd name="connsiteX16-951" fmla="*/ 4488658 w 7115392"/>
                  <a:gd name="connsiteY16-952" fmla="*/ 1555025 h 1613391"/>
                  <a:gd name="connsiteX17-953" fmla="*/ 3734620 w 7115392"/>
                  <a:gd name="connsiteY17-954" fmla="*/ 1565390 h 1613391"/>
                  <a:gd name="connsiteX18-955" fmla="*/ 3666856 w 7115392"/>
                  <a:gd name="connsiteY18-956" fmla="*/ 1612898 h 1613391"/>
                  <a:gd name="connsiteX19-957" fmla="*/ 3007099 w 7115392"/>
                  <a:gd name="connsiteY19-958" fmla="*/ 1531876 h 1613391"/>
                  <a:gd name="connsiteX20-959" fmla="*/ 1444519 w 7115392"/>
                  <a:gd name="connsiteY20-960" fmla="*/ 1555025 h 1613391"/>
                  <a:gd name="connsiteX21-961" fmla="*/ 425945 w 7115392"/>
                  <a:gd name="connsiteY21-962" fmla="*/ 1555026 h 1613391"/>
                  <a:gd name="connsiteX22-963" fmla="*/ 90279 w 7115392"/>
                  <a:gd name="connsiteY22-964" fmla="*/ 1346681 h 1613391"/>
                  <a:gd name="connsiteX23-965" fmla="*/ 20831 w 7115392"/>
                  <a:gd name="connsiteY23-966" fmla="*/ 455430 h 1613391"/>
                  <a:gd name="connsiteX24-967" fmla="*/ 402796 w 7115392"/>
                  <a:gd name="connsiteY24-968" fmla="*/ 119764 h 1613391"/>
                  <a:gd name="connsiteX0-969" fmla="*/ 787888 w 7141669"/>
                  <a:gd name="connsiteY0-970" fmla="*/ 212361 h 1613391"/>
                  <a:gd name="connsiteX1-971" fmla="*/ 1030956 w 7141669"/>
                  <a:gd name="connsiteY1-972" fmla="*/ 15592 h 1613391"/>
                  <a:gd name="connsiteX2-973" fmla="*/ 1436070 w 7141669"/>
                  <a:gd name="connsiteY2-974" fmla="*/ 108190 h 1613391"/>
                  <a:gd name="connsiteX3-975" fmla="*/ 2118976 w 7141669"/>
                  <a:gd name="connsiteY3-976" fmla="*/ 38742 h 1613391"/>
                  <a:gd name="connsiteX4-977" fmla="*/ 2547240 w 7141669"/>
                  <a:gd name="connsiteY4-978" fmla="*/ 4017 h 1613391"/>
                  <a:gd name="connsiteX5-979" fmla="*/ 3068100 w 7141669"/>
                  <a:gd name="connsiteY5-980" fmla="*/ 131339 h 1613391"/>
                  <a:gd name="connsiteX6-981" fmla="*/ 3612111 w 7141669"/>
                  <a:gd name="connsiteY6-982" fmla="*/ 15592 h 1613391"/>
                  <a:gd name="connsiteX7-983" fmla="*/ 4468637 w 7141669"/>
                  <a:gd name="connsiteY7-984" fmla="*/ 189212 h 1613391"/>
                  <a:gd name="connsiteX8-985" fmla="*/ 5290440 w 7141669"/>
                  <a:gd name="connsiteY8-986" fmla="*/ 142914 h 1613391"/>
                  <a:gd name="connsiteX9-987" fmla="*/ 6158541 w 7141669"/>
                  <a:gd name="connsiteY9-988" fmla="*/ 223936 h 1613391"/>
                  <a:gd name="connsiteX10-989" fmla="*/ 6957194 w 7141669"/>
                  <a:gd name="connsiteY10-990" fmla="*/ 166063 h 1613391"/>
                  <a:gd name="connsiteX11-991" fmla="*/ 7084516 w 7141669"/>
                  <a:gd name="connsiteY11-992" fmla="*/ 328109 h 1613391"/>
                  <a:gd name="connsiteX12-993" fmla="*/ 7130814 w 7141669"/>
                  <a:gd name="connsiteY12-994" fmla="*/ 837395 h 1613391"/>
                  <a:gd name="connsiteX13-995" fmla="*/ 7096090 w 7141669"/>
                  <a:gd name="connsiteY13-996" fmla="*/ 1288807 h 1613391"/>
                  <a:gd name="connsiteX14-997" fmla="*/ 6690976 w 7141669"/>
                  <a:gd name="connsiteY14-998" fmla="*/ 1531876 h 1613391"/>
                  <a:gd name="connsiteX15-999" fmla="*/ 5614531 w 7141669"/>
                  <a:gd name="connsiteY15-1000" fmla="*/ 1497151 h 1613391"/>
                  <a:gd name="connsiteX16-1001" fmla="*/ 4514935 w 7141669"/>
                  <a:gd name="connsiteY16-1002" fmla="*/ 1555025 h 1613391"/>
                  <a:gd name="connsiteX17-1003" fmla="*/ 3760897 w 7141669"/>
                  <a:gd name="connsiteY17-1004" fmla="*/ 1565390 h 1613391"/>
                  <a:gd name="connsiteX18-1005" fmla="*/ 3693133 w 7141669"/>
                  <a:gd name="connsiteY18-1006" fmla="*/ 1612898 h 1613391"/>
                  <a:gd name="connsiteX19-1007" fmla="*/ 3033376 w 7141669"/>
                  <a:gd name="connsiteY19-1008" fmla="*/ 1531876 h 1613391"/>
                  <a:gd name="connsiteX20-1009" fmla="*/ 1470796 w 7141669"/>
                  <a:gd name="connsiteY20-1010" fmla="*/ 1555025 h 1613391"/>
                  <a:gd name="connsiteX21-1011" fmla="*/ 452222 w 7141669"/>
                  <a:gd name="connsiteY21-1012" fmla="*/ 1555026 h 1613391"/>
                  <a:gd name="connsiteX22-1013" fmla="*/ 116556 w 7141669"/>
                  <a:gd name="connsiteY22-1014" fmla="*/ 1346681 h 1613391"/>
                  <a:gd name="connsiteX23-1015" fmla="*/ 47108 w 7141669"/>
                  <a:gd name="connsiteY23-1016" fmla="*/ 455430 h 1613391"/>
                  <a:gd name="connsiteX24-1017" fmla="*/ 787888 w 7141669"/>
                  <a:gd name="connsiteY24-1018" fmla="*/ 212361 h 1613391"/>
                  <a:gd name="connsiteX0-1019" fmla="*/ 787888 w 7141669"/>
                  <a:gd name="connsiteY0-1020" fmla="*/ 212361 h 1613391"/>
                  <a:gd name="connsiteX1-1021" fmla="*/ 1320323 w 7141669"/>
                  <a:gd name="connsiteY1-1022" fmla="*/ 235511 h 1613391"/>
                  <a:gd name="connsiteX2-1023" fmla="*/ 1436070 w 7141669"/>
                  <a:gd name="connsiteY2-1024" fmla="*/ 108190 h 1613391"/>
                  <a:gd name="connsiteX3-1025" fmla="*/ 2118976 w 7141669"/>
                  <a:gd name="connsiteY3-1026" fmla="*/ 38742 h 1613391"/>
                  <a:gd name="connsiteX4-1027" fmla="*/ 2547240 w 7141669"/>
                  <a:gd name="connsiteY4-1028" fmla="*/ 4017 h 1613391"/>
                  <a:gd name="connsiteX5-1029" fmla="*/ 3068100 w 7141669"/>
                  <a:gd name="connsiteY5-1030" fmla="*/ 131339 h 1613391"/>
                  <a:gd name="connsiteX6-1031" fmla="*/ 3612111 w 7141669"/>
                  <a:gd name="connsiteY6-1032" fmla="*/ 15592 h 1613391"/>
                  <a:gd name="connsiteX7-1033" fmla="*/ 4468637 w 7141669"/>
                  <a:gd name="connsiteY7-1034" fmla="*/ 189212 h 1613391"/>
                  <a:gd name="connsiteX8-1035" fmla="*/ 5290440 w 7141669"/>
                  <a:gd name="connsiteY8-1036" fmla="*/ 142914 h 1613391"/>
                  <a:gd name="connsiteX9-1037" fmla="*/ 6158541 w 7141669"/>
                  <a:gd name="connsiteY9-1038" fmla="*/ 223936 h 1613391"/>
                  <a:gd name="connsiteX10-1039" fmla="*/ 6957194 w 7141669"/>
                  <a:gd name="connsiteY10-1040" fmla="*/ 166063 h 1613391"/>
                  <a:gd name="connsiteX11-1041" fmla="*/ 7084516 w 7141669"/>
                  <a:gd name="connsiteY11-1042" fmla="*/ 328109 h 1613391"/>
                  <a:gd name="connsiteX12-1043" fmla="*/ 7130814 w 7141669"/>
                  <a:gd name="connsiteY12-1044" fmla="*/ 837395 h 1613391"/>
                  <a:gd name="connsiteX13-1045" fmla="*/ 7096090 w 7141669"/>
                  <a:gd name="connsiteY13-1046" fmla="*/ 1288807 h 1613391"/>
                  <a:gd name="connsiteX14-1047" fmla="*/ 6690976 w 7141669"/>
                  <a:gd name="connsiteY14-1048" fmla="*/ 1531876 h 1613391"/>
                  <a:gd name="connsiteX15-1049" fmla="*/ 5614531 w 7141669"/>
                  <a:gd name="connsiteY15-1050" fmla="*/ 1497151 h 1613391"/>
                  <a:gd name="connsiteX16-1051" fmla="*/ 4514935 w 7141669"/>
                  <a:gd name="connsiteY16-1052" fmla="*/ 1555025 h 1613391"/>
                  <a:gd name="connsiteX17-1053" fmla="*/ 3760897 w 7141669"/>
                  <a:gd name="connsiteY17-1054" fmla="*/ 1565390 h 1613391"/>
                  <a:gd name="connsiteX18-1055" fmla="*/ 3693133 w 7141669"/>
                  <a:gd name="connsiteY18-1056" fmla="*/ 1612898 h 1613391"/>
                  <a:gd name="connsiteX19-1057" fmla="*/ 3033376 w 7141669"/>
                  <a:gd name="connsiteY19-1058" fmla="*/ 1531876 h 1613391"/>
                  <a:gd name="connsiteX20-1059" fmla="*/ 1470796 w 7141669"/>
                  <a:gd name="connsiteY20-1060" fmla="*/ 1555025 h 1613391"/>
                  <a:gd name="connsiteX21-1061" fmla="*/ 452222 w 7141669"/>
                  <a:gd name="connsiteY21-1062" fmla="*/ 1555026 h 1613391"/>
                  <a:gd name="connsiteX22-1063" fmla="*/ 116556 w 7141669"/>
                  <a:gd name="connsiteY22-1064" fmla="*/ 1346681 h 1613391"/>
                  <a:gd name="connsiteX23-1065" fmla="*/ 47108 w 7141669"/>
                  <a:gd name="connsiteY23-1066" fmla="*/ 455430 h 1613391"/>
                  <a:gd name="connsiteX24-1067" fmla="*/ 787888 w 7141669"/>
                  <a:gd name="connsiteY24-1068" fmla="*/ 212361 h 1613391"/>
                  <a:gd name="connsiteX0-1069" fmla="*/ 787888 w 7141669"/>
                  <a:gd name="connsiteY0-1070" fmla="*/ 208530 h 1609560"/>
                  <a:gd name="connsiteX1-1071" fmla="*/ 1320323 w 7141669"/>
                  <a:gd name="connsiteY1-1072" fmla="*/ 231680 h 1609560"/>
                  <a:gd name="connsiteX2-1073" fmla="*/ 1436070 w 7141669"/>
                  <a:gd name="connsiteY2-1074" fmla="*/ 104359 h 1609560"/>
                  <a:gd name="connsiteX3-1075" fmla="*/ 2466217 w 7141669"/>
                  <a:gd name="connsiteY3-1076" fmla="*/ 162232 h 1609560"/>
                  <a:gd name="connsiteX4-1077" fmla="*/ 2547240 w 7141669"/>
                  <a:gd name="connsiteY4-1078" fmla="*/ 186 h 1609560"/>
                  <a:gd name="connsiteX5-1079" fmla="*/ 3068100 w 7141669"/>
                  <a:gd name="connsiteY5-1080" fmla="*/ 127508 h 1609560"/>
                  <a:gd name="connsiteX6-1081" fmla="*/ 3612111 w 7141669"/>
                  <a:gd name="connsiteY6-1082" fmla="*/ 11761 h 1609560"/>
                  <a:gd name="connsiteX7-1083" fmla="*/ 4468637 w 7141669"/>
                  <a:gd name="connsiteY7-1084" fmla="*/ 185381 h 1609560"/>
                  <a:gd name="connsiteX8-1085" fmla="*/ 5290440 w 7141669"/>
                  <a:gd name="connsiteY8-1086" fmla="*/ 139083 h 1609560"/>
                  <a:gd name="connsiteX9-1087" fmla="*/ 6158541 w 7141669"/>
                  <a:gd name="connsiteY9-1088" fmla="*/ 220105 h 1609560"/>
                  <a:gd name="connsiteX10-1089" fmla="*/ 6957194 w 7141669"/>
                  <a:gd name="connsiteY10-1090" fmla="*/ 162232 h 1609560"/>
                  <a:gd name="connsiteX11-1091" fmla="*/ 7084516 w 7141669"/>
                  <a:gd name="connsiteY11-1092" fmla="*/ 324278 h 1609560"/>
                  <a:gd name="connsiteX12-1093" fmla="*/ 7130814 w 7141669"/>
                  <a:gd name="connsiteY12-1094" fmla="*/ 833564 h 1609560"/>
                  <a:gd name="connsiteX13-1095" fmla="*/ 7096090 w 7141669"/>
                  <a:gd name="connsiteY13-1096" fmla="*/ 1284976 h 1609560"/>
                  <a:gd name="connsiteX14-1097" fmla="*/ 6690976 w 7141669"/>
                  <a:gd name="connsiteY14-1098" fmla="*/ 1528045 h 1609560"/>
                  <a:gd name="connsiteX15-1099" fmla="*/ 5614531 w 7141669"/>
                  <a:gd name="connsiteY15-1100" fmla="*/ 1493320 h 1609560"/>
                  <a:gd name="connsiteX16-1101" fmla="*/ 4514935 w 7141669"/>
                  <a:gd name="connsiteY16-1102" fmla="*/ 1551194 h 1609560"/>
                  <a:gd name="connsiteX17-1103" fmla="*/ 3760897 w 7141669"/>
                  <a:gd name="connsiteY17-1104" fmla="*/ 1561559 h 1609560"/>
                  <a:gd name="connsiteX18-1105" fmla="*/ 3693133 w 7141669"/>
                  <a:gd name="connsiteY18-1106" fmla="*/ 1609067 h 1609560"/>
                  <a:gd name="connsiteX19-1107" fmla="*/ 3033376 w 7141669"/>
                  <a:gd name="connsiteY19-1108" fmla="*/ 1528045 h 1609560"/>
                  <a:gd name="connsiteX20-1109" fmla="*/ 1470796 w 7141669"/>
                  <a:gd name="connsiteY20-1110" fmla="*/ 1551194 h 1609560"/>
                  <a:gd name="connsiteX21-1111" fmla="*/ 452222 w 7141669"/>
                  <a:gd name="connsiteY21-1112" fmla="*/ 1551195 h 1609560"/>
                  <a:gd name="connsiteX22-1113" fmla="*/ 116556 w 7141669"/>
                  <a:gd name="connsiteY22-1114" fmla="*/ 1342850 h 1609560"/>
                  <a:gd name="connsiteX23-1115" fmla="*/ 47108 w 7141669"/>
                  <a:gd name="connsiteY23-1116" fmla="*/ 451599 h 1609560"/>
                  <a:gd name="connsiteX24-1117" fmla="*/ 787888 w 7141669"/>
                  <a:gd name="connsiteY24-1118" fmla="*/ 208530 h 1609560"/>
                  <a:gd name="connsiteX0-1119" fmla="*/ 787888 w 7141669"/>
                  <a:gd name="connsiteY0-1120" fmla="*/ 208530 h 1609560"/>
                  <a:gd name="connsiteX1-1121" fmla="*/ 1320323 w 7141669"/>
                  <a:gd name="connsiteY1-1122" fmla="*/ 231680 h 1609560"/>
                  <a:gd name="connsiteX2-1123" fmla="*/ 1910632 w 7141669"/>
                  <a:gd name="connsiteY2-1124" fmla="*/ 185382 h 1609560"/>
                  <a:gd name="connsiteX3-1125" fmla="*/ 2466217 w 7141669"/>
                  <a:gd name="connsiteY3-1126" fmla="*/ 162232 h 1609560"/>
                  <a:gd name="connsiteX4-1127" fmla="*/ 2547240 w 7141669"/>
                  <a:gd name="connsiteY4-1128" fmla="*/ 186 h 1609560"/>
                  <a:gd name="connsiteX5-1129" fmla="*/ 3068100 w 7141669"/>
                  <a:gd name="connsiteY5-1130" fmla="*/ 127508 h 1609560"/>
                  <a:gd name="connsiteX6-1131" fmla="*/ 3612111 w 7141669"/>
                  <a:gd name="connsiteY6-1132" fmla="*/ 11761 h 1609560"/>
                  <a:gd name="connsiteX7-1133" fmla="*/ 4468637 w 7141669"/>
                  <a:gd name="connsiteY7-1134" fmla="*/ 185381 h 1609560"/>
                  <a:gd name="connsiteX8-1135" fmla="*/ 5290440 w 7141669"/>
                  <a:gd name="connsiteY8-1136" fmla="*/ 139083 h 1609560"/>
                  <a:gd name="connsiteX9-1137" fmla="*/ 6158541 w 7141669"/>
                  <a:gd name="connsiteY9-1138" fmla="*/ 220105 h 1609560"/>
                  <a:gd name="connsiteX10-1139" fmla="*/ 6957194 w 7141669"/>
                  <a:gd name="connsiteY10-1140" fmla="*/ 162232 h 1609560"/>
                  <a:gd name="connsiteX11-1141" fmla="*/ 7084516 w 7141669"/>
                  <a:gd name="connsiteY11-1142" fmla="*/ 324278 h 1609560"/>
                  <a:gd name="connsiteX12-1143" fmla="*/ 7130814 w 7141669"/>
                  <a:gd name="connsiteY12-1144" fmla="*/ 833564 h 1609560"/>
                  <a:gd name="connsiteX13-1145" fmla="*/ 7096090 w 7141669"/>
                  <a:gd name="connsiteY13-1146" fmla="*/ 1284976 h 1609560"/>
                  <a:gd name="connsiteX14-1147" fmla="*/ 6690976 w 7141669"/>
                  <a:gd name="connsiteY14-1148" fmla="*/ 1528045 h 1609560"/>
                  <a:gd name="connsiteX15-1149" fmla="*/ 5614531 w 7141669"/>
                  <a:gd name="connsiteY15-1150" fmla="*/ 1493320 h 1609560"/>
                  <a:gd name="connsiteX16-1151" fmla="*/ 4514935 w 7141669"/>
                  <a:gd name="connsiteY16-1152" fmla="*/ 1551194 h 1609560"/>
                  <a:gd name="connsiteX17-1153" fmla="*/ 3760897 w 7141669"/>
                  <a:gd name="connsiteY17-1154" fmla="*/ 1561559 h 1609560"/>
                  <a:gd name="connsiteX18-1155" fmla="*/ 3693133 w 7141669"/>
                  <a:gd name="connsiteY18-1156" fmla="*/ 1609067 h 1609560"/>
                  <a:gd name="connsiteX19-1157" fmla="*/ 3033376 w 7141669"/>
                  <a:gd name="connsiteY19-1158" fmla="*/ 1528045 h 1609560"/>
                  <a:gd name="connsiteX20-1159" fmla="*/ 1470796 w 7141669"/>
                  <a:gd name="connsiteY20-1160" fmla="*/ 1551194 h 1609560"/>
                  <a:gd name="connsiteX21-1161" fmla="*/ 452222 w 7141669"/>
                  <a:gd name="connsiteY21-1162" fmla="*/ 1551195 h 1609560"/>
                  <a:gd name="connsiteX22-1163" fmla="*/ 116556 w 7141669"/>
                  <a:gd name="connsiteY22-1164" fmla="*/ 1342850 h 1609560"/>
                  <a:gd name="connsiteX23-1165" fmla="*/ 47108 w 7141669"/>
                  <a:gd name="connsiteY23-1166" fmla="*/ 451599 h 1609560"/>
                  <a:gd name="connsiteX24-1167" fmla="*/ 787888 w 7141669"/>
                  <a:gd name="connsiteY24-1168" fmla="*/ 208530 h 1609560"/>
                  <a:gd name="connsiteX0-1169" fmla="*/ 787888 w 7141669"/>
                  <a:gd name="connsiteY0-1170" fmla="*/ 208530 h 1609560"/>
                  <a:gd name="connsiteX1-1171" fmla="*/ 1320323 w 7141669"/>
                  <a:gd name="connsiteY1-1172" fmla="*/ 231680 h 1609560"/>
                  <a:gd name="connsiteX2-1173" fmla="*/ 2466217 w 7141669"/>
                  <a:gd name="connsiteY2-1174" fmla="*/ 162232 h 1609560"/>
                  <a:gd name="connsiteX3-1175" fmla="*/ 2547240 w 7141669"/>
                  <a:gd name="connsiteY3-1176" fmla="*/ 186 h 1609560"/>
                  <a:gd name="connsiteX4-1177" fmla="*/ 3068100 w 7141669"/>
                  <a:gd name="connsiteY4-1178" fmla="*/ 127508 h 1609560"/>
                  <a:gd name="connsiteX5-1179" fmla="*/ 3612111 w 7141669"/>
                  <a:gd name="connsiteY5-1180" fmla="*/ 11761 h 1609560"/>
                  <a:gd name="connsiteX6-1181" fmla="*/ 4468637 w 7141669"/>
                  <a:gd name="connsiteY6-1182" fmla="*/ 185381 h 1609560"/>
                  <a:gd name="connsiteX7-1183" fmla="*/ 5290440 w 7141669"/>
                  <a:gd name="connsiteY7-1184" fmla="*/ 139083 h 1609560"/>
                  <a:gd name="connsiteX8-1185" fmla="*/ 6158541 w 7141669"/>
                  <a:gd name="connsiteY8-1186" fmla="*/ 220105 h 1609560"/>
                  <a:gd name="connsiteX9-1187" fmla="*/ 6957194 w 7141669"/>
                  <a:gd name="connsiteY9-1188" fmla="*/ 162232 h 1609560"/>
                  <a:gd name="connsiteX10-1189" fmla="*/ 7084516 w 7141669"/>
                  <a:gd name="connsiteY10-1190" fmla="*/ 324278 h 1609560"/>
                  <a:gd name="connsiteX11-1191" fmla="*/ 7130814 w 7141669"/>
                  <a:gd name="connsiteY11-1192" fmla="*/ 833564 h 1609560"/>
                  <a:gd name="connsiteX12-1193" fmla="*/ 7096090 w 7141669"/>
                  <a:gd name="connsiteY12-1194" fmla="*/ 1284976 h 1609560"/>
                  <a:gd name="connsiteX13-1195" fmla="*/ 6690976 w 7141669"/>
                  <a:gd name="connsiteY13-1196" fmla="*/ 1528045 h 1609560"/>
                  <a:gd name="connsiteX14-1197" fmla="*/ 5614531 w 7141669"/>
                  <a:gd name="connsiteY14-1198" fmla="*/ 1493320 h 1609560"/>
                  <a:gd name="connsiteX15-1199" fmla="*/ 4514935 w 7141669"/>
                  <a:gd name="connsiteY15-1200" fmla="*/ 1551194 h 1609560"/>
                  <a:gd name="connsiteX16-1201" fmla="*/ 3760897 w 7141669"/>
                  <a:gd name="connsiteY16-1202" fmla="*/ 1561559 h 1609560"/>
                  <a:gd name="connsiteX17-1203" fmla="*/ 3693133 w 7141669"/>
                  <a:gd name="connsiteY17-1204" fmla="*/ 1609067 h 1609560"/>
                  <a:gd name="connsiteX18-1205" fmla="*/ 3033376 w 7141669"/>
                  <a:gd name="connsiteY18-1206" fmla="*/ 1528045 h 1609560"/>
                  <a:gd name="connsiteX19-1207" fmla="*/ 1470796 w 7141669"/>
                  <a:gd name="connsiteY19-1208" fmla="*/ 1551194 h 1609560"/>
                  <a:gd name="connsiteX20-1209" fmla="*/ 452222 w 7141669"/>
                  <a:gd name="connsiteY20-1210" fmla="*/ 1551195 h 1609560"/>
                  <a:gd name="connsiteX21-1211" fmla="*/ 116556 w 7141669"/>
                  <a:gd name="connsiteY21-1212" fmla="*/ 1342850 h 1609560"/>
                  <a:gd name="connsiteX22-1213" fmla="*/ 47108 w 7141669"/>
                  <a:gd name="connsiteY22-1214" fmla="*/ 451599 h 1609560"/>
                  <a:gd name="connsiteX23-1215" fmla="*/ 787888 w 7141669"/>
                  <a:gd name="connsiteY23-1216" fmla="*/ 208530 h 1609560"/>
                  <a:gd name="connsiteX0-1217" fmla="*/ 787888 w 7141669"/>
                  <a:gd name="connsiteY0-1218" fmla="*/ 197421 h 1598451"/>
                  <a:gd name="connsiteX1-1219" fmla="*/ 1320323 w 7141669"/>
                  <a:gd name="connsiteY1-1220" fmla="*/ 220571 h 1598451"/>
                  <a:gd name="connsiteX2-1221" fmla="*/ 2466217 w 7141669"/>
                  <a:gd name="connsiteY2-1222" fmla="*/ 151123 h 1598451"/>
                  <a:gd name="connsiteX3-1223" fmla="*/ 3068100 w 7141669"/>
                  <a:gd name="connsiteY3-1224" fmla="*/ 116399 h 1598451"/>
                  <a:gd name="connsiteX4-1225" fmla="*/ 3612111 w 7141669"/>
                  <a:gd name="connsiteY4-1226" fmla="*/ 652 h 1598451"/>
                  <a:gd name="connsiteX5-1227" fmla="*/ 4468637 w 7141669"/>
                  <a:gd name="connsiteY5-1228" fmla="*/ 174272 h 1598451"/>
                  <a:gd name="connsiteX6-1229" fmla="*/ 5290440 w 7141669"/>
                  <a:gd name="connsiteY6-1230" fmla="*/ 127974 h 1598451"/>
                  <a:gd name="connsiteX7-1231" fmla="*/ 6158541 w 7141669"/>
                  <a:gd name="connsiteY7-1232" fmla="*/ 208996 h 1598451"/>
                  <a:gd name="connsiteX8-1233" fmla="*/ 6957194 w 7141669"/>
                  <a:gd name="connsiteY8-1234" fmla="*/ 151123 h 1598451"/>
                  <a:gd name="connsiteX9-1235" fmla="*/ 7084516 w 7141669"/>
                  <a:gd name="connsiteY9-1236" fmla="*/ 313169 h 1598451"/>
                  <a:gd name="connsiteX10-1237" fmla="*/ 7130814 w 7141669"/>
                  <a:gd name="connsiteY10-1238" fmla="*/ 822455 h 1598451"/>
                  <a:gd name="connsiteX11-1239" fmla="*/ 7096090 w 7141669"/>
                  <a:gd name="connsiteY11-1240" fmla="*/ 1273867 h 1598451"/>
                  <a:gd name="connsiteX12-1241" fmla="*/ 6690976 w 7141669"/>
                  <a:gd name="connsiteY12-1242" fmla="*/ 1516936 h 1598451"/>
                  <a:gd name="connsiteX13-1243" fmla="*/ 5614531 w 7141669"/>
                  <a:gd name="connsiteY13-1244" fmla="*/ 1482211 h 1598451"/>
                  <a:gd name="connsiteX14-1245" fmla="*/ 4514935 w 7141669"/>
                  <a:gd name="connsiteY14-1246" fmla="*/ 1540085 h 1598451"/>
                  <a:gd name="connsiteX15-1247" fmla="*/ 3760897 w 7141669"/>
                  <a:gd name="connsiteY15-1248" fmla="*/ 1550450 h 1598451"/>
                  <a:gd name="connsiteX16-1249" fmla="*/ 3693133 w 7141669"/>
                  <a:gd name="connsiteY16-1250" fmla="*/ 1597958 h 1598451"/>
                  <a:gd name="connsiteX17-1251" fmla="*/ 3033376 w 7141669"/>
                  <a:gd name="connsiteY17-1252" fmla="*/ 1516936 h 1598451"/>
                  <a:gd name="connsiteX18-1253" fmla="*/ 1470796 w 7141669"/>
                  <a:gd name="connsiteY18-1254" fmla="*/ 1540085 h 1598451"/>
                  <a:gd name="connsiteX19-1255" fmla="*/ 452222 w 7141669"/>
                  <a:gd name="connsiteY19-1256" fmla="*/ 1540086 h 1598451"/>
                  <a:gd name="connsiteX20-1257" fmla="*/ 116556 w 7141669"/>
                  <a:gd name="connsiteY20-1258" fmla="*/ 1331741 h 1598451"/>
                  <a:gd name="connsiteX21-1259" fmla="*/ 47108 w 7141669"/>
                  <a:gd name="connsiteY21-1260" fmla="*/ 440490 h 1598451"/>
                  <a:gd name="connsiteX22-1261" fmla="*/ 787888 w 7141669"/>
                  <a:gd name="connsiteY22-1262" fmla="*/ 197421 h 1598451"/>
                  <a:gd name="connsiteX0-1263" fmla="*/ 787888 w 7141669"/>
                  <a:gd name="connsiteY0-1264" fmla="*/ 106476 h 1507506"/>
                  <a:gd name="connsiteX1-1265" fmla="*/ 1320323 w 7141669"/>
                  <a:gd name="connsiteY1-1266" fmla="*/ 129626 h 1507506"/>
                  <a:gd name="connsiteX2-1267" fmla="*/ 2466217 w 7141669"/>
                  <a:gd name="connsiteY2-1268" fmla="*/ 60178 h 1507506"/>
                  <a:gd name="connsiteX3-1269" fmla="*/ 3068100 w 7141669"/>
                  <a:gd name="connsiteY3-1270" fmla="*/ 25454 h 1507506"/>
                  <a:gd name="connsiteX4-1271" fmla="*/ 3878329 w 7141669"/>
                  <a:gd name="connsiteY4-1272" fmla="*/ 2305 h 1507506"/>
                  <a:gd name="connsiteX5-1273" fmla="*/ 4468637 w 7141669"/>
                  <a:gd name="connsiteY5-1274" fmla="*/ 83327 h 1507506"/>
                  <a:gd name="connsiteX6-1275" fmla="*/ 5290440 w 7141669"/>
                  <a:gd name="connsiteY6-1276" fmla="*/ 37029 h 1507506"/>
                  <a:gd name="connsiteX7-1277" fmla="*/ 6158541 w 7141669"/>
                  <a:gd name="connsiteY7-1278" fmla="*/ 118051 h 1507506"/>
                  <a:gd name="connsiteX8-1279" fmla="*/ 6957194 w 7141669"/>
                  <a:gd name="connsiteY8-1280" fmla="*/ 60178 h 1507506"/>
                  <a:gd name="connsiteX9-1281" fmla="*/ 7084516 w 7141669"/>
                  <a:gd name="connsiteY9-1282" fmla="*/ 222224 h 1507506"/>
                  <a:gd name="connsiteX10-1283" fmla="*/ 7130814 w 7141669"/>
                  <a:gd name="connsiteY10-1284" fmla="*/ 731510 h 1507506"/>
                  <a:gd name="connsiteX11-1285" fmla="*/ 7096090 w 7141669"/>
                  <a:gd name="connsiteY11-1286" fmla="*/ 1182922 h 1507506"/>
                  <a:gd name="connsiteX12-1287" fmla="*/ 6690976 w 7141669"/>
                  <a:gd name="connsiteY12-1288" fmla="*/ 1425991 h 1507506"/>
                  <a:gd name="connsiteX13-1289" fmla="*/ 5614531 w 7141669"/>
                  <a:gd name="connsiteY13-1290" fmla="*/ 1391266 h 1507506"/>
                  <a:gd name="connsiteX14-1291" fmla="*/ 4514935 w 7141669"/>
                  <a:gd name="connsiteY14-1292" fmla="*/ 1449140 h 1507506"/>
                  <a:gd name="connsiteX15-1293" fmla="*/ 3760897 w 7141669"/>
                  <a:gd name="connsiteY15-1294" fmla="*/ 1459505 h 1507506"/>
                  <a:gd name="connsiteX16-1295" fmla="*/ 3693133 w 7141669"/>
                  <a:gd name="connsiteY16-1296" fmla="*/ 1507013 h 1507506"/>
                  <a:gd name="connsiteX17-1297" fmla="*/ 3033376 w 7141669"/>
                  <a:gd name="connsiteY17-1298" fmla="*/ 1425991 h 1507506"/>
                  <a:gd name="connsiteX18-1299" fmla="*/ 1470796 w 7141669"/>
                  <a:gd name="connsiteY18-1300" fmla="*/ 1449140 h 1507506"/>
                  <a:gd name="connsiteX19-1301" fmla="*/ 452222 w 7141669"/>
                  <a:gd name="connsiteY19-1302" fmla="*/ 1449141 h 1507506"/>
                  <a:gd name="connsiteX20-1303" fmla="*/ 116556 w 7141669"/>
                  <a:gd name="connsiteY20-1304" fmla="*/ 1240796 h 1507506"/>
                  <a:gd name="connsiteX21-1305" fmla="*/ 47108 w 7141669"/>
                  <a:gd name="connsiteY21-1306" fmla="*/ 349545 h 1507506"/>
                  <a:gd name="connsiteX22-1307" fmla="*/ 787888 w 7141669"/>
                  <a:gd name="connsiteY22-1308" fmla="*/ 106476 h 1507506"/>
                  <a:gd name="connsiteX0-1309" fmla="*/ 787888 w 7141669"/>
                  <a:gd name="connsiteY0-1310" fmla="*/ 106476 h 1464573"/>
                  <a:gd name="connsiteX1-1311" fmla="*/ 1320323 w 7141669"/>
                  <a:gd name="connsiteY1-1312" fmla="*/ 129626 h 1464573"/>
                  <a:gd name="connsiteX2-1313" fmla="*/ 2466217 w 7141669"/>
                  <a:gd name="connsiteY2-1314" fmla="*/ 60178 h 1464573"/>
                  <a:gd name="connsiteX3-1315" fmla="*/ 3068100 w 7141669"/>
                  <a:gd name="connsiteY3-1316" fmla="*/ 25454 h 1464573"/>
                  <a:gd name="connsiteX4-1317" fmla="*/ 3878329 w 7141669"/>
                  <a:gd name="connsiteY4-1318" fmla="*/ 2305 h 1464573"/>
                  <a:gd name="connsiteX5-1319" fmla="*/ 4468637 w 7141669"/>
                  <a:gd name="connsiteY5-1320" fmla="*/ 83327 h 1464573"/>
                  <a:gd name="connsiteX6-1321" fmla="*/ 5290440 w 7141669"/>
                  <a:gd name="connsiteY6-1322" fmla="*/ 37029 h 1464573"/>
                  <a:gd name="connsiteX7-1323" fmla="*/ 6158541 w 7141669"/>
                  <a:gd name="connsiteY7-1324" fmla="*/ 118051 h 1464573"/>
                  <a:gd name="connsiteX8-1325" fmla="*/ 6957194 w 7141669"/>
                  <a:gd name="connsiteY8-1326" fmla="*/ 60178 h 1464573"/>
                  <a:gd name="connsiteX9-1327" fmla="*/ 7084516 w 7141669"/>
                  <a:gd name="connsiteY9-1328" fmla="*/ 222224 h 1464573"/>
                  <a:gd name="connsiteX10-1329" fmla="*/ 7130814 w 7141669"/>
                  <a:gd name="connsiteY10-1330" fmla="*/ 731510 h 1464573"/>
                  <a:gd name="connsiteX11-1331" fmla="*/ 7096090 w 7141669"/>
                  <a:gd name="connsiteY11-1332" fmla="*/ 1182922 h 1464573"/>
                  <a:gd name="connsiteX12-1333" fmla="*/ 6690976 w 7141669"/>
                  <a:gd name="connsiteY12-1334" fmla="*/ 1425991 h 1464573"/>
                  <a:gd name="connsiteX13-1335" fmla="*/ 5614531 w 7141669"/>
                  <a:gd name="connsiteY13-1336" fmla="*/ 1391266 h 1464573"/>
                  <a:gd name="connsiteX14-1337" fmla="*/ 4514935 w 7141669"/>
                  <a:gd name="connsiteY14-1338" fmla="*/ 1449140 h 1464573"/>
                  <a:gd name="connsiteX15-1339" fmla="*/ 3760897 w 7141669"/>
                  <a:gd name="connsiteY15-1340" fmla="*/ 1459505 h 1464573"/>
                  <a:gd name="connsiteX16-1341" fmla="*/ 3033376 w 7141669"/>
                  <a:gd name="connsiteY16-1342" fmla="*/ 1425991 h 1464573"/>
                  <a:gd name="connsiteX17-1343" fmla="*/ 1470796 w 7141669"/>
                  <a:gd name="connsiteY17-1344" fmla="*/ 1449140 h 1464573"/>
                  <a:gd name="connsiteX18-1345" fmla="*/ 452222 w 7141669"/>
                  <a:gd name="connsiteY18-1346" fmla="*/ 1449141 h 1464573"/>
                  <a:gd name="connsiteX19-1347" fmla="*/ 116556 w 7141669"/>
                  <a:gd name="connsiteY19-1348" fmla="*/ 1240796 h 1464573"/>
                  <a:gd name="connsiteX20-1349" fmla="*/ 47108 w 7141669"/>
                  <a:gd name="connsiteY20-1350" fmla="*/ 349545 h 1464573"/>
                  <a:gd name="connsiteX21-1351" fmla="*/ 787888 w 7141669"/>
                  <a:gd name="connsiteY21-1352" fmla="*/ 106476 h 14645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</a:cxnLst>
                <a:rect l="l" t="t" r="r" b="b"/>
                <a:pathLst>
                  <a:path w="7141669" h="1464573">
                    <a:moveTo>
                      <a:pt x="787888" y="106476"/>
                    </a:moveTo>
                    <a:cubicBezTo>
                      <a:pt x="1000091" y="69823"/>
                      <a:pt x="1040602" y="137342"/>
                      <a:pt x="1320323" y="129626"/>
                    </a:cubicBezTo>
                    <a:cubicBezTo>
                      <a:pt x="1600044" y="121910"/>
                      <a:pt x="2174921" y="77540"/>
                      <a:pt x="2466217" y="60178"/>
                    </a:cubicBezTo>
                    <a:cubicBezTo>
                      <a:pt x="2757513" y="42816"/>
                      <a:pt x="2832748" y="35099"/>
                      <a:pt x="3068100" y="25454"/>
                    </a:cubicBezTo>
                    <a:cubicBezTo>
                      <a:pt x="3303452" y="15809"/>
                      <a:pt x="3644906" y="-7340"/>
                      <a:pt x="3878329" y="2305"/>
                    </a:cubicBezTo>
                    <a:cubicBezTo>
                      <a:pt x="4111752" y="11950"/>
                      <a:pt x="4233285" y="77540"/>
                      <a:pt x="4468637" y="83327"/>
                    </a:cubicBezTo>
                    <a:cubicBezTo>
                      <a:pt x="4703989" y="89114"/>
                      <a:pt x="5008789" y="31242"/>
                      <a:pt x="5290440" y="37029"/>
                    </a:cubicBezTo>
                    <a:cubicBezTo>
                      <a:pt x="5572091" y="42816"/>
                      <a:pt x="5880749" y="114193"/>
                      <a:pt x="6158541" y="118051"/>
                    </a:cubicBezTo>
                    <a:cubicBezTo>
                      <a:pt x="6436333" y="121909"/>
                      <a:pt x="6802865" y="42816"/>
                      <a:pt x="6957194" y="60178"/>
                    </a:cubicBezTo>
                    <a:cubicBezTo>
                      <a:pt x="7111523" y="77540"/>
                      <a:pt x="7055579" y="110335"/>
                      <a:pt x="7084516" y="222224"/>
                    </a:cubicBezTo>
                    <a:cubicBezTo>
                      <a:pt x="7113453" y="334113"/>
                      <a:pt x="7128885" y="571394"/>
                      <a:pt x="7130814" y="731510"/>
                    </a:cubicBezTo>
                    <a:cubicBezTo>
                      <a:pt x="7132743" y="891626"/>
                      <a:pt x="7169396" y="1067175"/>
                      <a:pt x="7096090" y="1182922"/>
                    </a:cubicBezTo>
                    <a:cubicBezTo>
                      <a:pt x="7022784" y="1298669"/>
                      <a:pt x="6937903" y="1391267"/>
                      <a:pt x="6690976" y="1425991"/>
                    </a:cubicBezTo>
                    <a:cubicBezTo>
                      <a:pt x="6444050" y="1460715"/>
                      <a:pt x="5977204" y="1387408"/>
                      <a:pt x="5614531" y="1391266"/>
                    </a:cubicBezTo>
                    <a:cubicBezTo>
                      <a:pt x="5251858" y="1395124"/>
                      <a:pt x="4823874" y="1437767"/>
                      <a:pt x="4514935" y="1449140"/>
                    </a:cubicBezTo>
                    <a:cubicBezTo>
                      <a:pt x="4205996" y="1460513"/>
                      <a:pt x="4007824" y="1463363"/>
                      <a:pt x="3760897" y="1459505"/>
                    </a:cubicBezTo>
                    <a:cubicBezTo>
                      <a:pt x="3513971" y="1455647"/>
                      <a:pt x="3415059" y="1427718"/>
                      <a:pt x="3033376" y="1425991"/>
                    </a:cubicBezTo>
                    <a:cubicBezTo>
                      <a:pt x="2662987" y="1416346"/>
                      <a:pt x="1900988" y="1445282"/>
                      <a:pt x="1470796" y="1449140"/>
                    </a:cubicBezTo>
                    <a:cubicBezTo>
                      <a:pt x="1131271" y="1449140"/>
                      <a:pt x="677929" y="1483865"/>
                      <a:pt x="452222" y="1449141"/>
                    </a:cubicBezTo>
                    <a:cubicBezTo>
                      <a:pt x="226515" y="1414417"/>
                      <a:pt x="184075" y="1437565"/>
                      <a:pt x="116556" y="1240796"/>
                    </a:cubicBezTo>
                    <a:cubicBezTo>
                      <a:pt x="49037" y="1044027"/>
                      <a:pt x="-64781" y="538598"/>
                      <a:pt x="47108" y="349545"/>
                    </a:cubicBezTo>
                    <a:cubicBezTo>
                      <a:pt x="158997" y="160492"/>
                      <a:pt x="575686" y="143129"/>
                      <a:pt x="787888" y="106476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1"/>
                    </a:solidFill>
                    <a:prstDash val="lgDash"/>
                  </a:ln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" name="Group 1"/>
              <p:cNvGrpSpPr/>
              <p:nvPr/>
            </p:nvGrpSpPr>
            <p:grpSpPr>
              <a:xfrm>
                <a:off x="4671142" y="1817834"/>
                <a:ext cx="7162892" cy="1540522"/>
                <a:chOff x="4759970" y="1727889"/>
                <a:chExt cx="7162892" cy="1540522"/>
              </a:xfrm>
            </p:grpSpPr>
            <p:sp>
              <p:nvSpPr>
                <p:cNvPr id="79" name="Freeform 78"/>
                <p:cNvSpPr/>
                <p:nvPr/>
              </p:nvSpPr>
              <p:spPr>
                <a:xfrm>
                  <a:off x="4781193" y="1727889"/>
                  <a:ext cx="7141669" cy="1464573"/>
                </a:xfrm>
                <a:custGeom>
                  <a:avLst/>
                  <a:gdLst>
                    <a:gd name="connsiteX0" fmla="*/ 429056 w 7158956"/>
                    <a:gd name="connsiteY0" fmla="*/ 119764 h 1709284"/>
                    <a:gd name="connsiteX1" fmla="*/ 1030939 w 7158956"/>
                    <a:gd name="connsiteY1" fmla="*/ 15592 h 1709284"/>
                    <a:gd name="connsiteX2" fmla="*/ 1436053 w 7158956"/>
                    <a:gd name="connsiteY2" fmla="*/ 108190 h 1709284"/>
                    <a:gd name="connsiteX3" fmla="*/ 2118959 w 7158956"/>
                    <a:gd name="connsiteY3" fmla="*/ 38742 h 1709284"/>
                    <a:gd name="connsiteX4" fmla="*/ 2547223 w 7158956"/>
                    <a:gd name="connsiteY4" fmla="*/ 4017 h 1709284"/>
                    <a:gd name="connsiteX5" fmla="*/ 3068083 w 7158956"/>
                    <a:gd name="connsiteY5" fmla="*/ 131339 h 1709284"/>
                    <a:gd name="connsiteX6" fmla="*/ 3612094 w 7158956"/>
                    <a:gd name="connsiteY6" fmla="*/ 15592 h 1709284"/>
                    <a:gd name="connsiteX7" fmla="*/ 4468620 w 7158956"/>
                    <a:gd name="connsiteY7" fmla="*/ 189212 h 1709284"/>
                    <a:gd name="connsiteX8" fmla="*/ 5290423 w 7158956"/>
                    <a:gd name="connsiteY8" fmla="*/ 142914 h 1709284"/>
                    <a:gd name="connsiteX9" fmla="*/ 6158524 w 7158956"/>
                    <a:gd name="connsiteY9" fmla="*/ 223936 h 1709284"/>
                    <a:gd name="connsiteX10" fmla="*/ 6957177 w 7158956"/>
                    <a:gd name="connsiteY10" fmla="*/ 166063 h 1709284"/>
                    <a:gd name="connsiteX11" fmla="*/ 7084499 w 7158956"/>
                    <a:gd name="connsiteY11" fmla="*/ 328109 h 1709284"/>
                    <a:gd name="connsiteX12" fmla="*/ 7130797 w 7158956"/>
                    <a:gd name="connsiteY12" fmla="*/ 837395 h 1709284"/>
                    <a:gd name="connsiteX13" fmla="*/ 7096073 w 7158956"/>
                    <a:gd name="connsiteY13" fmla="*/ 1288807 h 1709284"/>
                    <a:gd name="connsiteX14" fmla="*/ 6436316 w 7158956"/>
                    <a:gd name="connsiteY14" fmla="*/ 1474002 h 1709284"/>
                    <a:gd name="connsiteX15" fmla="*/ 5440894 w 7158956"/>
                    <a:gd name="connsiteY15" fmla="*/ 1323531 h 1709284"/>
                    <a:gd name="connsiteX16" fmla="*/ 4538068 w 7158956"/>
                    <a:gd name="connsiteY16" fmla="*/ 1381405 h 1709284"/>
                    <a:gd name="connsiteX17" fmla="*/ 3519496 w 7158956"/>
                    <a:gd name="connsiteY17" fmla="*/ 1705496 h 1709284"/>
                    <a:gd name="connsiteX18" fmla="*/ 2234706 w 7158956"/>
                    <a:gd name="connsiteY18" fmla="*/ 1566600 h 1709284"/>
                    <a:gd name="connsiteX19" fmla="*/ 1736995 w 7158956"/>
                    <a:gd name="connsiteY19" fmla="*/ 1693921 h 1709284"/>
                    <a:gd name="connsiteX20" fmla="*/ 452205 w 7158956"/>
                    <a:gd name="connsiteY20" fmla="*/ 1636048 h 1709284"/>
                    <a:gd name="connsiteX21" fmla="*/ 47091 w 7158956"/>
                    <a:gd name="connsiteY21" fmla="*/ 1520301 h 1709284"/>
                    <a:gd name="connsiteX22" fmla="*/ 47091 w 7158956"/>
                    <a:gd name="connsiteY22" fmla="*/ 455430 h 1709284"/>
                    <a:gd name="connsiteX23" fmla="*/ 429056 w 7158956"/>
                    <a:gd name="connsiteY23" fmla="*/ 119764 h 1709284"/>
                    <a:gd name="connsiteX0-1" fmla="*/ 429056 w 7158956"/>
                    <a:gd name="connsiteY0-2" fmla="*/ 119764 h 1705496"/>
                    <a:gd name="connsiteX1-3" fmla="*/ 1030939 w 7158956"/>
                    <a:gd name="connsiteY1-4" fmla="*/ 15592 h 1705496"/>
                    <a:gd name="connsiteX2-5" fmla="*/ 1436053 w 7158956"/>
                    <a:gd name="connsiteY2-6" fmla="*/ 108190 h 1705496"/>
                    <a:gd name="connsiteX3-7" fmla="*/ 2118959 w 7158956"/>
                    <a:gd name="connsiteY3-8" fmla="*/ 38742 h 1705496"/>
                    <a:gd name="connsiteX4-9" fmla="*/ 2547223 w 7158956"/>
                    <a:gd name="connsiteY4-10" fmla="*/ 4017 h 1705496"/>
                    <a:gd name="connsiteX5-11" fmla="*/ 3068083 w 7158956"/>
                    <a:gd name="connsiteY5-12" fmla="*/ 131339 h 1705496"/>
                    <a:gd name="connsiteX6-13" fmla="*/ 3612094 w 7158956"/>
                    <a:gd name="connsiteY6-14" fmla="*/ 15592 h 1705496"/>
                    <a:gd name="connsiteX7-15" fmla="*/ 4468620 w 7158956"/>
                    <a:gd name="connsiteY7-16" fmla="*/ 189212 h 1705496"/>
                    <a:gd name="connsiteX8-17" fmla="*/ 5290423 w 7158956"/>
                    <a:gd name="connsiteY8-18" fmla="*/ 142914 h 1705496"/>
                    <a:gd name="connsiteX9-19" fmla="*/ 6158524 w 7158956"/>
                    <a:gd name="connsiteY9-20" fmla="*/ 223936 h 1705496"/>
                    <a:gd name="connsiteX10-21" fmla="*/ 6957177 w 7158956"/>
                    <a:gd name="connsiteY10-22" fmla="*/ 166063 h 1705496"/>
                    <a:gd name="connsiteX11-23" fmla="*/ 7084499 w 7158956"/>
                    <a:gd name="connsiteY11-24" fmla="*/ 328109 h 1705496"/>
                    <a:gd name="connsiteX12-25" fmla="*/ 7130797 w 7158956"/>
                    <a:gd name="connsiteY12-26" fmla="*/ 837395 h 1705496"/>
                    <a:gd name="connsiteX13-27" fmla="*/ 7096073 w 7158956"/>
                    <a:gd name="connsiteY13-28" fmla="*/ 1288807 h 1705496"/>
                    <a:gd name="connsiteX14-29" fmla="*/ 6436316 w 7158956"/>
                    <a:gd name="connsiteY14-30" fmla="*/ 1474002 h 1705496"/>
                    <a:gd name="connsiteX15-31" fmla="*/ 5440894 w 7158956"/>
                    <a:gd name="connsiteY15-32" fmla="*/ 1323531 h 1705496"/>
                    <a:gd name="connsiteX16-33" fmla="*/ 4642240 w 7158956"/>
                    <a:gd name="connsiteY16-34" fmla="*/ 1566600 h 1705496"/>
                    <a:gd name="connsiteX17-35" fmla="*/ 3519496 w 7158956"/>
                    <a:gd name="connsiteY17-36" fmla="*/ 1705496 h 1705496"/>
                    <a:gd name="connsiteX18-37" fmla="*/ 2234706 w 7158956"/>
                    <a:gd name="connsiteY18-38" fmla="*/ 1566600 h 1705496"/>
                    <a:gd name="connsiteX19-39" fmla="*/ 1736995 w 7158956"/>
                    <a:gd name="connsiteY19-40" fmla="*/ 1693921 h 1705496"/>
                    <a:gd name="connsiteX20-41" fmla="*/ 452205 w 7158956"/>
                    <a:gd name="connsiteY20-42" fmla="*/ 1636048 h 1705496"/>
                    <a:gd name="connsiteX21-43" fmla="*/ 47091 w 7158956"/>
                    <a:gd name="connsiteY21-44" fmla="*/ 1520301 h 1705496"/>
                    <a:gd name="connsiteX22-45" fmla="*/ 47091 w 7158956"/>
                    <a:gd name="connsiteY22-46" fmla="*/ 455430 h 1705496"/>
                    <a:gd name="connsiteX23-47" fmla="*/ 429056 w 7158956"/>
                    <a:gd name="connsiteY23-48" fmla="*/ 119764 h 1705496"/>
                    <a:gd name="connsiteX0-49" fmla="*/ 429056 w 7158956"/>
                    <a:gd name="connsiteY0-50" fmla="*/ 119764 h 1705496"/>
                    <a:gd name="connsiteX1-51" fmla="*/ 1030939 w 7158956"/>
                    <a:gd name="connsiteY1-52" fmla="*/ 15592 h 1705496"/>
                    <a:gd name="connsiteX2-53" fmla="*/ 1436053 w 7158956"/>
                    <a:gd name="connsiteY2-54" fmla="*/ 108190 h 1705496"/>
                    <a:gd name="connsiteX3-55" fmla="*/ 2118959 w 7158956"/>
                    <a:gd name="connsiteY3-56" fmla="*/ 38742 h 1705496"/>
                    <a:gd name="connsiteX4-57" fmla="*/ 2547223 w 7158956"/>
                    <a:gd name="connsiteY4-58" fmla="*/ 4017 h 1705496"/>
                    <a:gd name="connsiteX5-59" fmla="*/ 3068083 w 7158956"/>
                    <a:gd name="connsiteY5-60" fmla="*/ 131339 h 1705496"/>
                    <a:gd name="connsiteX6-61" fmla="*/ 3612094 w 7158956"/>
                    <a:gd name="connsiteY6-62" fmla="*/ 15592 h 1705496"/>
                    <a:gd name="connsiteX7-63" fmla="*/ 4468620 w 7158956"/>
                    <a:gd name="connsiteY7-64" fmla="*/ 189212 h 1705496"/>
                    <a:gd name="connsiteX8-65" fmla="*/ 5290423 w 7158956"/>
                    <a:gd name="connsiteY8-66" fmla="*/ 142914 h 1705496"/>
                    <a:gd name="connsiteX9-67" fmla="*/ 6158524 w 7158956"/>
                    <a:gd name="connsiteY9-68" fmla="*/ 223936 h 1705496"/>
                    <a:gd name="connsiteX10-69" fmla="*/ 6957177 w 7158956"/>
                    <a:gd name="connsiteY10-70" fmla="*/ 166063 h 1705496"/>
                    <a:gd name="connsiteX11-71" fmla="*/ 7084499 w 7158956"/>
                    <a:gd name="connsiteY11-72" fmla="*/ 328109 h 1705496"/>
                    <a:gd name="connsiteX12-73" fmla="*/ 7130797 w 7158956"/>
                    <a:gd name="connsiteY12-74" fmla="*/ 837395 h 1705496"/>
                    <a:gd name="connsiteX13-75" fmla="*/ 7096073 w 7158956"/>
                    <a:gd name="connsiteY13-76" fmla="*/ 1288807 h 1705496"/>
                    <a:gd name="connsiteX14-77" fmla="*/ 6436316 w 7158956"/>
                    <a:gd name="connsiteY14-78" fmla="*/ 1474002 h 1705496"/>
                    <a:gd name="connsiteX15-79" fmla="*/ 5637663 w 7158956"/>
                    <a:gd name="connsiteY15-80" fmla="*/ 1485576 h 1705496"/>
                    <a:gd name="connsiteX16-81" fmla="*/ 4642240 w 7158956"/>
                    <a:gd name="connsiteY16-82" fmla="*/ 1566600 h 1705496"/>
                    <a:gd name="connsiteX17-83" fmla="*/ 3519496 w 7158956"/>
                    <a:gd name="connsiteY17-84" fmla="*/ 1705496 h 1705496"/>
                    <a:gd name="connsiteX18-85" fmla="*/ 2234706 w 7158956"/>
                    <a:gd name="connsiteY18-86" fmla="*/ 1566600 h 1705496"/>
                    <a:gd name="connsiteX19-87" fmla="*/ 1736995 w 7158956"/>
                    <a:gd name="connsiteY19-88" fmla="*/ 1693921 h 1705496"/>
                    <a:gd name="connsiteX20-89" fmla="*/ 452205 w 7158956"/>
                    <a:gd name="connsiteY20-90" fmla="*/ 1636048 h 1705496"/>
                    <a:gd name="connsiteX21-91" fmla="*/ 47091 w 7158956"/>
                    <a:gd name="connsiteY21-92" fmla="*/ 1520301 h 1705496"/>
                    <a:gd name="connsiteX22-93" fmla="*/ 47091 w 7158956"/>
                    <a:gd name="connsiteY22-94" fmla="*/ 455430 h 1705496"/>
                    <a:gd name="connsiteX23-95" fmla="*/ 429056 w 7158956"/>
                    <a:gd name="connsiteY23-96" fmla="*/ 119764 h 1705496"/>
                    <a:gd name="connsiteX0-97" fmla="*/ 429056 w 7141652"/>
                    <a:gd name="connsiteY0-98" fmla="*/ 119764 h 1705496"/>
                    <a:gd name="connsiteX1-99" fmla="*/ 1030939 w 7141652"/>
                    <a:gd name="connsiteY1-100" fmla="*/ 15592 h 1705496"/>
                    <a:gd name="connsiteX2-101" fmla="*/ 1436053 w 7141652"/>
                    <a:gd name="connsiteY2-102" fmla="*/ 108190 h 1705496"/>
                    <a:gd name="connsiteX3-103" fmla="*/ 2118959 w 7141652"/>
                    <a:gd name="connsiteY3-104" fmla="*/ 38742 h 1705496"/>
                    <a:gd name="connsiteX4-105" fmla="*/ 2547223 w 7141652"/>
                    <a:gd name="connsiteY4-106" fmla="*/ 4017 h 1705496"/>
                    <a:gd name="connsiteX5-107" fmla="*/ 3068083 w 7141652"/>
                    <a:gd name="connsiteY5-108" fmla="*/ 131339 h 1705496"/>
                    <a:gd name="connsiteX6-109" fmla="*/ 3612094 w 7141652"/>
                    <a:gd name="connsiteY6-110" fmla="*/ 15592 h 1705496"/>
                    <a:gd name="connsiteX7-111" fmla="*/ 4468620 w 7141652"/>
                    <a:gd name="connsiteY7-112" fmla="*/ 189212 h 1705496"/>
                    <a:gd name="connsiteX8-113" fmla="*/ 5290423 w 7141652"/>
                    <a:gd name="connsiteY8-114" fmla="*/ 142914 h 1705496"/>
                    <a:gd name="connsiteX9-115" fmla="*/ 6158524 w 7141652"/>
                    <a:gd name="connsiteY9-116" fmla="*/ 223936 h 1705496"/>
                    <a:gd name="connsiteX10-117" fmla="*/ 6957177 w 7141652"/>
                    <a:gd name="connsiteY10-118" fmla="*/ 166063 h 1705496"/>
                    <a:gd name="connsiteX11-119" fmla="*/ 7084499 w 7141652"/>
                    <a:gd name="connsiteY11-120" fmla="*/ 328109 h 1705496"/>
                    <a:gd name="connsiteX12-121" fmla="*/ 7130797 w 7141652"/>
                    <a:gd name="connsiteY12-122" fmla="*/ 837395 h 1705496"/>
                    <a:gd name="connsiteX13-123" fmla="*/ 7096073 w 7141652"/>
                    <a:gd name="connsiteY13-124" fmla="*/ 1288807 h 1705496"/>
                    <a:gd name="connsiteX14-125" fmla="*/ 6690959 w 7141652"/>
                    <a:gd name="connsiteY14-126" fmla="*/ 1531876 h 1705496"/>
                    <a:gd name="connsiteX15-127" fmla="*/ 5637663 w 7141652"/>
                    <a:gd name="connsiteY15-128" fmla="*/ 1485576 h 1705496"/>
                    <a:gd name="connsiteX16-129" fmla="*/ 4642240 w 7141652"/>
                    <a:gd name="connsiteY16-130" fmla="*/ 1566600 h 1705496"/>
                    <a:gd name="connsiteX17-131" fmla="*/ 3519496 w 7141652"/>
                    <a:gd name="connsiteY17-132" fmla="*/ 1705496 h 1705496"/>
                    <a:gd name="connsiteX18-133" fmla="*/ 2234706 w 7141652"/>
                    <a:gd name="connsiteY18-134" fmla="*/ 1566600 h 1705496"/>
                    <a:gd name="connsiteX19-135" fmla="*/ 1736995 w 7141652"/>
                    <a:gd name="connsiteY19-136" fmla="*/ 1693921 h 1705496"/>
                    <a:gd name="connsiteX20-137" fmla="*/ 452205 w 7141652"/>
                    <a:gd name="connsiteY20-138" fmla="*/ 1636048 h 1705496"/>
                    <a:gd name="connsiteX21-139" fmla="*/ 47091 w 7141652"/>
                    <a:gd name="connsiteY21-140" fmla="*/ 1520301 h 1705496"/>
                    <a:gd name="connsiteX22-141" fmla="*/ 47091 w 7141652"/>
                    <a:gd name="connsiteY22-142" fmla="*/ 455430 h 1705496"/>
                    <a:gd name="connsiteX23-143" fmla="*/ 429056 w 7141652"/>
                    <a:gd name="connsiteY23-144" fmla="*/ 119764 h 1705496"/>
                    <a:gd name="connsiteX0-145" fmla="*/ 429056 w 7141652"/>
                    <a:gd name="connsiteY0-146" fmla="*/ 119764 h 1705496"/>
                    <a:gd name="connsiteX1-147" fmla="*/ 1030939 w 7141652"/>
                    <a:gd name="connsiteY1-148" fmla="*/ 15592 h 1705496"/>
                    <a:gd name="connsiteX2-149" fmla="*/ 1436053 w 7141652"/>
                    <a:gd name="connsiteY2-150" fmla="*/ 108190 h 1705496"/>
                    <a:gd name="connsiteX3-151" fmla="*/ 2118959 w 7141652"/>
                    <a:gd name="connsiteY3-152" fmla="*/ 38742 h 1705496"/>
                    <a:gd name="connsiteX4-153" fmla="*/ 2547223 w 7141652"/>
                    <a:gd name="connsiteY4-154" fmla="*/ 4017 h 1705496"/>
                    <a:gd name="connsiteX5-155" fmla="*/ 3068083 w 7141652"/>
                    <a:gd name="connsiteY5-156" fmla="*/ 131339 h 1705496"/>
                    <a:gd name="connsiteX6-157" fmla="*/ 3612094 w 7141652"/>
                    <a:gd name="connsiteY6-158" fmla="*/ 15592 h 1705496"/>
                    <a:gd name="connsiteX7-159" fmla="*/ 4468620 w 7141652"/>
                    <a:gd name="connsiteY7-160" fmla="*/ 189212 h 1705496"/>
                    <a:gd name="connsiteX8-161" fmla="*/ 5290423 w 7141652"/>
                    <a:gd name="connsiteY8-162" fmla="*/ 142914 h 1705496"/>
                    <a:gd name="connsiteX9-163" fmla="*/ 6158524 w 7141652"/>
                    <a:gd name="connsiteY9-164" fmla="*/ 223936 h 1705496"/>
                    <a:gd name="connsiteX10-165" fmla="*/ 6957177 w 7141652"/>
                    <a:gd name="connsiteY10-166" fmla="*/ 166063 h 1705496"/>
                    <a:gd name="connsiteX11-167" fmla="*/ 7084499 w 7141652"/>
                    <a:gd name="connsiteY11-168" fmla="*/ 328109 h 1705496"/>
                    <a:gd name="connsiteX12-169" fmla="*/ 7130797 w 7141652"/>
                    <a:gd name="connsiteY12-170" fmla="*/ 837395 h 1705496"/>
                    <a:gd name="connsiteX13-171" fmla="*/ 7096073 w 7141652"/>
                    <a:gd name="connsiteY13-172" fmla="*/ 1288807 h 1705496"/>
                    <a:gd name="connsiteX14-173" fmla="*/ 6690959 w 7141652"/>
                    <a:gd name="connsiteY14-174" fmla="*/ 1531876 h 1705496"/>
                    <a:gd name="connsiteX15-175" fmla="*/ 5637663 w 7141652"/>
                    <a:gd name="connsiteY15-176" fmla="*/ 1624472 h 1705496"/>
                    <a:gd name="connsiteX16-177" fmla="*/ 4642240 w 7141652"/>
                    <a:gd name="connsiteY16-178" fmla="*/ 1566600 h 1705496"/>
                    <a:gd name="connsiteX17-179" fmla="*/ 3519496 w 7141652"/>
                    <a:gd name="connsiteY17-180" fmla="*/ 1705496 h 1705496"/>
                    <a:gd name="connsiteX18-181" fmla="*/ 2234706 w 7141652"/>
                    <a:gd name="connsiteY18-182" fmla="*/ 1566600 h 1705496"/>
                    <a:gd name="connsiteX19-183" fmla="*/ 1736995 w 7141652"/>
                    <a:gd name="connsiteY19-184" fmla="*/ 1693921 h 1705496"/>
                    <a:gd name="connsiteX20-185" fmla="*/ 452205 w 7141652"/>
                    <a:gd name="connsiteY20-186" fmla="*/ 1636048 h 1705496"/>
                    <a:gd name="connsiteX21-187" fmla="*/ 47091 w 7141652"/>
                    <a:gd name="connsiteY21-188" fmla="*/ 1520301 h 1705496"/>
                    <a:gd name="connsiteX22-189" fmla="*/ 47091 w 7141652"/>
                    <a:gd name="connsiteY22-190" fmla="*/ 455430 h 1705496"/>
                    <a:gd name="connsiteX23-191" fmla="*/ 429056 w 7141652"/>
                    <a:gd name="connsiteY23-192" fmla="*/ 119764 h 1705496"/>
                    <a:gd name="connsiteX0-193" fmla="*/ 429056 w 7141652"/>
                    <a:gd name="connsiteY0-194" fmla="*/ 119764 h 1705496"/>
                    <a:gd name="connsiteX1-195" fmla="*/ 1030939 w 7141652"/>
                    <a:gd name="connsiteY1-196" fmla="*/ 15592 h 1705496"/>
                    <a:gd name="connsiteX2-197" fmla="*/ 1436053 w 7141652"/>
                    <a:gd name="connsiteY2-198" fmla="*/ 108190 h 1705496"/>
                    <a:gd name="connsiteX3-199" fmla="*/ 2118959 w 7141652"/>
                    <a:gd name="connsiteY3-200" fmla="*/ 38742 h 1705496"/>
                    <a:gd name="connsiteX4-201" fmla="*/ 2547223 w 7141652"/>
                    <a:gd name="connsiteY4-202" fmla="*/ 4017 h 1705496"/>
                    <a:gd name="connsiteX5-203" fmla="*/ 3068083 w 7141652"/>
                    <a:gd name="connsiteY5-204" fmla="*/ 131339 h 1705496"/>
                    <a:gd name="connsiteX6-205" fmla="*/ 3612094 w 7141652"/>
                    <a:gd name="connsiteY6-206" fmla="*/ 15592 h 1705496"/>
                    <a:gd name="connsiteX7-207" fmla="*/ 4468620 w 7141652"/>
                    <a:gd name="connsiteY7-208" fmla="*/ 189212 h 1705496"/>
                    <a:gd name="connsiteX8-209" fmla="*/ 5290423 w 7141652"/>
                    <a:gd name="connsiteY8-210" fmla="*/ 142914 h 1705496"/>
                    <a:gd name="connsiteX9-211" fmla="*/ 6158524 w 7141652"/>
                    <a:gd name="connsiteY9-212" fmla="*/ 223936 h 1705496"/>
                    <a:gd name="connsiteX10-213" fmla="*/ 6957177 w 7141652"/>
                    <a:gd name="connsiteY10-214" fmla="*/ 166063 h 1705496"/>
                    <a:gd name="connsiteX11-215" fmla="*/ 7084499 w 7141652"/>
                    <a:gd name="connsiteY11-216" fmla="*/ 328109 h 1705496"/>
                    <a:gd name="connsiteX12-217" fmla="*/ 7130797 w 7141652"/>
                    <a:gd name="connsiteY12-218" fmla="*/ 837395 h 1705496"/>
                    <a:gd name="connsiteX13-219" fmla="*/ 7096073 w 7141652"/>
                    <a:gd name="connsiteY13-220" fmla="*/ 1288807 h 1705496"/>
                    <a:gd name="connsiteX14-221" fmla="*/ 6690959 w 7141652"/>
                    <a:gd name="connsiteY14-222" fmla="*/ 1531876 h 1705496"/>
                    <a:gd name="connsiteX15-223" fmla="*/ 5614514 w 7141652"/>
                    <a:gd name="connsiteY15-224" fmla="*/ 1497151 h 1705496"/>
                    <a:gd name="connsiteX16-225" fmla="*/ 4642240 w 7141652"/>
                    <a:gd name="connsiteY16-226" fmla="*/ 1566600 h 1705496"/>
                    <a:gd name="connsiteX17-227" fmla="*/ 3519496 w 7141652"/>
                    <a:gd name="connsiteY17-228" fmla="*/ 1705496 h 1705496"/>
                    <a:gd name="connsiteX18-229" fmla="*/ 2234706 w 7141652"/>
                    <a:gd name="connsiteY18-230" fmla="*/ 1566600 h 1705496"/>
                    <a:gd name="connsiteX19-231" fmla="*/ 1736995 w 7141652"/>
                    <a:gd name="connsiteY19-232" fmla="*/ 1693921 h 1705496"/>
                    <a:gd name="connsiteX20-233" fmla="*/ 452205 w 7141652"/>
                    <a:gd name="connsiteY20-234" fmla="*/ 1636048 h 1705496"/>
                    <a:gd name="connsiteX21-235" fmla="*/ 47091 w 7141652"/>
                    <a:gd name="connsiteY21-236" fmla="*/ 1520301 h 1705496"/>
                    <a:gd name="connsiteX22-237" fmla="*/ 47091 w 7141652"/>
                    <a:gd name="connsiteY22-238" fmla="*/ 455430 h 1705496"/>
                    <a:gd name="connsiteX23-239" fmla="*/ 429056 w 7141652"/>
                    <a:gd name="connsiteY23-240" fmla="*/ 119764 h 1705496"/>
                    <a:gd name="connsiteX0-241" fmla="*/ 429056 w 7141652"/>
                    <a:gd name="connsiteY0-242" fmla="*/ 119764 h 1695947"/>
                    <a:gd name="connsiteX1-243" fmla="*/ 1030939 w 7141652"/>
                    <a:gd name="connsiteY1-244" fmla="*/ 15592 h 1695947"/>
                    <a:gd name="connsiteX2-245" fmla="*/ 1436053 w 7141652"/>
                    <a:gd name="connsiteY2-246" fmla="*/ 108190 h 1695947"/>
                    <a:gd name="connsiteX3-247" fmla="*/ 2118959 w 7141652"/>
                    <a:gd name="connsiteY3-248" fmla="*/ 38742 h 1695947"/>
                    <a:gd name="connsiteX4-249" fmla="*/ 2547223 w 7141652"/>
                    <a:gd name="connsiteY4-250" fmla="*/ 4017 h 1695947"/>
                    <a:gd name="connsiteX5-251" fmla="*/ 3068083 w 7141652"/>
                    <a:gd name="connsiteY5-252" fmla="*/ 131339 h 1695947"/>
                    <a:gd name="connsiteX6-253" fmla="*/ 3612094 w 7141652"/>
                    <a:gd name="connsiteY6-254" fmla="*/ 15592 h 1695947"/>
                    <a:gd name="connsiteX7-255" fmla="*/ 4468620 w 7141652"/>
                    <a:gd name="connsiteY7-256" fmla="*/ 189212 h 1695947"/>
                    <a:gd name="connsiteX8-257" fmla="*/ 5290423 w 7141652"/>
                    <a:gd name="connsiteY8-258" fmla="*/ 142914 h 1695947"/>
                    <a:gd name="connsiteX9-259" fmla="*/ 6158524 w 7141652"/>
                    <a:gd name="connsiteY9-260" fmla="*/ 223936 h 1695947"/>
                    <a:gd name="connsiteX10-261" fmla="*/ 6957177 w 7141652"/>
                    <a:gd name="connsiteY10-262" fmla="*/ 166063 h 1695947"/>
                    <a:gd name="connsiteX11-263" fmla="*/ 7084499 w 7141652"/>
                    <a:gd name="connsiteY11-264" fmla="*/ 328109 h 1695947"/>
                    <a:gd name="connsiteX12-265" fmla="*/ 7130797 w 7141652"/>
                    <a:gd name="connsiteY12-266" fmla="*/ 837395 h 1695947"/>
                    <a:gd name="connsiteX13-267" fmla="*/ 7096073 w 7141652"/>
                    <a:gd name="connsiteY13-268" fmla="*/ 1288807 h 1695947"/>
                    <a:gd name="connsiteX14-269" fmla="*/ 6690959 w 7141652"/>
                    <a:gd name="connsiteY14-270" fmla="*/ 1531876 h 1695947"/>
                    <a:gd name="connsiteX15-271" fmla="*/ 5614514 w 7141652"/>
                    <a:gd name="connsiteY15-272" fmla="*/ 1497151 h 1695947"/>
                    <a:gd name="connsiteX16-273" fmla="*/ 4642240 w 7141652"/>
                    <a:gd name="connsiteY16-274" fmla="*/ 1566600 h 1695947"/>
                    <a:gd name="connsiteX17-275" fmla="*/ 3693116 w 7141652"/>
                    <a:gd name="connsiteY17-276" fmla="*/ 1612898 h 1695947"/>
                    <a:gd name="connsiteX18-277" fmla="*/ 2234706 w 7141652"/>
                    <a:gd name="connsiteY18-278" fmla="*/ 1566600 h 1695947"/>
                    <a:gd name="connsiteX19-279" fmla="*/ 1736995 w 7141652"/>
                    <a:gd name="connsiteY19-280" fmla="*/ 1693921 h 1695947"/>
                    <a:gd name="connsiteX20-281" fmla="*/ 452205 w 7141652"/>
                    <a:gd name="connsiteY20-282" fmla="*/ 1636048 h 1695947"/>
                    <a:gd name="connsiteX21-283" fmla="*/ 47091 w 7141652"/>
                    <a:gd name="connsiteY21-284" fmla="*/ 1520301 h 1695947"/>
                    <a:gd name="connsiteX22-285" fmla="*/ 47091 w 7141652"/>
                    <a:gd name="connsiteY22-286" fmla="*/ 455430 h 1695947"/>
                    <a:gd name="connsiteX23-287" fmla="*/ 429056 w 7141652"/>
                    <a:gd name="connsiteY23-288" fmla="*/ 119764 h 1695947"/>
                    <a:gd name="connsiteX0-289" fmla="*/ 429056 w 7141652"/>
                    <a:gd name="connsiteY0-290" fmla="*/ 119764 h 1695431"/>
                    <a:gd name="connsiteX1-291" fmla="*/ 1030939 w 7141652"/>
                    <a:gd name="connsiteY1-292" fmla="*/ 15592 h 1695431"/>
                    <a:gd name="connsiteX2-293" fmla="*/ 1436053 w 7141652"/>
                    <a:gd name="connsiteY2-294" fmla="*/ 108190 h 1695431"/>
                    <a:gd name="connsiteX3-295" fmla="*/ 2118959 w 7141652"/>
                    <a:gd name="connsiteY3-296" fmla="*/ 38742 h 1695431"/>
                    <a:gd name="connsiteX4-297" fmla="*/ 2547223 w 7141652"/>
                    <a:gd name="connsiteY4-298" fmla="*/ 4017 h 1695431"/>
                    <a:gd name="connsiteX5-299" fmla="*/ 3068083 w 7141652"/>
                    <a:gd name="connsiteY5-300" fmla="*/ 131339 h 1695431"/>
                    <a:gd name="connsiteX6-301" fmla="*/ 3612094 w 7141652"/>
                    <a:gd name="connsiteY6-302" fmla="*/ 15592 h 1695431"/>
                    <a:gd name="connsiteX7-303" fmla="*/ 4468620 w 7141652"/>
                    <a:gd name="connsiteY7-304" fmla="*/ 189212 h 1695431"/>
                    <a:gd name="connsiteX8-305" fmla="*/ 5290423 w 7141652"/>
                    <a:gd name="connsiteY8-306" fmla="*/ 142914 h 1695431"/>
                    <a:gd name="connsiteX9-307" fmla="*/ 6158524 w 7141652"/>
                    <a:gd name="connsiteY9-308" fmla="*/ 223936 h 1695431"/>
                    <a:gd name="connsiteX10-309" fmla="*/ 6957177 w 7141652"/>
                    <a:gd name="connsiteY10-310" fmla="*/ 166063 h 1695431"/>
                    <a:gd name="connsiteX11-311" fmla="*/ 7084499 w 7141652"/>
                    <a:gd name="connsiteY11-312" fmla="*/ 328109 h 1695431"/>
                    <a:gd name="connsiteX12-313" fmla="*/ 7130797 w 7141652"/>
                    <a:gd name="connsiteY12-314" fmla="*/ 837395 h 1695431"/>
                    <a:gd name="connsiteX13-315" fmla="*/ 7096073 w 7141652"/>
                    <a:gd name="connsiteY13-316" fmla="*/ 1288807 h 1695431"/>
                    <a:gd name="connsiteX14-317" fmla="*/ 6690959 w 7141652"/>
                    <a:gd name="connsiteY14-318" fmla="*/ 1531876 h 1695431"/>
                    <a:gd name="connsiteX15-319" fmla="*/ 5614514 w 7141652"/>
                    <a:gd name="connsiteY15-320" fmla="*/ 1497151 h 1695431"/>
                    <a:gd name="connsiteX16-321" fmla="*/ 4642240 w 7141652"/>
                    <a:gd name="connsiteY16-322" fmla="*/ 1566600 h 1695431"/>
                    <a:gd name="connsiteX17-323" fmla="*/ 3693116 w 7141652"/>
                    <a:gd name="connsiteY17-324" fmla="*/ 1612898 h 1695431"/>
                    <a:gd name="connsiteX18-325" fmla="*/ 2720843 w 7141652"/>
                    <a:gd name="connsiteY18-326" fmla="*/ 1578175 h 1695431"/>
                    <a:gd name="connsiteX19-327" fmla="*/ 1736995 w 7141652"/>
                    <a:gd name="connsiteY19-328" fmla="*/ 1693921 h 1695431"/>
                    <a:gd name="connsiteX20-329" fmla="*/ 452205 w 7141652"/>
                    <a:gd name="connsiteY20-330" fmla="*/ 1636048 h 1695431"/>
                    <a:gd name="connsiteX21-331" fmla="*/ 47091 w 7141652"/>
                    <a:gd name="connsiteY21-332" fmla="*/ 1520301 h 1695431"/>
                    <a:gd name="connsiteX22-333" fmla="*/ 47091 w 7141652"/>
                    <a:gd name="connsiteY22-334" fmla="*/ 455430 h 1695431"/>
                    <a:gd name="connsiteX23-335" fmla="*/ 429056 w 7141652"/>
                    <a:gd name="connsiteY23-336" fmla="*/ 119764 h 1695431"/>
                    <a:gd name="connsiteX0-337" fmla="*/ 429056 w 7141652"/>
                    <a:gd name="connsiteY0-338" fmla="*/ 119764 h 1651788"/>
                    <a:gd name="connsiteX1-339" fmla="*/ 1030939 w 7141652"/>
                    <a:gd name="connsiteY1-340" fmla="*/ 15592 h 1651788"/>
                    <a:gd name="connsiteX2-341" fmla="*/ 1436053 w 7141652"/>
                    <a:gd name="connsiteY2-342" fmla="*/ 108190 h 1651788"/>
                    <a:gd name="connsiteX3-343" fmla="*/ 2118959 w 7141652"/>
                    <a:gd name="connsiteY3-344" fmla="*/ 38742 h 1651788"/>
                    <a:gd name="connsiteX4-345" fmla="*/ 2547223 w 7141652"/>
                    <a:gd name="connsiteY4-346" fmla="*/ 4017 h 1651788"/>
                    <a:gd name="connsiteX5-347" fmla="*/ 3068083 w 7141652"/>
                    <a:gd name="connsiteY5-348" fmla="*/ 131339 h 1651788"/>
                    <a:gd name="connsiteX6-349" fmla="*/ 3612094 w 7141652"/>
                    <a:gd name="connsiteY6-350" fmla="*/ 15592 h 1651788"/>
                    <a:gd name="connsiteX7-351" fmla="*/ 4468620 w 7141652"/>
                    <a:gd name="connsiteY7-352" fmla="*/ 189212 h 1651788"/>
                    <a:gd name="connsiteX8-353" fmla="*/ 5290423 w 7141652"/>
                    <a:gd name="connsiteY8-354" fmla="*/ 142914 h 1651788"/>
                    <a:gd name="connsiteX9-355" fmla="*/ 6158524 w 7141652"/>
                    <a:gd name="connsiteY9-356" fmla="*/ 223936 h 1651788"/>
                    <a:gd name="connsiteX10-357" fmla="*/ 6957177 w 7141652"/>
                    <a:gd name="connsiteY10-358" fmla="*/ 166063 h 1651788"/>
                    <a:gd name="connsiteX11-359" fmla="*/ 7084499 w 7141652"/>
                    <a:gd name="connsiteY11-360" fmla="*/ 328109 h 1651788"/>
                    <a:gd name="connsiteX12-361" fmla="*/ 7130797 w 7141652"/>
                    <a:gd name="connsiteY12-362" fmla="*/ 837395 h 1651788"/>
                    <a:gd name="connsiteX13-363" fmla="*/ 7096073 w 7141652"/>
                    <a:gd name="connsiteY13-364" fmla="*/ 1288807 h 1651788"/>
                    <a:gd name="connsiteX14-365" fmla="*/ 6690959 w 7141652"/>
                    <a:gd name="connsiteY14-366" fmla="*/ 1531876 h 1651788"/>
                    <a:gd name="connsiteX15-367" fmla="*/ 5614514 w 7141652"/>
                    <a:gd name="connsiteY15-368" fmla="*/ 1497151 h 1651788"/>
                    <a:gd name="connsiteX16-369" fmla="*/ 4642240 w 7141652"/>
                    <a:gd name="connsiteY16-370" fmla="*/ 1566600 h 1651788"/>
                    <a:gd name="connsiteX17-371" fmla="*/ 3693116 w 7141652"/>
                    <a:gd name="connsiteY17-372" fmla="*/ 1612898 h 1651788"/>
                    <a:gd name="connsiteX18-373" fmla="*/ 2720843 w 7141652"/>
                    <a:gd name="connsiteY18-374" fmla="*/ 1578175 h 1651788"/>
                    <a:gd name="connsiteX19-375" fmla="*/ 1748570 w 7141652"/>
                    <a:gd name="connsiteY19-376" fmla="*/ 1531876 h 1651788"/>
                    <a:gd name="connsiteX20-377" fmla="*/ 452205 w 7141652"/>
                    <a:gd name="connsiteY20-378" fmla="*/ 1636048 h 1651788"/>
                    <a:gd name="connsiteX21-379" fmla="*/ 47091 w 7141652"/>
                    <a:gd name="connsiteY21-380" fmla="*/ 1520301 h 1651788"/>
                    <a:gd name="connsiteX22-381" fmla="*/ 47091 w 7141652"/>
                    <a:gd name="connsiteY22-382" fmla="*/ 455430 h 1651788"/>
                    <a:gd name="connsiteX23-383" fmla="*/ 429056 w 7141652"/>
                    <a:gd name="connsiteY23-384" fmla="*/ 119764 h 1651788"/>
                    <a:gd name="connsiteX0-385" fmla="*/ 429056 w 7141652"/>
                    <a:gd name="connsiteY0-386" fmla="*/ 119764 h 1729578"/>
                    <a:gd name="connsiteX1-387" fmla="*/ 1030939 w 7141652"/>
                    <a:gd name="connsiteY1-388" fmla="*/ 15592 h 1729578"/>
                    <a:gd name="connsiteX2-389" fmla="*/ 1436053 w 7141652"/>
                    <a:gd name="connsiteY2-390" fmla="*/ 108190 h 1729578"/>
                    <a:gd name="connsiteX3-391" fmla="*/ 2118959 w 7141652"/>
                    <a:gd name="connsiteY3-392" fmla="*/ 38742 h 1729578"/>
                    <a:gd name="connsiteX4-393" fmla="*/ 2547223 w 7141652"/>
                    <a:gd name="connsiteY4-394" fmla="*/ 4017 h 1729578"/>
                    <a:gd name="connsiteX5-395" fmla="*/ 3068083 w 7141652"/>
                    <a:gd name="connsiteY5-396" fmla="*/ 131339 h 1729578"/>
                    <a:gd name="connsiteX6-397" fmla="*/ 3612094 w 7141652"/>
                    <a:gd name="connsiteY6-398" fmla="*/ 15592 h 1729578"/>
                    <a:gd name="connsiteX7-399" fmla="*/ 4468620 w 7141652"/>
                    <a:gd name="connsiteY7-400" fmla="*/ 189212 h 1729578"/>
                    <a:gd name="connsiteX8-401" fmla="*/ 5290423 w 7141652"/>
                    <a:gd name="connsiteY8-402" fmla="*/ 142914 h 1729578"/>
                    <a:gd name="connsiteX9-403" fmla="*/ 6158524 w 7141652"/>
                    <a:gd name="connsiteY9-404" fmla="*/ 223936 h 1729578"/>
                    <a:gd name="connsiteX10-405" fmla="*/ 6957177 w 7141652"/>
                    <a:gd name="connsiteY10-406" fmla="*/ 166063 h 1729578"/>
                    <a:gd name="connsiteX11-407" fmla="*/ 7084499 w 7141652"/>
                    <a:gd name="connsiteY11-408" fmla="*/ 328109 h 1729578"/>
                    <a:gd name="connsiteX12-409" fmla="*/ 7130797 w 7141652"/>
                    <a:gd name="connsiteY12-410" fmla="*/ 837395 h 1729578"/>
                    <a:gd name="connsiteX13-411" fmla="*/ 7096073 w 7141652"/>
                    <a:gd name="connsiteY13-412" fmla="*/ 1288807 h 1729578"/>
                    <a:gd name="connsiteX14-413" fmla="*/ 6690959 w 7141652"/>
                    <a:gd name="connsiteY14-414" fmla="*/ 1531876 h 1729578"/>
                    <a:gd name="connsiteX15-415" fmla="*/ 5614514 w 7141652"/>
                    <a:gd name="connsiteY15-416" fmla="*/ 1497151 h 1729578"/>
                    <a:gd name="connsiteX16-417" fmla="*/ 4642240 w 7141652"/>
                    <a:gd name="connsiteY16-418" fmla="*/ 1566600 h 1729578"/>
                    <a:gd name="connsiteX17-419" fmla="*/ 3693116 w 7141652"/>
                    <a:gd name="connsiteY17-420" fmla="*/ 1612898 h 1729578"/>
                    <a:gd name="connsiteX18-421" fmla="*/ 2720843 w 7141652"/>
                    <a:gd name="connsiteY18-422" fmla="*/ 1578175 h 1729578"/>
                    <a:gd name="connsiteX19-423" fmla="*/ 1598100 w 7141652"/>
                    <a:gd name="connsiteY19-424" fmla="*/ 1728645 h 1729578"/>
                    <a:gd name="connsiteX20-425" fmla="*/ 452205 w 7141652"/>
                    <a:gd name="connsiteY20-426" fmla="*/ 1636048 h 1729578"/>
                    <a:gd name="connsiteX21-427" fmla="*/ 47091 w 7141652"/>
                    <a:gd name="connsiteY21-428" fmla="*/ 1520301 h 1729578"/>
                    <a:gd name="connsiteX22-429" fmla="*/ 47091 w 7141652"/>
                    <a:gd name="connsiteY22-430" fmla="*/ 455430 h 1729578"/>
                    <a:gd name="connsiteX23-431" fmla="*/ 429056 w 7141652"/>
                    <a:gd name="connsiteY23-432" fmla="*/ 119764 h 1729578"/>
                    <a:gd name="connsiteX0-433" fmla="*/ 429056 w 7141652"/>
                    <a:gd name="connsiteY0-434" fmla="*/ 119764 h 1732632"/>
                    <a:gd name="connsiteX1-435" fmla="*/ 1030939 w 7141652"/>
                    <a:gd name="connsiteY1-436" fmla="*/ 15592 h 1732632"/>
                    <a:gd name="connsiteX2-437" fmla="*/ 1436053 w 7141652"/>
                    <a:gd name="connsiteY2-438" fmla="*/ 108190 h 1732632"/>
                    <a:gd name="connsiteX3-439" fmla="*/ 2118959 w 7141652"/>
                    <a:gd name="connsiteY3-440" fmla="*/ 38742 h 1732632"/>
                    <a:gd name="connsiteX4-441" fmla="*/ 2547223 w 7141652"/>
                    <a:gd name="connsiteY4-442" fmla="*/ 4017 h 1732632"/>
                    <a:gd name="connsiteX5-443" fmla="*/ 3068083 w 7141652"/>
                    <a:gd name="connsiteY5-444" fmla="*/ 131339 h 1732632"/>
                    <a:gd name="connsiteX6-445" fmla="*/ 3612094 w 7141652"/>
                    <a:gd name="connsiteY6-446" fmla="*/ 15592 h 1732632"/>
                    <a:gd name="connsiteX7-447" fmla="*/ 4468620 w 7141652"/>
                    <a:gd name="connsiteY7-448" fmla="*/ 189212 h 1732632"/>
                    <a:gd name="connsiteX8-449" fmla="*/ 5290423 w 7141652"/>
                    <a:gd name="connsiteY8-450" fmla="*/ 142914 h 1732632"/>
                    <a:gd name="connsiteX9-451" fmla="*/ 6158524 w 7141652"/>
                    <a:gd name="connsiteY9-452" fmla="*/ 223936 h 1732632"/>
                    <a:gd name="connsiteX10-453" fmla="*/ 6957177 w 7141652"/>
                    <a:gd name="connsiteY10-454" fmla="*/ 166063 h 1732632"/>
                    <a:gd name="connsiteX11-455" fmla="*/ 7084499 w 7141652"/>
                    <a:gd name="connsiteY11-456" fmla="*/ 328109 h 1732632"/>
                    <a:gd name="connsiteX12-457" fmla="*/ 7130797 w 7141652"/>
                    <a:gd name="connsiteY12-458" fmla="*/ 837395 h 1732632"/>
                    <a:gd name="connsiteX13-459" fmla="*/ 7096073 w 7141652"/>
                    <a:gd name="connsiteY13-460" fmla="*/ 1288807 h 1732632"/>
                    <a:gd name="connsiteX14-461" fmla="*/ 6690959 w 7141652"/>
                    <a:gd name="connsiteY14-462" fmla="*/ 1531876 h 1732632"/>
                    <a:gd name="connsiteX15-463" fmla="*/ 5614514 w 7141652"/>
                    <a:gd name="connsiteY15-464" fmla="*/ 1497151 h 1732632"/>
                    <a:gd name="connsiteX16-465" fmla="*/ 4642240 w 7141652"/>
                    <a:gd name="connsiteY16-466" fmla="*/ 1566600 h 1732632"/>
                    <a:gd name="connsiteX17-467" fmla="*/ 3693116 w 7141652"/>
                    <a:gd name="connsiteY17-468" fmla="*/ 1612898 h 1732632"/>
                    <a:gd name="connsiteX18-469" fmla="*/ 3010210 w 7141652"/>
                    <a:gd name="connsiteY18-470" fmla="*/ 1705497 h 1732632"/>
                    <a:gd name="connsiteX19-471" fmla="*/ 1598100 w 7141652"/>
                    <a:gd name="connsiteY19-472" fmla="*/ 1728645 h 1732632"/>
                    <a:gd name="connsiteX20-473" fmla="*/ 452205 w 7141652"/>
                    <a:gd name="connsiteY20-474" fmla="*/ 1636048 h 1732632"/>
                    <a:gd name="connsiteX21-475" fmla="*/ 47091 w 7141652"/>
                    <a:gd name="connsiteY21-476" fmla="*/ 1520301 h 1732632"/>
                    <a:gd name="connsiteX22-477" fmla="*/ 47091 w 7141652"/>
                    <a:gd name="connsiteY22-478" fmla="*/ 455430 h 1732632"/>
                    <a:gd name="connsiteX23-479" fmla="*/ 429056 w 7141652"/>
                    <a:gd name="connsiteY23-480" fmla="*/ 119764 h 1732632"/>
                    <a:gd name="connsiteX0-481" fmla="*/ 429056 w 7141652"/>
                    <a:gd name="connsiteY0-482" fmla="*/ 119764 h 1784577"/>
                    <a:gd name="connsiteX1-483" fmla="*/ 1030939 w 7141652"/>
                    <a:gd name="connsiteY1-484" fmla="*/ 15592 h 1784577"/>
                    <a:gd name="connsiteX2-485" fmla="*/ 1436053 w 7141652"/>
                    <a:gd name="connsiteY2-486" fmla="*/ 108190 h 1784577"/>
                    <a:gd name="connsiteX3-487" fmla="*/ 2118959 w 7141652"/>
                    <a:gd name="connsiteY3-488" fmla="*/ 38742 h 1784577"/>
                    <a:gd name="connsiteX4-489" fmla="*/ 2547223 w 7141652"/>
                    <a:gd name="connsiteY4-490" fmla="*/ 4017 h 1784577"/>
                    <a:gd name="connsiteX5-491" fmla="*/ 3068083 w 7141652"/>
                    <a:gd name="connsiteY5-492" fmla="*/ 131339 h 1784577"/>
                    <a:gd name="connsiteX6-493" fmla="*/ 3612094 w 7141652"/>
                    <a:gd name="connsiteY6-494" fmla="*/ 15592 h 1784577"/>
                    <a:gd name="connsiteX7-495" fmla="*/ 4468620 w 7141652"/>
                    <a:gd name="connsiteY7-496" fmla="*/ 189212 h 1784577"/>
                    <a:gd name="connsiteX8-497" fmla="*/ 5290423 w 7141652"/>
                    <a:gd name="connsiteY8-498" fmla="*/ 142914 h 1784577"/>
                    <a:gd name="connsiteX9-499" fmla="*/ 6158524 w 7141652"/>
                    <a:gd name="connsiteY9-500" fmla="*/ 223936 h 1784577"/>
                    <a:gd name="connsiteX10-501" fmla="*/ 6957177 w 7141652"/>
                    <a:gd name="connsiteY10-502" fmla="*/ 166063 h 1784577"/>
                    <a:gd name="connsiteX11-503" fmla="*/ 7084499 w 7141652"/>
                    <a:gd name="connsiteY11-504" fmla="*/ 328109 h 1784577"/>
                    <a:gd name="connsiteX12-505" fmla="*/ 7130797 w 7141652"/>
                    <a:gd name="connsiteY12-506" fmla="*/ 837395 h 1784577"/>
                    <a:gd name="connsiteX13-507" fmla="*/ 7096073 w 7141652"/>
                    <a:gd name="connsiteY13-508" fmla="*/ 1288807 h 1784577"/>
                    <a:gd name="connsiteX14-509" fmla="*/ 6690959 w 7141652"/>
                    <a:gd name="connsiteY14-510" fmla="*/ 1531876 h 1784577"/>
                    <a:gd name="connsiteX15-511" fmla="*/ 5614514 w 7141652"/>
                    <a:gd name="connsiteY15-512" fmla="*/ 1497151 h 1784577"/>
                    <a:gd name="connsiteX16-513" fmla="*/ 4642240 w 7141652"/>
                    <a:gd name="connsiteY16-514" fmla="*/ 1566600 h 1784577"/>
                    <a:gd name="connsiteX17-515" fmla="*/ 3693116 w 7141652"/>
                    <a:gd name="connsiteY17-516" fmla="*/ 1612898 h 1784577"/>
                    <a:gd name="connsiteX18-517" fmla="*/ 3010210 w 7141652"/>
                    <a:gd name="connsiteY18-518" fmla="*/ 1705497 h 1784577"/>
                    <a:gd name="connsiteX19-519" fmla="*/ 1598100 w 7141652"/>
                    <a:gd name="connsiteY19-520" fmla="*/ 1728645 h 1784577"/>
                    <a:gd name="connsiteX20-521" fmla="*/ 394332 w 7141652"/>
                    <a:gd name="connsiteY20-522" fmla="*/ 1774945 h 1784577"/>
                    <a:gd name="connsiteX21-523" fmla="*/ 47091 w 7141652"/>
                    <a:gd name="connsiteY21-524" fmla="*/ 1520301 h 1784577"/>
                    <a:gd name="connsiteX22-525" fmla="*/ 47091 w 7141652"/>
                    <a:gd name="connsiteY22-526" fmla="*/ 455430 h 1784577"/>
                    <a:gd name="connsiteX23-527" fmla="*/ 429056 w 7141652"/>
                    <a:gd name="connsiteY23-528" fmla="*/ 119764 h 1784577"/>
                    <a:gd name="connsiteX0-529" fmla="*/ 429056 w 7141652"/>
                    <a:gd name="connsiteY0-530" fmla="*/ 119764 h 1784577"/>
                    <a:gd name="connsiteX1-531" fmla="*/ 1030939 w 7141652"/>
                    <a:gd name="connsiteY1-532" fmla="*/ 15592 h 1784577"/>
                    <a:gd name="connsiteX2-533" fmla="*/ 1436053 w 7141652"/>
                    <a:gd name="connsiteY2-534" fmla="*/ 108190 h 1784577"/>
                    <a:gd name="connsiteX3-535" fmla="*/ 2118959 w 7141652"/>
                    <a:gd name="connsiteY3-536" fmla="*/ 38742 h 1784577"/>
                    <a:gd name="connsiteX4-537" fmla="*/ 2547223 w 7141652"/>
                    <a:gd name="connsiteY4-538" fmla="*/ 4017 h 1784577"/>
                    <a:gd name="connsiteX5-539" fmla="*/ 3068083 w 7141652"/>
                    <a:gd name="connsiteY5-540" fmla="*/ 131339 h 1784577"/>
                    <a:gd name="connsiteX6-541" fmla="*/ 3612094 w 7141652"/>
                    <a:gd name="connsiteY6-542" fmla="*/ 15592 h 1784577"/>
                    <a:gd name="connsiteX7-543" fmla="*/ 4468620 w 7141652"/>
                    <a:gd name="connsiteY7-544" fmla="*/ 189212 h 1784577"/>
                    <a:gd name="connsiteX8-545" fmla="*/ 5290423 w 7141652"/>
                    <a:gd name="connsiteY8-546" fmla="*/ 142914 h 1784577"/>
                    <a:gd name="connsiteX9-547" fmla="*/ 6158524 w 7141652"/>
                    <a:gd name="connsiteY9-548" fmla="*/ 223936 h 1784577"/>
                    <a:gd name="connsiteX10-549" fmla="*/ 6957177 w 7141652"/>
                    <a:gd name="connsiteY10-550" fmla="*/ 166063 h 1784577"/>
                    <a:gd name="connsiteX11-551" fmla="*/ 7084499 w 7141652"/>
                    <a:gd name="connsiteY11-552" fmla="*/ 328109 h 1784577"/>
                    <a:gd name="connsiteX12-553" fmla="*/ 7130797 w 7141652"/>
                    <a:gd name="connsiteY12-554" fmla="*/ 837395 h 1784577"/>
                    <a:gd name="connsiteX13-555" fmla="*/ 7096073 w 7141652"/>
                    <a:gd name="connsiteY13-556" fmla="*/ 1288807 h 1784577"/>
                    <a:gd name="connsiteX14-557" fmla="*/ 6690959 w 7141652"/>
                    <a:gd name="connsiteY14-558" fmla="*/ 1531876 h 1784577"/>
                    <a:gd name="connsiteX15-559" fmla="*/ 5614514 w 7141652"/>
                    <a:gd name="connsiteY15-560" fmla="*/ 1497151 h 1784577"/>
                    <a:gd name="connsiteX16-561" fmla="*/ 4642240 w 7141652"/>
                    <a:gd name="connsiteY16-562" fmla="*/ 1566600 h 1784577"/>
                    <a:gd name="connsiteX17-563" fmla="*/ 3693116 w 7141652"/>
                    <a:gd name="connsiteY17-564" fmla="*/ 1612898 h 1784577"/>
                    <a:gd name="connsiteX18-565" fmla="*/ 3010210 w 7141652"/>
                    <a:gd name="connsiteY18-566" fmla="*/ 1705497 h 1784577"/>
                    <a:gd name="connsiteX19-567" fmla="*/ 1412905 w 7141652"/>
                    <a:gd name="connsiteY19-568" fmla="*/ 1728645 h 1784577"/>
                    <a:gd name="connsiteX20-569" fmla="*/ 394332 w 7141652"/>
                    <a:gd name="connsiteY20-570" fmla="*/ 1774945 h 1784577"/>
                    <a:gd name="connsiteX21-571" fmla="*/ 47091 w 7141652"/>
                    <a:gd name="connsiteY21-572" fmla="*/ 1520301 h 1784577"/>
                    <a:gd name="connsiteX22-573" fmla="*/ 47091 w 7141652"/>
                    <a:gd name="connsiteY22-574" fmla="*/ 455430 h 1784577"/>
                    <a:gd name="connsiteX23-575" fmla="*/ 429056 w 7141652"/>
                    <a:gd name="connsiteY23-576" fmla="*/ 119764 h 1784577"/>
                    <a:gd name="connsiteX0-577" fmla="*/ 429056 w 7141652"/>
                    <a:gd name="connsiteY0-578" fmla="*/ 119764 h 1785145"/>
                    <a:gd name="connsiteX1-579" fmla="*/ 1030939 w 7141652"/>
                    <a:gd name="connsiteY1-580" fmla="*/ 15592 h 1785145"/>
                    <a:gd name="connsiteX2-581" fmla="*/ 1436053 w 7141652"/>
                    <a:gd name="connsiteY2-582" fmla="*/ 108190 h 1785145"/>
                    <a:gd name="connsiteX3-583" fmla="*/ 2118959 w 7141652"/>
                    <a:gd name="connsiteY3-584" fmla="*/ 38742 h 1785145"/>
                    <a:gd name="connsiteX4-585" fmla="*/ 2547223 w 7141652"/>
                    <a:gd name="connsiteY4-586" fmla="*/ 4017 h 1785145"/>
                    <a:gd name="connsiteX5-587" fmla="*/ 3068083 w 7141652"/>
                    <a:gd name="connsiteY5-588" fmla="*/ 131339 h 1785145"/>
                    <a:gd name="connsiteX6-589" fmla="*/ 3612094 w 7141652"/>
                    <a:gd name="connsiteY6-590" fmla="*/ 15592 h 1785145"/>
                    <a:gd name="connsiteX7-591" fmla="*/ 4468620 w 7141652"/>
                    <a:gd name="connsiteY7-592" fmla="*/ 189212 h 1785145"/>
                    <a:gd name="connsiteX8-593" fmla="*/ 5290423 w 7141652"/>
                    <a:gd name="connsiteY8-594" fmla="*/ 142914 h 1785145"/>
                    <a:gd name="connsiteX9-595" fmla="*/ 6158524 w 7141652"/>
                    <a:gd name="connsiteY9-596" fmla="*/ 223936 h 1785145"/>
                    <a:gd name="connsiteX10-597" fmla="*/ 6957177 w 7141652"/>
                    <a:gd name="connsiteY10-598" fmla="*/ 166063 h 1785145"/>
                    <a:gd name="connsiteX11-599" fmla="*/ 7084499 w 7141652"/>
                    <a:gd name="connsiteY11-600" fmla="*/ 328109 h 1785145"/>
                    <a:gd name="connsiteX12-601" fmla="*/ 7130797 w 7141652"/>
                    <a:gd name="connsiteY12-602" fmla="*/ 837395 h 1785145"/>
                    <a:gd name="connsiteX13-603" fmla="*/ 7096073 w 7141652"/>
                    <a:gd name="connsiteY13-604" fmla="*/ 1288807 h 1785145"/>
                    <a:gd name="connsiteX14-605" fmla="*/ 6690959 w 7141652"/>
                    <a:gd name="connsiteY14-606" fmla="*/ 1531876 h 1785145"/>
                    <a:gd name="connsiteX15-607" fmla="*/ 5614514 w 7141652"/>
                    <a:gd name="connsiteY15-608" fmla="*/ 1497151 h 1785145"/>
                    <a:gd name="connsiteX16-609" fmla="*/ 4642240 w 7141652"/>
                    <a:gd name="connsiteY16-610" fmla="*/ 1566600 h 1785145"/>
                    <a:gd name="connsiteX17-611" fmla="*/ 3693116 w 7141652"/>
                    <a:gd name="connsiteY17-612" fmla="*/ 1612898 h 1785145"/>
                    <a:gd name="connsiteX18-613" fmla="*/ 2998635 w 7141652"/>
                    <a:gd name="connsiteY18-614" fmla="*/ 1670773 h 1785145"/>
                    <a:gd name="connsiteX19-615" fmla="*/ 1412905 w 7141652"/>
                    <a:gd name="connsiteY19-616" fmla="*/ 1728645 h 1785145"/>
                    <a:gd name="connsiteX20-617" fmla="*/ 394332 w 7141652"/>
                    <a:gd name="connsiteY20-618" fmla="*/ 1774945 h 1785145"/>
                    <a:gd name="connsiteX21-619" fmla="*/ 47091 w 7141652"/>
                    <a:gd name="connsiteY21-620" fmla="*/ 1520301 h 1785145"/>
                    <a:gd name="connsiteX22-621" fmla="*/ 47091 w 7141652"/>
                    <a:gd name="connsiteY22-622" fmla="*/ 455430 h 1785145"/>
                    <a:gd name="connsiteX23-623" fmla="*/ 429056 w 7141652"/>
                    <a:gd name="connsiteY23-624" fmla="*/ 119764 h 1785145"/>
                    <a:gd name="connsiteX0-625" fmla="*/ 429056 w 7141652"/>
                    <a:gd name="connsiteY0-626" fmla="*/ 119764 h 1785145"/>
                    <a:gd name="connsiteX1-627" fmla="*/ 1030939 w 7141652"/>
                    <a:gd name="connsiteY1-628" fmla="*/ 15592 h 1785145"/>
                    <a:gd name="connsiteX2-629" fmla="*/ 1436053 w 7141652"/>
                    <a:gd name="connsiteY2-630" fmla="*/ 108190 h 1785145"/>
                    <a:gd name="connsiteX3-631" fmla="*/ 2118959 w 7141652"/>
                    <a:gd name="connsiteY3-632" fmla="*/ 38742 h 1785145"/>
                    <a:gd name="connsiteX4-633" fmla="*/ 2547223 w 7141652"/>
                    <a:gd name="connsiteY4-634" fmla="*/ 4017 h 1785145"/>
                    <a:gd name="connsiteX5-635" fmla="*/ 3068083 w 7141652"/>
                    <a:gd name="connsiteY5-636" fmla="*/ 131339 h 1785145"/>
                    <a:gd name="connsiteX6-637" fmla="*/ 3612094 w 7141652"/>
                    <a:gd name="connsiteY6-638" fmla="*/ 15592 h 1785145"/>
                    <a:gd name="connsiteX7-639" fmla="*/ 4468620 w 7141652"/>
                    <a:gd name="connsiteY7-640" fmla="*/ 189212 h 1785145"/>
                    <a:gd name="connsiteX8-641" fmla="*/ 5290423 w 7141652"/>
                    <a:gd name="connsiteY8-642" fmla="*/ 142914 h 1785145"/>
                    <a:gd name="connsiteX9-643" fmla="*/ 6158524 w 7141652"/>
                    <a:gd name="connsiteY9-644" fmla="*/ 223936 h 1785145"/>
                    <a:gd name="connsiteX10-645" fmla="*/ 6957177 w 7141652"/>
                    <a:gd name="connsiteY10-646" fmla="*/ 166063 h 1785145"/>
                    <a:gd name="connsiteX11-647" fmla="*/ 7084499 w 7141652"/>
                    <a:gd name="connsiteY11-648" fmla="*/ 328109 h 1785145"/>
                    <a:gd name="connsiteX12-649" fmla="*/ 7130797 w 7141652"/>
                    <a:gd name="connsiteY12-650" fmla="*/ 837395 h 1785145"/>
                    <a:gd name="connsiteX13-651" fmla="*/ 7096073 w 7141652"/>
                    <a:gd name="connsiteY13-652" fmla="*/ 1288807 h 1785145"/>
                    <a:gd name="connsiteX14-653" fmla="*/ 6690959 w 7141652"/>
                    <a:gd name="connsiteY14-654" fmla="*/ 1531876 h 1785145"/>
                    <a:gd name="connsiteX15-655" fmla="*/ 5614514 w 7141652"/>
                    <a:gd name="connsiteY15-656" fmla="*/ 1497151 h 1785145"/>
                    <a:gd name="connsiteX16-657" fmla="*/ 4514918 w 7141652"/>
                    <a:gd name="connsiteY16-658" fmla="*/ 1555025 h 1785145"/>
                    <a:gd name="connsiteX17-659" fmla="*/ 3693116 w 7141652"/>
                    <a:gd name="connsiteY17-660" fmla="*/ 1612898 h 1785145"/>
                    <a:gd name="connsiteX18-661" fmla="*/ 2998635 w 7141652"/>
                    <a:gd name="connsiteY18-662" fmla="*/ 1670773 h 1785145"/>
                    <a:gd name="connsiteX19-663" fmla="*/ 1412905 w 7141652"/>
                    <a:gd name="connsiteY19-664" fmla="*/ 1728645 h 1785145"/>
                    <a:gd name="connsiteX20-665" fmla="*/ 394332 w 7141652"/>
                    <a:gd name="connsiteY20-666" fmla="*/ 1774945 h 1785145"/>
                    <a:gd name="connsiteX21-667" fmla="*/ 47091 w 7141652"/>
                    <a:gd name="connsiteY21-668" fmla="*/ 1520301 h 1785145"/>
                    <a:gd name="connsiteX22-669" fmla="*/ 47091 w 7141652"/>
                    <a:gd name="connsiteY22-670" fmla="*/ 455430 h 1785145"/>
                    <a:gd name="connsiteX23-671" fmla="*/ 429056 w 7141652"/>
                    <a:gd name="connsiteY23-672" fmla="*/ 119764 h 1785145"/>
                    <a:gd name="connsiteX0-673" fmla="*/ 429056 w 7141652"/>
                    <a:gd name="connsiteY0-674" fmla="*/ 119764 h 1788100"/>
                    <a:gd name="connsiteX1-675" fmla="*/ 1030939 w 7141652"/>
                    <a:gd name="connsiteY1-676" fmla="*/ 15592 h 1788100"/>
                    <a:gd name="connsiteX2-677" fmla="*/ 1436053 w 7141652"/>
                    <a:gd name="connsiteY2-678" fmla="*/ 108190 h 1788100"/>
                    <a:gd name="connsiteX3-679" fmla="*/ 2118959 w 7141652"/>
                    <a:gd name="connsiteY3-680" fmla="*/ 38742 h 1788100"/>
                    <a:gd name="connsiteX4-681" fmla="*/ 2547223 w 7141652"/>
                    <a:gd name="connsiteY4-682" fmla="*/ 4017 h 1788100"/>
                    <a:gd name="connsiteX5-683" fmla="*/ 3068083 w 7141652"/>
                    <a:gd name="connsiteY5-684" fmla="*/ 131339 h 1788100"/>
                    <a:gd name="connsiteX6-685" fmla="*/ 3612094 w 7141652"/>
                    <a:gd name="connsiteY6-686" fmla="*/ 15592 h 1788100"/>
                    <a:gd name="connsiteX7-687" fmla="*/ 4468620 w 7141652"/>
                    <a:gd name="connsiteY7-688" fmla="*/ 189212 h 1788100"/>
                    <a:gd name="connsiteX8-689" fmla="*/ 5290423 w 7141652"/>
                    <a:gd name="connsiteY8-690" fmla="*/ 142914 h 1788100"/>
                    <a:gd name="connsiteX9-691" fmla="*/ 6158524 w 7141652"/>
                    <a:gd name="connsiteY9-692" fmla="*/ 223936 h 1788100"/>
                    <a:gd name="connsiteX10-693" fmla="*/ 6957177 w 7141652"/>
                    <a:gd name="connsiteY10-694" fmla="*/ 166063 h 1788100"/>
                    <a:gd name="connsiteX11-695" fmla="*/ 7084499 w 7141652"/>
                    <a:gd name="connsiteY11-696" fmla="*/ 328109 h 1788100"/>
                    <a:gd name="connsiteX12-697" fmla="*/ 7130797 w 7141652"/>
                    <a:gd name="connsiteY12-698" fmla="*/ 837395 h 1788100"/>
                    <a:gd name="connsiteX13-699" fmla="*/ 7096073 w 7141652"/>
                    <a:gd name="connsiteY13-700" fmla="*/ 1288807 h 1788100"/>
                    <a:gd name="connsiteX14-701" fmla="*/ 6690959 w 7141652"/>
                    <a:gd name="connsiteY14-702" fmla="*/ 1531876 h 1788100"/>
                    <a:gd name="connsiteX15-703" fmla="*/ 5614514 w 7141652"/>
                    <a:gd name="connsiteY15-704" fmla="*/ 1497151 h 1788100"/>
                    <a:gd name="connsiteX16-705" fmla="*/ 4514918 w 7141652"/>
                    <a:gd name="connsiteY16-706" fmla="*/ 1555025 h 1788100"/>
                    <a:gd name="connsiteX17-707" fmla="*/ 3693116 w 7141652"/>
                    <a:gd name="connsiteY17-708" fmla="*/ 1612898 h 1788100"/>
                    <a:gd name="connsiteX18-709" fmla="*/ 3033359 w 7141652"/>
                    <a:gd name="connsiteY18-710" fmla="*/ 1531876 h 1788100"/>
                    <a:gd name="connsiteX19-711" fmla="*/ 1412905 w 7141652"/>
                    <a:gd name="connsiteY19-712" fmla="*/ 1728645 h 1788100"/>
                    <a:gd name="connsiteX20-713" fmla="*/ 394332 w 7141652"/>
                    <a:gd name="connsiteY20-714" fmla="*/ 1774945 h 1788100"/>
                    <a:gd name="connsiteX21-715" fmla="*/ 47091 w 7141652"/>
                    <a:gd name="connsiteY21-716" fmla="*/ 1520301 h 1788100"/>
                    <a:gd name="connsiteX22-717" fmla="*/ 47091 w 7141652"/>
                    <a:gd name="connsiteY22-718" fmla="*/ 455430 h 1788100"/>
                    <a:gd name="connsiteX23-719" fmla="*/ 429056 w 7141652"/>
                    <a:gd name="connsiteY23-720" fmla="*/ 119764 h 1788100"/>
                    <a:gd name="connsiteX0-721" fmla="*/ 429056 w 7141652"/>
                    <a:gd name="connsiteY0-722" fmla="*/ 119764 h 1788100"/>
                    <a:gd name="connsiteX1-723" fmla="*/ 1030939 w 7141652"/>
                    <a:gd name="connsiteY1-724" fmla="*/ 15592 h 1788100"/>
                    <a:gd name="connsiteX2-725" fmla="*/ 1436053 w 7141652"/>
                    <a:gd name="connsiteY2-726" fmla="*/ 108190 h 1788100"/>
                    <a:gd name="connsiteX3-727" fmla="*/ 2118959 w 7141652"/>
                    <a:gd name="connsiteY3-728" fmla="*/ 38742 h 1788100"/>
                    <a:gd name="connsiteX4-729" fmla="*/ 2547223 w 7141652"/>
                    <a:gd name="connsiteY4-730" fmla="*/ 4017 h 1788100"/>
                    <a:gd name="connsiteX5-731" fmla="*/ 3068083 w 7141652"/>
                    <a:gd name="connsiteY5-732" fmla="*/ 131339 h 1788100"/>
                    <a:gd name="connsiteX6-733" fmla="*/ 3612094 w 7141652"/>
                    <a:gd name="connsiteY6-734" fmla="*/ 15592 h 1788100"/>
                    <a:gd name="connsiteX7-735" fmla="*/ 4468620 w 7141652"/>
                    <a:gd name="connsiteY7-736" fmla="*/ 189212 h 1788100"/>
                    <a:gd name="connsiteX8-737" fmla="*/ 5290423 w 7141652"/>
                    <a:gd name="connsiteY8-738" fmla="*/ 142914 h 1788100"/>
                    <a:gd name="connsiteX9-739" fmla="*/ 6158524 w 7141652"/>
                    <a:gd name="connsiteY9-740" fmla="*/ 223936 h 1788100"/>
                    <a:gd name="connsiteX10-741" fmla="*/ 6957177 w 7141652"/>
                    <a:gd name="connsiteY10-742" fmla="*/ 166063 h 1788100"/>
                    <a:gd name="connsiteX11-743" fmla="*/ 7084499 w 7141652"/>
                    <a:gd name="connsiteY11-744" fmla="*/ 328109 h 1788100"/>
                    <a:gd name="connsiteX12-745" fmla="*/ 7130797 w 7141652"/>
                    <a:gd name="connsiteY12-746" fmla="*/ 837395 h 1788100"/>
                    <a:gd name="connsiteX13-747" fmla="*/ 7096073 w 7141652"/>
                    <a:gd name="connsiteY13-748" fmla="*/ 1288807 h 1788100"/>
                    <a:gd name="connsiteX14-749" fmla="*/ 6690959 w 7141652"/>
                    <a:gd name="connsiteY14-750" fmla="*/ 1531876 h 1788100"/>
                    <a:gd name="connsiteX15-751" fmla="*/ 5614514 w 7141652"/>
                    <a:gd name="connsiteY15-752" fmla="*/ 1497151 h 1788100"/>
                    <a:gd name="connsiteX16-753" fmla="*/ 4514918 w 7141652"/>
                    <a:gd name="connsiteY16-754" fmla="*/ 1555025 h 1788100"/>
                    <a:gd name="connsiteX17-755" fmla="*/ 3760880 w 7141652"/>
                    <a:gd name="connsiteY17-756" fmla="*/ 1565390 h 1788100"/>
                    <a:gd name="connsiteX18-757" fmla="*/ 3693116 w 7141652"/>
                    <a:gd name="connsiteY18-758" fmla="*/ 1612898 h 1788100"/>
                    <a:gd name="connsiteX19-759" fmla="*/ 3033359 w 7141652"/>
                    <a:gd name="connsiteY19-760" fmla="*/ 1531876 h 1788100"/>
                    <a:gd name="connsiteX20-761" fmla="*/ 1412905 w 7141652"/>
                    <a:gd name="connsiteY20-762" fmla="*/ 1728645 h 1788100"/>
                    <a:gd name="connsiteX21-763" fmla="*/ 394332 w 7141652"/>
                    <a:gd name="connsiteY21-764" fmla="*/ 1774945 h 1788100"/>
                    <a:gd name="connsiteX22-765" fmla="*/ 47091 w 7141652"/>
                    <a:gd name="connsiteY22-766" fmla="*/ 1520301 h 1788100"/>
                    <a:gd name="connsiteX23-767" fmla="*/ 47091 w 7141652"/>
                    <a:gd name="connsiteY23-768" fmla="*/ 455430 h 1788100"/>
                    <a:gd name="connsiteX24" fmla="*/ 429056 w 7141652"/>
                    <a:gd name="connsiteY24" fmla="*/ 119764 h 1788100"/>
                    <a:gd name="connsiteX0-769" fmla="*/ 429056 w 7141652"/>
                    <a:gd name="connsiteY0-770" fmla="*/ 119764 h 1788100"/>
                    <a:gd name="connsiteX1-771" fmla="*/ 1030939 w 7141652"/>
                    <a:gd name="connsiteY1-772" fmla="*/ 15592 h 1788100"/>
                    <a:gd name="connsiteX2-773" fmla="*/ 1436053 w 7141652"/>
                    <a:gd name="connsiteY2-774" fmla="*/ 108190 h 1788100"/>
                    <a:gd name="connsiteX3-775" fmla="*/ 2118959 w 7141652"/>
                    <a:gd name="connsiteY3-776" fmla="*/ 38742 h 1788100"/>
                    <a:gd name="connsiteX4-777" fmla="*/ 2547223 w 7141652"/>
                    <a:gd name="connsiteY4-778" fmla="*/ 4017 h 1788100"/>
                    <a:gd name="connsiteX5-779" fmla="*/ 3068083 w 7141652"/>
                    <a:gd name="connsiteY5-780" fmla="*/ 131339 h 1788100"/>
                    <a:gd name="connsiteX6-781" fmla="*/ 3612094 w 7141652"/>
                    <a:gd name="connsiteY6-782" fmla="*/ 15592 h 1788100"/>
                    <a:gd name="connsiteX7-783" fmla="*/ 4468620 w 7141652"/>
                    <a:gd name="connsiteY7-784" fmla="*/ 189212 h 1788100"/>
                    <a:gd name="connsiteX8-785" fmla="*/ 5290423 w 7141652"/>
                    <a:gd name="connsiteY8-786" fmla="*/ 142914 h 1788100"/>
                    <a:gd name="connsiteX9-787" fmla="*/ 6158524 w 7141652"/>
                    <a:gd name="connsiteY9-788" fmla="*/ 223936 h 1788100"/>
                    <a:gd name="connsiteX10-789" fmla="*/ 6957177 w 7141652"/>
                    <a:gd name="connsiteY10-790" fmla="*/ 166063 h 1788100"/>
                    <a:gd name="connsiteX11-791" fmla="*/ 7084499 w 7141652"/>
                    <a:gd name="connsiteY11-792" fmla="*/ 328109 h 1788100"/>
                    <a:gd name="connsiteX12-793" fmla="*/ 7130797 w 7141652"/>
                    <a:gd name="connsiteY12-794" fmla="*/ 837395 h 1788100"/>
                    <a:gd name="connsiteX13-795" fmla="*/ 7096073 w 7141652"/>
                    <a:gd name="connsiteY13-796" fmla="*/ 1288807 h 1788100"/>
                    <a:gd name="connsiteX14-797" fmla="*/ 6690959 w 7141652"/>
                    <a:gd name="connsiteY14-798" fmla="*/ 1531876 h 1788100"/>
                    <a:gd name="connsiteX15-799" fmla="*/ 5614514 w 7141652"/>
                    <a:gd name="connsiteY15-800" fmla="*/ 1497151 h 1788100"/>
                    <a:gd name="connsiteX16-801" fmla="*/ 4514918 w 7141652"/>
                    <a:gd name="connsiteY16-802" fmla="*/ 1555025 h 1788100"/>
                    <a:gd name="connsiteX17-803" fmla="*/ 3760880 w 7141652"/>
                    <a:gd name="connsiteY17-804" fmla="*/ 1565390 h 1788100"/>
                    <a:gd name="connsiteX18-805" fmla="*/ 3693116 w 7141652"/>
                    <a:gd name="connsiteY18-806" fmla="*/ 1612898 h 1788100"/>
                    <a:gd name="connsiteX19-807" fmla="*/ 3033359 w 7141652"/>
                    <a:gd name="connsiteY19-808" fmla="*/ 1531876 h 1788100"/>
                    <a:gd name="connsiteX20-809" fmla="*/ 1412905 w 7141652"/>
                    <a:gd name="connsiteY20-810" fmla="*/ 1728645 h 1788100"/>
                    <a:gd name="connsiteX21-811" fmla="*/ 394332 w 7141652"/>
                    <a:gd name="connsiteY21-812" fmla="*/ 1774945 h 1788100"/>
                    <a:gd name="connsiteX22-813" fmla="*/ 47091 w 7141652"/>
                    <a:gd name="connsiteY22-814" fmla="*/ 1520301 h 1788100"/>
                    <a:gd name="connsiteX23-815" fmla="*/ 47091 w 7141652"/>
                    <a:gd name="connsiteY23-816" fmla="*/ 455430 h 1788100"/>
                    <a:gd name="connsiteX24-817" fmla="*/ 429056 w 7141652"/>
                    <a:gd name="connsiteY24-818" fmla="*/ 119764 h 1788100"/>
                    <a:gd name="connsiteX0-819" fmla="*/ 429056 w 7141652"/>
                    <a:gd name="connsiteY0-820" fmla="*/ 119764 h 1775077"/>
                    <a:gd name="connsiteX1-821" fmla="*/ 1030939 w 7141652"/>
                    <a:gd name="connsiteY1-822" fmla="*/ 15592 h 1775077"/>
                    <a:gd name="connsiteX2-823" fmla="*/ 1436053 w 7141652"/>
                    <a:gd name="connsiteY2-824" fmla="*/ 108190 h 1775077"/>
                    <a:gd name="connsiteX3-825" fmla="*/ 2118959 w 7141652"/>
                    <a:gd name="connsiteY3-826" fmla="*/ 38742 h 1775077"/>
                    <a:gd name="connsiteX4-827" fmla="*/ 2547223 w 7141652"/>
                    <a:gd name="connsiteY4-828" fmla="*/ 4017 h 1775077"/>
                    <a:gd name="connsiteX5-829" fmla="*/ 3068083 w 7141652"/>
                    <a:gd name="connsiteY5-830" fmla="*/ 131339 h 1775077"/>
                    <a:gd name="connsiteX6-831" fmla="*/ 3612094 w 7141652"/>
                    <a:gd name="connsiteY6-832" fmla="*/ 15592 h 1775077"/>
                    <a:gd name="connsiteX7-833" fmla="*/ 4468620 w 7141652"/>
                    <a:gd name="connsiteY7-834" fmla="*/ 189212 h 1775077"/>
                    <a:gd name="connsiteX8-835" fmla="*/ 5290423 w 7141652"/>
                    <a:gd name="connsiteY8-836" fmla="*/ 142914 h 1775077"/>
                    <a:gd name="connsiteX9-837" fmla="*/ 6158524 w 7141652"/>
                    <a:gd name="connsiteY9-838" fmla="*/ 223936 h 1775077"/>
                    <a:gd name="connsiteX10-839" fmla="*/ 6957177 w 7141652"/>
                    <a:gd name="connsiteY10-840" fmla="*/ 166063 h 1775077"/>
                    <a:gd name="connsiteX11-841" fmla="*/ 7084499 w 7141652"/>
                    <a:gd name="connsiteY11-842" fmla="*/ 328109 h 1775077"/>
                    <a:gd name="connsiteX12-843" fmla="*/ 7130797 w 7141652"/>
                    <a:gd name="connsiteY12-844" fmla="*/ 837395 h 1775077"/>
                    <a:gd name="connsiteX13-845" fmla="*/ 7096073 w 7141652"/>
                    <a:gd name="connsiteY13-846" fmla="*/ 1288807 h 1775077"/>
                    <a:gd name="connsiteX14-847" fmla="*/ 6690959 w 7141652"/>
                    <a:gd name="connsiteY14-848" fmla="*/ 1531876 h 1775077"/>
                    <a:gd name="connsiteX15-849" fmla="*/ 5614514 w 7141652"/>
                    <a:gd name="connsiteY15-850" fmla="*/ 1497151 h 1775077"/>
                    <a:gd name="connsiteX16-851" fmla="*/ 4514918 w 7141652"/>
                    <a:gd name="connsiteY16-852" fmla="*/ 1555025 h 1775077"/>
                    <a:gd name="connsiteX17-853" fmla="*/ 3760880 w 7141652"/>
                    <a:gd name="connsiteY17-854" fmla="*/ 1565390 h 1775077"/>
                    <a:gd name="connsiteX18-855" fmla="*/ 3693116 w 7141652"/>
                    <a:gd name="connsiteY18-856" fmla="*/ 1612898 h 1775077"/>
                    <a:gd name="connsiteX19-857" fmla="*/ 3033359 w 7141652"/>
                    <a:gd name="connsiteY19-858" fmla="*/ 1531876 h 1775077"/>
                    <a:gd name="connsiteX20-859" fmla="*/ 1470779 w 7141652"/>
                    <a:gd name="connsiteY20-860" fmla="*/ 1555025 h 1775077"/>
                    <a:gd name="connsiteX21-861" fmla="*/ 394332 w 7141652"/>
                    <a:gd name="connsiteY21-862" fmla="*/ 1774945 h 1775077"/>
                    <a:gd name="connsiteX22-863" fmla="*/ 47091 w 7141652"/>
                    <a:gd name="connsiteY22-864" fmla="*/ 1520301 h 1775077"/>
                    <a:gd name="connsiteX23-865" fmla="*/ 47091 w 7141652"/>
                    <a:gd name="connsiteY23-866" fmla="*/ 455430 h 1775077"/>
                    <a:gd name="connsiteX24-867" fmla="*/ 429056 w 7141652"/>
                    <a:gd name="connsiteY24-868" fmla="*/ 119764 h 1775077"/>
                    <a:gd name="connsiteX0-869" fmla="*/ 429056 w 7141652"/>
                    <a:gd name="connsiteY0-870" fmla="*/ 119764 h 1616237"/>
                    <a:gd name="connsiteX1-871" fmla="*/ 1030939 w 7141652"/>
                    <a:gd name="connsiteY1-872" fmla="*/ 15592 h 1616237"/>
                    <a:gd name="connsiteX2-873" fmla="*/ 1436053 w 7141652"/>
                    <a:gd name="connsiteY2-874" fmla="*/ 108190 h 1616237"/>
                    <a:gd name="connsiteX3-875" fmla="*/ 2118959 w 7141652"/>
                    <a:gd name="connsiteY3-876" fmla="*/ 38742 h 1616237"/>
                    <a:gd name="connsiteX4-877" fmla="*/ 2547223 w 7141652"/>
                    <a:gd name="connsiteY4-878" fmla="*/ 4017 h 1616237"/>
                    <a:gd name="connsiteX5-879" fmla="*/ 3068083 w 7141652"/>
                    <a:gd name="connsiteY5-880" fmla="*/ 131339 h 1616237"/>
                    <a:gd name="connsiteX6-881" fmla="*/ 3612094 w 7141652"/>
                    <a:gd name="connsiteY6-882" fmla="*/ 15592 h 1616237"/>
                    <a:gd name="connsiteX7-883" fmla="*/ 4468620 w 7141652"/>
                    <a:gd name="connsiteY7-884" fmla="*/ 189212 h 1616237"/>
                    <a:gd name="connsiteX8-885" fmla="*/ 5290423 w 7141652"/>
                    <a:gd name="connsiteY8-886" fmla="*/ 142914 h 1616237"/>
                    <a:gd name="connsiteX9-887" fmla="*/ 6158524 w 7141652"/>
                    <a:gd name="connsiteY9-888" fmla="*/ 223936 h 1616237"/>
                    <a:gd name="connsiteX10-889" fmla="*/ 6957177 w 7141652"/>
                    <a:gd name="connsiteY10-890" fmla="*/ 166063 h 1616237"/>
                    <a:gd name="connsiteX11-891" fmla="*/ 7084499 w 7141652"/>
                    <a:gd name="connsiteY11-892" fmla="*/ 328109 h 1616237"/>
                    <a:gd name="connsiteX12-893" fmla="*/ 7130797 w 7141652"/>
                    <a:gd name="connsiteY12-894" fmla="*/ 837395 h 1616237"/>
                    <a:gd name="connsiteX13-895" fmla="*/ 7096073 w 7141652"/>
                    <a:gd name="connsiteY13-896" fmla="*/ 1288807 h 1616237"/>
                    <a:gd name="connsiteX14-897" fmla="*/ 6690959 w 7141652"/>
                    <a:gd name="connsiteY14-898" fmla="*/ 1531876 h 1616237"/>
                    <a:gd name="connsiteX15-899" fmla="*/ 5614514 w 7141652"/>
                    <a:gd name="connsiteY15-900" fmla="*/ 1497151 h 1616237"/>
                    <a:gd name="connsiteX16-901" fmla="*/ 4514918 w 7141652"/>
                    <a:gd name="connsiteY16-902" fmla="*/ 1555025 h 1616237"/>
                    <a:gd name="connsiteX17-903" fmla="*/ 3760880 w 7141652"/>
                    <a:gd name="connsiteY17-904" fmla="*/ 1565390 h 1616237"/>
                    <a:gd name="connsiteX18-905" fmla="*/ 3693116 w 7141652"/>
                    <a:gd name="connsiteY18-906" fmla="*/ 1612898 h 1616237"/>
                    <a:gd name="connsiteX19-907" fmla="*/ 3033359 w 7141652"/>
                    <a:gd name="connsiteY19-908" fmla="*/ 1531876 h 1616237"/>
                    <a:gd name="connsiteX20-909" fmla="*/ 1470779 w 7141652"/>
                    <a:gd name="connsiteY20-910" fmla="*/ 1555025 h 1616237"/>
                    <a:gd name="connsiteX21-911" fmla="*/ 452205 w 7141652"/>
                    <a:gd name="connsiteY21-912" fmla="*/ 1555026 h 1616237"/>
                    <a:gd name="connsiteX22-913" fmla="*/ 47091 w 7141652"/>
                    <a:gd name="connsiteY22-914" fmla="*/ 1520301 h 1616237"/>
                    <a:gd name="connsiteX23-915" fmla="*/ 47091 w 7141652"/>
                    <a:gd name="connsiteY23-916" fmla="*/ 455430 h 1616237"/>
                    <a:gd name="connsiteX24-917" fmla="*/ 429056 w 7141652"/>
                    <a:gd name="connsiteY24-918" fmla="*/ 119764 h 1616237"/>
                    <a:gd name="connsiteX0-919" fmla="*/ 402796 w 7115392"/>
                    <a:gd name="connsiteY0-920" fmla="*/ 119764 h 1613391"/>
                    <a:gd name="connsiteX1-921" fmla="*/ 1004679 w 7115392"/>
                    <a:gd name="connsiteY1-922" fmla="*/ 15592 h 1613391"/>
                    <a:gd name="connsiteX2-923" fmla="*/ 1409793 w 7115392"/>
                    <a:gd name="connsiteY2-924" fmla="*/ 108190 h 1613391"/>
                    <a:gd name="connsiteX3-925" fmla="*/ 2092699 w 7115392"/>
                    <a:gd name="connsiteY3-926" fmla="*/ 38742 h 1613391"/>
                    <a:gd name="connsiteX4-927" fmla="*/ 2520963 w 7115392"/>
                    <a:gd name="connsiteY4-928" fmla="*/ 4017 h 1613391"/>
                    <a:gd name="connsiteX5-929" fmla="*/ 3041823 w 7115392"/>
                    <a:gd name="connsiteY5-930" fmla="*/ 131339 h 1613391"/>
                    <a:gd name="connsiteX6-931" fmla="*/ 3585834 w 7115392"/>
                    <a:gd name="connsiteY6-932" fmla="*/ 15592 h 1613391"/>
                    <a:gd name="connsiteX7-933" fmla="*/ 4442360 w 7115392"/>
                    <a:gd name="connsiteY7-934" fmla="*/ 189212 h 1613391"/>
                    <a:gd name="connsiteX8-935" fmla="*/ 5264163 w 7115392"/>
                    <a:gd name="connsiteY8-936" fmla="*/ 142914 h 1613391"/>
                    <a:gd name="connsiteX9-937" fmla="*/ 6132264 w 7115392"/>
                    <a:gd name="connsiteY9-938" fmla="*/ 223936 h 1613391"/>
                    <a:gd name="connsiteX10-939" fmla="*/ 6930917 w 7115392"/>
                    <a:gd name="connsiteY10-940" fmla="*/ 166063 h 1613391"/>
                    <a:gd name="connsiteX11-941" fmla="*/ 7058239 w 7115392"/>
                    <a:gd name="connsiteY11-942" fmla="*/ 328109 h 1613391"/>
                    <a:gd name="connsiteX12-943" fmla="*/ 7104537 w 7115392"/>
                    <a:gd name="connsiteY12-944" fmla="*/ 837395 h 1613391"/>
                    <a:gd name="connsiteX13-945" fmla="*/ 7069813 w 7115392"/>
                    <a:gd name="connsiteY13-946" fmla="*/ 1288807 h 1613391"/>
                    <a:gd name="connsiteX14-947" fmla="*/ 6664699 w 7115392"/>
                    <a:gd name="connsiteY14-948" fmla="*/ 1531876 h 1613391"/>
                    <a:gd name="connsiteX15-949" fmla="*/ 5588254 w 7115392"/>
                    <a:gd name="connsiteY15-950" fmla="*/ 1497151 h 1613391"/>
                    <a:gd name="connsiteX16-951" fmla="*/ 4488658 w 7115392"/>
                    <a:gd name="connsiteY16-952" fmla="*/ 1555025 h 1613391"/>
                    <a:gd name="connsiteX17-953" fmla="*/ 3734620 w 7115392"/>
                    <a:gd name="connsiteY17-954" fmla="*/ 1565390 h 1613391"/>
                    <a:gd name="connsiteX18-955" fmla="*/ 3666856 w 7115392"/>
                    <a:gd name="connsiteY18-956" fmla="*/ 1612898 h 1613391"/>
                    <a:gd name="connsiteX19-957" fmla="*/ 3007099 w 7115392"/>
                    <a:gd name="connsiteY19-958" fmla="*/ 1531876 h 1613391"/>
                    <a:gd name="connsiteX20-959" fmla="*/ 1444519 w 7115392"/>
                    <a:gd name="connsiteY20-960" fmla="*/ 1555025 h 1613391"/>
                    <a:gd name="connsiteX21-961" fmla="*/ 425945 w 7115392"/>
                    <a:gd name="connsiteY21-962" fmla="*/ 1555026 h 1613391"/>
                    <a:gd name="connsiteX22-963" fmla="*/ 90279 w 7115392"/>
                    <a:gd name="connsiteY22-964" fmla="*/ 1346681 h 1613391"/>
                    <a:gd name="connsiteX23-965" fmla="*/ 20831 w 7115392"/>
                    <a:gd name="connsiteY23-966" fmla="*/ 455430 h 1613391"/>
                    <a:gd name="connsiteX24-967" fmla="*/ 402796 w 7115392"/>
                    <a:gd name="connsiteY24-968" fmla="*/ 119764 h 1613391"/>
                    <a:gd name="connsiteX0-969" fmla="*/ 787888 w 7141669"/>
                    <a:gd name="connsiteY0-970" fmla="*/ 212361 h 1613391"/>
                    <a:gd name="connsiteX1-971" fmla="*/ 1030956 w 7141669"/>
                    <a:gd name="connsiteY1-972" fmla="*/ 15592 h 1613391"/>
                    <a:gd name="connsiteX2-973" fmla="*/ 1436070 w 7141669"/>
                    <a:gd name="connsiteY2-974" fmla="*/ 108190 h 1613391"/>
                    <a:gd name="connsiteX3-975" fmla="*/ 2118976 w 7141669"/>
                    <a:gd name="connsiteY3-976" fmla="*/ 38742 h 1613391"/>
                    <a:gd name="connsiteX4-977" fmla="*/ 2547240 w 7141669"/>
                    <a:gd name="connsiteY4-978" fmla="*/ 4017 h 1613391"/>
                    <a:gd name="connsiteX5-979" fmla="*/ 3068100 w 7141669"/>
                    <a:gd name="connsiteY5-980" fmla="*/ 131339 h 1613391"/>
                    <a:gd name="connsiteX6-981" fmla="*/ 3612111 w 7141669"/>
                    <a:gd name="connsiteY6-982" fmla="*/ 15592 h 1613391"/>
                    <a:gd name="connsiteX7-983" fmla="*/ 4468637 w 7141669"/>
                    <a:gd name="connsiteY7-984" fmla="*/ 189212 h 1613391"/>
                    <a:gd name="connsiteX8-985" fmla="*/ 5290440 w 7141669"/>
                    <a:gd name="connsiteY8-986" fmla="*/ 142914 h 1613391"/>
                    <a:gd name="connsiteX9-987" fmla="*/ 6158541 w 7141669"/>
                    <a:gd name="connsiteY9-988" fmla="*/ 223936 h 1613391"/>
                    <a:gd name="connsiteX10-989" fmla="*/ 6957194 w 7141669"/>
                    <a:gd name="connsiteY10-990" fmla="*/ 166063 h 1613391"/>
                    <a:gd name="connsiteX11-991" fmla="*/ 7084516 w 7141669"/>
                    <a:gd name="connsiteY11-992" fmla="*/ 328109 h 1613391"/>
                    <a:gd name="connsiteX12-993" fmla="*/ 7130814 w 7141669"/>
                    <a:gd name="connsiteY12-994" fmla="*/ 837395 h 1613391"/>
                    <a:gd name="connsiteX13-995" fmla="*/ 7096090 w 7141669"/>
                    <a:gd name="connsiteY13-996" fmla="*/ 1288807 h 1613391"/>
                    <a:gd name="connsiteX14-997" fmla="*/ 6690976 w 7141669"/>
                    <a:gd name="connsiteY14-998" fmla="*/ 1531876 h 1613391"/>
                    <a:gd name="connsiteX15-999" fmla="*/ 5614531 w 7141669"/>
                    <a:gd name="connsiteY15-1000" fmla="*/ 1497151 h 1613391"/>
                    <a:gd name="connsiteX16-1001" fmla="*/ 4514935 w 7141669"/>
                    <a:gd name="connsiteY16-1002" fmla="*/ 1555025 h 1613391"/>
                    <a:gd name="connsiteX17-1003" fmla="*/ 3760897 w 7141669"/>
                    <a:gd name="connsiteY17-1004" fmla="*/ 1565390 h 1613391"/>
                    <a:gd name="connsiteX18-1005" fmla="*/ 3693133 w 7141669"/>
                    <a:gd name="connsiteY18-1006" fmla="*/ 1612898 h 1613391"/>
                    <a:gd name="connsiteX19-1007" fmla="*/ 3033376 w 7141669"/>
                    <a:gd name="connsiteY19-1008" fmla="*/ 1531876 h 1613391"/>
                    <a:gd name="connsiteX20-1009" fmla="*/ 1470796 w 7141669"/>
                    <a:gd name="connsiteY20-1010" fmla="*/ 1555025 h 1613391"/>
                    <a:gd name="connsiteX21-1011" fmla="*/ 452222 w 7141669"/>
                    <a:gd name="connsiteY21-1012" fmla="*/ 1555026 h 1613391"/>
                    <a:gd name="connsiteX22-1013" fmla="*/ 116556 w 7141669"/>
                    <a:gd name="connsiteY22-1014" fmla="*/ 1346681 h 1613391"/>
                    <a:gd name="connsiteX23-1015" fmla="*/ 47108 w 7141669"/>
                    <a:gd name="connsiteY23-1016" fmla="*/ 455430 h 1613391"/>
                    <a:gd name="connsiteX24-1017" fmla="*/ 787888 w 7141669"/>
                    <a:gd name="connsiteY24-1018" fmla="*/ 212361 h 1613391"/>
                    <a:gd name="connsiteX0-1019" fmla="*/ 787888 w 7141669"/>
                    <a:gd name="connsiteY0-1020" fmla="*/ 212361 h 1613391"/>
                    <a:gd name="connsiteX1-1021" fmla="*/ 1320323 w 7141669"/>
                    <a:gd name="connsiteY1-1022" fmla="*/ 235511 h 1613391"/>
                    <a:gd name="connsiteX2-1023" fmla="*/ 1436070 w 7141669"/>
                    <a:gd name="connsiteY2-1024" fmla="*/ 108190 h 1613391"/>
                    <a:gd name="connsiteX3-1025" fmla="*/ 2118976 w 7141669"/>
                    <a:gd name="connsiteY3-1026" fmla="*/ 38742 h 1613391"/>
                    <a:gd name="connsiteX4-1027" fmla="*/ 2547240 w 7141669"/>
                    <a:gd name="connsiteY4-1028" fmla="*/ 4017 h 1613391"/>
                    <a:gd name="connsiteX5-1029" fmla="*/ 3068100 w 7141669"/>
                    <a:gd name="connsiteY5-1030" fmla="*/ 131339 h 1613391"/>
                    <a:gd name="connsiteX6-1031" fmla="*/ 3612111 w 7141669"/>
                    <a:gd name="connsiteY6-1032" fmla="*/ 15592 h 1613391"/>
                    <a:gd name="connsiteX7-1033" fmla="*/ 4468637 w 7141669"/>
                    <a:gd name="connsiteY7-1034" fmla="*/ 189212 h 1613391"/>
                    <a:gd name="connsiteX8-1035" fmla="*/ 5290440 w 7141669"/>
                    <a:gd name="connsiteY8-1036" fmla="*/ 142914 h 1613391"/>
                    <a:gd name="connsiteX9-1037" fmla="*/ 6158541 w 7141669"/>
                    <a:gd name="connsiteY9-1038" fmla="*/ 223936 h 1613391"/>
                    <a:gd name="connsiteX10-1039" fmla="*/ 6957194 w 7141669"/>
                    <a:gd name="connsiteY10-1040" fmla="*/ 166063 h 1613391"/>
                    <a:gd name="connsiteX11-1041" fmla="*/ 7084516 w 7141669"/>
                    <a:gd name="connsiteY11-1042" fmla="*/ 328109 h 1613391"/>
                    <a:gd name="connsiteX12-1043" fmla="*/ 7130814 w 7141669"/>
                    <a:gd name="connsiteY12-1044" fmla="*/ 837395 h 1613391"/>
                    <a:gd name="connsiteX13-1045" fmla="*/ 7096090 w 7141669"/>
                    <a:gd name="connsiteY13-1046" fmla="*/ 1288807 h 1613391"/>
                    <a:gd name="connsiteX14-1047" fmla="*/ 6690976 w 7141669"/>
                    <a:gd name="connsiteY14-1048" fmla="*/ 1531876 h 1613391"/>
                    <a:gd name="connsiteX15-1049" fmla="*/ 5614531 w 7141669"/>
                    <a:gd name="connsiteY15-1050" fmla="*/ 1497151 h 1613391"/>
                    <a:gd name="connsiteX16-1051" fmla="*/ 4514935 w 7141669"/>
                    <a:gd name="connsiteY16-1052" fmla="*/ 1555025 h 1613391"/>
                    <a:gd name="connsiteX17-1053" fmla="*/ 3760897 w 7141669"/>
                    <a:gd name="connsiteY17-1054" fmla="*/ 1565390 h 1613391"/>
                    <a:gd name="connsiteX18-1055" fmla="*/ 3693133 w 7141669"/>
                    <a:gd name="connsiteY18-1056" fmla="*/ 1612898 h 1613391"/>
                    <a:gd name="connsiteX19-1057" fmla="*/ 3033376 w 7141669"/>
                    <a:gd name="connsiteY19-1058" fmla="*/ 1531876 h 1613391"/>
                    <a:gd name="connsiteX20-1059" fmla="*/ 1470796 w 7141669"/>
                    <a:gd name="connsiteY20-1060" fmla="*/ 1555025 h 1613391"/>
                    <a:gd name="connsiteX21-1061" fmla="*/ 452222 w 7141669"/>
                    <a:gd name="connsiteY21-1062" fmla="*/ 1555026 h 1613391"/>
                    <a:gd name="connsiteX22-1063" fmla="*/ 116556 w 7141669"/>
                    <a:gd name="connsiteY22-1064" fmla="*/ 1346681 h 1613391"/>
                    <a:gd name="connsiteX23-1065" fmla="*/ 47108 w 7141669"/>
                    <a:gd name="connsiteY23-1066" fmla="*/ 455430 h 1613391"/>
                    <a:gd name="connsiteX24-1067" fmla="*/ 787888 w 7141669"/>
                    <a:gd name="connsiteY24-1068" fmla="*/ 212361 h 1613391"/>
                    <a:gd name="connsiteX0-1069" fmla="*/ 787888 w 7141669"/>
                    <a:gd name="connsiteY0-1070" fmla="*/ 208530 h 1609560"/>
                    <a:gd name="connsiteX1-1071" fmla="*/ 1320323 w 7141669"/>
                    <a:gd name="connsiteY1-1072" fmla="*/ 231680 h 1609560"/>
                    <a:gd name="connsiteX2-1073" fmla="*/ 1436070 w 7141669"/>
                    <a:gd name="connsiteY2-1074" fmla="*/ 104359 h 1609560"/>
                    <a:gd name="connsiteX3-1075" fmla="*/ 2466217 w 7141669"/>
                    <a:gd name="connsiteY3-1076" fmla="*/ 162232 h 1609560"/>
                    <a:gd name="connsiteX4-1077" fmla="*/ 2547240 w 7141669"/>
                    <a:gd name="connsiteY4-1078" fmla="*/ 186 h 1609560"/>
                    <a:gd name="connsiteX5-1079" fmla="*/ 3068100 w 7141669"/>
                    <a:gd name="connsiteY5-1080" fmla="*/ 127508 h 1609560"/>
                    <a:gd name="connsiteX6-1081" fmla="*/ 3612111 w 7141669"/>
                    <a:gd name="connsiteY6-1082" fmla="*/ 11761 h 1609560"/>
                    <a:gd name="connsiteX7-1083" fmla="*/ 4468637 w 7141669"/>
                    <a:gd name="connsiteY7-1084" fmla="*/ 185381 h 1609560"/>
                    <a:gd name="connsiteX8-1085" fmla="*/ 5290440 w 7141669"/>
                    <a:gd name="connsiteY8-1086" fmla="*/ 139083 h 1609560"/>
                    <a:gd name="connsiteX9-1087" fmla="*/ 6158541 w 7141669"/>
                    <a:gd name="connsiteY9-1088" fmla="*/ 220105 h 1609560"/>
                    <a:gd name="connsiteX10-1089" fmla="*/ 6957194 w 7141669"/>
                    <a:gd name="connsiteY10-1090" fmla="*/ 162232 h 1609560"/>
                    <a:gd name="connsiteX11-1091" fmla="*/ 7084516 w 7141669"/>
                    <a:gd name="connsiteY11-1092" fmla="*/ 324278 h 1609560"/>
                    <a:gd name="connsiteX12-1093" fmla="*/ 7130814 w 7141669"/>
                    <a:gd name="connsiteY12-1094" fmla="*/ 833564 h 1609560"/>
                    <a:gd name="connsiteX13-1095" fmla="*/ 7096090 w 7141669"/>
                    <a:gd name="connsiteY13-1096" fmla="*/ 1284976 h 1609560"/>
                    <a:gd name="connsiteX14-1097" fmla="*/ 6690976 w 7141669"/>
                    <a:gd name="connsiteY14-1098" fmla="*/ 1528045 h 1609560"/>
                    <a:gd name="connsiteX15-1099" fmla="*/ 5614531 w 7141669"/>
                    <a:gd name="connsiteY15-1100" fmla="*/ 1493320 h 1609560"/>
                    <a:gd name="connsiteX16-1101" fmla="*/ 4514935 w 7141669"/>
                    <a:gd name="connsiteY16-1102" fmla="*/ 1551194 h 1609560"/>
                    <a:gd name="connsiteX17-1103" fmla="*/ 3760897 w 7141669"/>
                    <a:gd name="connsiteY17-1104" fmla="*/ 1561559 h 1609560"/>
                    <a:gd name="connsiteX18-1105" fmla="*/ 3693133 w 7141669"/>
                    <a:gd name="connsiteY18-1106" fmla="*/ 1609067 h 1609560"/>
                    <a:gd name="connsiteX19-1107" fmla="*/ 3033376 w 7141669"/>
                    <a:gd name="connsiteY19-1108" fmla="*/ 1528045 h 1609560"/>
                    <a:gd name="connsiteX20-1109" fmla="*/ 1470796 w 7141669"/>
                    <a:gd name="connsiteY20-1110" fmla="*/ 1551194 h 1609560"/>
                    <a:gd name="connsiteX21-1111" fmla="*/ 452222 w 7141669"/>
                    <a:gd name="connsiteY21-1112" fmla="*/ 1551195 h 1609560"/>
                    <a:gd name="connsiteX22-1113" fmla="*/ 116556 w 7141669"/>
                    <a:gd name="connsiteY22-1114" fmla="*/ 1342850 h 1609560"/>
                    <a:gd name="connsiteX23-1115" fmla="*/ 47108 w 7141669"/>
                    <a:gd name="connsiteY23-1116" fmla="*/ 451599 h 1609560"/>
                    <a:gd name="connsiteX24-1117" fmla="*/ 787888 w 7141669"/>
                    <a:gd name="connsiteY24-1118" fmla="*/ 208530 h 1609560"/>
                    <a:gd name="connsiteX0-1119" fmla="*/ 787888 w 7141669"/>
                    <a:gd name="connsiteY0-1120" fmla="*/ 208530 h 1609560"/>
                    <a:gd name="connsiteX1-1121" fmla="*/ 1320323 w 7141669"/>
                    <a:gd name="connsiteY1-1122" fmla="*/ 231680 h 1609560"/>
                    <a:gd name="connsiteX2-1123" fmla="*/ 1910632 w 7141669"/>
                    <a:gd name="connsiteY2-1124" fmla="*/ 185382 h 1609560"/>
                    <a:gd name="connsiteX3-1125" fmla="*/ 2466217 w 7141669"/>
                    <a:gd name="connsiteY3-1126" fmla="*/ 162232 h 1609560"/>
                    <a:gd name="connsiteX4-1127" fmla="*/ 2547240 w 7141669"/>
                    <a:gd name="connsiteY4-1128" fmla="*/ 186 h 1609560"/>
                    <a:gd name="connsiteX5-1129" fmla="*/ 3068100 w 7141669"/>
                    <a:gd name="connsiteY5-1130" fmla="*/ 127508 h 1609560"/>
                    <a:gd name="connsiteX6-1131" fmla="*/ 3612111 w 7141669"/>
                    <a:gd name="connsiteY6-1132" fmla="*/ 11761 h 1609560"/>
                    <a:gd name="connsiteX7-1133" fmla="*/ 4468637 w 7141669"/>
                    <a:gd name="connsiteY7-1134" fmla="*/ 185381 h 1609560"/>
                    <a:gd name="connsiteX8-1135" fmla="*/ 5290440 w 7141669"/>
                    <a:gd name="connsiteY8-1136" fmla="*/ 139083 h 1609560"/>
                    <a:gd name="connsiteX9-1137" fmla="*/ 6158541 w 7141669"/>
                    <a:gd name="connsiteY9-1138" fmla="*/ 220105 h 1609560"/>
                    <a:gd name="connsiteX10-1139" fmla="*/ 6957194 w 7141669"/>
                    <a:gd name="connsiteY10-1140" fmla="*/ 162232 h 1609560"/>
                    <a:gd name="connsiteX11-1141" fmla="*/ 7084516 w 7141669"/>
                    <a:gd name="connsiteY11-1142" fmla="*/ 324278 h 1609560"/>
                    <a:gd name="connsiteX12-1143" fmla="*/ 7130814 w 7141669"/>
                    <a:gd name="connsiteY12-1144" fmla="*/ 833564 h 1609560"/>
                    <a:gd name="connsiteX13-1145" fmla="*/ 7096090 w 7141669"/>
                    <a:gd name="connsiteY13-1146" fmla="*/ 1284976 h 1609560"/>
                    <a:gd name="connsiteX14-1147" fmla="*/ 6690976 w 7141669"/>
                    <a:gd name="connsiteY14-1148" fmla="*/ 1528045 h 1609560"/>
                    <a:gd name="connsiteX15-1149" fmla="*/ 5614531 w 7141669"/>
                    <a:gd name="connsiteY15-1150" fmla="*/ 1493320 h 1609560"/>
                    <a:gd name="connsiteX16-1151" fmla="*/ 4514935 w 7141669"/>
                    <a:gd name="connsiteY16-1152" fmla="*/ 1551194 h 1609560"/>
                    <a:gd name="connsiteX17-1153" fmla="*/ 3760897 w 7141669"/>
                    <a:gd name="connsiteY17-1154" fmla="*/ 1561559 h 1609560"/>
                    <a:gd name="connsiteX18-1155" fmla="*/ 3693133 w 7141669"/>
                    <a:gd name="connsiteY18-1156" fmla="*/ 1609067 h 1609560"/>
                    <a:gd name="connsiteX19-1157" fmla="*/ 3033376 w 7141669"/>
                    <a:gd name="connsiteY19-1158" fmla="*/ 1528045 h 1609560"/>
                    <a:gd name="connsiteX20-1159" fmla="*/ 1470796 w 7141669"/>
                    <a:gd name="connsiteY20-1160" fmla="*/ 1551194 h 1609560"/>
                    <a:gd name="connsiteX21-1161" fmla="*/ 452222 w 7141669"/>
                    <a:gd name="connsiteY21-1162" fmla="*/ 1551195 h 1609560"/>
                    <a:gd name="connsiteX22-1163" fmla="*/ 116556 w 7141669"/>
                    <a:gd name="connsiteY22-1164" fmla="*/ 1342850 h 1609560"/>
                    <a:gd name="connsiteX23-1165" fmla="*/ 47108 w 7141669"/>
                    <a:gd name="connsiteY23-1166" fmla="*/ 451599 h 1609560"/>
                    <a:gd name="connsiteX24-1167" fmla="*/ 787888 w 7141669"/>
                    <a:gd name="connsiteY24-1168" fmla="*/ 208530 h 1609560"/>
                    <a:gd name="connsiteX0-1169" fmla="*/ 787888 w 7141669"/>
                    <a:gd name="connsiteY0-1170" fmla="*/ 208530 h 1609560"/>
                    <a:gd name="connsiteX1-1171" fmla="*/ 1320323 w 7141669"/>
                    <a:gd name="connsiteY1-1172" fmla="*/ 231680 h 1609560"/>
                    <a:gd name="connsiteX2-1173" fmla="*/ 2466217 w 7141669"/>
                    <a:gd name="connsiteY2-1174" fmla="*/ 162232 h 1609560"/>
                    <a:gd name="connsiteX3-1175" fmla="*/ 2547240 w 7141669"/>
                    <a:gd name="connsiteY3-1176" fmla="*/ 186 h 1609560"/>
                    <a:gd name="connsiteX4-1177" fmla="*/ 3068100 w 7141669"/>
                    <a:gd name="connsiteY4-1178" fmla="*/ 127508 h 1609560"/>
                    <a:gd name="connsiteX5-1179" fmla="*/ 3612111 w 7141669"/>
                    <a:gd name="connsiteY5-1180" fmla="*/ 11761 h 1609560"/>
                    <a:gd name="connsiteX6-1181" fmla="*/ 4468637 w 7141669"/>
                    <a:gd name="connsiteY6-1182" fmla="*/ 185381 h 1609560"/>
                    <a:gd name="connsiteX7-1183" fmla="*/ 5290440 w 7141669"/>
                    <a:gd name="connsiteY7-1184" fmla="*/ 139083 h 1609560"/>
                    <a:gd name="connsiteX8-1185" fmla="*/ 6158541 w 7141669"/>
                    <a:gd name="connsiteY8-1186" fmla="*/ 220105 h 1609560"/>
                    <a:gd name="connsiteX9-1187" fmla="*/ 6957194 w 7141669"/>
                    <a:gd name="connsiteY9-1188" fmla="*/ 162232 h 1609560"/>
                    <a:gd name="connsiteX10-1189" fmla="*/ 7084516 w 7141669"/>
                    <a:gd name="connsiteY10-1190" fmla="*/ 324278 h 1609560"/>
                    <a:gd name="connsiteX11-1191" fmla="*/ 7130814 w 7141669"/>
                    <a:gd name="connsiteY11-1192" fmla="*/ 833564 h 1609560"/>
                    <a:gd name="connsiteX12-1193" fmla="*/ 7096090 w 7141669"/>
                    <a:gd name="connsiteY12-1194" fmla="*/ 1284976 h 1609560"/>
                    <a:gd name="connsiteX13-1195" fmla="*/ 6690976 w 7141669"/>
                    <a:gd name="connsiteY13-1196" fmla="*/ 1528045 h 1609560"/>
                    <a:gd name="connsiteX14-1197" fmla="*/ 5614531 w 7141669"/>
                    <a:gd name="connsiteY14-1198" fmla="*/ 1493320 h 1609560"/>
                    <a:gd name="connsiteX15-1199" fmla="*/ 4514935 w 7141669"/>
                    <a:gd name="connsiteY15-1200" fmla="*/ 1551194 h 1609560"/>
                    <a:gd name="connsiteX16-1201" fmla="*/ 3760897 w 7141669"/>
                    <a:gd name="connsiteY16-1202" fmla="*/ 1561559 h 1609560"/>
                    <a:gd name="connsiteX17-1203" fmla="*/ 3693133 w 7141669"/>
                    <a:gd name="connsiteY17-1204" fmla="*/ 1609067 h 1609560"/>
                    <a:gd name="connsiteX18-1205" fmla="*/ 3033376 w 7141669"/>
                    <a:gd name="connsiteY18-1206" fmla="*/ 1528045 h 1609560"/>
                    <a:gd name="connsiteX19-1207" fmla="*/ 1470796 w 7141669"/>
                    <a:gd name="connsiteY19-1208" fmla="*/ 1551194 h 1609560"/>
                    <a:gd name="connsiteX20-1209" fmla="*/ 452222 w 7141669"/>
                    <a:gd name="connsiteY20-1210" fmla="*/ 1551195 h 1609560"/>
                    <a:gd name="connsiteX21-1211" fmla="*/ 116556 w 7141669"/>
                    <a:gd name="connsiteY21-1212" fmla="*/ 1342850 h 1609560"/>
                    <a:gd name="connsiteX22-1213" fmla="*/ 47108 w 7141669"/>
                    <a:gd name="connsiteY22-1214" fmla="*/ 451599 h 1609560"/>
                    <a:gd name="connsiteX23-1215" fmla="*/ 787888 w 7141669"/>
                    <a:gd name="connsiteY23-1216" fmla="*/ 208530 h 1609560"/>
                    <a:gd name="connsiteX0-1217" fmla="*/ 787888 w 7141669"/>
                    <a:gd name="connsiteY0-1218" fmla="*/ 197421 h 1598451"/>
                    <a:gd name="connsiteX1-1219" fmla="*/ 1320323 w 7141669"/>
                    <a:gd name="connsiteY1-1220" fmla="*/ 220571 h 1598451"/>
                    <a:gd name="connsiteX2-1221" fmla="*/ 2466217 w 7141669"/>
                    <a:gd name="connsiteY2-1222" fmla="*/ 151123 h 1598451"/>
                    <a:gd name="connsiteX3-1223" fmla="*/ 3068100 w 7141669"/>
                    <a:gd name="connsiteY3-1224" fmla="*/ 116399 h 1598451"/>
                    <a:gd name="connsiteX4-1225" fmla="*/ 3612111 w 7141669"/>
                    <a:gd name="connsiteY4-1226" fmla="*/ 652 h 1598451"/>
                    <a:gd name="connsiteX5-1227" fmla="*/ 4468637 w 7141669"/>
                    <a:gd name="connsiteY5-1228" fmla="*/ 174272 h 1598451"/>
                    <a:gd name="connsiteX6-1229" fmla="*/ 5290440 w 7141669"/>
                    <a:gd name="connsiteY6-1230" fmla="*/ 127974 h 1598451"/>
                    <a:gd name="connsiteX7-1231" fmla="*/ 6158541 w 7141669"/>
                    <a:gd name="connsiteY7-1232" fmla="*/ 208996 h 1598451"/>
                    <a:gd name="connsiteX8-1233" fmla="*/ 6957194 w 7141669"/>
                    <a:gd name="connsiteY8-1234" fmla="*/ 151123 h 1598451"/>
                    <a:gd name="connsiteX9-1235" fmla="*/ 7084516 w 7141669"/>
                    <a:gd name="connsiteY9-1236" fmla="*/ 313169 h 1598451"/>
                    <a:gd name="connsiteX10-1237" fmla="*/ 7130814 w 7141669"/>
                    <a:gd name="connsiteY10-1238" fmla="*/ 822455 h 1598451"/>
                    <a:gd name="connsiteX11-1239" fmla="*/ 7096090 w 7141669"/>
                    <a:gd name="connsiteY11-1240" fmla="*/ 1273867 h 1598451"/>
                    <a:gd name="connsiteX12-1241" fmla="*/ 6690976 w 7141669"/>
                    <a:gd name="connsiteY12-1242" fmla="*/ 1516936 h 1598451"/>
                    <a:gd name="connsiteX13-1243" fmla="*/ 5614531 w 7141669"/>
                    <a:gd name="connsiteY13-1244" fmla="*/ 1482211 h 1598451"/>
                    <a:gd name="connsiteX14-1245" fmla="*/ 4514935 w 7141669"/>
                    <a:gd name="connsiteY14-1246" fmla="*/ 1540085 h 1598451"/>
                    <a:gd name="connsiteX15-1247" fmla="*/ 3760897 w 7141669"/>
                    <a:gd name="connsiteY15-1248" fmla="*/ 1550450 h 1598451"/>
                    <a:gd name="connsiteX16-1249" fmla="*/ 3693133 w 7141669"/>
                    <a:gd name="connsiteY16-1250" fmla="*/ 1597958 h 1598451"/>
                    <a:gd name="connsiteX17-1251" fmla="*/ 3033376 w 7141669"/>
                    <a:gd name="connsiteY17-1252" fmla="*/ 1516936 h 1598451"/>
                    <a:gd name="connsiteX18-1253" fmla="*/ 1470796 w 7141669"/>
                    <a:gd name="connsiteY18-1254" fmla="*/ 1540085 h 1598451"/>
                    <a:gd name="connsiteX19-1255" fmla="*/ 452222 w 7141669"/>
                    <a:gd name="connsiteY19-1256" fmla="*/ 1540086 h 1598451"/>
                    <a:gd name="connsiteX20-1257" fmla="*/ 116556 w 7141669"/>
                    <a:gd name="connsiteY20-1258" fmla="*/ 1331741 h 1598451"/>
                    <a:gd name="connsiteX21-1259" fmla="*/ 47108 w 7141669"/>
                    <a:gd name="connsiteY21-1260" fmla="*/ 440490 h 1598451"/>
                    <a:gd name="connsiteX22-1261" fmla="*/ 787888 w 7141669"/>
                    <a:gd name="connsiteY22-1262" fmla="*/ 197421 h 1598451"/>
                    <a:gd name="connsiteX0-1263" fmla="*/ 787888 w 7141669"/>
                    <a:gd name="connsiteY0-1264" fmla="*/ 106476 h 1507506"/>
                    <a:gd name="connsiteX1-1265" fmla="*/ 1320323 w 7141669"/>
                    <a:gd name="connsiteY1-1266" fmla="*/ 129626 h 1507506"/>
                    <a:gd name="connsiteX2-1267" fmla="*/ 2466217 w 7141669"/>
                    <a:gd name="connsiteY2-1268" fmla="*/ 60178 h 1507506"/>
                    <a:gd name="connsiteX3-1269" fmla="*/ 3068100 w 7141669"/>
                    <a:gd name="connsiteY3-1270" fmla="*/ 25454 h 1507506"/>
                    <a:gd name="connsiteX4-1271" fmla="*/ 3878329 w 7141669"/>
                    <a:gd name="connsiteY4-1272" fmla="*/ 2305 h 1507506"/>
                    <a:gd name="connsiteX5-1273" fmla="*/ 4468637 w 7141669"/>
                    <a:gd name="connsiteY5-1274" fmla="*/ 83327 h 1507506"/>
                    <a:gd name="connsiteX6-1275" fmla="*/ 5290440 w 7141669"/>
                    <a:gd name="connsiteY6-1276" fmla="*/ 37029 h 1507506"/>
                    <a:gd name="connsiteX7-1277" fmla="*/ 6158541 w 7141669"/>
                    <a:gd name="connsiteY7-1278" fmla="*/ 118051 h 1507506"/>
                    <a:gd name="connsiteX8-1279" fmla="*/ 6957194 w 7141669"/>
                    <a:gd name="connsiteY8-1280" fmla="*/ 60178 h 1507506"/>
                    <a:gd name="connsiteX9-1281" fmla="*/ 7084516 w 7141669"/>
                    <a:gd name="connsiteY9-1282" fmla="*/ 222224 h 1507506"/>
                    <a:gd name="connsiteX10-1283" fmla="*/ 7130814 w 7141669"/>
                    <a:gd name="connsiteY10-1284" fmla="*/ 731510 h 1507506"/>
                    <a:gd name="connsiteX11-1285" fmla="*/ 7096090 w 7141669"/>
                    <a:gd name="connsiteY11-1286" fmla="*/ 1182922 h 1507506"/>
                    <a:gd name="connsiteX12-1287" fmla="*/ 6690976 w 7141669"/>
                    <a:gd name="connsiteY12-1288" fmla="*/ 1425991 h 1507506"/>
                    <a:gd name="connsiteX13-1289" fmla="*/ 5614531 w 7141669"/>
                    <a:gd name="connsiteY13-1290" fmla="*/ 1391266 h 1507506"/>
                    <a:gd name="connsiteX14-1291" fmla="*/ 4514935 w 7141669"/>
                    <a:gd name="connsiteY14-1292" fmla="*/ 1449140 h 1507506"/>
                    <a:gd name="connsiteX15-1293" fmla="*/ 3760897 w 7141669"/>
                    <a:gd name="connsiteY15-1294" fmla="*/ 1459505 h 1507506"/>
                    <a:gd name="connsiteX16-1295" fmla="*/ 3693133 w 7141669"/>
                    <a:gd name="connsiteY16-1296" fmla="*/ 1507013 h 1507506"/>
                    <a:gd name="connsiteX17-1297" fmla="*/ 3033376 w 7141669"/>
                    <a:gd name="connsiteY17-1298" fmla="*/ 1425991 h 1507506"/>
                    <a:gd name="connsiteX18-1299" fmla="*/ 1470796 w 7141669"/>
                    <a:gd name="connsiteY18-1300" fmla="*/ 1449140 h 1507506"/>
                    <a:gd name="connsiteX19-1301" fmla="*/ 452222 w 7141669"/>
                    <a:gd name="connsiteY19-1302" fmla="*/ 1449141 h 1507506"/>
                    <a:gd name="connsiteX20-1303" fmla="*/ 116556 w 7141669"/>
                    <a:gd name="connsiteY20-1304" fmla="*/ 1240796 h 1507506"/>
                    <a:gd name="connsiteX21-1305" fmla="*/ 47108 w 7141669"/>
                    <a:gd name="connsiteY21-1306" fmla="*/ 349545 h 1507506"/>
                    <a:gd name="connsiteX22-1307" fmla="*/ 787888 w 7141669"/>
                    <a:gd name="connsiteY22-1308" fmla="*/ 106476 h 1507506"/>
                    <a:gd name="connsiteX0-1309" fmla="*/ 787888 w 7141669"/>
                    <a:gd name="connsiteY0-1310" fmla="*/ 106476 h 1464573"/>
                    <a:gd name="connsiteX1-1311" fmla="*/ 1320323 w 7141669"/>
                    <a:gd name="connsiteY1-1312" fmla="*/ 129626 h 1464573"/>
                    <a:gd name="connsiteX2-1313" fmla="*/ 2466217 w 7141669"/>
                    <a:gd name="connsiteY2-1314" fmla="*/ 60178 h 1464573"/>
                    <a:gd name="connsiteX3-1315" fmla="*/ 3068100 w 7141669"/>
                    <a:gd name="connsiteY3-1316" fmla="*/ 25454 h 1464573"/>
                    <a:gd name="connsiteX4-1317" fmla="*/ 3878329 w 7141669"/>
                    <a:gd name="connsiteY4-1318" fmla="*/ 2305 h 1464573"/>
                    <a:gd name="connsiteX5-1319" fmla="*/ 4468637 w 7141669"/>
                    <a:gd name="connsiteY5-1320" fmla="*/ 83327 h 1464573"/>
                    <a:gd name="connsiteX6-1321" fmla="*/ 5290440 w 7141669"/>
                    <a:gd name="connsiteY6-1322" fmla="*/ 37029 h 1464573"/>
                    <a:gd name="connsiteX7-1323" fmla="*/ 6158541 w 7141669"/>
                    <a:gd name="connsiteY7-1324" fmla="*/ 118051 h 1464573"/>
                    <a:gd name="connsiteX8-1325" fmla="*/ 6957194 w 7141669"/>
                    <a:gd name="connsiteY8-1326" fmla="*/ 60178 h 1464573"/>
                    <a:gd name="connsiteX9-1327" fmla="*/ 7084516 w 7141669"/>
                    <a:gd name="connsiteY9-1328" fmla="*/ 222224 h 1464573"/>
                    <a:gd name="connsiteX10-1329" fmla="*/ 7130814 w 7141669"/>
                    <a:gd name="connsiteY10-1330" fmla="*/ 731510 h 1464573"/>
                    <a:gd name="connsiteX11-1331" fmla="*/ 7096090 w 7141669"/>
                    <a:gd name="connsiteY11-1332" fmla="*/ 1182922 h 1464573"/>
                    <a:gd name="connsiteX12-1333" fmla="*/ 6690976 w 7141669"/>
                    <a:gd name="connsiteY12-1334" fmla="*/ 1425991 h 1464573"/>
                    <a:gd name="connsiteX13-1335" fmla="*/ 5614531 w 7141669"/>
                    <a:gd name="connsiteY13-1336" fmla="*/ 1391266 h 1464573"/>
                    <a:gd name="connsiteX14-1337" fmla="*/ 4514935 w 7141669"/>
                    <a:gd name="connsiteY14-1338" fmla="*/ 1449140 h 1464573"/>
                    <a:gd name="connsiteX15-1339" fmla="*/ 3760897 w 7141669"/>
                    <a:gd name="connsiteY15-1340" fmla="*/ 1459505 h 1464573"/>
                    <a:gd name="connsiteX16-1341" fmla="*/ 3033376 w 7141669"/>
                    <a:gd name="connsiteY16-1342" fmla="*/ 1425991 h 1464573"/>
                    <a:gd name="connsiteX17-1343" fmla="*/ 1470796 w 7141669"/>
                    <a:gd name="connsiteY17-1344" fmla="*/ 1449140 h 1464573"/>
                    <a:gd name="connsiteX18-1345" fmla="*/ 452222 w 7141669"/>
                    <a:gd name="connsiteY18-1346" fmla="*/ 1449141 h 1464573"/>
                    <a:gd name="connsiteX19-1347" fmla="*/ 116556 w 7141669"/>
                    <a:gd name="connsiteY19-1348" fmla="*/ 1240796 h 1464573"/>
                    <a:gd name="connsiteX20-1349" fmla="*/ 47108 w 7141669"/>
                    <a:gd name="connsiteY20-1350" fmla="*/ 349545 h 1464573"/>
                    <a:gd name="connsiteX21-1351" fmla="*/ 787888 w 7141669"/>
                    <a:gd name="connsiteY21-1352" fmla="*/ 106476 h 146457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  <a:cxn ang="0">
                      <a:pos x="connsiteX14-29" y="connsiteY14-30"/>
                    </a:cxn>
                    <a:cxn ang="0">
                      <a:pos x="connsiteX15-31" y="connsiteY15-32"/>
                    </a:cxn>
                    <a:cxn ang="0">
                      <a:pos x="connsiteX16-33" y="connsiteY16-34"/>
                    </a:cxn>
                    <a:cxn ang="0">
                      <a:pos x="connsiteX17-35" y="connsiteY17-36"/>
                    </a:cxn>
                    <a:cxn ang="0">
                      <a:pos x="connsiteX18-37" y="connsiteY18-38"/>
                    </a:cxn>
                    <a:cxn ang="0">
                      <a:pos x="connsiteX19-39" y="connsiteY19-40"/>
                    </a:cxn>
                    <a:cxn ang="0">
                      <a:pos x="connsiteX20-41" y="connsiteY20-42"/>
                    </a:cxn>
                    <a:cxn ang="0">
                      <a:pos x="connsiteX21-43" y="connsiteY21-44"/>
                    </a:cxn>
                  </a:cxnLst>
                  <a:rect l="l" t="t" r="r" b="b"/>
                  <a:pathLst>
                    <a:path w="7141669" h="1464573">
                      <a:moveTo>
                        <a:pt x="787888" y="106476"/>
                      </a:moveTo>
                      <a:cubicBezTo>
                        <a:pt x="1000091" y="69823"/>
                        <a:pt x="1040602" y="137342"/>
                        <a:pt x="1320323" y="129626"/>
                      </a:cubicBezTo>
                      <a:cubicBezTo>
                        <a:pt x="1600044" y="121910"/>
                        <a:pt x="2174921" y="77540"/>
                        <a:pt x="2466217" y="60178"/>
                      </a:cubicBezTo>
                      <a:cubicBezTo>
                        <a:pt x="2757513" y="42816"/>
                        <a:pt x="2832748" y="35099"/>
                        <a:pt x="3068100" y="25454"/>
                      </a:cubicBezTo>
                      <a:cubicBezTo>
                        <a:pt x="3303452" y="15809"/>
                        <a:pt x="3644906" y="-7340"/>
                        <a:pt x="3878329" y="2305"/>
                      </a:cubicBezTo>
                      <a:cubicBezTo>
                        <a:pt x="4111752" y="11950"/>
                        <a:pt x="4233285" y="77540"/>
                        <a:pt x="4468637" y="83327"/>
                      </a:cubicBezTo>
                      <a:cubicBezTo>
                        <a:pt x="4703989" y="89114"/>
                        <a:pt x="5008789" y="31242"/>
                        <a:pt x="5290440" y="37029"/>
                      </a:cubicBezTo>
                      <a:cubicBezTo>
                        <a:pt x="5572091" y="42816"/>
                        <a:pt x="5880749" y="114193"/>
                        <a:pt x="6158541" y="118051"/>
                      </a:cubicBezTo>
                      <a:cubicBezTo>
                        <a:pt x="6436333" y="121909"/>
                        <a:pt x="6802865" y="42816"/>
                        <a:pt x="6957194" y="60178"/>
                      </a:cubicBezTo>
                      <a:cubicBezTo>
                        <a:pt x="7111523" y="77540"/>
                        <a:pt x="7055579" y="110335"/>
                        <a:pt x="7084516" y="222224"/>
                      </a:cubicBezTo>
                      <a:cubicBezTo>
                        <a:pt x="7113453" y="334113"/>
                        <a:pt x="7128885" y="571394"/>
                        <a:pt x="7130814" y="731510"/>
                      </a:cubicBezTo>
                      <a:cubicBezTo>
                        <a:pt x="7132743" y="891626"/>
                        <a:pt x="7169396" y="1067175"/>
                        <a:pt x="7096090" y="1182922"/>
                      </a:cubicBezTo>
                      <a:cubicBezTo>
                        <a:pt x="7022784" y="1298669"/>
                        <a:pt x="6937903" y="1391267"/>
                        <a:pt x="6690976" y="1425991"/>
                      </a:cubicBezTo>
                      <a:cubicBezTo>
                        <a:pt x="6444050" y="1460715"/>
                        <a:pt x="5977204" y="1387408"/>
                        <a:pt x="5614531" y="1391266"/>
                      </a:cubicBezTo>
                      <a:cubicBezTo>
                        <a:pt x="5251858" y="1395124"/>
                        <a:pt x="4823874" y="1437767"/>
                        <a:pt x="4514935" y="1449140"/>
                      </a:cubicBezTo>
                      <a:cubicBezTo>
                        <a:pt x="4205996" y="1460513"/>
                        <a:pt x="4007824" y="1463363"/>
                        <a:pt x="3760897" y="1459505"/>
                      </a:cubicBezTo>
                      <a:cubicBezTo>
                        <a:pt x="3513971" y="1455647"/>
                        <a:pt x="3415059" y="1427718"/>
                        <a:pt x="3033376" y="1425991"/>
                      </a:cubicBezTo>
                      <a:cubicBezTo>
                        <a:pt x="2662987" y="1416346"/>
                        <a:pt x="1900988" y="1445282"/>
                        <a:pt x="1470796" y="1449140"/>
                      </a:cubicBezTo>
                      <a:cubicBezTo>
                        <a:pt x="1131271" y="1449140"/>
                        <a:pt x="677929" y="1483865"/>
                        <a:pt x="452222" y="1449141"/>
                      </a:cubicBezTo>
                      <a:cubicBezTo>
                        <a:pt x="226515" y="1414417"/>
                        <a:pt x="184075" y="1437565"/>
                        <a:pt x="116556" y="1240796"/>
                      </a:cubicBezTo>
                      <a:cubicBezTo>
                        <a:pt x="49037" y="1044027"/>
                        <a:pt x="-64781" y="538598"/>
                        <a:pt x="47108" y="349545"/>
                      </a:cubicBezTo>
                      <a:cubicBezTo>
                        <a:pt x="158997" y="160492"/>
                        <a:pt x="575686" y="143129"/>
                        <a:pt x="787888" y="10647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chemeClr val="tx1"/>
                      </a:solidFill>
                      <a:prstDash val="lgDash"/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" name="Freeform 79"/>
                <p:cNvSpPr/>
                <p:nvPr/>
              </p:nvSpPr>
              <p:spPr>
                <a:xfrm>
                  <a:off x="4759970" y="1803838"/>
                  <a:ext cx="7141669" cy="1464573"/>
                </a:xfrm>
                <a:custGeom>
                  <a:avLst/>
                  <a:gdLst>
                    <a:gd name="connsiteX0" fmla="*/ 429056 w 7158956"/>
                    <a:gd name="connsiteY0" fmla="*/ 119764 h 1709284"/>
                    <a:gd name="connsiteX1" fmla="*/ 1030939 w 7158956"/>
                    <a:gd name="connsiteY1" fmla="*/ 15592 h 1709284"/>
                    <a:gd name="connsiteX2" fmla="*/ 1436053 w 7158956"/>
                    <a:gd name="connsiteY2" fmla="*/ 108190 h 1709284"/>
                    <a:gd name="connsiteX3" fmla="*/ 2118959 w 7158956"/>
                    <a:gd name="connsiteY3" fmla="*/ 38742 h 1709284"/>
                    <a:gd name="connsiteX4" fmla="*/ 2547223 w 7158956"/>
                    <a:gd name="connsiteY4" fmla="*/ 4017 h 1709284"/>
                    <a:gd name="connsiteX5" fmla="*/ 3068083 w 7158956"/>
                    <a:gd name="connsiteY5" fmla="*/ 131339 h 1709284"/>
                    <a:gd name="connsiteX6" fmla="*/ 3612094 w 7158956"/>
                    <a:gd name="connsiteY6" fmla="*/ 15592 h 1709284"/>
                    <a:gd name="connsiteX7" fmla="*/ 4468620 w 7158956"/>
                    <a:gd name="connsiteY7" fmla="*/ 189212 h 1709284"/>
                    <a:gd name="connsiteX8" fmla="*/ 5290423 w 7158956"/>
                    <a:gd name="connsiteY8" fmla="*/ 142914 h 1709284"/>
                    <a:gd name="connsiteX9" fmla="*/ 6158524 w 7158956"/>
                    <a:gd name="connsiteY9" fmla="*/ 223936 h 1709284"/>
                    <a:gd name="connsiteX10" fmla="*/ 6957177 w 7158956"/>
                    <a:gd name="connsiteY10" fmla="*/ 166063 h 1709284"/>
                    <a:gd name="connsiteX11" fmla="*/ 7084499 w 7158956"/>
                    <a:gd name="connsiteY11" fmla="*/ 328109 h 1709284"/>
                    <a:gd name="connsiteX12" fmla="*/ 7130797 w 7158956"/>
                    <a:gd name="connsiteY12" fmla="*/ 837395 h 1709284"/>
                    <a:gd name="connsiteX13" fmla="*/ 7096073 w 7158956"/>
                    <a:gd name="connsiteY13" fmla="*/ 1288807 h 1709284"/>
                    <a:gd name="connsiteX14" fmla="*/ 6436316 w 7158956"/>
                    <a:gd name="connsiteY14" fmla="*/ 1474002 h 1709284"/>
                    <a:gd name="connsiteX15" fmla="*/ 5440894 w 7158956"/>
                    <a:gd name="connsiteY15" fmla="*/ 1323531 h 1709284"/>
                    <a:gd name="connsiteX16" fmla="*/ 4538068 w 7158956"/>
                    <a:gd name="connsiteY16" fmla="*/ 1381405 h 1709284"/>
                    <a:gd name="connsiteX17" fmla="*/ 3519496 w 7158956"/>
                    <a:gd name="connsiteY17" fmla="*/ 1705496 h 1709284"/>
                    <a:gd name="connsiteX18" fmla="*/ 2234706 w 7158956"/>
                    <a:gd name="connsiteY18" fmla="*/ 1566600 h 1709284"/>
                    <a:gd name="connsiteX19" fmla="*/ 1736995 w 7158956"/>
                    <a:gd name="connsiteY19" fmla="*/ 1693921 h 1709284"/>
                    <a:gd name="connsiteX20" fmla="*/ 452205 w 7158956"/>
                    <a:gd name="connsiteY20" fmla="*/ 1636048 h 1709284"/>
                    <a:gd name="connsiteX21" fmla="*/ 47091 w 7158956"/>
                    <a:gd name="connsiteY21" fmla="*/ 1520301 h 1709284"/>
                    <a:gd name="connsiteX22" fmla="*/ 47091 w 7158956"/>
                    <a:gd name="connsiteY22" fmla="*/ 455430 h 1709284"/>
                    <a:gd name="connsiteX23" fmla="*/ 429056 w 7158956"/>
                    <a:gd name="connsiteY23" fmla="*/ 119764 h 1709284"/>
                    <a:gd name="connsiteX0-1" fmla="*/ 429056 w 7158956"/>
                    <a:gd name="connsiteY0-2" fmla="*/ 119764 h 1705496"/>
                    <a:gd name="connsiteX1-3" fmla="*/ 1030939 w 7158956"/>
                    <a:gd name="connsiteY1-4" fmla="*/ 15592 h 1705496"/>
                    <a:gd name="connsiteX2-5" fmla="*/ 1436053 w 7158956"/>
                    <a:gd name="connsiteY2-6" fmla="*/ 108190 h 1705496"/>
                    <a:gd name="connsiteX3-7" fmla="*/ 2118959 w 7158956"/>
                    <a:gd name="connsiteY3-8" fmla="*/ 38742 h 1705496"/>
                    <a:gd name="connsiteX4-9" fmla="*/ 2547223 w 7158956"/>
                    <a:gd name="connsiteY4-10" fmla="*/ 4017 h 1705496"/>
                    <a:gd name="connsiteX5-11" fmla="*/ 3068083 w 7158956"/>
                    <a:gd name="connsiteY5-12" fmla="*/ 131339 h 1705496"/>
                    <a:gd name="connsiteX6-13" fmla="*/ 3612094 w 7158956"/>
                    <a:gd name="connsiteY6-14" fmla="*/ 15592 h 1705496"/>
                    <a:gd name="connsiteX7-15" fmla="*/ 4468620 w 7158956"/>
                    <a:gd name="connsiteY7-16" fmla="*/ 189212 h 1705496"/>
                    <a:gd name="connsiteX8-17" fmla="*/ 5290423 w 7158956"/>
                    <a:gd name="connsiteY8-18" fmla="*/ 142914 h 1705496"/>
                    <a:gd name="connsiteX9-19" fmla="*/ 6158524 w 7158956"/>
                    <a:gd name="connsiteY9-20" fmla="*/ 223936 h 1705496"/>
                    <a:gd name="connsiteX10-21" fmla="*/ 6957177 w 7158956"/>
                    <a:gd name="connsiteY10-22" fmla="*/ 166063 h 1705496"/>
                    <a:gd name="connsiteX11-23" fmla="*/ 7084499 w 7158956"/>
                    <a:gd name="connsiteY11-24" fmla="*/ 328109 h 1705496"/>
                    <a:gd name="connsiteX12-25" fmla="*/ 7130797 w 7158956"/>
                    <a:gd name="connsiteY12-26" fmla="*/ 837395 h 1705496"/>
                    <a:gd name="connsiteX13-27" fmla="*/ 7096073 w 7158956"/>
                    <a:gd name="connsiteY13-28" fmla="*/ 1288807 h 1705496"/>
                    <a:gd name="connsiteX14-29" fmla="*/ 6436316 w 7158956"/>
                    <a:gd name="connsiteY14-30" fmla="*/ 1474002 h 1705496"/>
                    <a:gd name="connsiteX15-31" fmla="*/ 5440894 w 7158956"/>
                    <a:gd name="connsiteY15-32" fmla="*/ 1323531 h 1705496"/>
                    <a:gd name="connsiteX16-33" fmla="*/ 4642240 w 7158956"/>
                    <a:gd name="connsiteY16-34" fmla="*/ 1566600 h 1705496"/>
                    <a:gd name="connsiteX17-35" fmla="*/ 3519496 w 7158956"/>
                    <a:gd name="connsiteY17-36" fmla="*/ 1705496 h 1705496"/>
                    <a:gd name="connsiteX18-37" fmla="*/ 2234706 w 7158956"/>
                    <a:gd name="connsiteY18-38" fmla="*/ 1566600 h 1705496"/>
                    <a:gd name="connsiteX19-39" fmla="*/ 1736995 w 7158956"/>
                    <a:gd name="connsiteY19-40" fmla="*/ 1693921 h 1705496"/>
                    <a:gd name="connsiteX20-41" fmla="*/ 452205 w 7158956"/>
                    <a:gd name="connsiteY20-42" fmla="*/ 1636048 h 1705496"/>
                    <a:gd name="connsiteX21-43" fmla="*/ 47091 w 7158956"/>
                    <a:gd name="connsiteY21-44" fmla="*/ 1520301 h 1705496"/>
                    <a:gd name="connsiteX22-45" fmla="*/ 47091 w 7158956"/>
                    <a:gd name="connsiteY22-46" fmla="*/ 455430 h 1705496"/>
                    <a:gd name="connsiteX23-47" fmla="*/ 429056 w 7158956"/>
                    <a:gd name="connsiteY23-48" fmla="*/ 119764 h 1705496"/>
                    <a:gd name="connsiteX0-49" fmla="*/ 429056 w 7158956"/>
                    <a:gd name="connsiteY0-50" fmla="*/ 119764 h 1705496"/>
                    <a:gd name="connsiteX1-51" fmla="*/ 1030939 w 7158956"/>
                    <a:gd name="connsiteY1-52" fmla="*/ 15592 h 1705496"/>
                    <a:gd name="connsiteX2-53" fmla="*/ 1436053 w 7158956"/>
                    <a:gd name="connsiteY2-54" fmla="*/ 108190 h 1705496"/>
                    <a:gd name="connsiteX3-55" fmla="*/ 2118959 w 7158956"/>
                    <a:gd name="connsiteY3-56" fmla="*/ 38742 h 1705496"/>
                    <a:gd name="connsiteX4-57" fmla="*/ 2547223 w 7158956"/>
                    <a:gd name="connsiteY4-58" fmla="*/ 4017 h 1705496"/>
                    <a:gd name="connsiteX5-59" fmla="*/ 3068083 w 7158956"/>
                    <a:gd name="connsiteY5-60" fmla="*/ 131339 h 1705496"/>
                    <a:gd name="connsiteX6-61" fmla="*/ 3612094 w 7158956"/>
                    <a:gd name="connsiteY6-62" fmla="*/ 15592 h 1705496"/>
                    <a:gd name="connsiteX7-63" fmla="*/ 4468620 w 7158956"/>
                    <a:gd name="connsiteY7-64" fmla="*/ 189212 h 1705496"/>
                    <a:gd name="connsiteX8-65" fmla="*/ 5290423 w 7158956"/>
                    <a:gd name="connsiteY8-66" fmla="*/ 142914 h 1705496"/>
                    <a:gd name="connsiteX9-67" fmla="*/ 6158524 w 7158956"/>
                    <a:gd name="connsiteY9-68" fmla="*/ 223936 h 1705496"/>
                    <a:gd name="connsiteX10-69" fmla="*/ 6957177 w 7158956"/>
                    <a:gd name="connsiteY10-70" fmla="*/ 166063 h 1705496"/>
                    <a:gd name="connsiteX11-71" fmla="*/ 7084499 w 7158956"/>
                    <a:gd name="connsiteY11-72" fmla="*/ 328109 h 1705496"/>
                    <a:gd name="connsiteX12-73" fmla="*/ 7130797 w 7158956"/>
                    <a:gd name="connsiteY12-74" fmla="*/ 837395 h 1705496"/>
                    <a:gd name="connsiteX13-75" fmla="*/ 7096073 w 7158956"/>
                    <a:gd name="connsiteY13-76" fmla="*/ 1288807 h 1705496"/>
                    <a:gd name="connsiteX14-77" fmla="*/ 6436316 w 7158956"/>
                    <a:gd name="connsiteY14-78" fmla="*/ 1474002 h 1705496"/>
                    <a:gd name="connsiteX15-79" fmla="*/ 5637663 w 7158956"/>
                    <a:gd name="connsiteY15-80" fmla="*/ 1485576 h 1705496"/>
                    <a:gd name="connsiteX16-81" fmla="*/ 4642240 w 7158956"/>
                    <a:gd name="connsiteY16-82" fmla="*/ 1566600 h 1705496"/>
                    <a:gd name="connsiteX17-83" fmla="*/ 3519496 w 7158956"/>
                    <a:gd name="connsiteY17-84" fmla="*/ 1705496 h 1705496"/>
                    <a:gd name="connsiteX18-85" fmla="*/ 2234706 w 7158956"/>
                    <a:gd name="connsiteY18-86" fmla="*/ 1566600 h 1705496"/>
                    <a:gd name="connsiteX19-87" fmla="*/ 1736995 w 7158956"/>
                    <a:gd name="connsiteY19-88" fmla="*/ 1693921 h 1705496"/>
                    <a:gd name="connsiteX20-89" fmla="*/ 452205 w 7158956"/>
                    <a:gd name="connsiteY20-90" fmla="*/ 1636048 h 1705496"/>
                    <a:gd name="connsiteX21-91" fmla="*/ 47091 w 7158956"/>
                    <a:gd name="connsiteY21-92" fmla="*/ 1520301 h 1705496"/>
                    <a:gd name="connsiteX22-93" fmla="*/ 47091 w 7158956"/>
                    <a:gd name="connsiteY22-94" fmla="*/ 455430 h 1705496"/>
                    <a:gd name="connsiteX23-95" fmla="*/ 429056 w 7158956"/>
                    <a:gd name="connsiteY23-96" fmla="*/ 119764 h 1705496"/>
                    <a:gd name="connsiteX0-97" fmla="*/ 429056 w 7141652"/>
                    <a:gd name="connsiteY0-98" fmla="*/ 119764 h 1705496"/>
                    <a:gd name="connsiteX1-99" fmla="*/ 1030939 w 7141652"/>
                    <a:gd name="connsiteY1-100" fmla="*/ 15592 h 1705496"/>
                    <a:gd name="connsiteX2-101" fmla="*/ 1436053 w 7141652"/>
                    <a:gd name="connsiteY2-102" fmla="*/ 108190 h 1705496"/>
                    <a:gd name="connsiteX3-103" fmla="*/ 2118959 w 7141652"/>
                    <a:gd name="connsiteY3-104" fmla="*/ 38742 h 1705496"/>
                    <a:gd name="connsiteX4-105" fmla="*/ 2547223 w 7141652"/>
                    <a:gd name="connsiteY4-106" fmla="*/ 4017 h 1705496"/>
                    <a:gd name="connsiteX5-107" fmla="*/ 3068083 w 7141652"/>
                    <a:gd name="connsiteY5-108" fmla="*/ 131339 h 1705496"/>
                    <a:gd name="connsiteX6-109" fmla="*/ 3612094 w 7141652"/>
                    <a:gd name="connsiteY6-110" fmla="*/ 15592 h 1705496"/>
                    <a:gd name="connsiteX7-111" fmla="*/ 4468620 w 7141652"/>
                    <a:gd name="connsiteY7-112" fmla="*/ 189212 h 1705496"/>
                    <a:gd name="connsiteX8-113" fmla="*/ 5290423 w 7141652"/>
                    <a:gd name="connsiteY8-114" fmla="*/ 142914 h 1705496"/>
                    <a:gd name="connsiteX9-115" fmla="*/ 6158524 w 7141652"/>
                    <a:gd name="connsiteY9-116" fmla="*/ 223936 h 1705496"/>
                    <a:gd name="connsiteX10-117" fmla="*/ 6957177 w 7141652"/>
                    <a:gd name="connsiteY10-118" fmla="*/ 166063 h 1705496"/>
                    <a:gd name="connsiteX11-119" fmla="*/ 7084499 w 7141652"/>
                    <a:gd name="connsiteY11-120" fmla="*/ 328109 h 1705496"/>
                    <a:gd name="connsiteX12-121" fmla="*/ 7130797 w 7141652"/>
                    <a:gd name="connsiteY12-122" fmla="*/ 837395 h 1705496"/>
                    <a:gd name="connsiteX13-123" fmla="*/ 7096073 w 7141652"/>
                    <a:gd name="connsiteY13-124" fmla="*/ 1288807 h 1705496"/>
                    <a:gd name="connsiteX14-125" fmla="*/ 6690959 w 7141652"/>
                    <a:gd name="connsiteY14-126" fmla="*/ 1531876 h 1705496"/>
                    <a:gd name="connsiteX15-127" fmla="*/ 5637663 w 7141652"/>
                    <a:gd name="connsiteY15-128" fmla="*/ 1485576 h 1705496"/>
                    <a:gd name="connsiteX16-129" fmla="*/ 4642240 w 7141652"/>
                    <a:gd name="connsiteY16-130" fmla="*/ 1566600 h 1705496"/>
                    <a:gd name="connsiteX17-131" fmla="*/ 3519496 w 7141652"/>
                    <a:gd name="connsiteY17-132" fmla="*/ 1705496 h 1705496"/>
                    <a:gd name="connsiteX18-133" fmla="*/ 2234706 w 7141652"/>
                    <a:gd name="connsiteY18-134" fmla="*/ 1566600 h 1705496"/>
                    <a:gd name="connsiteX19-135" fmla="*/ 1736995 w 7141652"/>
                    <a:gd name="connsiteY19-136" fmla="*/ 1693921 h 1705496"/>
                    <a:gd name="connsiteX20-137" fmla="*/ 452205 w 7141652"/>
                    <a:gd name="connsiteY20-138" fmla="*/ 1636048 h 1705496"/>
                    <a:gd name="connsiteX21-139" fmla="*/ 47091 w 7141652"/>
                    <a:gd name="connsiteY21-140" fmla="*/ 1520301 h 1705496"/>
                    <a:gd name="connsiteX22-141" fmla="*/ 47091 w 7141652"/>
                    <a:gd name="connsiteY22-142" fmla="*/ 455430 h 1705496"/>
                    <a:gd name="connsiteX23-143" fmla="*/ 429056 w 7141652"/>
                    <a:gd name="connsiteY23-144" fmla="*/ 119764 h 1705496"/>
                    <a:gd name="connsiteX0-145" fmla="*/ 429056 w 7141652"/>
                    <a:gd name="connsiteY0-146" fmla="*/ 119764 h 1705496"/>
                    <a:gd name="connsiteX1-147" fmla="*/ 1030939 w 7141652"/>
                    <a:gd name="connsiteY1-148" fmla="*/ 15592 h 1705496"/>
                    <a:gd name="connsiteX2-149" fmla="*/ 1436053 w 7141652"/>
                    <a:gd name="connsiteY2-150" fmla="*/ 108190 h 1705496"/>
                    <a:gd name="connsiteX3-151" fmla="*/ 2118959 w 7141652"/>
                    <a:gd name="connsiteY3-152" fmla="*/ 38742 h 1705496"/>
                    <a:gd name="connsiteX4-153" fmla="*/ 2547223 w 7141652"/>
                    <a:gd name="connsiteY4-154" fmla="*/ 4017 h 1705496"/>
                    <a:gd name="connsiteX5-155" fmla="*/ 3068083 w 7141652"/>
                    <a:gd name="connsiteY5-156" fmla="*/ 131339 h 1705496"/>
                    <a:gd name="connsiteX6-157" fmla="*/ 3612094 w 7141652"/>
                    <a:gd name="connsiteY6-158" fmla="*/ 15592 h 1705496"/>
                    <a:gd name="connsiteX7-159" fmla="*/ 4468620 w 7141652"/>
                    <a:gd name="connsiteY7-160" fmla="*/ 189212 h 1705496"/>
                    <a:gd name="connsiteX8-161" fmla="*/ 5290423 w 7141652"/>
                    <a:gd name="connsiteY8-162" fmla="*/ 142914 h 1705496"/>
                    <a:gd name="connsiteX9-163" fmla="*/ 6158524 w 7141652"/>
                    <a:gd name="connsiteY9-164" fmla="*/ 223936 h 1705496"/>
                    <a:gd name="connsiteX10-165" fmla="*/ 6957177 w 7141652"/>
                    <a:gd name="connsiteY10-166" fmla="*/ 166063 h 1705496"/>
                    <a:gd name="connsiteX11-167" fmla="*/ 7084499 w 7141652"/>
                    <a:gd name="connsiteY11-168" fmla="*/ 328109 h 1705496"/>
                    <a:gd name="connsiteX12-169" fmla="*/ 7130797 w 7141652"/>
                    <a:gd name="connsiteY12-170" fmla="*/ 837395 h 1705496"/>
                    <a:gd name="connsiteX13-171" fmla="*/ 7096073 w 7141652"/>
                    <a:gd name="connsiteY13-172" fmla="*/ 1288807 h 1705496"/>
                    <a:gd name="connsiteX14-173" fmla="*/ 6690959 w 7141652"/>
                    <a:gd name="connsiteY14-174" fmla="*/ 1531876 h 1705496"/>
                    <a:gd name="connsiteX15-175" fmla="*/ 5637663 w 7141652"/>
                    <a:gd name="connsiteY15-176" fmla="*/ 1624472 h 1705496"/>
                    <a:gd name="connsiteX16-177" fmla="*/ 4642240 w 7141652"/>
                    <a:gd name="connsiteY16-178" fmla="*/ 1566600 h 1705496"/>
                    <a:gd name="connsiteX17-179" fmla="*/ 3519496 w 7141652"/>
                    <a:gd name="connsiteY17-180" fmla="*/ 1705496 h 1705496"/>
                    <a:gd name="connsiteX18-181" fmla="*/ 2234706 w 7141652"/>
                    <a:gd name="connsiteY18-182" fmla="*/ 1566600 h 1705496"/>
                    <a:gd name="connsiteX19-183" fmla="*/ 1736995 w 7141652"/>
                    <a:gd name="connsiteY19-184" fmla="*/ 1693921 h 1705496"/>
                    <a:gd name="connsiteX20-185" fmla="*/ 452205 w 7141652"/>
                    <a:gd name="connsiteY20-186" fmla="*/ 1636048 h 1705496"/>
                    <a:gd name="connsiteX21-187" fmla="*/ 47091 w 7141652"/>
                    <a:gd name="connsiteY21-188" fmla="*/ 1520301 h 1705496"/>
                    <a:gd name="connsiteX22-189" fmla="*/ 47091 w 7141652"/>
                    <a:gd name="connsiteY22-190" fmla="*/ 455430 h 1705496"/>
                    <a:gd name="connsiteX23-191" fmla="*/ 429056 w 7141652"/>
                    <a:gd name="connsiteY23-192" fmla="*/ 119764 h 1705496"/>
                    <a:gd name="connsiteX0-193" fmla="*/ 429056 w 7141652"/>
                    <a:gd name="connsiteY0-194" fmla="*/ 119764 h 1705496"/>
                    <a:gd name="connsiteX1-195" fmla="*/ 1030939 w 7141652"/>
                    <a:gd name="connsiteY1-196" fmla="*/ 15592 h 1705496"/>
                    <a:gd name="connsiteX2-197" fmla="*/ 1436053 w 7141652"/>
                    <a:gd name="connsiteY2-198" fmla="*/ 108190 h 1705496"/>
                    <a:gd name="connsiteX3-199" fmla="*/ 2118959 w 7141652"/>
                    <a:gd name="connsiteY3-200" fmla="*/ 38742 h 1705496"/>
                    <a:gd name="connsiteX4-201" fmla="*/ 2547223 w 7141652"/>
                    <a:gd name="connsiteY4-202" fmla="*/ 4017 h 1705496"/>
                    <a:gd name="connsiteX5-203" fmla="*/ 3068083 w 7141652"/>
                    <a:gd name="connsiteY5-204" fmla="*/ 131339 h 1705496"/>
                    <a:gd name="connsiteX6-205" fmla="*/ 3612094 w 7141652"/>
                    <a:gd name="connsiteY6-206" fmla="*/ 15592 h 1705496"/>
                    <a:gd name="connsiteX7-207" fmla="*/ 4468620 w 7141652"/>
                    <a:gd name="connsiteY7-208" fmla="*/ 189212 h 1705496"/>
                    <a:gd name="connsiteX8-209" fmla="*/ 5290423 w 7141652"/>
                    <a:gd name="connsiteY8-210" fmla="*/ 142914 h 1705496"/>
                    <a:gd name="connsiteX9-211" fmla="*/ 6158524 w 7141652"/>
                    <a:gd name="connsiteY9-212" fmla="*/ 223936 h 1705496"/>
                    <a:gd name="connsiteX10-213" fmla="*/ 6957177 w 7141652"/>
                    <a:gd name="connsiteY10-214" fmla="*/ 166063 h 1705496"/>
                    <a:gd name="connsiteX11-215" fmla="*/ 7084499 w 7141652"/>
                    <a:gd name="connsiteY11-216" fmla="*/ 328109 h 1705496"/>
                    <a:gd name="connsiteX12-217" fmla="*/ 7130797 w 7141652"/>
                    <a:gd name="connsiteY12-218" fmla="*/ 837395 h 1705496"/>
                    <a:gd name="connsiteX13-219" fmla="*/ 7096073 w 7141652"/>
                    <a:gd name="connsiteY13-220" fmla="*/ 1288807 h 1705496"/>
                    <a:gd name="connsiteX14-221" fmla="*/ 6690959 w 7141652"/>
                    <a:gd name="connsiteY14-222" fmla="*/ 1531876 h 1705496"/>
                    <a:gd name="connsiteX15-223" fmla="*/ 5614514 w 7141652"/>
                    <a:gd name="connsiteY15-224" fmla="*/ 1497151 h 1705496"/>
                    <a:gd name="connsiteX16-225" fmla="*/ 4642240 w 7141652"/>
                    <a:gd name="connsiteY16-226" fmla="*/ 1566600 h 1705496"/>
                    <a:gd name="connsiteX17-227" fmla="*/ 3519496 w 7141652"/>
                    <a:gd name="connsiteY17-228" fmla="*/ 1705496 h 1705496"/>
                    <a:gd name="connsiteX18-229" fmla="*/ 2234706 w 7141652"/>
                    <a:gd name="connsiteY18-230" fmla="*/ 1566600 h 1705496"/>
                    <a:gd name="connsiteX19-231" fmla="*/ 1736995 w 7141652"/>
                    <a:gd name="connsiteY19-232" fmla="*/ 1693921 h 1705496"/>
                    <a:gd name="connsiteX20-233" fmla="*/ 452205 w 7141652"/>
                    <a:gd name="connsiteY20-234" fmla="*/ 1636048 h 1705496"/>
                    <a:gd name="connsiteX21-235" fmla="*/ 47091 w 7141652"/>
                    <a:gd name="connsiteY21-236" fmla="*/ 1520301 h 1705496"/>
                    <a:gd name="connsiteX22-237" fmla="*/ 47091 w 7141652"/>
                    <a:gd name="connsiteY22-238" fmla="*/ 455430 h 1705496"/>
                    <a:gd name="connsiteX23-239" fmla="*/ 429056 w 7141652"/>
                    <a:gd name="connsiteY23-240" fmla="*/ 119764 h 1705496"/>
                    <a:gd name="connsiteX0-241" fmla="*/ 429056 w 7141652"/>
                    <a:gd name="connsiteY0-242" fmla="*/ 119764 h 1695947"/>
                    <a:gd name="connsiteX1-243" fmla="*/ 1030939 w 7141652"/>
                    <a:gd name="connsiteY1-244" fmla="*/ 15592 h 1695947"/>
                    <a:gd name="connsiteX2-245" fmla="*/ 1436053 w 7141652"/>
                    <a:gd name="connsiteY2-246" fmla="*/ 108190 h 1695947"/>
                    <a:gd name="connsiteX3-247" fmla="*/ 2118959 w 7141652"/>
                    <a:gd name="connsiteY3-248" fmla="*/ 38742 h 1695947"/>
                    <a:gd name="connsiteX4-249" fmla="*/ 2547223 w 7141652"/>
                    <a:gd name="connsiteY4-250" fmla="*/ 4017 h 1695947"/>
                    <a:gd name="connsiteX5-251" fmla="*/ 3068083 w 7141652"/>
                    <a:gd name="connsiteY5-252" fmla="*/ 131339 h 1695947"/>
                    <a:gd name="connsiteX6-253" fmla="*/ 3612094 w 7141652"/>
                    <a:gd name="connsiteY6-254" fmla="*/ 15592 h 1695947"/>
                    <a:gd name="connsiteX7-255" fmla="*/ 4468620 w 7141652"/>
                    <a:gd name="connsiteY7-256" fmla="*/ 189212 h 1695947"/>
                    <a:gd name="connsiteX8-257" fmla="*/ 5290423 w 7141652"/>
                    <a:gd name="connsiteY8-258" fmla="*/ 142914 h 1695947"/>
                    <a:gd name="connsiteX9-259" fmla="*/ 6158524 w 7141652"/>
                    <a:gd name="connsiteY9-260" fmla="*/ 223936 h 1695947"/>
                    <a:gd name="connsiteX10-261" fmla="*/ 6957177 w 7141652"/>
                    <a:gd name="connsiteY10-262" fmla="*/ 166063 h 1695947"/>
                    <a:gd name="connsiteX11-263" fmla="*/ 7084499 w 7141652"/>
                    <a:gd name="connsiteY11-264" fmla="*/ 328109 h 1695947"/>
                    <a:gd name="connsiteX12-265" fmla="*/ 7130797 w 7141652"/>
                    <a:gd name="connsiteY12-266" fmla="*/ 837395 h 1695947"/>
                    <a:gd name="connsiteX13-267" fmla="*/ 7096073 w 7141652"/>
                    <a:gd name="connsiteY13-268" fmla="*/ 1288807 h 1695947"/>
                    <a:gd name="connsiteX14-269" fmla="*/ 6690959 w 7141652"/>
                    <a:gd name="connsiteY14-270" fmla="*/ 1531876 h 1695947"/>
                    <a:gd name="connsiteX15-271" fmla="*/ 5614514 w 7141652"/>
                    <a:gd name="connsiteY15-272" fmla="*/ 1497151 h 1695947"/>
                    <a:gd name="connsiteX16-273" fmla="*/ 4642240 w 7141652"/>
                    <a:gd name="connsiteY16-274" fmla="*/ 1566600 h 1695947"/>
                    <a:gd name="connsiteX17-275" fmla="*/ 3693116 w 7141652"/>
                    <a:gd name="connsiteY17-276" fmla="*/ 1612898 h 1695947"/>
                    <a:gd name="connsiteX18-277" fmla="*/ 2234706 w 7141652"/>
                    <a:gd name="connsiteY18-278" fmla="*/ 1566600 h 1695947"/>
                    <a:gd name="connsiteX19-279" fmla="*/ 1736995 w 7141652"/>
                    <a:gd name="connsiteY19-280" fmla="*/ 1693921 h 1695947"/>
                    <a:gd name="connsiteX20-281" fmla="*/ 452205 w 7141652"/>
                    <a:gd name="connsiteY20-282" fmla="*/ 1636048 h 1695947"/>
                    <a:gd name="connsiteX21-283" fmla="*/ 47091 w 7141652"/>
                    <a:gd name="connsiteY21-284" fmla="*/ 1520301 h 1695947"/>
                    <a:gd name="connsiteX22-285" fmla="*/ 47091 w 7141652"/>
                    <a:gd name="connsiteY22-286" fmla="*/ 455430 h 1695947"/>
                    <a:gd name="connsiteX23-287" fmla="*/ 429056 w 7141652"/>
                    <a:gd name="connsiteY23-288" fmla="*/ 119764 h 1695947"/>
                    <a:gd name="connsiteX0-289" fmla="*/ 429056 w 7141652"/>
                    <a:gd name="connsiteY0-290" fmla="*/ 119764 h 1695431"/>
                    <a:gd name="connsiteX1-291" fmla="*/ 1030939 w 7141652"/>
                    <a:gd name="connsiteY1-292" fmla="*/ 15592 h 1695431"/>
                    <a:gd name="connsiteX2-293" fmla="*/ 1436053 w 7141652"/>
                    <a:gd name="connsiteY2-294" fmla="*/ 108190 h 1695431"/>
                    <a:gd name="connsiteX3-295" fmla="*/ 2118959 w 7141652"/>
                    <a:gd name="connsiteY3-296" fmla="*/ 38742 h 1695431"/>
                    <a:gd name="connsiteX4-297" fmla="*/ 2547223 w 7141652"/>
                    <a:gd name="connsiteY4-298" fmla="*/ 4017 h 1695431"/>
                    <a:gd name="connsiteX5-299" fmla="*/ 3068083 w 7141652"/>
                    <a:gd name="connsiteY5-300" fmla="*/ 131339 h 1695431"/>
                    <a:gd name="connsiteX6-301" fmla="*/ 3612094 w 7141652"/>
                    <a:gd name="connsiteY6-302" fmla="*/ 15592 h 1695431"/>
                    <a:gd name="connsiteX7-303" fmla="*/ 4468620 w 7141652"/>
                    <a:gd name="connsiteY7-304" fmla="*/ 189212 h 1695431"/>
                    <a:gd name="connsiteX8-305" fmla="*/ 5290423 w 7141652"/>
                    <a:gd name="connsiteY8-306" fmla="*/ 142914 h 1695431"/>
                    <a:gd name="connsiteX9-307" fmla="*/ 6158524 w 7141652"/>
                    <a:gd name="connsiteY9-308" fmla="*/ 223936 h 1695431"/>
                    <a:gd name="connsiteX10-309" fmla="*/ 6957177 w 7141652"/>
                    <a:gd name="connsiteY10-310" fmla="*/ 166063 h 1695431"/>
                    <a:gd name="connsiteX11-311" fmla="*/ 7084499 w 7141652"/>
                    <a:gd name="connsiteY11-312" fmla="*/ 328109 h 1695431"/>
                    <a:gd name="connsiteX12-313" fmla="*/ 7130797 w 7141652"/>
                    <a:gd name="connsiteY12-314" fmla="*/ 837395 h 1695431"/>
                    <a:gd name="connsiteX13-315" fmla="*/ 7096073 w 7141652"/>
                    <a:gd name="connsiteY13-316" fmla="*/ 1288807 h 1695431"/>
                    <a:gd name="connsiteX14-317" fmla="*/ 6690959 w 7141652"/>
                    <a:gd name="connsiteY14-318" fmla="*/ 1531876 h 1695431"/>
                    <a:gd name="connsiteX15-319" fmla="*/ 5614514 w 7141652"/>
                    <a:gd name="connsiteY15-320" fmla="*/ 1497151 h 1695431"/>
                    <a:gd name="connsiteX16-321" fmla="*/ 4642240 w 7141652"/>
                    <a:gd name="connsiteY16-322" fmla="*/ 1566600 h 1695431"/>
                    <a:gd name="connsiteX17-323" fmla="*/ 3693116 w 7141652"/>
                    <a:gd name="connsiteY17-324" fmla="*/ 1612898 h 1695431"/>
                    <a:gd name="connsiteX18-325" fmla="*/ 2720843 w 7141652"/>
                    <a:gd name="connsiteY18-326" fmla="*/ 1578175 h 1695431"/>
                    <a:gd name="connsiteX19-327" fmla="*/ 1736995 w 7141652"/>
                    <a:gd name="connsiteY19-328" fmla="*/ 1693921 h 1695431"/>
                    <a:gd name="connsiteX20-329" fmla="*/ 452205 w 7141652"/>
                    <a:gd name="connsiteY20-330" fmla="*/ 1636048 h 1695431"/>
                    <a:gd name="connsiteX21-331" fmla="*/ 47091 w 7141652"/>
                    <a:gd name="connsiteY21-332" fmla="*/ 1520301 h 1695431"/>
                    <a:gd name="connsiteX22-333" fmla="*/ 47091 w 7141652"/>
                    <a:gd name="connsiteY22-334" fmla="*/ 455430 h 1695431"/>
                    <a:gd name="connsiteX23-335" fmla="*/ 429056 w 7141652"/>
                    <a:gd name="connsiteY23-336" fmla="*/ 119764 h 1695431"/>
                    <a:gd name="connsiteX0-337" fmla="*/ 429056 w 7141652"/>
                    <a:gd name="connsiteY0-338" fmla="*/ 119764 h 1651788"/>
                    <a:gd name="connsiteX1-339" fmla="*/ 1030939 w 7141652"/>
                    <a:gd name="connsiteY1-340" fmla="*/ 15592 h 1651788"/>
                    <a:gd name="connsiteX2-341" fmla="*/ 1436053 w 7141652"/>
                    <a:gd name="connsiteY2-342" fmla="*/ 108190 h 1651788"/>
                    <a:gd name="connsiteX3-343" fmla="*/ 2118959 w 7141652"/>
                    <a:gd name="connsiteY3-344" fmla="*/ 38742 h 1651788"/>
                    <a:gd name="connsiteX4-345" fmla="*/ 2547223 w 7141652"/>
                    <a:gd name="connsiteY4-346" fmla="*/ 4017 h 1651788"/>
                    <a:gd name="connsiteX5-347" fmla="*/ 3068083 w 7141652"/>
                    <a:gd name="connsiteY5-348" fmla="*/ 131339 h 1651788"/>
                    <a:gd name="connsiteX6-349" fmla="*/ 3612094 w 7141652"/>
                    <a:gd name="connsiteY6-350" fmla="*/ 15592 h 1651788"/>
                    <a:gd name="connsiteX7-351" fmla="*/ 4468620 w 7141652"/>
                    <a:gd name="connsiteY7-352" fmla="*/ 189212 h 1651788"/>
                    <a:gd name="connsiteX8-353" fmla="*/ 5290423 w 7141652"/>
                    <a:gd name="connsiteY8-354" fmla="*/ 142914 h 1651788"/>
                    <a:gd name="connsiteX9-355" fmla="*/ 6158524 w 7141652"/>
                    <a:gd name="connsiteY9-356" fmla="*/ 223936 h 1651788"/>
                    <a:gd name="connsiteX10-357" fmla="*/ 6957177 w 7141652"/>
                    <a:gd name="connsiteY10-358" fmla="*/ 166063 h 1651788"/>
                    <a:gd name="connsiteX11-359" fmla="*/ 7084499 w 7141652"/>
                    <a:gd name="connsiteY11-360" fmla="*/ 328109 h 1651788"/>
                    <a:gd name="connsiteX12-361" fmla="*/ 7130797 w 7141652"/>
                    <a:gd name="connsiteY12-362" fmla="*/ 837395 h 1651788"/>
                    <a:gd name="connsiteX13-363" fmla="*/ 7096073 w 7141652"/>
                    <a:gd name="connsiteY13-364" fmla="*/ 1288807 h 1651788"/>
                    <a:gd name="connsiteX14-365" fmla="*/ 6690959 w 7141652"/>
                    <a:gd name="connsiteY14-366" fmla="*/ 1531876 h 1651788"/>
                    <a:gd name="connsiteX15-367" fmla="*/ 5614514 w 7141652"/>
                    <a:gd name="connsiteY15-368" fmla="*/ 1497151 h 1651788"/>
                    <a:gd name="connsiteX16-369" fmla="*/ 4642240 w 7141652"/>
                    <a:gd name="connsiteY16-370" fmla="*/ 1566600 h 1651788"/>
                    <a:gd name="connsiteX17-371" fmla="*/ 3693116 w 7141652"/>
                    <a:gd name="connsiteY17-372" fmla="*/ 1612898 h 1651788"/>
                    <a:gd name="connsiteX18-373" fmla="*/ 2720843 w 7141652"/>
                    <a:gd name="connsiteY18-374" fmla="*/ 1578175 h 1651788"/>
                    <a:gd name="connsiteX19-375" fmla="*/ 1748570 w 7141652"/>
                    <a:gd name="connsiteY19-376" fmla="*/ 1531876 h 1651788"/>
                    <a:gd name="connsiteX20-377" fmla="*/ 452205 w 7141652"/>
                    <a:gd name="connsiteY20-378" fmla="*/ 1636048 h 1651788"/>
                    <a:gd name="connsiteX21-379" fmla="*/ 47091 w 7141652"/>
                    <a:gd name="connsiteY21-380" fmla="*/ 1520301 h 1651788"/>
                    <a:gd name="connsiteX22-381" fmla="*/ 47091 w 7141652"/>
                    <a:gd name="connsiteY22-382" fmla="*/ 455430 h 1651788"/>
                    <a:gd name="connsiteX23-383" fmla="*/ 429056 w 7141652"/>
                    <a:gd name="connsiteY23-384" fmla="*/ 119764 h 1651788"/>
                    <a:gd name="connsiteX0-385" fmla="*/ 429056 w 7141652"/>
                    <a:gd name="connsiteY0-386" fmla="*/ 119764 h 1729578"/>
                    <a:gd name="connsiteX1-387" fmla="*/ 1030939 w 7141652"/>
                    <a:gd name="connsiteY1-388" fmla="*/ 15592 h 1729578"/>
                    <a:gd name="connsiteX2-389" fmla="*/ 1436053 w 7141652"/>
                    <a:gd name="connsiteY2-390" fmla="*/ 108190 h 1729578"/>
                    <a:gd name="connsiteX3-391" fmla="*/ 2118959 w 7141652"/>
                    <a:gd name="connsiteY3-392" fmla="*/ 38742 h 1729578"/>
                    <a:gd name="connsiteX4-393" fmla="*/ 2547223 w 7141652"/>
                    <a:gd name="connsiteY4-394" fmla="*/ 4017 h 1729578"/>
                    <a:gd name="connsiteX5-395" fmla="*/ 3068083 w 7141652"/>
                    <a:gd name="connsiteY5-396" fmla="*/ 131339 h 1729578"/>
                    <a:gd name="connsiteX6-397" fmla="*/ 3612094 w 7141652"/>
                    <a:gd name="connsiteY6-398" fmla="*/ 15592 h 1729578"/>
                    <a:gd name="connsiteX7-399" fmla="*/ 4468620 w 7141652"/>
                    <a:gd name="connsiteY7-400" fmla="*/ 189212 h 1729578"/>
                    <a:gd name="connsiteX8-401" fmla="*/ 5290423 w 7141652"/>
                    <a:gd name="connsiteY8-402" fmla="*/ 142914 h 1729578"/>
                    <a:gd name="connsiteX9-403" fmla="*/ 6158524 w 7141652"/>
                    <a:gd name="connsiteY9-404" fmla="*/ 223936 h 1729578"/>
                    <a:gd name="connsiteX10-405" fmla="*/ 6957177 w 7141652"/>
                    <a:gd name="connsiteY10-406" fmla="*/ 166063 h 1729578"/>
                    <a:gd name="connsiteX11-407" fmla="*/ 7084499 w 7141652"/>
                    <a:gd name="connsiteY11-408" fmla="*/ 328109 h 1729578"/>
                    <a:gd name="connsiteX12-409" fmla="*/ 7130797 w 7141652"/>
                    <a:gd name="connsiteY12-410" fmla="*/ 837395 h 1729578"/>
                    <a:gd name="connsiteX13-411" fmla="*/ 7096073 w 7141652"/>
                    <a:gd name="connsiteY13-412" fmla="*/ 1288807 h 1729578"/>
                    <a:gd name="connsiteX14-413" fmla="*/ 6690959 w 7141652"/>
                    <a:gd name="connsiteY14-414" fmla="*/ 1531876 h 1729578"/>
                    <a:gd name="connsiteX15-415" fmla="*/ 5614514 w 7141652"/>
                    <a:gd name="connsiteY15-416" fmla="*/ 1497151 h 1729578"/>
                    <a:gd name="connsiteX16-417" fmla="*/ 4642240 w 7141652"/>
                    <a:gd name="connsiteY16-418" fmla="*/ 1566600 h 1729578"/>
                    <a:gd name="connsiteX17-419" fmla="*/ 3693116 w 7141652"/>
                    <a:gd name="connsiteY17-420" fmla="*/ 1612898 h 1729578"/>
                    <a:gd name="connsiteX18-421" fmla="*/ 2720843 w 7141652"/>
                    <a:gd name="connsiteY18-422" fmla="*/ 1578175 h 1729578"/>
                    <a:gd name="connsiteX19-423" fmla="*/ 1598100 w 7141652"/>
                    <a:gd name="connsiteY19-424" fmla="*/ 1728645 h 1729578"/>
                    <a:gd name="connsiteX20-425" fmla="*/ 452205 w 7141652"/>
                    <a:gd name="connsiteY20-426" fmla="*/ 1636048 h 1729578"/>
                    <a:gd name="connsiteX21-427" fmla="*/ 47091 w 7141652"/>
                    <a:gd name="connsiteY21-428" fmla="*/ 1520301 h 1729578"/>
                    <a:gd name="connsiteX22-429" fmla="*/ 47091 w 7141652"/>
                    <a:gd name="connsiteY22-430" fmla="*/ 455430 h 1729578"/>
                    <a:gd name="connsiteX23-431" fmla="*/ 429056 w 7141652"/>
                    <a:gd name="connsiteY23-432" fmla="*/ 119764 h 1729578"/>
                    <a:gd name="connsiteX0-433" fmla="*/ 429056 w 7141652"/>
                    <a:gd name="connsiteY0-434" fmla="*/ 119764 h 1732632"/>
                    <a:gd name="connsiteX1-435" fmla="*/ 1030939 w 7141652"/>
                    <a:gd name="connsiteY1-436" fmla="*/ 15592 h 1732632"/>
                    <a:gd name="connsiteX2-437" fmla="*/ 1436053 w 7141652"/>
                    <a:gd name="connsiteY2-438" fmla="*/ 108190 h 1732632"/>
                    <a:gd name="connsiteX3-439" fmla="*/ 2118959 w 7141652"/>
                    <a:gd name="connsiteY3-440" fmla="*/ 38742 h 1732632"/>
                    <a:gd name="connsiteX4-441" fmla="*/ 2547223 w 7141652"/>
                    <a:gd name="connsiteY4-442" fmla="*/ 4017 h 1732632"/>
                    <a:gd name="connsiteX5-443" fmla="*/ 3068083 w 7141652"/>
                    <a:gd name="connsiteY5-444" fmla="*/ 131339 h 1732632"/>
                    <a:gd name="connsiteX6-445" fmla="*/ 3612094 w 7141652"/>
                    <a:gd name="connsiteY6-446" fmla="*/ 15592 h 1732632"/>
                    <a:gd name="connsiteX7-447" fmla="*/ 4468620 w 7141652"/>
                    <a:gd name="connsiteY7-448" fmla="*/ 189212 h 1732632"/>
                    <a:gd name="connsiteX8-449" fmla="*/ 5290423 w 7141652"/>
                    <a:gd name="connsiteY8-450" fmla="*/ 142914 h 1732632"/>
                    <a:gd name="connsiteX9-451" fmla="*/ 6158524 w 7141652"/>
                    <a:gd name="connsiteY9-452" fmla="*/ 223936 h 1732632"/>
                    <a:gd name="connsiteX10-453" fmla="*/ 6957177 w 7141652"/>
                    <a:gd name="connsiteY10-454" fmla="*/ 166063 h 1732632"/>
                    <a:gd name="connsiteX11-455" fmla="*/ 7084499 w 7141652"/>
                    <a:gd name="connsiteY11-456" fmla="*/ 328109 h 1732632"/>
                    <a:gd name="connsiteX12-457" fmla="*/ 7130797 w 7141652"/>
                    <a:gd name="connsiteY12-458" fmla="*/ 837395 h 1732632"/>
                    <a:gd name="connsiteX13-459" fmla="*/ 7096073 w 7141652"/>
                    <a:gd name="connsiteY13-460" fmla="*/ 1288807 h 1732632"/>
                    <a:gd name="connsiteX14-461" fmla="*/ 6690959 w 7141652"/>
                    <a:gd name="connsiteY14-462" fmla="*/ 1531876 h 1732632"/>
                    <a:gd name="connsiteX15-463" fmla="*/ 5614514 w 7141652"/>
                    <a:gd name="connsiteY15-464" fmla="*/ 1497151 h 1732632"/>
                    <a:gd name="connsiteX16-465" fmla="*/ 4642240 w 7141652"/>
                    <a:gd name="connsiteY16-466" fmla="*/ 1566600 h 1732632"/>
                    <a:gd name="connsiteX17-467" fmla="*/ 3693116 w 7141652"/>
                    <a:gd name="connsiteY17-468" fmla="*/ 1612898 h 1732632"/>
                    <a:gd name="connsiteX18-469" fmla="*/ 3010210 w 7141652"/>
                    <a:gd name="connsiteY18-470" fmla="*/ 1705497 h 1732632"/>
                    <a:gd name="connsiteX19-471" fmla="*/ 1598100 w 7141652"/>
                    <a:gd name="connsiteY19-472" fmla="*/ 1728645 h 1732632"/>
                    <a:gd name="connsiteX20-473" fmla="*/ 452205 w 7141652"/>
                    <a:gd name="connsiteY20-474" fmla="*/ 1636048 h 1732632"/>
                    <a:gd name="connsiteX21-475" fmla="*/ 47091 w 7141652"/>
                    <a:gd name="connsiteY21-476" fmla="*/ 1520301 h 1732632"/>
                    <a:gd name="connsiteX22-477" fmla="*/ 47091 w 7141652"/>
                    <a:gd name="connsiteY22-478" fmla="*/ 455430 h 1732632"/>
                    <a:gd name="connsiteX23-479" fmla="*/ 429056 w 7141652"/>
                    <a:gd name="connsiteY23-480" fmla="*/ 119764 h 1732632"/>
                    <a:gd name="connsiteX0-481" fmla="*/ 429056 w 7141652"/>
                    <a:gd name="connsiteY0-482" fmla="*/ 119764 h 1784577"/>
                    <a:gd name="connsiteX1-483" fmla="*/ 1030939 w 7141652"/>
                    <a:gd name="connsiteY1-484" fmla="*/ 15592 h 1784577"/>
                    <a:gd name="connsiteX2-485" fmla="*/ 1436053 w 7141652"/>
                    <a:gd name="connsiteY2-486" fmla="*/ 108190 h 1784577"/>
                    <a:gd name="connsiteX3-487" fmla="*/ 2118959 w 7141652"/>
                    <a:gd name="connsiteY3-488" fmla="*/ 38742 h 1784577"/>
                    <a:gd name="connsiteX4-489" fmla="*/ 2547223 w 7141652"/>
                    <a:gd name="connsiteY4-490" fmla="*/ 4017 h 1784577"/>
                    <a:gd name="connsiteX5-491" fmla="*/ 3068083 w 7141652"/>
                    <a:gd name="connsiteY5-492" fmla="*/ 131339 h 1784577"/>
                    <a:gd name="connsiteX6-493" fmla="*/ 3612094 w 7141652"/>
                    <a:gd name="connsiteY6-494" fmla="*/ 15592 h 1784577"/>
                    <a:gd name="connsiteX7-495" fmla="*/ 4468620 w 7141652"/>
                    <a:gd name="connsiteY7-496" fmla="*/ 189212 h 1784577"/>
                    <a:gd name="connsiteX8-497" fmla="*/ 5290423 w 7141652"/>
                    <a:gd name="connsiteY8-498" fmla="*/ 142914 h 1784577"/>
                    <a:gd name="connsiteX9-499" fmla="*/ 6158524 w 7141652"/>
                    <a:gd name="connsiteY9-500" fmla="*/ 223936 h 1784577"/>
                    <a:gd name="connsiteX10-501" fmla="*/ 6957177 w 7141652"/>
                    <a:gd name="connsiteY10-502" fmla="*/ 166063 h 1784577"/>
                    <a:gd name="connsiteX11-503" fmla="*/ 7084499 w 7141652"/>
                    <a:gd name="connsiteY11-504" fmla="*/ 328109 h 1784577"/>
                    <a:gd name="connsiteX12-505" fmla="*/ 7130797 w 7141652"/>
                    <a:gd name="connsiteY12-506" fmla="*/ 837395 h 1784577"/>
                    <a:gd name="connsiteX13-507" fmla="*/ 7096073 w 7141652"/>
                    <a:gd name="connsiteY13-508" fmla="*/ 1288807 h 1784577"/>
                    <a:gd name="connsiteX14-509" fmla="*/ 6690959 w 7141652"/>
                    <a:gd name="connsiteY14-510" fmla="*/ 1531876 h 1784577"/>
                    <a:gd name="connsiteX15-511" fmla="*/ 5614514 w 7141652"/>
                    <a:gd name="connsiteY15-512" fmla="*/ 1497151 h 1784577"/>
                    <a:gd name="connsiteX16-513" fmla="*/ 4642240 w 7141652"/>
                    <a:gd name="connsiteY16-514" fmla="*/ 1566600 h 1784577"/>
                    <a:gd name="connsiteX17-515" fmla="*/ 3693116 w 7141652"/>
                    <a:gd name="connsiteY17-516" fmla="*/ 1612898 h 1784577"/>
                    <a:gd name="connsiteX18-517" fmla="*/ 3010210 w 7141652"/>
                    <a:gd name="connsiteY18-518" fmla="*/ 1705497 h 1784577"/>
                    <a:gd name="connsiteX19-519" fmla="*/ 1598100 w 7141652"/>
                    <a:gd name="connsiteY19-520" fmla="*/ 1728645 h 1784577"/>
                    <a:gd name="connsiteX20-521" fmla="*/ 394332 w 7141652"/>
                    <a:gd name="connsiteY20-522" fmla="*/ 1774945 h 1784577"/>
                    <a:gd name="connsiteX21-523" fmla="*/ 47091 w 7141652"/>
                    <a:gd name="connsiteY21-524" fmla="*/ 1520301 h 1784577"/>
                    <a:gd name="connsiteX22-525" fmla="*/ 47091 w 7141652"/>
                    <a:gd name="connsiteY22-526" fmla="*/ 455430 h 1784577"/>
                    <a:gd name="connsiteX23-527" fmla="*/ 429056 w 7141652"/>
                    <a:gd name="connsiteY23-528" fmla="*/ 119764 h 1784577"/>
                    <a:gd name="connsiteX0-529" fmla="*/ 429056 w 7141652"/>
                    <a:gd name="connsiteY0-530" fmla="*/ 119764 h 1784577"/>
                    <a:gd name="connsiteX1-531" fmla="*/ 1030939 w 7141652"/>
                    <a:gd name="connsiteY1-532" fmla="*/ 15592 h 1784577"/>
                    <a:gd name="connsiteX2-533" fmla="*/ 1436053 w 7141652"/>
                    <a:gd name="connsiteY2-534" fmla="*/ 108190 h 1784577"/>
                    <a:gd name="connsiteX3-535" fmla="*/ 2118959 w 7141652"/>
                    <a:gd name="connsiteY3-536" fmla="*/ 38742 h 1784577"/>
                    <a:gd name="connsiteX4-537" fmla="*/ 2547223 w 7141652"/>
                    <a:gd name="connsiteY4-538" fmla="*/ 4017 h 1784577"/>
                    <a:gd name="connsiteX5-539" fmla="*/ 3068083 w 7141652"/>
                    <a:gd name="connsiteY5-540" fmla="*/ 131339 h 1784577"/>
                    <a:gd name="connsiteX6-541" fmla="*/ 3612094 w 7141652"/>
                    <a:gd name="connsiteY6-542" fmla="*/ 15592 h 1784577"/>
                    <a:gd name="connsiteX7-543" fmla="*/ 4468620 w 7141652"/>
                    <a:gd name="connsiteY7-544" fmla="*/ 189212 h 1784577"/>
                    <a:gd name="connsiteX8-545" fmla="*/ 5290423 w 7141652"/>
                    <a:gd name="connsiteY8-546" fmla="*/ 142914 h 1784577"/>
                    <a:gd name="connsiteX9-547" fmla="*/ 6158524 w 7141652"/>
                    <a:gd name="connsiteY9-548" fmla="*/ 223936 h 1784577"/>
                    <a:gd name="connsiteX10-549" fmla="*/ 6957177 w 7141652"/>
                    <a:gd name="connsiteY10-550" fmla="*/ 166063 h 1784577"/>
                    <a:gd name="connsiteX11-551" fmla="*/ 7084499 w 7141652"/>
                    <a:gd name="connsiteY11-552" fmla="*/ 328109 h 1784577"/>
                    <a:gd name="connsiteX12-553" fmla="*/ 7130797 w 7141652"/>
                    <a:gd name="connsiteY12-554" fmla="*/ 837395 h 1784577"/>
                    <a:gd name="connsiteX13-555" fmla="*/ 7096073 w 7141652"/>
                    <a:gd name="connsiteY13-556" fmla="*/ 1288807 h 1784577"/>
                    <a:gd name="connsiteX14-557" fmla="*/ 6690959 w 7141652"/>
                    <a:gd name="connsiteY14-558" fmla="*/ 1531876 h 1784577"/>
                    <a:gd name="connsiteX15-559" fmla="*/ 5614514 w 7141652"/>
                    <a:gd name="connsiteY15-560" fmla="*/ 1497151 h 1784577"/>
                    <a:gd name="connsiteX16-561" fmla="*/ 4642240 w 7141652"/>
                    <a:gd name="connsiteY16-562" fmla="*/ 1566600 h 1784577"/>
                    <a:gd name="connsiteX17-563" fmla="*/ 3693116 w 7141652"/>
                    <a:gd name="connsiteY17-564" fmla="*/ 1612898 h 1784577"/>
                    <a:gd name="connsiteX18-565" fmla="*/ 3010210 w 7141652"/>
                    <a:gd name="connsiteY18-566" fmla="*/ 1705497 h 1784577"/>
                    <a:gd name="connsiteX19-567" fmla="*/ 1412905 w 7141652"/>
                    <a:gd name="connsiteY19-568" fmla="*/ 1728645 h 1784577"/>
                    <a:gd name="connsiteX20-569" fmla="*/ 394332 w 7141652"/>
                    <a:gd name="connsiteY20-570" fmla="*/ 1774945 h 1784577"/>
                    <a:gd name="connsiteX21-571" fmla="*/ 47091 w 7141652"/>
                    <a:gd name="connsiteY21-572" fmla="*/ 1520301 h 1784577"/>
                    <a:gd name="connsiteX22-573" fmla="*/ 47091 w 7141652"/>
                    <a:gd name="connsiteY22-574" fmla="*/ 455430 h 1784577"/>
                    <a:gd name="connsiteX23-575" fmla="*/ 429056 w 7141652"/>
                    <a:gd name="connsiteY23-576" fmla="*/ 119764 h 1784577"/>
                    <a:gd name="connsiteX0-577" fmla="*/ 429056 w 7141652"/>
                    <a:gd name="connsiteY0-578" fmla="*/ 119764 h 1785145"/>
                    <a:gd name="connsiteX1-579" fmla="*/ 1030939 w 7141652"/>
                    <a:gd name="connsiteY1-580" fmla="*/ 15592 h 1785145"/>
                    <a:gd name="connsiteX2-581" fmla="*/ 1436053 w 7141652"/>
                    <a:gd name="connsiteY2-582" fmla="*/ 108190 h 1785145"/>
                    <a:gd name="connsiteX3-583" fmla="*/ 2118959 w 7141652"/>
                    <a:gd name="connsiteY3-584" fmla="*/ 38742 h 1785145"/>
                    <a:gd name="connsiteX4-585" fmla="*/ 2547223 w 7141652"/>
                    <a:gd name="connsiteY4-586" fmla="*/ 4017 h 1785145"/>
                    <a:gd name="connsiteX5-587" fmla="*/ 3068083 w 7141652"/>
                    <a:gd name="connsiteY5-588" fmla="*/ 131339 h 1785145"/>
                    <a:gd name="connsiteX6-589" fmla="*/ 3612094 w 7141652"/>
                    <a:gd name="connsiteY6-590" fmla="*/ 15592 h 1785145"/>
                    <a:gd name="connsiteX7-591" fmla="*/ 4468620 w 7141652"/>
                    <a:gd name="connsiteY7-592" fmla="*/ 189212 h 1785145"/>
                    <a:gd name="connsiteX8-593" fmla="*/ 5290423 w 7141652"/>
                    <a:gd name="connsiteY8-594" fmla="*/ 142914 h 1785145"/>
                    <a:gd name="connsiteX9-595" fmla="*/ 6158524 w 7141652"/>
                    <a:gd name="connsiteY9-596" fmla="*/ 223936 h 1785145"/>
                    <a:gd name="connsiteX10-597" fmla="*/ 6957177 w 7141652"/>
                    <a:gd name="connsiteY10-598" fmla="*/ 166063 h 1785145"/>
                    <a:gd name="connsiteX11-599" fmla="*/ 7084499 w 7141652"/>
                    <a:gd name="connsiteY11-600" fmla="*/ 328109 h 1785145"/>
                    <a:gd name="connsiteX12-601" fmla="*/ 7130797 w 7141652"/>
                    <a:gd name="connsiteY12-602" fmla="*/ 837395 h 1785145"/>
                    <a:gd name="connsiteX13-603" fmla="*/ 7096073 w 7141652"/>
                    <a:gd name="connsiteY13-604" fmla="*/ 1288807 h 1785145"/>
                    <a:gd name="connsiteX14-605" fmla="*/ 6690959 w 7141652"/>
                    <a:gd name="connsiteY14-606" fmla="*/ 1531876 h 1785145"/>
                    <a:gd name="connsiteX15-607" fmla="*/ 5614514 w 7141652"/>
                    <a:gd name="connsiteY15-608" fmla="*/ 1497151 h 1785145"/>
                    <a:gd name="connsiteX16-609" fmla="*/ 4642240 w 7141652"/>
                    <a:gd name="connsiteY16-610" fmla="*/ 1566600 h 1785145"/>
                    <a:gd name="connsiteX17-611" fmla="*/ 3693116 w 7141652"/>
                    <a:gd name="connsiteY17-612" fmla="*/ 1612898 h 1785145"/>
                    <a:gd name="connsiteX18-613" fmla="*/ 2998635 w 7141652"/>
                    <a:gd name="connsiteY18-614" fmla="*/ 1670773 h 1785145"/>
                    <a:gd name="connsiteX19-615" fmla="*/ 1412905 w 7141652"/>
                    <a:gd name="connsiteY19-616" fmla="*/ 1728645 h 1785145"/>
                    <a:gd name="connsiteX20-617" fmla="*/ 394332 w 7141652"/>
                    <a:gd name="connsiteY20-618" fmla="*/ 1774945 h 1785145"/>
                    <a:gd name="connsiteX21-619" fmla="*/ 47091 w 7141652"/>
                    <a:gd name="connsiteY21-620" fmla="*/ 1520301 h 1785145"/>
                    <a:gd name="connsiteX22-621" fmla="*/ 47091 w 7141652"/>
                    <a:gd name="connsiteY22-622" fmla="*/ 455430 h 1785145"/>
                    <a:gd name="connsiteX23-623" fmla="*/ 429056 w 7141652"/>
                    <a:gd name="connsiteY23-624" fmla="*/ 119764 h 1785145"/>
                    <a:gd name="connsiteX0-625" fmla="*/ 429056 w 7141652"/>
                    <a:gd name="connsiteY0-626" fmla="*/ 119764 h 1785145"/>
                    <a:gd name="connsiteX1-627" fmla="*/ 1030939 w 7141652"/>
                    <a:gd name="connsiteY1-628" fmla="*/ 15592 h 1785145"/>
                    <a:gd name="connsiteX2-629" fmla="*/ 1436053 w 7141652"/>
                    <a:gd name="connsiteY2-630" fmla="*/ 108190 h 1785145"/>
                    <a:gd name="connsiteX3-631" fmla="*/ 2118959 w 7141652"/>
                    <a:gd name="connsiteY3-632" fmla="*/ 38742 h 1785145"/>
                    <a:gd name="connsiteX4-633" fmla="*/ 2547223 w 7141652"/>
                    <a:gd name="connsiteY4-634" fmla="*/ 4017 h 1785145"/>
                    <a:gd name="connsiteX5-635" fmla="*/ 3068083 w 7141652"/>
                    <a:gd name="connsiteY5-636" fmla="*/ 131339 h 1785145"/>
                    <a:gd name="connsiteX6-637" fmla="*/ 3612094 w 7141652"/>
                    <a:gd name="connsiteY6-638" fmla="*/ 15592 h 1785145"/>
                    <a:gd name="connsiteX7-639" fmla="*/ 4468620 w 7141652"/>
                    <a:gd name="connsiteY7-640" fmla="*/ 189212 h 1785145"/>
                    <a:gd name="connsiteX8-641" fmla="*/ 5290423 w 7141652"/>
                    <a:gd name="connsiteY8-642" fmla="*/ 142914 h 1785145"/>
                    <a:gd name="connsiteX9-643" fmla="*/ 6158524 w 7141652"/>
                    <a:gd name="connsiteY9-644" fmla="*/ 223936 h 1785145"/>
                    <a:gd name="connsiteX10-645" fmla="*/ 6957177 w 7141652"/>
                    <a:gd name="connsiteY10-646" fmla="*/ 166063 h 1785145"/>
                    <a:gd name="connsiteX11-647" fmla="*/ 7084499 w 7141652"/>
                    <a:gd name="connsiteY11-648" fmla="*/ 328109 h 1785145"/>
                    <a:gd name="connsiteX12-649" fmla="*/ 7130797 w 7141652"/>
                    <a:gd name="connsiteY12-650" fmla="*/ 837395 h 1785145"/>
                    <a:gd name="connsiteX13-651" fmla="*/ 7096073 w 7141652"/>
                    <a:gd name="connsiteY13-652" fmla="*/ 1288807 h 1785145"/>
                    <a:gd name="connsiteX14-653" fmla="*/ 6690959 w 7141652"/>
                    <a:gd name="connsiteY14-654" fmla="*/ 1531876 h 1785145"/>
                    <a:gd name="connsiteX15-655" fmla="*/ 5614514 w 7141652"/>
                    <a:gd name="connsiteY15-656" fmla="*/ 1497151 h 1785145"/>
                    <a:gd name="connsiteX16-657" fmla="*/ 4514918 w 7141652"/>
                    <a:gd name="connsiteY16-658" fmla="*/ 1555025 h 1785145"/>
                    <a:gd name="connsiteX17-659" fmla="*/ 3693116 w 7141652"/>
                    <a:gd name="connsiteY17-660" fmla="*/ 1612898 h 1785145"/>
                    <a:gd name="connsiteX18-661" fmla="*/ 2998635 w 7141652"/>
                    <a:gd name="connsiteY18-662" fmla="*/ 1670773 h 1785145"/>
                    <a:gd name="connsiteX19-663" fmla="*/ 1412905 w 7141652"/>
                    <a:gd name="connsiteY19-664" fmla="*/ 1728645 h 1785145"/>
                    <a:gd name="connsiteX20-665" fmla="*/ 394332 w 7141652"/>
                    <a:gd name="connsiteY20-666" fmla="*/ 1774945 h 1785145"/>
                    <a:gd name="connsiteX21-667" fmla="*/ 47091 w 7141652"/>
                    <a:gd name="connsiteY21-668" fmla="*/ 1520301 h 1785145"/>
                    <a:gd name="connsiteX22-669" fmla="*/ 47091 w 7141652"/>
                    <a:gd name="connsiteY22-670" fmla="*/ 455430 h 1785145"/>
                    <a:gd name="connsiteX23-671" fmla="*/ 429056 w 7141652"/>
                    <a:gd name="connsiteY23-672" fmla="*/ 119764 h 1785145"/>
                    <a:gd name="connsiteX0-673" fmla="*/ 429056 w 7141652"/>
                    <a:gd name="connsiteY0-674" fmla="*/ 119764 h 1788100"/>
                    <a:gd name="connsiteX1-675" fmla="*/ 1030939 w 7141652"/>
                    <a:gd name="connsiteY1-676" fmla="*/ 15592 h 1788100"/>
                    <a:gd name="connsiteX2-677" fmla="*/ 1436053 w 7141652"/>
                    <a:gd name="connsiteY2-678" fmla="*/ 108190 h 1788100"/>
                    <a:gd name="connsiteX3-679" fmla="*/ 2118959 w 7141652"/>
                    <a:gd name="connsiteY3-680" fmla="*/ 38742 h 1788100"/>
                    <a:gd name="connsiteX4-681" fmla="*/ 2547223 w 7141652"/>
                    <a:gd name="connsiteY4-682" fmla="*/ 4017 h 1788100"/>
                    <a:gd name="connsiteX5-683" fmla="*/ 3068083 w 7141652"/>
                    <a:gd name="connsiteY5-684" fmla="*/ 131339 h 1788100"/>
                    <a:gd name="connsiteX6-685" fmla="*/ 3612094 w 7141652"/>
                    <a:gd name="connsiteY6-686" fmla="*/ 15592 h 1788100"/>
                    <a:gd name="connsiteX7-687" fmla="*/ 4468620 w 7141652"/>
                    <a:gd name="connsiteY7-688" fmla="*/ 189212 h 1788100"/>
                    <a:gd name="connsiteX8-689" fmla="*/ 5290423 w 7141652"/>
                    <a:gd name="connsiteY8-690" fmla="*/ 142914 h 1788100"/>
                    <a:gd name="connsiteX9-691" fmla="*/ 6158524 w 7141652"/>
                    <a:gd name="connsiteY9-692" fmla="*/ 223936 h 1788100"/>
                    <a:gd name="connsiteX10-693" fmla="*/ 6957177 w 7141652"/>
                    <a:gd name="connsiteY10-694" fmla="*/ 166063 h 1788100"/>
                    <a:gd name="connsiteX11-695" fmla="*/ 7084499 w 7141652"/>
                    <a:gd name="connsiteY11-696" fmla="*/ 328109 h 1788100"/>
                    <a:gd name="connsiteX12-697" fmla="*/ 7130797 w 7141652"/>
                    <a:gd name="connsiteY12-698" fmla="*/ 837395 h 1788100"/>
                    <a:gd name="connsiteX13-699" fmla="*/ 7096073 w 7141652"/>
                    <a:gd name="connsiteY13-700" fmla="*/ 1288807 h 1788100"/>
                    <a:gd name="connsiteX14-701" fmla="*/ 6690959 w 7141652"/>
                    <a:gd name="connsiteY14-702" fmla="*/ 1531876 h 1788100"/>
                    <a:gd name="connsiteX15-703" fmla="*/ 5614514 w 7141652"/>
                    <a:gd name="connsiteY15-704" fmla="*/ 1497151 h 1788100"/>
                    <a:gd name="connsiteX16-705" fmla="*/ 4514918 w 7141652"/>
                    <a:gd name="connsiteY16-706" fmla="*/ 1555025 h 1788100"/>
                    <a:gd name="connsiteX17-707" fmla="*/ 3693116 w 7141652"/>
                    <a:gd name="connsiteY17-708" fmla="*/ 1612898 h 1788100"/>
                    <a:gd name="connsiteX18-709" fmla="*/ 3033359 w 7141652"/>
                    <a:gd name="connsiteY18-710" fmla="*/ 1531876 h 1788100"/>
                    <a:gd name="connsiteX19-711" fmla="*/ 1412905 w 7141652"/>
                    <a:gd name="connsiteY19-712" fmla="*/ 1728645 h 1788100"/>
                    <a:gd name="connsiteX20-713" fmla="*/ 394332 w 7141652"/>
                    <a:gd name="connsiteY20-714" fmla="*/ 1774945 h 1788100"/>
                    <a:gd name="connsiteX21-715" fmla="*/ 47091 w 7141652"/>
                    <a:gd name="connsiteY21-716" fmla="*/ 1520301 h 1788100"/>
                    <a:gd name="connsiteX22-717" fmla="*/ 47091 w 7141652"/>
                    <a:gd name="connsiteY22-718" fmla="*/ 455430 h 1788100"/>
                    <a:gd name="connsiteX23-719" fmla="*/ 429056 w 7141652"/>
                    <a:gd name="connsiteY23-720" fmla="*/ 119764 h 1788100"/>
                    <a:gd name="connsiteX0-721" fmla="*/ 429056 w 7141652"/>
                    <a:gd name="connsiteY0-722" fmla="*/ 119764 h 1788100"/>
                    <a:gd name="connsiteX1-723" fmla="*/ 1030939 w 7141652"/>
                    <a:gd name="connsiteY1-724" fmla="*/ 15592 h 1788100"/>
                    <a:gd name="connsiteX2-725" fmla="*/ 1436053 w 7141652"/>
                    <a:gd name="connsiteY2-726" fmla="*/ 108190 h 1788100"/>
                    <a:gd name="connsiteX3-727" fmla="*/ 2118959 w 7141652"/>
                    <a:gd name="connsiteY3-728" fmla="*/ 38742 h 1788100"/>
                    <a:gd name="connsiteX4-729" fmla="*/ 2547223 w 7141652"/>
                    <a:gd name="connsiteY4-730" fmla="*/ 4017 h 1788100"/>
                    <a:gd name="connsiteX5-731" fmla="*/ 3068083 w 7141652"/>
                    <a:gd name="connsiteY5-732" fmla="*/ 131339 h 1788100"/>
                    <a:gd name="connsiteX6-733" fmla="*/ 3612094 w 7141652"/>
                    <a:gd name="connsiteY6-734" fmla="*/ 15592 h 1788100"/>
                    <a:gd name="connsiteX7-735" fmla="*/ 4468620 w 7141652"/>
                    <a:gd name="connsiteY7-736" fmla="*/ 189212 h 1788100"/>
                    <a:gd name="connsiteX8-737" fmla="*/ 5290423 w 7141652"/>
                    <a:gd name="connsiteY8-738" fmla="*/ 142914 h 1788100"/>
                    <a:gd name="connsiteX9-739" fmla="*/ 6158524 w 7141652"/>
                    <a:gd name="connsiteY9-740" fmla="*/ 223936 h 1788100"/>
                    <a:gd name="connsiteX10-741" fmla="*/ 6957177 w 7141652"/>
                    <a:gd name="connsiteY10-742" fmla="*/ 166063 h 1788100"/>
                    <a:gd name="connsiteX11-743" fmla="*/ 7084499 w 7141652"/>
                    <a:gd name="connsiteY11-744" fmla="*/ 328109 h 1788100"/>
                    <a:gd name="connsiteX12-745" fmla="*/ 7130797 w 7141652"/>
                    <a:gd name="connsiteY12-746" fmla="*/ 837395 h 1788100"/>
                    <a:gd name="connsiteX13-747" fmla="*/ 7096073 w 7141652"/>
                    <a:gd name="connsiteY13-748" fmla="*/ 1288807 h 1788100"/>
                    <a:gd name="connsiteX14-749" fmla="*/ 6690959 w 7141652"/>
                    <a:gd name="connsiteY14-750" fmla="*/ 1531876 h 1788100"/>
                    <a:gd name="connsiteX15-751" fmla="*/ 5614514 w 7141652"/>
                    <a:gd name="connsiteY15-752" fmla="*/ 1497151 h 1788100"/>
                    <a:gd name="connsiteX16-753" fmla="*/ 4514918 w 7141652"/>
                    <a:gd name="connsiteY16-754" fmla="*/ 1555025 h 1788100"/>
                    <a:gd name="connsiteX17-755" fmla="*/ 3760880 w 7141652"/>
                    <a:gd name="connsiteY17-756" fmla="*/ 1565390 h 1788100"/>
                    <a:gd name="connsiteX18-757" fmla="*/ 3693116 w 7141652"/>
                    <a:gd name="connsiteY18-758" fmla="*/ 1612898 h 1788100"/>
                    <a:gd name="connsiteX19-759" fmla="*/ 3033359 w 7141652"/>
                    <a:gd name="connsiteY19-760" fmla="*/ 1531876 h 1788100"/>
                    <a:gd name="connsiteX20-761" fmla="*/ 1412905 w 7141652"/>
                    <a:gd name="connsiteY20-762" fmla="*/ 1728645 h 1788100"/>
                    <a:gd name="connsiteX21-763" fmla="*/ 394332 w 7141652"/>
                    <a:gd name="connsiteY21-764" fmla="*/ 1774945 h 1788100"/>
                    <a:gd name="connsiteX22-765" fmla="*/ 47091 w 7141652"/>
                    <a:gd name="connsiteY22-766" fmla="*/ 1520301 h 1788100"/>
                    <a:gd name="connsiteX23-767" fmla="*/ 47091 w 7141652"/>
                    <a:gd name="connsiteY23-768" fmla="*/ 455430 h 1788100"/>
                    <a:gd name="connsiteX24" fmla="*/ 429056 w 7141652"/>
                    <a:gd name="connsiteY24" fmla="*/ 119764 h 1788100"/>
                    <a:gd name="connsiteX0-769" fmla="*/ 429056 w 7141652"/>
                    <a:gd name="connsiteY0-770" fmla="*/ 119764 h 1788100"/>
                    <a:gd name="connsiteX1-771" fmla="*/ 1030939 w 7141652"/>
                    <a:gd name="connsiteY1-772" fmla="*/ 15592 h 1788100"/>
                    <a:gd name="connsiteX2-773" fmla="*/ 1436053 w 7141652"/>
                    <a:gd name="connsiteY2-774" fmla="*/ 108190 h 1788100"/>
                    <a:gd name="connsiteX3-775" fmla="*/ 2118959 w 7141652"/>
                    <a:gd name="connsiteY3-776" fmla="*/ 38742 h 1788100"/>
                    <a:gd name="connsiteX4-777" fmla="*/ 2547223 w 7141652"/>
                    <a:gd name="connsiteY4-778" fmla="*/ 4017 h 1788100"/>
                    <a:gd name="connsiteX5-779" fmla="*/ 3068083 w 7141652"/>
                    <a:gd name="connsiteY5-780" fmla="*/ 131339 h 1788100"/>
                    <a:gd name="connsiteX6-781" fmla="*/ 3612094 w 7141652"/>
                    <a:gd name="connsiteY6-782" fmla="*/ 15592 h 1788100"/>
                    <a:gd name="connsiteX7-783" fmla="*/ 4468620 w 7141652"/>
                    <a:gd name="connsiteY7-784" fmla="*/ 189212 h 1788100"/>
                    <a:gd name="connsiteX8-785" fmla="*/ 5290423 w 7141652"/>
                    <a:gd name="connsiteY8-786" fmla="*/ 142914 h 1788100"/>
                    <a:gd name="connsiteX9-787" fmla="*/ 6158524 w 7141652"/>
                    <a:gd name="connsiteY9-788" fmla="*/ 223936 h 1788100"/>
                    <a:gd name="connsiteX10-789" fmla="*/ 6957177 w 7141652"/>
                    <a:gd name="connsiteY10-790" fmla="*/ 166063 h 1788100"/>
                    <a:gd name="connsiteX11-791" fmla="*/ 7084499 w 7141652"/>
                    <a:gd name="connsiteY11-792" fmla="*/ 328109 h 1788100"/>
                    <a:gd name="connsiteX12-793" fmla="*/ 7130797 w 7141652"/>
                    <a:gd name="connsiteY12-794" fmla="*/ 837395 h 1788100"/>
                    <a:gd name="connsiteX13-795" fmla="*/ 7096073 w 7141652"/>
                    <a:gd name="connsiteY13-796" fmla="*/ 1288807 h 1788100"/>
                    <a:gd name="connsiteX14-797" fmla="*/ 6690959 w 7141652"/>
                    <a:gd name="connsiteY14-798" fmla="*/ 1531876 h 1788100"/>
                    <a:gd name="connsiteX15-799" fmla="*/ 5614514 w 7141652"/>
                    <a:gd name="connsiteY15-800" fmla="*/ 1497151 h 1788100"/>
                    <a:gd name="connsiteX16-801" fmla="*/ 4514918 w 7141652"/>
                    <a:gd name="connsiteY16-802" fmla="*/ 1555025 h 1788100"/>
                    <a:gd name="connsiteX17-803" fmla="*/ 3760880 w 7141652"/>
                    <a:gd name="connsiteY17-804" fmla="*/ 1565390 h 1788100"/>
                    <a:gd name="connsiteX18-805" fmla="*/ 3693116 w 7141652"/>
                    <a:gd name="connsiteY18-806" fmla="*/ 1612898 h 1788100"/>
                    <a:gd name="connsiteX19-807" fmla="*/ 3033359 w 7141652"/>
                    <a:gd name="connsiteY19-808" fmla="*/ 1531876 h 1788100"/>
                    <a:gd name="connsiteX20-809" fmla="*/ 1412905 w 7141652"/>
                    <a:gd name="connsiteY20-810" fmla="*/ 1728645 h 1788100"/>
                    <a:gd name="connsiteX21-811" fmla="*/ 394332 w 7141652"/>
                    <a:gd name="connsiteY21-812" fmla="*/ 1774945 h 1788100"/>
                    <a:gd name="connsiteX22-813" fmla="*/ 47091 w 7141652"/>
                    <a:gd name="connsiteY22-814" fmla="*/ 1520301 h 1788100"/>
                    <a:gd name="connsiteX23-815" fmla="*/ 47091 w 7141652"/>
                    <a:gd name="connsiteY23-816" fmla="*/ 455430 h 1788100"/>
                    <a:gd name="connsiteX24-817" fmla="*/ 429056 w 7141652"/>
                    <a:gd name="connsiteY24-818" fmla="*/ 119764 h 1788100"/>
                    <a:gd name="connsiteX0-819" fmla="*/ 429056 w 7141652"/>
                    <a:gd name="connsiteY0-820" fmla="*/ 119764 h 1775077"/>
                    <a:gd name="connsiteX1-821" fmla="*/ 1030939 w 7141652"/>
                    <a:gd name="connsiteY1-822" fmla="*/ 15592 h 1775077"/>
                    <a:gd name="connsiteX2-823" fmla="*/ 1436053 w 7141652"/>
                    <a:gd name="connsiteY2-824" fmla="*/ 108190 h 1775077"/>
                    <a:gd name="connsiteX3-825" fmla="*/ 2118959 w 7141652"/>
                    <a:gd name="connsiteY3-826" fmla="*/ 38742 h 1775077"/>
                    <a:gd name="connsiteX4-827" fmla="*/ 2547223 w 7141652"/>
                    <a:gd name="connsiteY4-828" fmla="*/ 4017 h 1775077"/>
                    <a:gd name="connsiteX5-829" fmla="*/ 3068083 w 7141652"/>
                    <a:gd name="connsiteY5-830" fmla="*/ 131339 h 1775077"/>
                    <a:gd name="connsiteX6-831" fmla="*/ 3612094 w 7141652"/>
                    <a:gd name="connsiteY6-832" fmla="*/ 15592 h 1775077"/>
                    <a:gd name="connsiteX7-833" fmla="*/ 4468620 w 7141652"/>
                    <a:gd name="connsiteY7-834" fmla="*/ 189212 h 1775077"/>
                    <a:gd name="connsiteX8-835" fmla="*/ 5290423 w 7141652"/>
                    <a:gd name="connsiteY8-836" fmla="*/ 142914 h 1775077"/>
                    <a:gd name="connsiteX9-837" fmla="*/ 6158524 w 7141652"/>
                    <a:gd name="connsiteY9-838" fmla="*/ 223936 h 1775077"/>
                    <a:gd name="connsiteX10-839" fmla="*/ 6957177 w 7141652"/>
                    <a:gd name="connsiteY10-840" fmla="*/ 166063 h 1775077"/>
                    <a:gd name="connsiteX11-841" fmla="*/ 7084499 w 7141652"/>
                    <a:gd name="connsiteY11-842" fmla="*/ 328109 h 1775077"/>
                    <a:gd name="connsiteX12-843" fmla="*/ 7130797 w 7141652"/>
                    <a:gd name="connsiteY12-844" fmla="*/ 837395 h 1775077"/>
                    <a:gd name="connsiteX13-845" fmla="*/ 7096073 w 7141652"/>
                    <a:gd name="connsiteY13-846" fmla="*/ 1288807 h 1775077"/>
                    <a:gd name="connsiteX14-847" fmla="*/ 6690959 w 7141652"/>
                    <a:gd name="connsiteY14-848" fmla="*/ 1531876 h 1775077"/>
                    <a:gd name="connsiteX15-849" fmla="*/ 5614514 w 7141652"/>
                    <a:gd name="connsiteY15-850" fmla="*/ 1497151 h 1775077"/>
                    <a:gd name="connsiteX16-851" fmla="*/ 4514918 w 7141652"/>
                    <a:gd name="connsiteY16-852" fmla="*/ 1555025 h 1775077"/>
                    <a:gd name="connsiteX17-853" fmla="*/ 3760880 w 7141652"/>
                    <a:gd name="connsiteY17-854" fmla="*/ 1565390 h 1775077"/>
                    <a:gd name="connsiteX18-855" fmla="*/ 3693116 w 7141652"/>
                    <a:gd name="connsiteY18-856" fmla="*/ 1612898 h 1775077"/>
                    <a:gd name="connsiteX19-857" fmla="*/ 3033359 w 7141652"/>
                    <a:gd name="connsiteY19-858" fmla="*/ 1531876 h 1775077"/>
                    <a:gd name="connsiteX20-859" fmla="*/ 1470779 w 7141652"/>
                    <a:gd name="connsiteY20-860" fmla="*/ 1555025 h 1775077"/>
                    <a:gd name="connsiteX21-861" fmla="*/ 394332 w 7141652"/>
                    <a:gd name="connsiteY21-862" fmla="*/ 1774945 h 1775077"/>
                    <a:gd name="connsiteX22-863" fmla="*/ 47091 w 7141652"/>
                    <a:gd name="connsiteY22-864" fmla="*/ 1520301 h 1775077"/>
                    <a:gd name="connsiteX23-865" fmla="*/ 47091 w 7141652"/>
                    <a:gd name="connsiteY23-866" fmla="*/ 455430 h 1775077"/>
                    <a:gd name="connsiteX24-867" fmla="*/ 429056 w 7141652"/>
                    <a:gd name="connsiteY24-868" fmla="*/ 119764 h 1775077"/>
                    <a:gd name="connsiteX0-869" fmla="*/ 429056 w 7141652"/>
                    <a:gd name="connsiteY0-870" fmla="*/ 119764 h 1616237"/>
                    <a:gd name="connsiteX1-871" fmla="*/ 1030939 w 7141652"/>
                    <a:gd name="connsiteY1-872" fmla="*/ 15592 h 1616237"/>
                    <a:gd name="connsiteX2-873" fmla="*/ 1436053 w 7141652"/>
                    <a:gd name="connsiteY2-874" fmla="*/ 108190 h 1616237"/>
                    <a:gd name="connsiteX3-875" fmla="*/ 2118959 w 7141652"/>
                    <a:gd name="connsiteY3-876" fmla="*/ 38742 h 1616237"/>
                    <a:gd name="connsiteX4-877" fmla="*/ 2547223 w 7141652"/>
                    <a:gd name="connsiteY4-878" fmla="*/ 4017 h 1616237"/>
                    <a:gd name="connsiteX5-879" fmla="*/ 3068083 w 7141652"/>
                    <a:gd name="connsiteY5-880" fmla="*/ 131339 h 1616237"/>
                    <a:gd name="connsiteX6-881" fmla="*/ 3612094 w 7141652"/>
                    <a:gd name="connsiteY6-882" fmla="*/ 15592 h 1616237"/>
                    <a:gd name="connsiteX7-883" fmla="*/ 4468620 w 7141652"/>
                    <a:gd name="connsiteY7-884" fmla="*/ 189212 h 1616237"/>
                    <a:gd name="connsiteX8-885" fmla="*/ 5290423 w 7141652"/>
                    <a:gd name="connsiteY8-886" fmla="*/ 142914 h 1616237"/>
                    <a:gd name="connsiteX9-887" fmla="*/ 6158524 w 7141652"/>
                    <a:gd name="connsiteY9-888" fmla="*/ 223936 h 1616237"/>
                    <a:gd name="connsiteX10-889" fmla="*/ 6957177 w 7141652"/>
                    <a:gd name="connsiteY10-890" fmla="*/ 166063 h 1616237"/>
                    <a:gd name="connsiteX11-891" fmla="*/ 7084499 w 7141652"/>
                    <a:gd name="connsiteY11-892" fmla="*/ 328109 h 1616237"/>
                    <a:gd name="connsiteX12-893" fmla="*/ 7130797 w 7141652"/>
                    <a:gd name="connsiteY12-894" fmla="*/ 837395 h 1616237"/>
                    <a:gd name="connsiteX13-895" fmla="*/ 7096073 w 7141652"/>
                    <a:gd name="connsiteY13-896" fmla="*/ 1288807 h 1616237"/>
                    <a:gd name="connsiteX14-897" fmla="*/ 6690959 w 7141652"/>
                    <a:gd name="connsiteY14-898" fmla="*/ 1531876 h 1616237"/>
                    <a:gd name="connsiteX15-899" fmla="*/ 5614514 w 7141652"/>
                    <a:gd name="connsiteY15-900" fmla="*/ 1497151 h 1616237"/>
                    <a:gd name="connsiteX16-901" fmla="*/ 4514918 w 7141652"/>
                    <a:gd name="connsiteY16-902" fmla="*/ 1555025 h 1616237"/>
                    <a:gd name="connsiteX17-903" fmla="*/ 3760880 w 7141652"/>
                    <a:gd name="connsiteY17-904" fmla="*/ 1565390 h 1616237"/>
                    <a:gd name="connsiteX18-905" fmla="*/ 3693116 w 7141652"/>
                    <a:gd name="connsiteY18-906" fmla="*/ 1612898 h 1616237"/>
                    <a:gd name="connsiteX19-907" fmla="*/ 3033359 w 7141652"/>
                    <a:gd name="connsiteY19-908" fmla="*/ 1531876 h 1616237"/>
                    <a:gd name="connsiteX20-909" fmla="*/ 1470779 w 7141652"/>
                    <a:gd name="connsiteY20-910" fmla="*/ 1555025 h 1616237"/>
                    <a:gd name="connsiteX21-911" fmla="*/ 452205 w 7141652"/>
                    <a:gd name="connsiteY21-912" fmla="*/ 1555026 h 1616237"/>
                    <a:gd name="connsiteX22-913" fmla="*/ 47091 w 7141652"/>
                    <a:gd name="connsiteY22-914" fmla="*/ 1520301 h 1616237"/>
                    <a:gd name="connsiteX23-915" fmla="*/ 47091 w 7141652"/>
                    <a:gd name="connsiteY23-916" fmla="*/ 455430 h 1616237"/>
                    <a:gd name="connsiteX24-917" fmla="*/ 429056 w 7141652"/>
                    <a:gd name="connsiteY24-918" fmla="*/ 119764 h 1616237"/>
                    <a:gd name="connsiteX0-919" fmla="*/ 402796 w 7115392"/>
                    <a:gd name="connsiteY0-920" fmla="*/ 119764 h 1613391"/>
                    <a:gd name="connsiteX1-921" fmla="*/ 1004679 w 7115392"/>
                    <a:gd name="connsiteY1-922" fmla="*/ 15592 h 1613391"/>
                    <a:gd name="connsiteX2-923" fmla="*/ 1409793 w 7115392"/>
                    <a:gd name="connsiteY2-924" fmla="*/ 108190 h 1613391"/>
                    <a:gd name="connsiteX3-925" fmla="*/ 2092699 w 7115392"/>
                    <a:gd name="connsiteY3-926" fmla="*/ 38742 h 1613391"/>
                    <a:gd name="connsiteX4-927" fmla="*/ 2520963 w 7115392"/>
                    <a:gd name="connsiteY4-928" fmla="*/ 4017 h 1613391"/>
                    <a:gd name="connsiteX5-929" fmla="*/ 3041823 w 7115392"/>
                    <a:gd name="connsiteY5-930" fmla="*/ 131339 h 1613391"/>
                    <a:gd name="connsiteX6-931" fmla="*/ 3585834 w 7115392"/>
                    <a:gd name="connsiteY6-932" fmla="*/ 15592 h 1613391"/>
                    <a:gd name="connsiteX7-933" fmla="*/ 4442360 w 7115392"/>
                    <a:gd name="connsiteY7-934" fmla="*/ 189212 h 1613391"/>
                    <a:gd name="connsiteX8-935" fmla="*/ 5264163 w 7115392"/>
                    <a:gd name="connsiteY8-936" fmla="*/ 142914 h 1613391"/>
                    <a:gd name="connsiteX9-937" fmla="*/ 6132264 w 7115392"/>
                    <a:gd name="connsiteY9-938" fmla="*/ 223936 h 1613391"/>
                    <a:gd name="connsiteX10-939" fmla="*/ 6930917 w 7115392"/>
                    <a:gd name="connsiteY10-940" fmla="*/ 166063 h 1613391"/>
                    <a:gd name="connsiteX11-941" fmla="*/ 7058239 w 7115392"/>
                    <a:gd name="connsiteY11-942" fmla="*/ 328109 h 1613391"/>
                    <a:gd name="connsiteX12-943" fmla="*/ 7104537 w 7115392"/>
                    <a:gd name="connsiteY12-944" fmla="*/ 837395 h 1613391"/>
                    <a:gd name="connsiteX13-945" fmla="*/ 7069813 w 7115392"/>
                    <a:gd name="connsiteY13-946" fmla="*/ 1288807 h 1613391"/>
                    <a:gd name="connsiteX14-947" fmla="*/ 6664699 w 7115392"/>
                    <a:gd name="connsiteY14-948" fmla="*/ 1531876 h 1613391"/>
                    <a:gd name="connsiteX15-949" fmla="*/ 5588254 w 7115392"/>
                    <a:gd name="connsiteY15-950" fmla="*/ 1497151 h 1613391"/>
                    <a:gd name="connsiteX16-951" fmla="*/ 4488658 w 7115392"/>
                    <a:gd name="connsiteY16-952" fmla="*/ 1555025 h 1613391"/>
                    <a:gd name="connsiteX17-953" fmla="*/ 3734620 w 7115392"/>
                    <a:gd name="connsiteY17-954" fmla="*/ 1565390 h 1613391"/>
                    <a:gd name="connsiteX18-955" fmla="*/ 3666856 w 7115392"/>
                    <a:gd name="connsiteY18-956" fmla="*/ 1612898 h 1613391"/>
                    <a:gd name="connsiteX19-957" fmla="*/ 3007099 w 7115392"/>
                    <a:gd name="connsiteY19-958" fmla="*/ 1531876 h 1613391"/>
                    <a:gd name="connsiteX20-959" fmla="*/ 1444519 w 7115392"/>
                    <a:gd name="connsiteY20-960" fmla="*/ 1555025 h 1613391"/>
                    <a:gd name="connsiteX21-961" fmla="*/ 425945 w 7115392"/>
                    <a:gd name="connsiteY21-962" fmla="*/ 1555026 h 1613391"/>
                    <a:gd name="connsiteX22-963" fmla="*/ 90279 w 7115392"/>
                    <a:gd name="connsiteY22-964" fmla="*/ 1346681 h 1613391"/>
                    <a:gd name="connsiteX23-965" fmla="*/ 20831 w 7115392"/>
                    <a:gd name="connsiteY23-966" fmla="*/ 455430 h 1613391"/>
                    <a:gd name="connsiteX24-967" fmla="*/ 402796 w 7115392"/>
                    <a:gd name="connsiteY24-968" fmla="*/ 119764 h 1613391"/>
                    <a:gd name="connsiteX0-969" fmla="*/ 787888 w 7141669"/>
                    <a:gd name="connsiteY0-970" fmla="*/ 212361 h 1613391"/>
                    <a:gd name="connsiteX1-971" fmla="*/ 1030956 w 7141669"/>
                    <a:gd name="connsiteY1-972" fmla="*/ 15592 h 1613391"/>
                    <a:gd name="connsiteX2-973" fmla="*/ 1436070 w 7141669"/>
                    <a:gd name="connsiteY2-974" fmla="*/ 108190 h 1613391"/>
                    <a:gd name="connsiteX3-975" fmla="*/ 2118976 w 7141669"/>
                    <a:gd name="connsiteY3-976" fmla="*/ 38742 h 1613391"/>
                    <a:gd name="connsiteX4-977" fmla="*/ 2547240 w 7141669"/>
                    <a:gd name="connsiteY4-978" fmla="*/ 4017 h 1613391"/>
                    <a:gd name="connsiteX5-979" fmla="*/ 3068100 w 7141669"/>
                    <a:gd name="connsiteY5-980" fmla="*/ 131339 h 1613391"/>
                    <a:gd name="connsiteX6-981" fmla="*/ 3612111 w 7141669"/>
                    <a:gd name="connsiteY6-982" fmla="*/ 15592 h 1613391"/>
                    <a:gd name="connsiteX7-983" fmla="*/ 4468637 w 7141669"/>
                    <a:gd name="connsiteY7-984" fmla="*/ 189212 h 1613391"/>
                    <a:gd name="connsiteX8-985" fmla="*/ 5290440 w 7141669"/>
                    <a:gd name="connsiteY8-986" fmla="*/ 142914 h 1613391"/>
                    <a:gd name="connsiteX9-987" fmla="*/ 6158541 w 7141669"/>
                    <a:gd name="connsiteY9-988" fmla="*/ 223936 h 1613391"/>
                    <a:gd name="connsiteX10-989" fmla="*/ 6957194 w 7141669"/>
                    <a:gd name="connsiteY10-990" fmla="*/ 166063 h 1613391"/>
                    <a:gd name="connsiteX11-991" fmla="*/ 7084516 w 7141669"/>
                    <a:gd name="connsiteY11-992" fmla="*/ 328109 h 1613391"/>
                    <a:gd name="connsiteX12-993" fmla="*/ 7130814 w 7141669"/>
                    <a:gd name="connsiteY12-994" fmla="*/ 837395 h 1613391"/>
                    <a:gd name="connsiteX13-995" fmla="*/ 7096090 w 7141669"/>
                    <a:gd name="connsiteY13-996" fmla="*/ 1288807 h 1613391"/>
                    <a:gd name="connsiteX14-997" fmla="*/ 6690976 w 7141669"/>
                    <a:gd name="connsiteY14-998" fmla="*/ 1531876 h 1613391"/>
                    <a:gd name="connsiteX15-999" fmla="*/ 5614531 w 7141669"/>
                    <a:gd name="connsiteY15-1000" fmla="*/ 1497151 h 1613391"/>
                    <a:gd name="connsiteX16-1001" fmla="*/ 4514935 w 7141669"/>
                    <a:gd name="connsiteY16-1002" fmla="*/ 1555025 h 1613391"/>
                    <a:gd name="connsiteX17-1003" fmla="*/ 3760897 w 7141669"/>
                    <a:gd name="connsiteY17-1004" fmla="*/ 1565390 h 1613391"/>
                    <a:gd name="connsiteX18-1005" fmla="*/ 3693133 w 7141669"/>
                    <a:gd name="connsiteY18-1006" fmla="*/ 1612898 h 1613391"/>
                    <a:gd name="connsiteX19-1007" fmla="*/ 3033376 w 7141669"/>
                    <a:gd name="connsiteY19-1008" fmla="*/ 1531876 h 1613391"/>
                    <a:gd name="connsiteX20-1009" fmla="*/ 1470796 w 7141669"/>
                    <a:gd name="connsiteY20-1010" fmla="*/ 1555025 h 1613391"/>
                    <a:gd name="connsiteX21-1011" fmla="*/ 452222 w 7141669"/>
                    <a:gd name="connsiteY21-1012" fmla="*/ 1555026 h 1613391"/>
                    <a:gd name="connsiteX22-1013" fmla="*/ 116556 w 7141669"/>
                    <a:gd name="connsiteY22-1014" fmla="*/ 1346681 h 1613391"/>
                    <a:gd name="connsiteX23-1015" fmla="*/ 47108 w 7141669"/>
                    <a:gd name="connsiteY23-1016" fmla="*/ 455430 h 1613391"/>
                    <a:gd name="connsiteX24-1017" fmla="*/ 787888 w 7141669"/>
                    <a:gd name="connsiteY24-1018" fmla="*/ 212361 h 1613391"/>
                    <a:gd name="connsiteX0-1019" fmla="*/ 787888 w 7141669"/>
                    <a:gd name="connsiteY0-1020" fmla="*/ 212361 h 1613391"/>
                    <a:gd name="connsiteX1-1021" fmla="*/ 1320323 w 7141669"/>
                    <a:gd name="connsiteY1-1022" fmla="*/ 235511 h 1613391"/>
                    <a:gd name="connsiteX2-1023" fmla="*/ 1436070 w 7141669"/>
                    <a:gd name="connsiteY2-1024" fmla="*/ 108190 h 1613391"/>
                    <a:gd name="connsiteX3-1025" fmla="*/ 2118976 w 7141669"/>
                    <a:gd name="connsiteY3-1026" fmla="*/ 38742 h 1613391"/>
                    <a:gd name="connsiteX4-1027" fmla="*/ 2547240 w 7141669"/>
                    <a:gd name="connsiteY4-1028" fmla="*/ 4017 h 1613391"/>
                    <a:gd name="connsiteX5-1029" fmla="*/ 3068100 w 7141669"/>
                    <a:gd name="connsiteY5-1030" fmla="*/ 131339 h 1613391"/>
                    <a:gd name="connsiteX6-1031" fmla="*/ 3612111 w 7141669"/>
                    <a:gd name="connsiteY6-1032" fmla="*/ 15592 h 1613391"/>
                    <a:gd name="connsiteX7-1033" fmla="*/ 4468637 w 7141669"/>
                    <a:gd name="connsiteY7-1034" fmla="*/ 189212 h 1613391"/>
                    <a:gd name="connsiteX8-1035" fmla="*/ 5290440 w 7141669"/>
                    <a:gd name="connsiteY8-1036" fmla="*/ 142914 h 1613391"/>
                    <a:gd name="connsiteX9-1037" fmla="*/ 6158541 w 7141669"/>
                    <a:gd name="connsiteY9-1038" fmla="*/ 223936 h 1613391"/>
                    <a:gd name="connsiteX10-1039" fmla="*/ 6957194 w 7141669"/>
                    <a:gd name="connsiteY10-1040" fmla="*/ 166063 h 1613391"/>
                    <a:gd name="connsiteX11-1041" fmla="*/ 7084516 w 7141669"/>
                    <a:gd name="connsiteY11-1042" fmla="*/ 328109 h 1613391"/>
                    <a:gd name="connsiteX12-1043" fmla="*/ 7130814 w 7141669"/>
                    <a:gd name="connsiteY12-1044" fmla="*/ 837395 h 1613391"/>
                    <a:gd name="connsiteX13-1045" fmla="*/ 7096090 w 7141669"/>
                    <a:gd name="connsiteY13-1046" fmla="*/ 1288807 h 1613391"/>
                    <a:gd name="connsiteX14-1047" fmla="*/ 6690976 w 7141669"/>
                    <a:gd name="connsiteY14-1048" fmla="*/ 1531876 h 1613391"/>
                    <a:gd name="connsiteX15-1049" fmla="*/ 5614531 w 7141669"/>
                    <a:gd name="connsiteY15-1050" fmla="*/ 1497151 h 1613391"/>
                    <a:gd name="connsiteX16-1051" fmla="*/ 4514935 w 7141669"/>
                    <a:gd name="connsiteY16-1052" fmla="*/ 1555025 h 1613391"/>
                    <a:gd name="connsiteX17-1053" fmla="*/ 3760897 w 7141669"/>
                    <a:gd name="connsiteY17-1054" fmla="*/ 1565390 h 1613391"/>
                    <a:gd name="connsiteX18-1055" fmla="*/ 3693133 w 7141669"/>
                    <a:gd name="connsiteY18-1056" fmla="*/ 1612898 h 1613391"/>
                    <a:gd name="connsiteX19-1057" fmla="*/ 3033376 w 7141669"/>
                    <a:gd name="connsiteY19-1058" fmla="*/ 1531876 h 1613391"/>
                    <a:gd name="connsiteX20-1059" fmla="*/ 1470796 w 7141669"/>
                    <a:gd name="connsiteY20-1060" fmla="*/ 1555025 h 1613391"/>
                    <a:gd name="connsiteX21-1061" fmla="*/ 452222 w 7141669"/>
                    <a:gd name="connsiteY21-1062" fmla="*/ 1555026 h 1613391"/>
                    <a:gd name="connsiteX22-1063" fmla="*/ 116556 w 7141669"/>
                    <a:gd name="connsiteY22-1064" fmla="*/ 1346681 h 1613391"/>
                    <a:gd name="connsiteX23-1065" fmla="*/ 47108 w 7141669"/>
                    <a:gd name="connsiteY23-1066" fmla="*/ 455430 h 1613391"/>
                    <a:gd name="connsiteX24-1067" fmla="*/ 787888 w 7141669"/>
                    <a:gd name="connsiteY24-1068" fmla="*/ 212361 h 1613391"/>
                    <a:gd name="connsiteX0-1069" fmla="*/ 787888 w 7141669"/>
                    <a:gd name="connsiteY0-1070" fmla="*/ 208530 h 1609560"/>
                    <a:gd name="connsiteX1-1071" fmla="*/ 1320323 w 7141669"/>
                    <a:gd name="connsiteY1-1072" fmla="*/ 231680 h 1609560"/>
                    <a:gd name="connsiteX2-1073" fmla="*/ 1436070 w 7141669"/>
                    <a:gd name="connsiteY2-1074" fmla="*/ 104359 h 1609560"/>
                    <a:gd name="connsiteX3-1075" fmla="*/ 2466217 w 7141669"/>
                    <a:gd name="connsiteY3-1076" fmla="*/ 162232 h 1609560"/>
                    <a:gd name="connsiteX4-1077" fmla="*/ 2547240 w 7141669"/>
                    <a:gd name="connsiteY4-1078" fmla="*/ 186 h 1609560"/>
                    <a:gd name="connsiteX5-1079" fmla="*/ 3068100 w 7141669"/>
                    <a:gd name="connsiteY5-1080" fmla="*/ 127508 h 1609560"/>
                    <a:gd name="connsiteX6-1081" fmla="*/ 3612111 w 7141669"/>
                    <a:gd name="connsiteY6-1082" fmla="*/ 11761 h 1609560"/>
                    <a:gd name="connsiteX7-1083" fmla="*/ 4468637 w 7141669"/>
                    <a:gd name="connsiteY7-1084" fmla="*/ 185381 h 1609560"/>
                    <a:gd name="connsiteX8-1085" fmla="*/ 5290440 w 7141669"/>
                    <a:gd name="connsiteY8-1086" fmla="*/ 139083 h 1609560"/>
                    <a:gd name="connsiteX9-1087" fmla="*/ 6158541 w 7141669"/>
                    <a:gd name="connsiteY9-1088" fmla="*/ 220105 h 1609560"/>
                    <a:gd name="connsiteX10-1089" fmla="*/ 6957194 w 7141669"/>
                    <a:gd name="connsiteY10-1090" fmla="*/ 162232 h 1609560"/>
                    <a:gd name="connsiteX11-1091" fmla="*/ 7084516 w 7141669"/>
                    <a:gd name="connsiteY11-1092" fmla="*/ 324278 h 1609560"/>
                    <a:gd name="connsiteX12-1093" fmla="*/ 7130814 w 7141669"/>
                    <a:gd name="connsiteY12-1094" fmla="*/ 833564 h 1609560"/>
                    <a:gd name="connsiteX13-1095" fmla="*/ 7096090 w 7141669"/>
                    <a:gd name="connsiteY13-1096" fmla="*/ 1284976 h 1609560"/>
                    <a:gd name="connsiteX14-1097" fmla="*/ 6690976 w 7141669"/>
                    <a:gd name="connsiteY14-1098" fmla="*/ 1528045 h 1609560"/>
                    <a:gd name="connsiteX15-1099" fmla="*/ 5614531 w 7141669"/>
                    <a:gd name="connsiteY15-1100" fmla="*/ 1493320 h 1609560"/>
                    <a:gd name="connsiteX16-1101" fmla="*/ 4514935 w 7141669"/>
                    <a:gd name="connsiteY16-1102" fmla="*/ 1551194 h 1609560"/>
                    <a:gd name="connsiteX17-1103" fmla="*/ 3760897 w 7141669"/>
                    <a:gd name="connsiteY17-1104" fmla="*/ 1561559 h 1609560"/>
                    <a:gd name="connsiteX18-1105" fmla="*/ 3693133 w 7141669"/>
                    <a:gd name="connsiteY18-1106" fmla="*/ 1609067 h 1609560"/>
                    <a:gd name="connsiteX19-1107" fmla="*/ 3033376 w 7141669"/>
                    <a:gd name="connsiteY19-1108" fmla="*/ 1528045 h 1609560"/>
                    <a:gd name="connsiteX20-1109" fmla="*/ 1470796 w 7141669"/>
                    <a:gd name="connsiteY20-1110" fmla="*/ 1551194 h 1609560"/>
                    <a:gd name="connsiteX21-1111" fmla="*/ 452222 w 7141669"/>
                    <a:gd name="connsiteY21-1112" fmla="*/ 1551195 h 1609560"/>
                    <a:gd name="connsiteX22-1113" fmla="*/ 116556 w 7141669"/>
                    <a:gd name="connsiteY22-1114" fmla="*/ 1342850 h 1609560"/>
                    <a:gd name="connsiteX23-1115" fmla="*/ 47108 w 7141669"/>
                    <a:gd name="connsiteY23-1116" fmla="*/ 451599 h 1609560"/>
                    <a:gd name="connsiteX24-1117" fmla="*/ 787888 w 7141669"/>
                    <a:gd name="connsiteY24-1118" fmla="*/ 208530 h 1609560"/>
                    <a:gd name="connsiteX0-1119" fmla="*/ 787888 w 7141669"/>
                    <a:gd name="connsiteY0-1120" fmla="*/ 208530 h 1609560"/>
                    <a:gd name="connsiteX1-1121" fmla="*/ 1320323 w 7141669"/>
                    <a:gd name="connsiteY1-1122" fmla="*/ 231680 h 1609560"/>
                    <a:gd name="connsiteX2-1123" fmla="*/ 1910632 w 7141669"/>
                    <a:gd name="connsiteY2-1124" fmla="*/ 185382 h 1609560"/>
                    <a:gd name="connsiteX3-1125" fmla="*/ 2466217 w 7141669"/>
                    <a:gd name="connsiteY3-1126" fmla="*/ 162232 h 1609560"/>
                    <a:gd name="connsiteX4-1127" fmla="*/ 2547240 w 7141669"/>
                    <a:gd name="connsiteY4-1128" fmla="*/ 186 h 1609560"/>
                    <a:gd name="connsiteX5-1129" fmla="*/ 3068100 w 7141669"/>
                    <a:gd name="connsiteY5-1130" fmla="*/ 127508 h 1609560"/>
                    <a:gd name="connsiteX6-1131" fmla="*/ 3612111 w 7141669"/>
                    <a:gd name="connsiteY6-1132" fmla="*/ 11761 h 1609560"/>
                    <a:gd name="connsiteX7-1133" fmla="*/ 4468637 w 7141669"/>
                    <a:gd name="connsiteY7-1134" fmla="*/ 185381 h 1609560"/>
                    <a:gd name="connsiteX8-1135" fmla="*/ 5290440 w 7141669"/>
                    <a:gd name="connsiteY8-1136" fmla="*/ 139083 h 1609560"/>
                    <a:gd name="connsiteX9-1137" fmla="*/ 6158541 w 7141669"/>
                    <a:gd name="connsiteY9-1138" fmla="*/ 220105 h 1609560"/>
                    <a:gd name="connsiteX10-1139" fmla="*/ 6957194 w 7141669"/>
                    <a:gd name="connsiteY10-1140" fmla="*/ 162232 h 1609560"/>
                    <a:gd name="connsiteX11-1141" fmla="*/ 7084516 w 7141669"/>
                    <a:gd name="connsiteY11-1142" fmla="*/ 324278 h 1609560"/>
                    <a:gd name="connsiteX12-1143" fmla="*/ 7130814 w 7141669"/>
                    <a:gd name="connsiteY12-1144" fmla="*/ 833564 h 1609560"/>
                    <a:gd name="connsiteX13-1145" fmla="*/ 7096090 w 7141669"/>
                    <a:gd name="connsiteY13-1146" fmla="*/ 1284976 h 1609560"/>
                    <a:gd name="connsiteX14-1147" fmla="*/ 6690976 w 7141669"/>
                    <a:gd name="connsiteY14-1148" fmla="*/ 1528045 h 1609560"/>
                    <a:gd name="connsiteX15-1149" fmla="*/ 5614531 w 7141669"/>
                    <a:gd name="connsiteY15-1150" fmla="*/ 1493320 h 1609560"/>
                    <a:gd name="connsiteX16-1151" fmla="*/ 4514935 w 7141669"/>
                    <a:gd name="connsiteY16-1152" fmla="*/ 1551194 h 1609560"/>
                    <a:gd name="connsiteX17-1153" fmla="*/ 3760897 w 7141669"/>
                    <a:gd name="connsiteY17-1154" fmla="*/ 1561559 h 1609560"/>
                    <a:gd name="connsiteX18-1155" fmla="*/ 3693133 w 7141669"/>
                    <a:gd name="connsiteY18-1156" fmla="*/ 1609067 h 1609560"/>
                    <a:gd name="connsiteX19-1157" fmla="*/ 3033376 w 7141669"/>
                    <a:gd name="connsiteY19-1158" fmla="*/ 1528045 h 1609560"/>
                    <a:gd name="connsiteX20-1159" fmla="*/ 1470796 w 7141669"/>
                    <a:gd name="connsiteY20-1160" fmla="*/ 1551194 h 1609560"/>
                    <a:gd name="connsiteX21-1161" fmla="*/ 452222 w 7141669"/>
                    <a:gd name="connsiteY21-1162" fmla="*/ 1551195 h 1609560"/>
                    <a:gd name="connsiteX22-1163" fmla="*/ 116556 w 7141669"/>
                    <a:gd name="connsiteY22-1164" fmla="*/ 1342850 h 1609560"/>
                    <a:gd name="connsiteX23-1165" fmla="*/ 47108 w 7141669"/>
                    <a:gd name="connsiteY23-1166" fmla="*/ 451599 h 1609560"/>
                    <a:gd name="connsiteX24-1167" fmla="*/ 787888 w 7141669"/>
                    <a:gd name="connsiteY24-1168" fmla="*/ 208530 h 1609560"/>
                    <a:gd name="connsiteX0-1169" fmla="*/ 787888 w 7141669"/>
                    <a:gd name="connsiteY0-1170" fmla="*/ 208530 h 1609560"/>
                    <a:gd name="connsiteX1-1171" fmla="*/ 1320323 w 7141669"/>
                    <a:gd name="connsiteY1-1172" fmla="*/ 231680 h 1609560"/>
                    <a:gd name="connsiteX2-1173" fmla="*/ 2466217 w 7141669"/>
                    <a:gd name="connsiteY2-1174" fmla="*/ 162232 h 1609560"/>
                    <a:gd name="connsiteX3-1175" fmla="*/ 2547240 w 7141669"/>
                    <a:gd name="connsiteY3-1176" fmla="*/ 186 h 1609560"/>
                    <a:gd name="connsiteX4-1177" fmla="*/ 3068100 w 7141669"/>
                    <a:gd name="connsiteY4-1178" fmla="*/ 127508 h 1609560"/>
                    <a:gd name="connsiteX5-1179" fmla="*/ 3612111 w 7141669"/>
                    <a:gd name="connsiteY5-1180" fmla="*/ 11761 h 1609560"/>
                    <a:gd name="connsiteX6-1181" fmla="*/ 4468637 w 7141669"/>
                    <a:gd name="connsiteY6-1182" fmla="*/ 185381 h 1609560"/>
                    <a:gd name="connsiteX7-1183" fmla="*/ 5290440 w 7141669"/>
                    <a:gd name="connsiteY7-1184" fmla="*/ 139083 h 1609560"/>
                    <a:gd name="connsiteX8-1185" fmla="*/ 6158541 w 7141669"/>
                    <a:gd name="connsiteY8-1186" fmla="*/ 220105 h 1609560"/>
                    <a:gd name="connsiteX9-1187" fmla="*/ 6957194 w 7141669"/>
                    <a:gd name="connsiteY9-1188" fmla="*/ 162232 h 1609560"/>
                    <a:gd name="connsiteX10-1189" fmla="*/ 7084516 w 7141669"/>
                    <a:gd name="connsiteY10-1190" fmla="*/ 324278 h 1609560"/>
                    <a:gd name="connsiteX11-1191" fmla="*/ 7130814 w 7141669"/>
                    <a:gd name="connsiteY11-1192" fmla="*/ 833564 h 1609560"/>
                    <a:gd name="connsiteX12-1193" fmla="*/ 7096090 w 7141669"/>
                    <a:gd name="connsiteY12-1194" fmla="*/ 1284976 h 1609560"/>
                    <a:gd name="connsiteX13-1195" fmla="*/ 6690976 w 7141669"/>
                    <a:gd name="connsiteY13-1196" fmla="*/ 1528045 h 1609560"/>
                    <a:gd name="connsiteX14-1197" fmla="*/ 5614531 w 7141669"/>
                    <a:gd name="connsiteY14-1198" fmla="*/ 1493320 h 1609560"/>
                    <a:gd name="connsiteX15-1199" fmla="*/ 4514935 w 7141669"/>
                    <a:gd name="connsiteY15-1200" fmla="*/ 1551194 h 1609560"/>
                    <a:gd name="connsiteX16-1201" fmla="*/ 3760897 w 7141669"/>
                    <a:gd name="connsiteY16-1202" fmla="*/ 1561559 h 1609560"/>
                    <a:gd name="connsiteX17-1203" fmla="*/ 3693133 w 7141669"/>
                    <a:gd name="connsiteY17-1204" fmla="*/ 1609067 h 1609560"/>
                    <a:gd name="connsiteX18-1205" fmla="*/ 3033376 w 7141669"/>
                    <a:gd name="connsiteY18-1206" fmla="*/ 1528045 h 1609560"/>
                    <a:gd name="connsiteX19-1207" fmla="*/ 1470796 w 7141669"/>
                    <a:gd name="connsiteY19-1208" fmla="*/ 1551194 h 1609560"/>
                    <a:gd name="connsiteX20-1209" fmla="*/ 452222 w 7141669"/>
                    <a:gd name="connsiteY20-1210" fmla="*/ 1551195 h 1609560"/>
                    <a:gd name="connsiteX21-1211" fmla="*/ 116556 w 7141669"/>
                    <a:gd name="connsiteY21-1212" fmla="*/ 1342850 h 1609560"/>
                    <a:gd name="connsiteX22-1213" fmla="*/ 47108 w 7141669"/>
                    <a:gd name="connsiteY22-1214" fmla="*/ 451599 h 1609560"/>
                    <a:gd name="connsiteX23-1215" fmla="*/ 787888 w 7141669"/>
                    <a:gd name="connsiteY23-1216" fmla="*/ 208530 h 1609560"/>
                    <a:gd name="connsiteX0-1217" fmla="*/ 787888 w 7141669"/>
                    <a:gd name="connsiteY0-1218" fmla="*/ 197421 h 1598451"/>
                    <a:gd name="connsiteX1-1219" fmla="*/ 1320323 w 7141669"/>
                    <a:gd name="connsiteY1-1220" fmla="*/ 220571 h 1598451"/>
                    <a:gd name="connsiteX2-1221" fmla="*/ 2466217 w 7141669"/>
                    <a:gd name="connsiteY2-1222" fmla="*/ 151123 h 1598451"/>
                    <a:gd name="connsiteX3-1223" fmla="*/ 3068100 w 7141669"/>
                    <a:gd name="connsiteY3-1224" fmla="*/ 116399 h 1598451"/>
                    <a:gd name="connsiteX4-1225" fmla="*/ 3612111 w 7141669"/>
                    <a:gd name="connsiteY4-1226" fmla="*/ 652 h 1598451"/>
                    <a:gd name="connsiteX5-1227" fmla="*/ 4468637 w 7141669"/>
                    <a:gd name="connsiteY5-1228" fmla="*/ 174272 h 1598451"/>
                    <a:gd name="connsiteX6-1229" fmla="*/ 5290440 w 7141669"/>
                    <a:gd name="connsiteY6-1230" fmla="*/ 127974 h 1598451"/>
                    <a:gd name="connsiteX7-1231" fmla="*/ 6158541 w 7141669"/>
                    <a:gd name="connsiteY7-1232" fmla="*/ 208996 h 1598451"/>
                    <a:gd name="connsiteX8-1233" fmla="*/ 6957194 w 7141669"/>
                    <a:gd name="connsiteY8-1234" fmla="*/ 151123 h 1598451"/>
                    <a:gd name="connsiteX9-1235" fmla="*/ 7084516 w 7141669"/>
                    <a:gd name="connsiteY9-1236" fmla="*/ 313169 h 1598451"/>
                    <a:gd name="connsiteX10-1237" fmla="*/ 7130814 w 7141669"/>
                    <a:gd name="connsiteY10-1238" fmla="*/ 822455 h 1598451"/>
                    <a:gd name="connsiteX11-1239" fmla="*/ 7096090 w 7141669"/>
                    <a:gd name="connsiteY11-1240" fmla="*/ 1273867 h 1598451"/>
                    <a:gd name="connsiteX12-1241" fmla="*/ 6690976 w 7141669"/>
                    <a:gd name="connsiteY12-1242" fmla="*/ 1516936 h 1598451"/>
                    <a:gd name="connsiteX13-1243" fmla="*/ 5614531 w 7141669"/>
                    <a:gd name="connsiteY13-1244" fmla="*/ 1482211 h 1598451"/>
                    <a:gd name="connsiteX14-1245" fmla="*/ 4514935 w 7141669"/>
                    <a:gd name="connsiteY14-1246" fmla="*/ 1540085 h 1598451"/>
                    <a:gd name="connsiteX15-1247" fmla="*/ 3760897 w 7141669"/>
                    <a:gd name="connsiteY15-1248" fmla="*/ 1550450 h 1598451"/>
                    <a:gd name="connsiteX16-1249" fmla="*/ 3693133 w 7141669"/>
                    <a:gd name="connsiteY16-1250" fmla="*/ 1597958 h 1598451"/>
                    <a:gd name="connsiteX17-1251" fmla="*/ 3033376 w 7141669"/>
                    <a:gd name="connsiteY17-1252" fmla="*/ 1516936 h 1598451"/>
                    <a:gd name="connsiteX18-1253" fmla="*/ 1470796 w 7141669"/>
                    <a:gd name="connsiteY18-1254" fmla="*/ 1540085 h 1598451"/>
                    <a:gd name="connsiteX19-1255" fmla="*/ 452222 w 7141669"/>
                    <a:gd name="connsiteY19-1256" fmla="*/ 1540086 h 1598451"/>
                    <a:gd name="connsiteX20-1257" fmla="*/ 116556 w 7141669"/>
                    <a:gd name="connsiteY20-1258" fmla="*/ 1331741 h 1598451"/>
                    <a:gd name="connsiteX21-1259" fmla="*/ 47108 w 7141669"/>
                    <a:gd name="connsiteY21-1260" fmla="*/ 440490 h 1598451"/>
                    <a:gd name="connsiteX22-1261" fmla="*/ 787888 w 7141669"/>
                    <a:gd name="connsiteY22-1262" fmla="*/ 197421 h 1598451"/>
                    <a:gd name="connsiteX0-1263" fmla="*/ 787888 w 7141669"/>
                    <a:gd name="connsiteY0-1264" fmla="*/ 106476 h 1507506"/>
                    <a:gd name="connsiteX1-1265" fmla="*/ 1320323 w 7141669"/>
                    <a:gd name="connsiteY1-1266" fmla="*/ 129626 h 1507506"/>
                    <a:gd name="connsiteX2-1267" fmla="*/ 2466217 w 7141669"/>
                    <a:gd name="connsiteY2-1268" fmla="*/ 60178 h 1507506"/>
                    <a:gd name="connsiteX3-1269" fmla="*/ 3068100 w 7141669"/>
                    <a:gd name="connsiteY3-1270" fmla="*/ 25454 h 1507506"/>
                    <a:gd name="connsiteX4-1271" fmla="*/ 3878329 w 7141669"/>
                    <a:gd name="connsiteY4-1272" fmla="*/ 2305 h 1507506"/>
                    <a:gd name="connsiteX5-1273" fmla="*/ 4468637 w 7141669"/>
                    <a:gd name="connsiteY5-1274" fmla="*/ 83327 h 1507506"/>
                    <a:gd name="connsiteX6-1275" fmla="*/ 5290440 w 7141669"/>
                    <a:gd name="connsiteY6-1276" fmla="*/ 37029 h 1507506"/>
                    <a:gd name="connsiteX7-1277" fmla="*/ 6158541 w 7141669"/>
                    <a:gd name="connsiteY7-1278" fmla="*/ 118051 h 1507506"/>
                    <a:gd name="connsiteX8-1279" fmla="*/ 6957194 w 7141669"/>
                    <a:gd name="connsiteY8-1280" fmla="*/ 60178 h 1507506"/>
                    <a:gd name="connsiteX9-1281" fmla="*/ 7084516 w 7141669"/>
                    <a:gd name="connsiteY9-1282" fmla="*/ 222224 h 1507506"/>
                    <a:gd name="connsiteX10-1283" fmla="*/ 7130814 w 7141669"/>
                    <a:gd name="connsiteY10-1284" fmla="*/ 731510 h 1507506"/>
                    <a:gd name="connsiteX11-1285" fmla="*/ 7096090 w 7141669"/>
                    <a:gd name="connsiteY11-1286" fmla="*/ 1182922 h 1507506"/>
                    <a:gd name="connsiteX12-1287" fmla="*/ 6690976 w 7141669"/>
                    <a:gd name="connsiteY12-1288" fmla="*/ 1425991 h 1507506"/>
                    <a:gd name="connsiteX13-1289" fmla="*/ 5614531 w 7141669"/>
                    <a:gd name="connsiteY13-1290" fmla="*/ 1391266 h 1507506"/>
                    <a:gd name="connsiteX14-1291" fmla="*/ 4514935 w 7141669"/>
                    <a:gd name="connsiteY14-1292" fmla="*/ 1449140 h 1507506"/>
                    <a:gd name="connsiteX15-1293" fmla="*/ 3760897 w 7141669"/>
                    <a:gd name="connsiteY15-1294" fmla="*/ 1459505 h 1507506"/>
                    <a:gd name="connsiteX16-1295" fmla="*/ 3693133 w 7141669"/>
                    <a:gd name="connsiteY16-1296" fmla="*/ 1507013 h 1507506"/>
                    <a:gd name="connsiteX17-1297" fmla="*/ 3033376 w 7141669"/>
                    <a:gd name="connsiteY17-1298" fmla="*/ 1425991 h 1507506"/>
                    <a:gd name="connsiteX18-1299" fmla="*/ 1470796 w 7141669"/>
                    <a:gd name="connsiteY18-1300" fmla="*/ 1449140 h 1507506"/>
                    <a:gd name="connsiteX19-1301" fmla="*/ 452222 w 7141669"/>
                    <a:gd name="connsiteY19-1302" fmla="*/ 1449141 h 1507506"/>
                    <a:gd name="connsiteX20-1303" fmla="*/ 116556 w 7141669"/>
                    <a:gd name="connsiteY20-1304" fmla="*/ 1240796 h 1507506"/>
                    <a:gd name="connsiteX21-1305" fmla="*/ 47108 w 7141669"/>
                    <a:gd name="connsiteY21-1306" fmla="*/ 349545 h 1507506"/>
                    <a:gd name="connsiteX22-1307" fmla="*/ 787888 w 7141669"/>
                    <a:gd name="connsiteY22-1308" fmla="*/ 106476 h 1507506"/>
                    <a:gd name="connsiteX0-1309" fmla="*/ 787888 w 7141669"/>
                    <a:gd name="connsiteY0-1310" fmla="*/ 106476 h 1464573"/>
                    <a:gd name="connsiteX1-1311" fmla="*/ 1320323 w 7141669"/>
                    <a:gd name="connsiteY1-1312" fmla="*/ 129626 h 1464573"/>
                    <a:gd name="connsiteX2-1313" fmla="*/ 2466217 w 7141669"/>
                    <a:gd name="connsiteY2-1314" fmla="*/ 60178 h 1464573"/>
                    <a:gd name="connsiteX3-1315" fmla="*/ 3068100 w 7141669"/>
                    <a:gd name="connsiteY3-1316" fmla="*/ 25454 h 1464573"/>
                    <a:gd name="connsiteX4-1317" fmla="*/ 3878329 w 7141669"/>
                    <a:gd name="connsiteY4-1318" fmla="*/ 2305 h 1464573"/>
                    <a:gd name="connsiteX5-1319" fmla="*/ 4468637 w 7141669"/>
                    <a:gd name="connsiteY5-1320" fmla="*/ 83327 h 1464573"/>
                    <a:gd name="connsiteX6-1321" fmla="*/ 5290440 w 7141669"/>
                    <a:gd name="connsiteY6-1322" fmla="*/ 37029 h 1464573"/>
                    <a:gd name="connsiteX7-1323" fmla="*/ 6158541 w 7141669"/>
                    <a:gd name="connsiteY7-1324" fmla="*/ 118051 h 1464573"/>
                    <a:gd name="connsiteX8-1325" fmla="*/ 6957194 w 7141669"/>
                    <a:gd name="connsiteY8-1326" fmla="*/ 60178 h 1464573"/>
                    <a:gd name="connsiteX9-1327" fmla="*/ 7084516 w 7141669"/>
                    <a:gd name="connsiteY9-1328" fmla="*/ 222224 h 1464573"/>
                    <a:gd name="connsiteX10-1329" fmla="*/ 7130814 w 7141669"/>
                    <a:gd name="connsiteY10-1330" fmla="*/ 731510 h 1464573"/>
                    <a:gd name="connsiteX11-1331" fmla="*/ 7096090 w 7141669"/>
                    <a:gd name="connsiteY11-1332" fmla="*/ 1182922 h 1464573"/>
                    <a:gd name="connsiteX12-1333" fmla="*/ 6690976 w 7141669"/>
                    <a:gd name="connsiteY12-1334" fmla="*/ 1425991 h 1464573"/>
                    <a:gd name="connsiteX13-1335" fmla="*/ 5614531 w 7141669"/>
                    <a:gd name="connsiteY13-1336" fmla="*/ 1391266 h 1464573"/>
                    <a:gd name="connsiteX14-1337" fmla="*/ 4514935 w 7141669"/>
                    <a:gd name="connsiteY14-1338" fmla="*/ 1449140 h 1464573"/>
                    <a:gd name="connsiteX15-1339" fmla="*/ 3760897 w 7141669"/>
                    <a:gd name="connsiteY15-1340" fmla="*/ 1459505 h 1464573"/>
                    <a:gd name="connsiteX16-1341" fmla="*/ 3033376 w 7141669"/>
                    <a:gd name="connsiteY16-1342" fmla="*/ 1425991 h 1464573"/>
                    <a:gd name="connsiteX17-1343" fmla="*/ 1470796 w 7141669"/>
                    <a:gd name="connsiteY17-1344" fmla="*/ 1449140 h 1464573"/>
                    <a:gd name="connsiteX18-1345" fmla="*/ 452222 w 7141669"/>
                    <a:gd name="connsiteY18-1346" fmla="*/ 1449141 h 1464573"/>
                    <a:gd name="connsiteX19-1347" fmla="*/ 116556 w 7141669"/>
                    <a:gd name="connsiteY19-1348" fmla="*/ 1240796 h 1464573"/>
                    <a:gd name="connsiteX20-1349" fmla="*/ 47108 w 7141669"/>
                    <a:gd name="connsiteY20-1350" fmla="*/ 349545 h 1464573"/>
                    <a:gd name="connsiteX21-1351" fmla="*/ 787888 w 7141669"/>
                    <a:gd name="connsiteY21-1352" fmla="*/ 106476 h 146457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  <a:cxn ang="0">
                      <a:pos x="connsiteX14-29" y="connsiteY14-30"/>
                    </a:cxn>
                    <a:cxn ang="0">
                      <a:pos x="connsiteX15-31" y="connsiteY15-32"/>
                    </a:cxn>
                    <a:cxn ang="0">
                      <a:pos x="connsiteX16-33" y="connsiteY16-34"/>
                    </a:cxn>
                    <a:cxn ang="0">
                      <a:pos x="connsiteX17-35" y="connsiteY17-36"/>
                    </a:cxn>
                    <a:cxn ang="0">
                      <a:pos x="connsiteX18-37" y="connsiteY18-38"/>
                    </a:cxn>
                    <a:cxn ang="0">
                      <a:pos x="connsiteX19-39" y="connsiteY19-40"/>
                    </a:cxn>
                    <a:cxn ang="0">
                      <a:pos x="connsiteX20-41" y="connsiteY20-42"/>
                    </a:cxn>
                    <a:cxn ang="0">
                      <a:pos x="connsiteX21-43" y="connsiteY21-44"/>
                    </a:cxn>
                  </a:cxnLst>
                  <a:rect l="l" t="t" r="r" b="b"/>
                  <a:pathLst>
                    <a:path w="7141669" h="1464573">
                      <a:moveTo>
                        <a:pt x="787888" y="106476"/>
                      </a:moveTo>
                      <a:cubicBezTo>
                        <a:pt x="1000091" y="69823"/>
                        <a:pt x="1040602" y="137342"/>
                        <a:pt x="1320323" y="129626"/>
                      </a:cubicBezTo>
                      <a:cubicBezTo>
                        <a:pt x="1600044" y="121910"/>
                        <a:pt x="2174921" y="77540"/>
                        <a:pt x="2466217" y="60178"/>
                      </a:cubicBezTo>
                      <a:cubicBezTo>
                        <a:pt x="2757513" y="42816"/>
                        <a:pt x="2832748" y="35099"/>
                        <a:pt x="3068100" y="25454"/>
                      </a:cubicBezTo>
                      <a:cubicBezTo>
                        <a:pt x="3303452" y="15809"/>
                        <a:pt x="3644906" y="-7340"/>
                        <a:pt x="3878329" y="2305"/>
                      </a:cubicBezTo>
                      <a:cubicBezTo>
                        <a:pt x="4111752" y="11950"/>
                        <a:pt x="4233285" y="77540"/>
                        <a:pt x="4468637" y="83327"/>
                      </a:cubicBezTo>
                      <a:cubicBezTo>
                        <a:pt x="4703989" y="89114"/>
                        <a:pt x="5008789" y="31242"/>
                        <a:pt x="5290440" y="37029"/>
                      </a:cubicBezTo>
                      <a:cubicBezTo>
                        <a:pt x="5572091" y="42816"/>
                        <a:pt x="5880749" y="114193"/>
                        <a:pt x="6158541" y="118051"/>
                      </a:cubicBezTo>
                      <a:cubicBezTo>
                        <a:pt x="6436333" y="121909"/>
                        <a:pt x="6802865" y="42816"/>
                        <a:pt x="6957194" y="60178"/>
                      </a:cubicBezTo>
                      <a:cubicBezTo>
                        <a:pt x="7111523" y="77540"/>
                        <a:pt x="7055579" y="110335"/>
                        <a:pt x="7084516" y="222224"/>
                      </a:cubicBezTo>
                      <a:cubicBezTo>
                        <a:pt x="7113453" y="334113"/>
                        <a:pt x="7128885" y="571394"/>
                        <a:pt x="7130814" y="731510"/>
                      </a:cubicBezTo>
                      <a:cubicBezTo>
                        <a:pt x="7132743" y="891626"/>
                        <a:pt x="7169396" y="1067175"/>
                        <a:pt x="7096090" y="1182922"/>
                      </a:cubicBezTo>
                      <a:cubicBezTo>
                        <a:pt x="7022784" y="1298669"/>
                        <a:pt x="6937903" y="1391267"/>
                        <a:pt x="6690976" y="1425991"/>
                      </a:cubicBezTo>
                      <a:cubicBezTo>
                        <a:pt x="6444050" y="1460715"/>
                        <a:pt x="5977204" y="1387408"/>
                        <a:pt x="5614531" y="1391266"/>
                      </a:cubicBezTo>
                      <a:cubicBezTo>
                        <a:pt x="5251858" y="1395124"/>
                        <a:pt x="4823874" y="1437767"/>
                        <a:pt x="4514935" y="1449140"/>
                      </a:cubicBezTo>
                      <a:cubicBezTo>
                        <a:pt x="4205996" y="1460513"/>
                        <a:pt x="4007824" y="1463363"/>
                        <a:pt x="3760897" y="1459505"/>
                      </a:cubicBezTo>
                      <a:cubicBezTo>
                        <a:pt x="3513971" y="1455647"/>
                        <a:pt x="3415059" y="1427718"/>
                        <a:pt x="3033376" y="1425991"/>
                      </a:cubicBezTo>
                      <a:cubicBezTo>
                        <a:pt x="2662987" y="1416346"/>
                        <a:pt x="1900988" y="1445282"/>
                        <a:pt x="1470796" y="1449140"/>
                      </a:cubicBezTo>
                      <a:cubicBezTo>
                        <a:pt x="1131271" y="1449140"/>
                        <a:pt x="677929" y="1483865"/>
                        <a:pt x="452222" y="1449141"/>
                      </a:cubicBezTo>
                      <a:cubicBezTo>
                        <a:pt x="226515" y="1414417"/>
                        <a:pt x="184075" y="1437565"/>
                        <a:pt x="116556" y="1240796"/>
                      </a:cubicBezTo>
                      <a:cubicBezTo>
                        <a:pt x="49037" y="1044027"/>
                        <a:pt x="-64781" y="538598"/>
                        <a:pt x="47108" y="349545"/>
                      </a:cubicBezTo>
                      <a:cubicBezTo>
                        <a:pt x="158997" y="160492"/>
                        <a:pt x="575686" y="143129"/>
                        <a:pt x="787888" y="10647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chemeClr val="tx1"/>
                      </a:solidFill>
                      <a:prstDash val="lgDash"/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67" name="Rectangle 2"/>
            <p:cNvSpPr>
              <a:spLocks noChangeArrowheads="1"/>
            </p:cNvSpPr>
            <p:nvPr/>
          </p:nvSpPr>
          <p:spPr bwMode="auto">
            <a:xfrm>
              <a:off x="4914826" y="1996302"/>
              <a:ext cx="6802065" cy="1323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R="0" lvl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r>
                <a:rPr kumimoji="0" lang="vi-VN" altLang="en-US" sz="40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Viết</a:t>
              </a:r>
              <a:r>
                <a:rPr kumimoji="0" lang="vi-VN" altLang="en-US" sz="4000" i="0" u="none" strike="noStrike" cap="none" normalizeH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được phân số dưới dạng </a:t>
              </a:r>
            </a:p>
            <a:p>
              <a:pPr marR="0" lvl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r>
                <a:rPr kumimoji="0" lang="vi-VN" altLang="en-US" sz="4000" i="0" u="none" strike="noStrike" cap="none" normalizeH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tỉ số phần trăm.</a:t>
              </a:r>
              <a:endParaRPr kumimoji="0" lang="en-US" altLang="en-US" sz="40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组合 35"/>
          <p:cNvGrpSpPr/>
          <p:nvPr/>
        </p:nvGrpSpPr>
        <p:grpSpPr>
          <a:xfrm>
            <a:off x="6074616" y="-3214"/>
            <a:ext cx="6184843" cy="8710172"/>
            <a:chOff x="3446310" y="-2054767"/>
            <a:chExt cx="10147251" cy="8436517"/>
          </a:xfrm>
        </p:grpSpPr>
        <p:pic>
          <p:nvPicPr>
            <p:cNvPr id="72" name="图片 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>
              <a:fillRect/>
            </a:stretch>
          </p:blipFill>
          <p:spPr>
            <a:xfrm>
              <a:off x="5634630" y="-2054767"/>
              <a:ext cx="7958931" cy="6858000"/>
            </a:xfrm>
            <a:prstGeom prst="rect">
              <a:avLst/>
            </a:prstGeom>
          </p:spPr>
        </p:pic>
        <p:pic>
          <p:nvPicPr>
            <p:cNvPr id="73" name="图片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74" name="图片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75" name="图片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6" name="图片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77" name="图片 1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-166347" y="2691165"/>
            <a:ext cx="4608095" cy="4608095"/>
            <a:chOff x="6096000" y="1155032"/>
            <a:chExt cx="4608095" cy="4608095"/>
          </a:xfrm>
        </p:grpSpPr>
        <p:sp>
          <p:nvSpPr>
            <p:cNvPr id="81" name="PA_库_椭圆 7"/>
            <p:cNvSpPr/>
            <p:nvPr>
              <p:custDataLst>
                <p:tags r:id="rId1"/>
              </p:custDataLst>
            </p:nvPr>
          </p:nvSpPr>
          <p:spPr>
            <a:xfrm>
              <a:off x="6096000" y="1155032"/>
              <a:ext cx="4608095" cy="46080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0" name="PA_库_图片 8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1" cstate="screen"/>
            <a:stretch>
              <a:fillRect/>
            </a:stretch>
          </p:blipFill>
          <p:spPr>
            <a:xfrm>
              <a:off x="6222332" y="1281364"/>
              <a:ext cx="4481763" cy="4481763"/>
            </a:xfrm>
            <a:prstGeom prst="rect">
              <a:avLst/>
            </a:prstGeom>
          </p:spPr>
        </p:pic>
      </p:grpSp>
      <p:grpSp>
        <p:nvGrpSpPr>
          <p:cNvPr id="566" name="Google Shape;566;p29"/>
          <p:cNvGrpSpPr/>
          <p:nvPr/>
        </p:nvGrpSpPr>
        <p:grpSpPr>
          <a:xfrm>
            <a:off x="9515412" y="556203"/>
            <a:ext cx="2546854" cy="1806925"/>
            <a:chOff x="2981705" y="1619574"/>
            <a:chExt cx="3194949" cy="2291139"/>
          </a:xfrm>
        </p:grpSpPr>
        <p:grpSp>
          <p:nvGrpSpPr>
            <p:cNvPr id="567" name="Google Shape;567;p29"/>
            <p:cNvGrpSpPr/>
            <p:nvPr/>
          </p:nvGrpSpPr>
          <p:grpSpPr>
            <a:xfrm>
              <a:off x="2981705" y="1619574"/>
              <a:ext cx="3194949" cy="2291139"/>
              <a:chOff x="2981705" y="1619574"/>
              <a:chExt cx="3194949" cy="2291139"/>
            </a:xfrm>
          </p:grpSpPr>
          <p:sp>
            <p:nvSpPr>
              <p:cNvPr id="568" name="Google Shape;568;p29"/>
              <p:cNvSpPr/>
              <p:nvPr/>
            </p:nvSpPr>
            <p:spPr>
              <a:xfrm>
                <a:off x="3727450" y="1920638"/>
                <a:ext cx="1688920" cy="1689010"/>
              </a:xfrm>
              <a:custGeom>
                <a:avLst/>
                <a:gdLst/>
                <a:ahLst/>
                <a:cxnLst/>
                <a:rect l="l" t="t" r="r" b="b"/>
                <a:pathLst>
                  <a:path w="18759" h="18760" extrusionOk="0">
                    <a:moveTo>
                      <a:pt x="9379" y="1"/>
                    </a:moveTo>
                    <a:cubicBezTo>
                      <a:pt x="4198" y="1"/>
                      <a:pt x="0" y="4200"/>
                      <a:pt x="0" y="9380"/>
                    </a:cubicBezTo>
                    <a:cubicBezTo>
                      <a:pt x="0" y="14561"/>
                      <a:pt x="4198" y="18759"/>
                      <a:pt x="9379" y="18759"/>
                    </a:cubicBezTo>
                    <a:cubicBezTo>
                      <a:pt x="14560" y="18759"/>
                      <a:pt x="18759" y="14561"/>
                      <a:pt x="18759" y="9380"/>
                    </a:cubicBezTo>
                    <a:cubicBezTo>
                      <a:pt x="18759" y="4200"/>
                      <a:pt x="14560" y="1"/>
                      <a:pt x="9379" y="1"/>
                    </a:cubicBezTo>
                    <a:close/>
                  </a:path>
                </a:pathLst>
              </a:custGeom>
              <a:solidFill>
                <a:srgbClr val="FFE08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grpSp>
            <p:nvGrpSpPr>
              <p:cNvPr id="569" name="Google Shape;569;p29"/>
              <p:cNvGrpSpPr/>
              <p:nvPr/>
            </p:nvGrpSpPr>
            <p:grpSpPr>
              <a:xfrm>
                <a:off x="2981705" y="1619574"/>
                <a:ext cx="3194949" cy="2291139"/>
                <a:chOff x="6646898" y="3473600"/>
                <a:chExt cx="862730" cy="618675"/>
              </a:xfrm>
            </p:grpSpPr>
            <p:sp>
              <p:nvSpPr>
                <p:cNvPr id="570" name="Google Shape;570;p29"/>
                <p:cNvSpPr/>
                <p:nvPr/>
              </p:nvSpPr>
              <p:spPr>
                <a:xfrm>
                  <a:off x="7275300" y="3585125"/>
                  <a:ext cx="49800" cy="4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1626" extrusionOk="0">
                      <a:moveTo>
                        <a:pt x="1519" y="1"/>
                      </a:moveTo>
                      <a:cubicBezTo>
                        <a:pt x="1452" y="1"/>
                        <a:pt x="1386" y="18"/>
                        <a:pt x="1327" y="56"/>
                      </a:cubicBezTo>
                      <a:cubicBezTo>
                        <a:pt x="947" y="310"/>
                        <a:pt x="592" y="601"/>
                        <a:pt x="275" y="935"/>
                      </a:cubicBezTo>
                      <a:cubicBezTo>
                        <a:pt x="0" y="1223"/>
                        <a:pt x="273" y="1625"/>
                        <a:pt x="576" y="1625"/>
                      </a:cubicBezTo>
                      <a:cubicBezTo>
                        <a:pt x="667" y="1625"/>
                        <a:pt x="761" y="1589"/>
                        <a:pt x="843" y="1503"/>
                      </a:cubicBezTo>
                      <a:cubicBezTo>
                        <a:pt x="1113" y="1219"/>
                        <a:pt x="1408" y="968"/>
                        <a:pt x="1735" y="751"/>
                      </a:cubicBezTo>
                      <a:cubicBezTo>
                        <a:pt x="1915" y="631"/>
                        <a:pt x="1992" y="397"/>
                        <a:pt x="1878" y="200"/>
                      </a:cubicBezTo>
                      <a:cubicBezTo>
                        <a:pt x="1808" y="80"/>
                        <a:pt x="1663" y="1"/>
                        <a:pt x="1519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71" name="Google Shape;571;p29"/>
                <p:cNvSpPr/>
                <p:nvPr/>
              </p:nvSpPr>
              <p:spPr>
                <a:xfrm rot="-298937">
                  <a:off x="7324139" y="3651792"/>
                  <a:ext cx="173841" cy="372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3" h="1322" extrusionOk="0">
                      <a:moveTo>
                        <a:pt x="2011" y="1"/>
                      </a:moveTo>
                      <a:cubicBezTo>
                        <a:pt x="1977" y="1"/>
                        <a:pt x="1941" y="5"/>
                        <a:pt x="1904" y="14"/>
                      </a:cubicBezTo>
                      <a:cubicBezTo>
                        <a:pt x="1370" y="147"/>
                        <a:pt x="852" y="318"/>
                        <a:pt x="341" y="525"/>
                      </a:cubicBezTo>
                      <a:cubicBezTo>
                        <a:pt x="141" y="608"/>
                        <a:pt x="0" y="792"/>
                        <a:pt x="60" y="1019"/>
                      </a:cubicBezTo>
                      <a:cubicBezTo>
                        <a:pt x="102" y="1176"/>
                        <a:pt x="274" y="1321"/>
                        <a:pt x="446" y="1321"/>
                      </a:cubicBezTo>
                      <a:cubicBezTo>
                        <a:pt x="483" y="1321"/>
                        <a:pt x="520" y="1315"/>
                        <a:pt x="555" y="1300"/>
                      </a:cubicBezTo>
                      <a:cubicBezTo>
                        <a:pt x="1066" y="1092"/>
                        <a:pt x="1583" y="922"/>
                        <a:pt x="2118" y="792"/>
                      </a:cubicBezTo>
                      <a:cubicBezTo>
                        <a:pt x="2582" y="674"/>
                        <a:pt x="2436" y="1"/>
                        <a:pt x="2011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72" name="Google Shape;572;p29"/>
                <p:cNvSpPr/>
                <p:nvPr/>
              </p:nvSpPr>
              <p:spPr>
                <a:xfrm>
                  <a:off x="7338025" y="3762300"/>
                  <a:ext cx="82625" cy="2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5" h="918" extrusionOk="0">
                      <a:moveTo>
                        <a:pt x="947" y="0"/>
                      </a:moveTo>
                      <a:cubicBezTo>
                        <a:pt x="805" y="0"/>
                        <a:pt x="662" y="3"/>
                        <a:pt x="519" y="8"/>
                      </a:cubicBezTo>
                      <a:cubicBezTo>
                        <a:pt x="9" y="27"/>
                        <a:pt x="1" y="813"/>
                        <a:pt x="503" y="813"/>
                      </a:cubicBezTo>
                      <a:cubicBezTo>
                        <a:pt x="508" y="813"/>
                        <a:pt x="513" y="813"/>
                        <a:pt x="519" y="813"/>
                      </a:cubicBezTo>
                      <a:cubicBezTo>
                        <a:pt x="681" y="806"/>
                        <a:pt x="842" y="803"/>
                        <a:pt x="1004" y="803"/>
                      </a:cubicBezTo>
                      <a:cubicBezTo>
                        <a:pt x="1539" y="803"/>
                        <a:pt x="2072" y="838"/>
                        <a:pt x="2603" y="913"/>
                      </a:cubicBezTo>
                      <a:cubicBezTo>
                        <a:pt x="2626" y="916"/>
                        <a:pt x="2648" y="918"/>
                        <a:pt x="2669" y="918"/>
                      </a:cubicBezTo>
                      <a:cubicBezTo>
                        <a:pt x="3128" y="918"/>
                        <a:pt x="3305" y="208"/>
                        <a:pt x="2816" y="138"/>
                      </a:cubicBezTo>
                      <a:cubicBezTo>
                        <a:pt x="2193" y="48"/>
                        <a:pt x="1573" y="0"/>
                        <a:pt x="947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73" name="Google Shape;573;p29"/>
                <p:cNvSpPr/>
                <p:nvPr/>
              </p:nvSpPr>
              <p:spPr>
                <a:xfrm rot="548653">
                  <a:off x="7309272" y="3868851"/>
                  <a:ext cx="198575" cy="3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1291" extrusionOk="0">
                      <a:moveTo>
                        <a:pt x="600" y="1"/>
                      </a:moveTo>
                      <a:cubicBezTo>
                        <a:pt x="162" y="1"/>
                        <a:pt x="1" y="689"/>
                        <a:pt x="477" y="786"/>
                      </a:cubicBezTo>
                      <a:cubicBezTo>
                        <a:pt x="998" y="892"/>
                        <a:pt x="1508" y="1039"/>
                        <a:pt x="1997" y="1247"/>
                      </a:cubicBezTo>
                      <a:cubicBezTo>
                        <a:pt x="2066" y="1275"/>
                        <a:pt x="2138" y="1291"/>
                        <a:pt x="2208" y="1291"/>
                      </a:cubicBezTo>
                      <a:cubicBezTo>
                        <a:pt x="2341" y="1291"/>
                        <a:pt x="2465" y="1234"/>
                        <a:pt x="2544" y="1103"/>
                      </a:cubicBezTo>
                      <a:cubicBezTo>
                        <a:pt x="2648" y="932"/>
                        <a:pt x="2601" y="635"/>
                        <a:pt x="2401" y="551"/>
                      </a:cubicBezTo>
                      <a:cubicBezTo>
                        <a:pt x="1846" y="317"/>
                        <a:pt x="1282" y="131"/>
                        <a:pt x="691" y="10"/>
                      </a:cubicBezTo>
                      <a:cubicBezTo>
                        <a:pt x="659" y="4"/>
                        <a:pt x="629" y="1"/>
                        <a:pt x="600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74" name="Google Shape;574;p29"/>
                <p:cNvSpPr/>
                <p:nvPr/>
              </p:nvSpPr>
              <p:spPr>
                <a:xfrm>
                  <a:off x="7288225" y="3942050"/>
                  <a:ext cx="74400" cy="4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6" h="1643" extrusionOk="0">
                      <a:moveTo>
                        <a:pt x="531" y="0"/>
                      </a:moveTo>
                      <a:cubicBezTo>
                        <a:pt x="135" y="0"/>
                        <a:pt x="0" y="655"/>
                        <a:pt x="446" y="797"/>
                      </a:cubicBezTo>
                      <a:cubicBezTo>
                        <a:pt x="1060" y="998"/>
                        <a:pt x="1635" y="1258"/>
                        <a:pt x="2190" y="1585"/>
                      </a:cubicBezTo>
                      <a:cubicBezTo>
                        <a:pt x="2259" y="1625"/>
                        <a:pt x="2327" y="1643"/>
                        <a:pt x="2391" y="1643"/>
                      </a:cubicBezTo>
                      <a:cubicBezTo>
                        <a:pt x="2743" y="1643"/>
                        <a:pt x="2976" y="1114"/>
                        <a:pt x="2597" y="890"/>
                      </a:cubicBezTo>
                      <a:cubicBezTo>
                        <a:pt x="1982" y="530"/>
                        <a:pt x="1338" y="243"/>
                        <a:pt x="660" y="22"/>
                      </a:cubicBezTo>
                      <a:cubicBezTo>
                        <a:pt x="614" y="7"/>
                        <a:pt x="571" y="0"/>
                        <a:pt x="531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75" name="Google Shape;575;p29"/>
                <p:cNvSpPr/>
                <p:nvPr/>
              </p:nvSpPr>
              <p:spPr>
                <a:xfrm>
                  <a:off x="7201750" y="4016475"/>
                  <a:ext cx="47050" cy="5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2" h="2015" extrusionOk="0">
                      <a:moveTo>
                        <a:pt x="466" y="0"/>
                      </a:moveTo>
                      <a:cubicBezTo>
                        <a:pt x="403" y="0"/>
                        <a:pt x="338" y="17"/>
                        <a:pt x="275" y="54"/>
                      </a:cubicBezTo>
                      <a:cubicBezTo>
                        <a:pt x="107" y="155"/>
                        <a:pt x="1" y="432"/>
                        <a:pt x="130" y="606"/>
                      </a:cubicBezTo>
                      <a:cubicBezTo>
                        <a:pt x="438" y="1010"/>
                        <a:pt x="749" y="1414"/>
                        <a:pt x="1056" y="1815"/>
                      </a:cubicBezTo>
                      <a:cubicBezTo>
                        <a:pt x="1146" y="1935"/>
                        <a:pt x="1275" y="2014"/>
                        <a:pt x="1413" y="2014"/>
                      </a:cubicBezTo>
                      <a:cubicBezTo>
                        <a:pt x="1476" y="2014"/>
                        <a:pt x="1540" y="1998"/>
                        <a:pt x="1604" y="1962"/>
                      </a:cubicBezTo>
                      <a:cubicBezTo>
                        <a:pt x="1774" y="1861"/>
                        <a:pt x="1881" y="1585"/>
                        <a:pt x="1751" y="1411"/>
                      </a:cubicBezTo>
                      <a:cubicBezTo>
                        <a:pt x="1440" y="1007"/>
                        <a:pt x="1133" y="603"/>
                        <a:pt x="825" y="198"/>
                      </a:cubicBezTo>
                      <a:cubicBezTo>
                        <a:pt x="736" y="81"/>
                        <a:pt x="606" y="0"/>
                        <a:pt x="466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76" name="Google Shape;576;p29"/>
                <p:cNvSpPr/>
                <p:nvPr/>
              </p:nvSpPr>
              <p:spPr>
                <a:xfrm>
                  <a:off x="7084750" y="4041000"/>
                  <a:ext cx="25250" cy="5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" h="2051" extrusionOk="0">
                      <a:moveTo>
                        <a:pt x="520" y="1"/>
                      </a:moveTo>
                      <a:cubicBezTo>
                        <a:pt x="362" y="1"/>
                        <a:pt x="208" y="87"/>
                        <a:pt x="158" y="286"/>
                      </a:cubicBezTo>
                      <a:cubicBezTo>
                        <a:pt x="45" y="737"/>
                        <a:pt x="1" y="1201"/>
                        <a:pt x="37" y="1666"/>
                      </a:cubicBezTo>
                      <a:cubicBezTo>
                        <a:pt x="59" y="1922"/>
                        <a:pt x="272" y="2050"/>
                        <a:pt x="474" y="2050"/>
                      </a:cubicBezTo>
                      <a:cubicBezTo>
                        <a:pt x="675" y="2050"/>
                        <a:pt x="864" y="1923"/>
                        <a:pt x="842" y="1666"/>
                      </a:cubicBezTo>
                      <a:cubicBezTo>
                        <a:pt x="809" y="1268"/>
                        <a:pt x="836" y="888"/>
                        <a:pt x="933" y="500"/>
                      </a:cubicBezTo>
                      <a:cubicBezTo>
                        <a:pt x="1009" y="198"/>
                        <a:pt x="759" y="1"/>
                        <a:pt x="520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77" name="Google Shape;577;p29"/>
                <p:cNvSpPr/>
                <p:nvPr/>
              </p:nvSpPr>
              <p:spPr>
                <a:xfrm>
                  <a:off x="7216275" y="3524425"/>
                  <a:ext cx="32950" cy="4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8" h="1842" extrusionOk="0">
                      <a:moveTo>
                        <a:pt x="881" y="1"/>
                      </a:moveTo>
                      <a:cubicBezTo>
                        <a:pt x="739" y="1"/>
                        <a:pt x="592" y="65"/>
                        <a:pt x="535" y="196"/>
                      </a:cubicBezTo>
                      <a:cubicBezTo>
                        <a:pt x="385" y="544"/>
                        <a:pt x="235" y="891"/>
                        <a:pt x="84" y="1238"/>
                      </a:cubicBezTo>
                      <a:cubicBezTo>
                        <a:pt x="1" y="1439"/>
                        <a:pt x="27" y="1670"/>
                        <a:pt x="228" y="1790"/>
                      </a:cubicBezTo>
                      <a:cubicBezTo>
                        <a:pt x="286" y="1824"/>
                        <a:pt x="359" y="1842"/>
                        <a:pt x="434" y="1842"/>
                      </a:cubicBezTo>
                      <a:cubicBezTo>
                        <a:pt x="576" y="1842"/>
                        <a:pt x="722" y="1778"/>
                        <a:pt x="779" y="1646"/>
                      </a:cubicBezTo>
                      <a:cubicBezTo>
                        <a:pt x="929" y="1299"/>
                        <a:pt x="1080" y="951"/>
                        <a:pt x="1230" y="600"/>
                      </a:cubicBezTo>
                      <a:cubicBezTo>
                        <a:pt x="1317" y="404"/>
                        <a:pt x="1290" y="170"/>
                        <a:pt x="1086" y="53"/>
                      </a:cubicBezTo>
                      <a:cubicBezTo>
                        <a:pt x="1028" y="18"/>
                        <a:pt x="955" y="1"/>
                        <a:pt x="881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78" name="Google Shape;578;p29"/>
                <p:cNvSpPr/>
                <p:nvPr/>
              </p:nvSpPr>
              <p:spPr>
                <a:xfrm>
                  <a:off x="7125250" y="3473600"/>
                  <a:ext cx="3052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1" h="2188" extrusionOk="0">
                      <a:moveTo>
                        <a:pt x="543" y="0"/>
                      </a:moveTo>
                      <a:cubicBezTo>
                        <a:pt x="280" y="0"/>
                        <a:pt x="1" y="293"/>
                        <a:pt x="155" y="613"/>
                      </a:cubicBezTo>
                      <a:cubicBezTo>
                        <a:pt x="335" y="987"/>
                        <a:pt x="412" y="1384"/>
                        <a:pt x="409" y="1799"/>
                      </a:cubicBezTo>
                      <a:cubicBezTo>
                        <a:pt x="404" y="2058"/>
                        <a:pt x="602" y="2187"/>
                        <a:pt x="803" y="2187"/>
                      </a:cubicBezTo>
                      <a:cubicBezTo>
                        <a:pt x="1004" y="2187"/>
                        <a:pt x="1207" y="2058"/>
                        <a:pt x="1210" y="1799"/>
                      </a:cubicBezTo>
                      <a:cubicBezTo>
                        <a:pt x="1220" y="1241"/>
                        <a:pt x="1090" y="709"/>
                        <a:pt x="850" y="205"/>
                      </a:cubicBezTo>
                      <a:cubicBezTo>
                        <a:pt x="779" y="60"/>
                        <a:pt x="663" y="0"/>
                        <a:pt x="543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79" name="Google Shape;579;p29"/>
                <p:cNvSpPr/>
                <p:nvPr/>
              </p:nvSpPr>
              <p:spPr>
                <a:xfrm>
                  <a:off x="7008325" y="3478650"/>
                  <a:ext cx="31600" cy="5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" h="2103" extrusionOk="0">
                      <a:moveTo>
                        <a:pt x="490" y="1"/>
                      </a:moveTo>
                      <a:cubicBezTo>
                        <a:pt x="250" y="1"/>
                        <a:pt x="0" y="198"/>
                        <a:pt x="79" y="501"/>
                      </a:cubicBezTo>
                      <a:cubicBezTo>
                        <a:pt x="189" y="939"/>
                        <a:pt x="299" y="1376"/>
                        <a:pt x="412" y="1817"/>
                      </a:cubicBezTo>
                      <a:cubicBezTo>
                        <a:pt x="463" y="2016"/>
                        <a:pt x="616" y="2103"/>
                        <a:pt x="774" y="2103"/>
                      </a:cubicBezTo>
                      <a:cubicBezTo>
                        <a:pt x="1013" y="2103"/>
                        <a:pt x="1264" y="1905"/>
                        <a:pt x="1187" y="1603"/>
                      </a:cubicBezTo>
                      <a:cubicBezTo>
                        <a:pt x="1074" y="1162"/>
                        <a:pt x="964" y="725"/>
                        <a:pt x="853" y="287"/>
                      </a:cubicBezTo>
                      <a:cubicBezTo>
                        <a:pt x="803" y="87"/>
                        <a:pt x="649" y="1"/>
                        <a:pt x="490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80" name="Google Shape;580;p29"/>
                <p:cNvSpPr/>
                <p:nvPr/>
              </p:nvSpPr>
              <p:spPr>
                <a:xfrm>
                  <a:off x="6882000" y="3539175"/>
                  <a:ext cx="59975" cy="4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9" h="1919" extrusionOk="0">
                      <a:moveTo>
                        <a:pt x="586" y="1"/>
                      </a:moveTo>
                      <a:cubicBezTo>
                        <a:pt x="278" y="1"/>
                        <a:pt x="1" y="404"/>
                        <a:pt x="285" y="685"/>
                      </a:cubicBezTo>
                      <a:cubicBezTo>
                        <a:pt x="679" y="1083"/>
                        <a:pt x="1090" y="1457"/>
                        <a:pt x="1517" y="1818"/>
                      </a:cubicBezTo>
                      <a:cubicBezTo>
                        <a:pt x="1601" y="1888"/>
                        <a:pt x="1693" y="1918"/>
                        <a:pt x="1782" y="1918"/>
                      </a:cubicBezTo>
                      <a:cubicBezTo>
                        <a:pt x="2111" y="1918"/>
                        <a:pt x="2399" y="1513"/>
                        <a:pt x="2089" y="1250"/>
                      </a:cubicBezTo>
                      <a:cubicBezTo>
                        <a:pt x="1661" y="889"/>
                        <a:pt x="1250" y="511"/>
                        <a:pt x="852" y="118"/>
                      </a:cubicBezTo>
                      <a:cubicBezTo>
                        <a:pt x="770" y="35"/>
                        <a:pt x="677" y="1"/>
                        <a:pt x="586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81" name="Google Shape;581;p29"/>
                <p:cNvSpPr/>
                <p:nvPr/>
              </p:nvSpPr>
              <p:spPr>
                <a:xfrm rot="475683">
                  <a:off x="6673691" y="3626467"/>
                  <a:ext cx="173117" cy="33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9" h="1329" extrusionOk="0">
                      <a:moveTo>
                        <a:pt x="534" y="0"/>
                      </a:moveTo>
                      <a:cubicBezTo>
                        <a:pt x="134" y="0"/>
                        <a:pt x="0" y="653"/>
                        <a:pt x="447" y="796"/>
                      </a:cubicBezTo>
                      <a:cubicBezTo>
                        <a:pt x="1185" y="1033"/>
                        <a:pt x="1933" y="1207"/>
                        <a:pt x="2698" y="1324"/>
                      </a:cubicBezTo>
                      <a:cubicBezTo>
                        <a:pt x="2722" y="1327"/>
                        <a:pt x="2745" y="1329"/>
                        <a:pt x="2767" y="1329"/>
                      </a:cubicBezTo>
                      <a:cubicBezTo>
                        <a:pt x="3221" y="1329"/>
                        <a:pt x="3399" y="623"/>
                        <a:pt x="2912" y="549"/>
                      </a:cubicBezTo>
                      <a:cubicBezTo>
                        <a:pt x="2147" y="432"/>
                        <a:pt x="1399" y="258"/>
                        <a:pt x="661" y="21"/>
                      </a:cubicBezTo>
                      <a:cubicBezTo>
                        <a:pt x="616" y="7"/>
                        <a:pt x="573" y="0"/>
                        <a:pt x="534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82" name="Google Shape;582;p29"/>
                <p:cNvSpPr/>
                <p:nvPr/>
              </p:nvSpPr>
              <p:spPr>
                <a:xfrm>
                  <a:off x="6731950" y="3730600"/>
                  <a:ext cx="88125" cy="2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5" h="1113" extrusionOk="0">
                      <a:moveTo>
                        <a:pt x="607" y="1"/>
                      </a:moveTo>
                      <a:cubicBezTo>
                        <a:pt x="165" y="1"/>
                        <a:pt x="0" y="693"/>
                        <a:pt x="478" y="784"/>
                      </a:cubicBezTo>
                      <a:cubicBezTo>
                        <a:pt x="1317" y="945"/>
                        <a:pt x="2158" y="1055"/>
                        <a:pt x="3007" y="1111"/>
                      </a:cubicBezTo>
                      <a:cubicBezTo>
                        <a:pt x="3017" y="1112"/>
                        <a:pt x="3028" y="1112"/>
                        <a:pt x="3038" y="1112"/>
                      </a:cubicBezTo>
                      <a:cubicBezTo>
                        <a:pt x="3524" y="1112"/>
                        <a:pt x="3511" y="339"/>
                        <a:pt x="3007" y="306"/>
                      </a:cubicBezTo>
                      <a:cubicBezTo>
                        <a:pt x="2228" y="257"/>
                        <a:pt x="1460" y="157"/>
                        <a:pt x="692" y="9"/>
                      </a:cubicBezTo>
                      <a:cubicBezTo>
                        <a:pt x="663" y="3"/>
                        <a:pt x="634" y="1"/>
                        <a:pt x="607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83" name="Google Shape;583;p29"/>
                <p:cNvSpPr/>
                <p:nvPr/>
              </p:nvSpPr>
              <p:spPr>
                <a:xfrm rot="-761052">
                  <a:off x="6648274" y="3833428"/>
                  <a:ext cx="184623" cy="33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7" h="1325" extrusionOk="0">
                      <a:moveTo>
                        <a:pt x="2366" y="0"/>
                      </a:moveTo>
                      <a:cubicBezTo>
                        <a:pt x="2328" y="0"/>
                        <a:pt x="2288" y="6"/>
                        <a:pt x="2246" y="18"/>
                      </a:cubicBezTo>
                      <a:cubicBezTo>
                        <a:pt x="1648" y="189"/>
                        <a:pt x="1054" y="359"/>
                        <a:pt x="456" y="533"/>
                      </a:cubicBezTo>
                      <a:cubicBezTo>
                        <a:pt x="0" y="664"/>
                        <a:pt x="141" y="1325"/>
                        <a:pt x="550" y="1325"/>
                      </a:cubicBezTo>
                      <a:cubicBezTo>
                        <a:pt x="588" y="1325"/>
                        <a:pt x="628" y="1319"/>
                        <a:pt x="670" y="1307"/>
                      </a:cubicBezTo>
                      <a:cubicBezTo>
                        <a:pt x="1268" y="1137"/>
                        <a:pt x="1862" y="963"/>
                        <a:pt x="2460" y="793"/>
                      </a:cubicBezTo>
                      <a:cubicBezTo>
                        <a:pt x="2916" y="662"/>
                        <a:pt x="2775" y="0"/>
                        <a:pt x="2366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84" name="Google Shape;584;p29"/>
                <p:cNvSpPr/>
                <p:nvPr/>
              </p:nvSpPr>
              <p:spPr>
                <a:xfrm>
                  <a:off x="6804050" y="3922450"/>
                  <a:ext cx="64925" cy="4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" h="1847" extrusionOk="0">
                      <a:moveTo>
                        <a:pt x="2002" y="1"/>
                      </a:moveTo>
                      <a:cubicBezTo>
                        <a:pt x="1911" y="1"/>
                        <a:pt x="1818" y="33"/>
                        <a:pt x="1733" y="111"/>
                      </a:cubicBezTo>
                      <a:cubicBezTo>
                        <a:pt x="1322" y="492"/>
                        <a:pt x="871" y="820"/>
                        <a:pt x="383" y="1097"/>
                      </a:cubicBezTo>
                      <a:cubicBezTo>
                        <a:pt x="0" y="1312"/>
                        <a:pt x="234" y="1846"/>
                        <a:pt x="590" y="1846"/>
                      </a:cubicBezTo>
                      <a:cubicBezTo>
                        <a:pt x="653" y="1846"/>
                        <a:pt x="719" y="1830"/>
                        <a:pt x="787" y="1791"/>
                      </a:cubicBezTo>
                      <a:cubicBezTo>
                        <a:pt x="1335" y="1481"/>
                        <a:pt x="1840" y="1107"/>
                        <a:pt x="2301" y="679"/>
                      </a:cubicBezTo>
                      <a:cubicBezTo>
                        <a:pt x="2597" y="404"/>
                        <a:pt x="2319" y="1"/>
                        <a:pt x="2002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85" name="Google Shape;585;p29"/>
                <p:cNvSpPr/>
                <p:nvPr/>
              </p:nvSpPr>
              <p:spPr>
                <a:xfrm>
                  <a:off x="6873775" y="3996825"/>
                  <a:ext cx="62925" cy="6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7" h="2447" extrusionOk="0">
                      <a:moveTo>
                        <a:pt x="1945" y="0"/>
                      </a:moveTo>
                      <a:cubicBezTo>
                        <a:pt x="1822" y="0"/>
                        <a:pt x="1697" y="51"/>
                        <a:pt x="1606" y="173"/>
                      </a:cubicBezTo>
                      <a:cubicBezTo>
                        <a:pt x="1195" y="727"/>
                        <a:pt x="748" y="1252"/>
                        <a:pt x="273" y="1753"/>
                      </a:cubicBezTo>
                      <a:cubicBezTo>
                        <a:pt x="1" y="2043"/>
                        <a:pt x="272" y="2446"/>
                        <a:pt x="574" y="2446"/>
                      </a:cubicBezTo>
                      <a:cubicBezTo>
                        <a:pt x="665" y="2446"/>
                        <a:pt x="758" y="2410"/>
                        <a:pt x="841" y="2324"/>
                      </a:cubicBezTo>
                      <a:cubicBezTo>
                        <a:pt x="1365" y="1770"/>
                        <a:pt x="1846" y="1188"/>
                        <a:pt x="2301" y="577"/>
                      </a:cubicBezTo>
                      <a:cubicBezTo>
                        <a:pt x="2517" y="285"/>
                        <a:pt x="2237" y="0"/>
                        <a:pt x="1945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86" name="Google Shape;586;p29"/>
                <p:cNvSpPr/>
                <p:nvPr/>
              </p:nvSpPr>
              <p:spPr>
                <a:xfrm>
                  <a:off x="6953300" y="4031175"/>
                  <a:ext cx="39475" cy="5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9" h="2118" extrusionOk="0">
                      <a:moveTo>
                        <a:pt x="1189" y="1"/>
                      </a:moveTo>
                      <a:cubicBezTo>
                        <a:pt x="987" y="1"/>
                        <a:pt x="773" y="129"/>
                        <a:pt x="749" y="385"/>
                      </a:cubicBezTo>
                      <a:cubicBezTo>
                        <a:pt x="713" y="780"/>
                        <a:pt x="539" y="1137"/>
                        <a:pt x="272" y="1424"/>
                      </a:cubicBezTo>
                      <a:cubicBezTo>
                        <a:pt x="0" y="1714"/>
                        <a:pt x="271" y="2117"/>
                        <a:pt x="572" y="2117"/>
                      </a:cubicBezTo>
                      <a:cubicBezTo>
                        <a:pt x="664" y="2117"/>
                        <a:pt x="757" y="2080"/>
                        <a:pt x="840" y="1992"/>
                      </a:cubicBezTo>
                      <a:cubicBezTo>
                        <a:pt x="1261" y="1541"/>
                        <a:pt x="1495" y="997"/>
                        <a:pt x="1555" y="385"/>
                      </a:cubicBezTo>
                      <a:cubicBezTo>
                        <a:pt x="1578" y="128"/>
                        <a:pt x="1389" y="1"/>
                        <a:pt x="1189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</p:grpSp>
        <p:grpSp>
          <p:nvGrpSpPr>
            <p:cNvPr id="587" name="Google Shape;587;p29"/>
            <p:cNvGrpSpPr/>
            <p:nvPr/>
          </p:nvGrpSpPr>
          <p:grpSpPr>
            <a:xfrm>
              <a:off x="4089725" y="2497025"/>
              <a:ext cx="964551" cy="536249"/>
              <a:chOff x="4089725" y="2497025"/>
              <a:chExt cx="964551" cy="536249"/>
            </a:xfrm>
          </p:grpSpPr>
          <p:sp>
            <p:nvSpPr>
              <p:cNvPr id="588" name="Google Shape;588;p29"/>
              <p:cNvSpPr/>
              <p:nvPr/>
            </p:nvSpPr>
            <p:spPr>
              <a:xfrm>
                <a:off x="4089725" y="2497025"/>
                <a:ext cx="263957" cy="264266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3324" extrusionOk="0">
                    <a:moveTo>
                      <a:pt x="321" y="0"/>
                    </a:moveTo>
                    <a:cubicBezTo>
                      <a:pt x="110" y="558"/>
                      <a:pt x="0" y="1156"/>
                      <a:pt x="47" y="1777"/>
                    </a:cubicBezTo>
                    <a:cubicBezTo>
                      <a:pt x="70" y="2085"/>
                      <a:pt x="137" y="2405"/>
                      <a:pt x="314" y="2706"/>
                    </a:cubicBezTo>
                    <a:cubicBezTo>
                      <a:pt x="358" y="2780"/>
                      <a:pt x="418" y="2846"/>
                      <a:pt x="471" y="2917"/>
                    </a:cubicBezTo>
                    <a:cubicBezTo>
                      <a:pt x="528" y="2983"/>
                      <a:pt x="605" y="3033"/>
                      <a:pt x="674" y="3093"/>
                    </a:cubicBezTo>
                    <a:cubicBezTo>
                      <a:pt x="742" y="3157"/>
                      <a:pt x="831" y="3180"/>
                      <a:pt x="912" y="3224"/>
                    </a:cubicBezTo>
                    <a:cubicBezTo>
                      <a:pt x="992" y="3267"/>
                      <a:pt x="1082" y="3290"/>
                      <a:pt x="1172" y="3310"/>
                    </a:cubicBezTo>
                    <a:cubicBezTo>
                      <a:pt x="1227" y="3319"/>
                      <a:pt x="1283" y="3323"/>
                      <a:pt x="1339" y="3323"/>
                    </a:cubicBezTo>
                    <a:cubicBezTo>
                      <a:pt x="1473" y="3323"/>
                      <a:pt x="1606" y="3299"/>
                      <a:pt x="1727" y="3253"/>
                    </a:cubicBezTo>
                    <a:cubicBezTo>
                      <a:pt x="1901" y="3190"/>
                      <a:pt x="2047" y="3097"/>
                      <a:pt x="2174" y="2986"/>
                    </a:cubicBezTo>
                    <a:cubicBezTo>
                      <a:pt x="2422" y="2763"/>
                      <a:pt x="2609" y="2509"/>
                      <a:pt x="2755" y="2242"/>
                    </a:cubicBezTo>
                    <a:cubicBezTo>
                      <a:pt x="3050" y="1704"/>
                      <a:pt x="3233" y="1129"/>
                      <a:pt x="3320" y="541"/>
                    </a:cubicBezTo>
                    <a:lnTo>
                      <a:pt x="3320" y="541"/>
                    </a:lnTo>
                    <a:cubicBezTo>
                      <a:pt x="3036" y="1062"/>
                      <a:pt x="2755" y="1574"/>
                      <a:pt x="2425" y="2031"/>
                    </a:cubicBezTo>
                    <a:cubicBezTo>
                      <a:pt x="2132" y="2434"/>
                      <a:pt x="1740" y="2827"/>
                      <a:pt x="1361" y="2827"/>
                    </a:cubicBezTo>
                    <a:cubicBezTo>
                      <a:pt x="1326" y="2827"/>
                      <a:pt x="1290" y="2823"/>
                      <a:pt x="1255" y="2816"/>
                    </a:cubicBezTo>
                    <a:cubicBezTo>
                      <a:pt x="1206" y="2806"/>
                      <a:pt x="1152" y="2796"/>
                      <a:pt x="1102" y="2766"/>
                    </a:cubicBezTo>
                    <a:cubicBezTo>
                      <a:pt x="1055" y="2739"/>
                      <a:pt x="992" y="2732"/>
                      <a:pt x="952" y="2692"/>
                    </a:cubicBezTo>
                    <a:cubicBezTo>
                      <a:pt x="912" y="2652"/>
                      <a:pt x="859" y="2629"/>
                      <a:pt x="825" y="2586"/>
                    </a:cubicBezTo>
                    <a:cubicBezTo>
                      <a:pt x="788" y="2539"/>
                      <a:pt x="748" y="2499"/>
                      <a:pt x="711" y="2448"/>
                    </a:cubicBezTo>
                    <a:cubicBezTo>
                      <a:pt x="568" y="2255"/>
                      <a:pt x="494" y="1988"/>
                      <a:pt x="431" y="1721"/>
                    </a:cubicBezTo>
                    <a:cubicBezTo>
                      <a:pt x="321" y="1179"/>
                      <a:pt x="310" y="592"/>
                      <a:pt x="321" y="0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9" name="Google Shape;589;p29"/>
              <p:cNvSpPr/>
              <p:nvPr/>
            </p:nvSpPr>
            <p:spPr>
              <a:xfrm>
                <a:off x="4772431" y="2702541"/>
                <a:ext cx="281845" cy="263869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3319" extrusionOk="0">
                    <a:moveTo>
                      <a:pt x="361" y="1"/>
                    </a:moveTo>
                    <a:cubicBezTo>
                      <a:pt x="131" y="532"/>
                      <a:pt x="0" y="1109"/>
                      <a:pt x="14" y="1714"/>
                    </a:cubicBezTo>
                    <a:cubicBezTo>
                      <a:pt x="24" y="2015"/>
                      <a:pt x="80" y="2329"/>
                      <a:pt x="234" y="2629"/>
                    </a:cubicBezTo>
                    <a:cubicBezTo>
                      <a:pt x="311" y="2780"/>
                      <a:pt x="424" y="2920"/>
                      <a:pt x="561" y="3033"/>
                    </a:cubicBezTo>
                    <a:cubicBezTo>
                      <a:pt x="702" y="3147"/>
                      <a:pt x="865" y="3224"/>
                      <a:pt x="1033" y="3270"/>
                    </a:cubicBezTo>
                    <a:cubicBezTo>
                      <a:pt x="1175" y="3301"/>
                      <a:pt x="1322" y="3319"/>
                      <a:pt x="1467" y="3319"/>
                    </a:cubicBezTo>
                    <a:cubicBezTo>
                      <a:pt x="1659" y="3319"/>
                      <a:pt x="1848" y="3288"/>
                      <a:pt x="2024" y="3214"/>
                    </a:cubicBezTo>
                    <a:cubicBezTo>
                      <a:pt x="2328" y="3087"/>
                      <a:pt x="2589" y="2890"/>
                      <a:pt x="2789" y="2660"/>
                    </a:cubicBezTo>
                    <a:cubicBezTo>
                      <a:pt x="3194" y="2199"/>
                      <a:pt x="3435" y="1647"/>
                      <a:pt x="3544" y="1076"/>
                    </a:cubicBezTo>
                    <a:lnTo>
                      <a:pt x="3544" y="1076"/>
                    </a:lnTo>
                    <a:cubicBezTo>
                      <a:pt x="3234" y="1561"/>
                      <a:pt x="2900" y="2021"/>
                      <a:pt x="2502" y="2369"/>
                    </a:cubicBezTo>
                    <a:cubicBezTo>
                      <a:pt x="2191" y="2638"/>
                      <a:pt x="1829" y="2807"/>
                      <a:pt x="1468" y="2807"/>
                    </a:cubicBezTo>
                    <a:cubicBezTo>
                      <a:pt x="1368" y="2807"/>
                      <a:pt x="1268" y="2794"/>
                      <a:pt x="1170" y="2766"/>
                    </a:cubicBezTo>
                    <a:cubicBezTo>
                      <a:pt x="732" y="2676"/>
                      <a:pt x="509" y="2199"/>
                      <a:pt x="421" y="1674"/>
                    </a:cubicBezTo>
                    <a:cubicBezTo>
                      <a:pt x="335" y="1143"/>
                      <a:pt x="341" y="575"/>
                      <a:pt x="361" y="1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0" name="Google Shape;590;p29"/>
              <p:cNvSpPr/>
              <p:nvPr/>
            </p:nvSpPr>
            <p:spPr>
              <a:xfrm>
                <a:off x="4733633" y="2953772"/>
                <a:ext cx="79744" cy="79503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000" extrusionOk="0">
                    <a:moveTo>
                      <a:pt x="502" y="1"/>
                    </a:moveTo>
                    <a:cubicBezTo>
                      <a:pt x="225" y="1"/>
                      <a:pt x="1" y="224"/>
                      <a:pt x="1" y="498"/>
                    </a:cubicBezTo>
                    <a:cubicBezTo>
                      <a:pt x="1" y="775"/>
                      <a:pt x="225" y="999"/>
                      <a:pt x="502" y="999"/>
                    </a:cubicBezTo>
                    <a:cubicBezTo>
                      <a:pt x="776" y="999"/>
                      <a:pt x="1003" y="775"/>
                      <a:pt x="1003" y="498"/>
                    </a:cubicBezTo>
                    <a:cubicBezTo>
                      <a:pt x="1003" y="224"/>
                      <a:pt x="776" y="1"/>
                      <a:pt x="502" y="1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1" name="Google Shape;591;p29"/>
              <p:cNvSpPr/>
              <p:nvPr/>
            </p:nvSpPr>
            <p:spPr>
              <a:xfrm>
                <a:off x="4092587" y="2806134"/>
                <a:ext cx="79425" cy="79503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000" extrusionOk="0">
                    <a:moveTo>
                      <a:pt x="498" y="0"/>
                    </a:moveTo>
                    <a:cubicBezTo>
                      <a:pt x="225" y="0"/>
                      <a:pt x="1" y="224"/>
                      <a:pt x="1" y="498"/>
                    </a:cubicBezTo>
                    <a:cubicBezTo>
                      <a:pt x="1" y="775"/>
                      <a:pt x="225" y="999"/>
                      <a:pt x="498" y="999"/>
                    </a:cubicBezTo>
                    <a:cubicBezTo>
                      <a:pt x="775" y="999"/>
                      <a:pt x="999" y="775"/>
                      <a:pt x="999" y="498"/>
                    </a:cubicBezTo>
                    <a:cubicBezTo>
                      <a:pt x="999" y="224"/>
                      <a:pt x="775" y="0"/>
                      <a:pt x="498" y="0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2" name="Google Shape;592;p29"/>
              <p:cNvSpPr/>
              <p:nvPr/>
            </p:nvSpPr>
            <p:spPr>
              <a:xfrm>
                <a:off x="4395897" y="2782919"/>
                <a:ext cx="251633" cy="169022"/>
              </a:xfrm>
              <a:custGeom>
                <a:avLst/>
                <a:gdLst/>
                <a:ahLst/>
                <a:cxnLst/>
                <a:rect l="l" t="t" r="r" b="b"/>
                <a:pathLst>
                  <a:path w="3165" h="2126" extrusionOk="0">
                    <a:moveTo>
                      <a:pt x="158" y="1"/>
                    </a:moveTo>
                    <a:cubicBezTo>
                      <a:pt x="108" y="1"/>
                      <a:pt x="55" y="33"/>
                      <a:pt x="50" y="98"/>
                    </a:cubicBezTo>
                    <a:cubicBezTo>
                      <a:pt x="0" y="964"/>
                      <a:pt x="458" y="1909"/>
                      <a:pt x="1366" y="2099"/>
                    </a:cubicBezTo>
                    <a:cubicBezTo>
                      <a:pt x="1453" y="2117"/>
                      <a:pt x="1538" y="2126"/>
                      <a:pt x="1620" y="2126"/>
                    </a:cubicBezTo>
                    <a:cubicBezTo>
                      <a:pt x="2343" y="2126"/>
                      <a:pt x="2891" y="1467"/>
                      <a:pt x="3136" y="816"/>
                    </a:cubicBezTo>
                    <a:cubicBezTo>
                      <a:pt x="3165" y="744"/>
                      <a:pt x="3105" y="696"/>
                      <a:pt x="3043" y="696"/>
                    </a:cubicBezTo>
                    <a:cubicBezTo>
                      <a:pt x="3003" y="696"/>
                      <a:pt x="2961" y="716"/>
                      <a:pt x="2943" y="764"/>
                    </a:cubicBezTo>
                    <a:cubicBezTo>
                      <a:pt x="2725" y="1348"/>
                      <a:pt x="2237" y="1918"/>
                      <a:pt x="1606" y="1918"/>
                    </a:cubicBezTo>
                    <a:cubicBezTo>
                      <a:pt x="1502" y="1918"/>
                      <a:pt x="1394" y="1903"/>
                      <a:pt x="1283" y="1869"/>
                    </a:cubicBezTo>
                    <a:cubicBezTo>
                      <a:pt x="541" y="1645"/>
                      <a:pt x="207" y="816"/>
                      <a:pt x="254" y="98"/>
                    </a:cubicBezTo>
                    <a:cubicBezTo>
                      <a:pt x="258" y="33"/>
                      <a:pt x="209" y="1"/>
                      <a:pt x="158" y="1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83" name="Rectangle 2"/>
          <p:cNvSpPr>
            <a:spLocks noChangeArrowheads="1"/>
          </p:cNvSpPr>
          <p:nvPr/>
        </p:nvSpPr>
        <p:spPr bwMode="auto">
          <a:xfrm>
            <a:off x="-145540" y="753404"/>
            <a:ext cx="7872525" cy="1106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kumimoji="0" lang="en-US" altLang="en-US" sz="660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749895" y="1721505"/>
            <a:ext cx="11350535" cy="3866469"/>
          </a:xfrm>
          <a:custGeom>
            <a:avLst/>
            <a:gdLst>
              <a:gd name="connsiteX0" fmla="*/ 8091242 w 8196943"/>
              <a:gd name="connsiteY0" fmla="*/ 0 h 4098471"/>
              <a:gd name="connsiteX1" fmla="*/ 8196943 w 8196943"/>
              <a:gd name="connsiteY1" fmla="*/ 0 h 4098471"/>
              <a:gd name="connsiteX2" fmla="*/ 8196943 w 8196943"/>
              <a:gd name="connsiteY2" fmla="*/ 766142 h 4098471"/>
              <a:gd name="connsiteX3" fmla="*/ 7987259 w 8196943"/>
              <a:gd name="connsiteY3" fmla="*/ 796665 h 4098471"/>
              <a:gd name="connsiteX4" fmla="*/ 7989692 w 8196943"/>
              <a:gd name="connsiteY4" fmla="*/ 795419 h 4098471"/>
              <a:gd name="connsiteX5" fmla="*/ 8071252 w 8196943"/>
              <a:gd name="connsiteY5" fmla="*/ 709777 h 4098471"/>
              <a:gd name="connsiteX6" fmla="*/ 8110684 w 8196943"/>
              <a:gd name="connsiteY6" fmla="*/ 19716 h 4098471"/>
              <a:gd name="connsiteX7" fmla="*/ 1627861 w 8196943"/>
              <a:gd name="connsiteY7" fmla="*/ 0 h 4098471"/>
              <a:gd name="connsiteX8" fmla="*/ 6922112 w 8196943"/>
              <a:gd name="connsiteY8" fmla="*/ 0 h 4098471"/>
              <a:gd name="connsiteX9" fmla="*/ 6931853 w 8196943"/>
              <a:gd name="connsiteY9" fmla="*/ 66860 h 4098471"/>
              <a:gd name="connsiteX10" fmla="*/ 6957297 w 8196943"/>
              <a:gd name="connsiteY10" fmla="*/ 266167 h 4098471"/>
              <a:gd name="connsiteX11" fmla="*/ 6957297 w 8196943"/>
              <a:gd name="connsiteY11" fmla="*/ 591481 h 4098471"/>
              <a:gd name="connsiteX12" fmla="*/ 6888290 w 8196943"/>
              <a:gd name="connsiteY12" fmla="*/ 906938 h 4098471"/>
              <a:gd name="connsiteX13" fmla="*/ 6898148 w 8196943"/>
              <a:gd name="connsiteY13" fmla="*/ 1123814 h 4098471"/>
              <a:gd name="connsiteX14" fmla="*/ 6996729 w 8196943"/>
              <a:gd name="connsiteY14" fmla="*/ 1212536 h 4098471"/>
              <a:gd name="connsiteX15" fmla="*/ 7184031 w 8196943"/>
              <a:gd name="connsiteY15" fmla="*/ 1123814 h 4098471"/>
              <a:gd name="connsiteX16" fmla="*/ 7304792 w 8196943"/>
              <a:gd name="connsiteY16" fmla="*/ 1027082 h 4098471"/>
              <a:gd name="connsiteX17" fmla="*/ 7306433 w 8196943"/>
              <a:gd name="connsiteY17" fmla="*/ 1025755 h 4098471"/>
              <a:gd name="connsiteX18" fmla="*/ 7085239 w 8196943"/>
              <a:gd name="connsiteY18" fmla="*/ 1338029 h 4098471"/>
              <a:gd name="connsiteX19" fmla="*/ 6837589 w 8196943"/>
              <a:gd name="connsiteY19" fmla="*/ 1566629 h 4098471"/>
              <a:gd name="connsiteX20" fmla="*/ 6628039 w 8196943"/>
              <a:gd name="connsiteY20" fmla="*/ 1795229 h 4098471"/>
              <a:gd name="connsiteX21" fmla="*/ 6485164 w 8196943"/>
              <a:gd name="connsiteY21" fmla="*/ 2023829 h 4098471"/>
              <a:gd name="connsiteX22" fmla="*/ 6542314 w 8196943"/>
              <a:gd name="connsiteY22" fmla="*/ 2309579 h 4098471"/>
              <a:gd name="connsiteX23" fmla="*/ 6789964 w 8196943"/>
              <a:gd name="connsiteY23" fmla="*/ 2471504 h 4098471"/>
              <a:gd name="connsiteX24" fmla="*/ 6789964 w 8196943"/>
              <a:gd name="connsiteY24" fmla="*/ 2919179 h 4098471"/>
              <a:gd name="connsiteX25" fmla="*/ 6494689 w 8196943"/>
              <a:gd name="connsiteY25" fmla="*/ 3719279 h 4098471"/>
              <a:gd name="connsiteX26" fmla="*/ 6667049 w 8196943"/>
              <a:gd name="connsiteY26" fmla="*/ 4098471 h 4098471"/>
              <a:gd name="connsiteX27" fmla="*/ 1030771 w 8196943"/>
              <a:gd name="connsiteY27" fmla="*/ 4098471 h 4098471"/>
              <a:gd name="connsiteX28" fmla="*/ 1103539 w 8196943"/>
              <a:gd name="connsiteY28" fmla="*/ 4052654 h 4098471"/>
              <a:gd name="connsiteX29" fmla="*/ 1313089 w 8196943"/>
              <a:gd name="connsiteY29" fmla="*/ 3319229 h 4098471"/>
              <a:gd name="connsiteX30" fmla="*/ 1313089 w 8196943"/>
              <a:gd name="connsiteY30" fmla="*/ 2823929 h 4098471"/>
              <a:gd name="connsiteX31" fmla="*/ 1313089 w 8196943"/>
              <a:gd name="connsiteY31" fmla="*/ 2290529 h 4098471"/>
              <a:gd name="connsiteX32" fmla="*/ 1255939 w 8196943"/>
              <a:gd name="connsiteY32" fmla="*/ 1671404 h 4098471"/>
              <a:gd name="connsiteX33" fmla="*/ 1551214 w 8196943"/>
              <a:gd name="connsiteY33" fmla="*/ 1204679 h 4098471"/>
              <a:gd name="connsiteX34" fmla="*/ 1655989 w 8196943"/>
              <a:gd name="connsiteY34" fmla="*/ 833204 h 4098471"/>
              <a:gd name="connsiteX35" fmla="*/ 1732189 w 8196943"/>
              <a:gd name="connsiteY35" fmla="*/ 718904 h 4098471"/>
              <a:gd name="connsiteX36" fmla="*/ 2036989 w 8196943"/>
              <a:gd name="connsiteY36" fmla="*/ 128354 h 4098471"/>
              <a:gd name="connsiteX37" fmla="*/ 0 w 8196943"/>
              <a:gd name="connsiteY37" fmla="*/ 0 h 4098471"/>
              <a:gd name="connsiteX38" fmla="*/ 111535 w 8196943"/>
              <a:gd name="connsiteY38" fmla="*/ 0 h 4098471"/>
              <a:gd name="connsiteX39" fmla="*/ 0 w 8196943"/>
              <a:gd name="connsiteY39" fmla="*/ 50988 h 409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196943" h="4098471">
                <a:moveTo>
                  <a:pt x="8091242" y="0"/>
                </a:moveTo>
                <a:lnTo>
                  <a:pt x="8196943" y="0"/>
                </a:lnTo>
                <a:lnTo>
                  <a:pt x="8196943" y="766142"/>
                </a:lnTo>
                <a:lnTo>
                  <a:pt x="7987259" y="796665"/>
                </a:lnTo>
                <a:lnTo>
                  <a:pt x="7989692" y="795419"/>
                </a:lnTo>
                <a:cubicBezTo>
                  <a:pt x="8023708" y="773957"/>
                  <a:pt x="8052358" y="746334"/>
                  <a:pt x="8071252" y="709777"/>
                </a:cubicBezTo>
                <a:cubicBezTo>
                  <a:pt x="8146830" y="563550"/>
                  <a:pt x="8228980" y="185659"/>
                  <a:pt x="8110684" y="19716"/>
                </a:cubicBezTo>
                <a:close/>
                <a:moveTo>
                  <a:pt x="1627861" y="0"/>
                </a:moveTo>
                <a:lnTo>
                  <a:pt x="6922112" y="0"/>
                </a:lnTo>
                <a:lnTo>
                  <a:pt x="6931853" y="66860"/>
                </a:lnTo>
                <a:cubicBezTo>
                  <a:pt x="6943511" y="141556"/>
                  <a:pt x="6956065" y="213796"/>
                  <a:pt x="6957297" y="266167"/>
                </a:cubicBezTo>
                <a:cubicBezTo>
                  <a:pt x="6960583" y="405822"/>
                  <a:pt x="6968798" y="484686"/>
                  <a:pt x="6957297" y="591481"/>
                </a:cubicBezTo>
                <a:cubicBezTo>
                  <a:pt x="6945796" y="698276"/>
                  <a:pt x="6898148" y="818216"/>
                  <a:pt x="6888290" y="906938"/>
                </a:cubicBezTo>
                <a:cubicBezTo>
                  <a:pt x="6878433" y="995660"/>
                  <a:pt x="6880075" y="1072881"/>
                  <a:pt x="6898148" y="1123814"/>
                </a:cubicBezTo>
                <a:cubicBezTo>
                  <a:pt x="6916221" y="1174747"/>
                  <a:pt x="6949082" y="1212536"/>
                  <a:pt x="6996729" y="1212536"/>
                </a:cubicBezTo>
                <a:cubicBezTo>
                  <a:pt x="7044376" y="1212536"/>
                  <a:pt x="7111739" y="1169818"/>
                  <a:pt x="7184031" y="1123814"/>
                </a:cubicBezTo>
                <a:cubicBezTo>
                  <a:pt x="7220177" y="1100812"/>
                  <a:pt x="7262074" y="1063434"/>
                  <a:pt x="7304792" y="1027082"/>
                </a:cubicBezTo>
                <a:lnTo>
                  <a:pt x="7306433" y="1025755"/>
                </a:lnTo>
                <a:lnTo>
                  <a:pt x="7085239" y="1338029"/>
                </a:lnTo>
                <a:lnTo>
                  <a:pt x="6837589" y="1566629"/>
                </a:lnTo>
                <a:lnTo>
                  <a:pt x="6628039" y="1795229"/>
                </a:lnTo>
                <a:lnTo>
                  <a:pt x="6485164" y="2023829"/>
                </a:lnTo>
                <a:lnTo>
                  <a:pt x="6542314" y="2309579"/>
                </a:lnTo>
                <a:lnTo>
                  <a:pt x="6789964" y="2471504"/>
                </a:lnTo>
                <a:lnTo>
                  <a:pt x="6789964" y="2919179"/>
                </a:lnTo>
                <a:lnTo>
                  <a:pt x="6494689" y="3719279"/>
                </a:lnTo>
                <a:lnTo>
                  <a:pt x="6667049" y="4098471"/>
                </a:lnTo>
                <a:lnTo>
                  <a:pt x="1030771" y="4098471"/>
                </a:lnTo>
                <a:lnTo>
                  <a:pt x="1103539" y="4052654"/>
                </a:lnTo>
                <a:lnTo>
                  <a:pt x="1313089" y="3319229"/>
                </a:lnTo>
                <a:lnTo>
                  <a:pt x="1313089" y="2823929"/>
                </a:lnTo>
                <a:lnTo>
                  <a:pt x="1313089" y="2290529"/>
                </a:lnTo>
                <a:lnTo>
                  <a:pt x="1255939" y="1671404"/>
                </a:lnTo>
                <a:lnTo>
                  <a:pt x="1551214" y="1204679"/>
                </a:lnTo>
                <a:lnTo>
                  <a:pt x="1655989" y="833204"/>
                </a:lnTo>
                <a:lnTo>
                  <a:pt x="1732189" y="718904"/>
                </a:lnTo>
                <a:lnTo>
                  <a:pt x="2036989" y="128354"/>
                </a:lnTo>
                <a:close/>
                <a:moveTo>
                  <a:pt x="0" y="0"/>
                </a:moveTo>
                <a:lnTo>
                  <a:pt x="111535" y="0"/>
                </a:lnTo>
                <a:lnTo>
                  <a:pt x="0" y="50988"/>
                </a:lnTo>
                <a:close/>
              </a:path>
            </a:pathLst>
          </a:custGeom>
        </p:spPr>
      </p:pic>
      <p:sp>
        <p:nvSpPr>
          <p:cNvPr id="2" name="PA_库_椭圆 3"/>
          <p:cNvSpPr/>
          <p:nvPr>
            <p:custDataLst>
              <p:tags r:id="rId1"/>
            </p:custDataLst>
          </p:nvPr>
        </p:nvSpPr>
        <p:spPr>
          <a:xfrm>
            <a:off x="7267073" y="1429058"/>
            <a:ext cx="4158916" cy="41589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PA_库_文本框 5"/>
          <p:cNvSpPr txBox="1"/>
          <p:nvPr>
            <p:custDataLst>
              <p:tags r:id="rId2"/>
            </p:custDataLst>
          </p:nvPr>
        </p:nvSpPr>
        <p:spPr>
          <a:xfrm>
            <a:off x="1904285" y="2830010"/>
            <a:ext cx="458597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4400" b="1" dirty="0" smtClean="0">
                <a:solidFill>
                  <a:srgbClr val="FF0000"/>
                </a:solidFill>
                <a:latin typeface="Kingthings Petrock Vi" panose="02000000000000000000" pitchFamily="2" charset="0"/>
                <a:ea typeface="方正静蕾简体" panose="02000000000000000000" pitchFamily="2" charset="-122"/>
              </a:rPr>
              <a:t> </a:t>
            </a:r>
            <a:r>
              <a:rPr lang="en-US" altLang="zh-CN" sz="4400" b="1" dirty="0" smtClean="0">
                <a:solidFill>
                  <a:srgbClr val="FF0000"/>
                </a:solidFill>
                <a:latin typeface="Kingthings Petrock Vi" panose="02000000000000000000" pitchFamily="2" charset="0"/>
                <a:ea typeface="方正静蕾简体" panose="02000000000000000000" pitchFamily="2" charset="-122"/>
              </a:rPr>
              <a:t>Khởi động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838" y="3344084"/>
            <a:ext cx="1485685" cy="3453297"/>
          </a:xfrm>
          <a:prstGeom prst="rect">
            <a:avLst/>
          </a:prstGeom>
        </p:spPr>
      </p:pic>
      <p:pic>
        <p:nvPicPr>
          <p:cNvPr id="10" name="图片 2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22930" y="460076"/>
            <a:ext cx="1112208" cy="984907"/>
          </a:xfrm>
          <a:prstGeom prst="rect">
            <a:avLst/>
          </a:prstGeom>
        </p:spPr>
      </p:pic>
      <p:grpSp>
        <p:nvGrpSpPr>
          <p:cNvPr id="11" name="组合 35"/>
          <p:cNvGrpSpPr/>
          <p:nvPr/>
        </p:nvGrpSpPr>
        <p:grpSpPr>
          <a:xfrm flipH="1">
            <a:off x="11169662" y="2452231"/>
            <a:ext cx="1403349" cy="5783044"/>
            <a:chOff x="5165851" y="440213"/>
            <a:chExt cx="2302424" cy="5941537"/>
          </a:xfrm>
        </p:grpSpPr>
        <p:pic>
          <p:nvPicPr>
            <p:cNvPr id="13" name="图片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14" name="图片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519" y="440213"/>
              <a:ext cx="455560" cy="607413"/>
            </a:xfrm>
            <a:prstGeom prst="rect">
              <a:avLst/>
            </a:prstGeom>
          </p:spPr>
        </p:pic>
        <p:pic>
          <p:nvPicPr>
            <p:cNvPr id="15" name="图片 1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2187" y="1548862"/>
              <a:ext cx="896088" cy="1006134"/>
            </a:xfrm>
            <a:prstGeom prst="rect">
              <a:avLst/>
            </a:prstGeom>
          </p:spPr>
        </p:pic>
        <p:pic>
          <p:nvPicPr>
            <p:cNvPr id="16" name="图片 1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4188" y="3971685"/>
              <a:ext cx="783488" cy="554038"/>
            </a:xfrm>
            <a:prstGeom prst="rect">
              <a:avLst/>
            </a:prstGeom>
          </p:spPr>
        </p:pic>
        <p:pic>
          <p:nvPicPr>
            <p:cNvPr id="17" name="图片 1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5851" y="2455523"/>
              <a:ext cx="851498" cy="654050"/>
            </a:xfrm>
            <a:prstGeom prst="rect">
              <a:avLst/>
            </a:prstGeom>
          </p:spPr>
        </p:pic>
      </p:grpSp>
      <p:pic>
        <p:nvPicPr>
          <p:cNvPr id="18" name="图片 2124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6929055" y="1783410"/>
            <a:ext cx="5124960" cy="341664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2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itle 3"/>
          <p:cNvSpPr>
            <a:spLocks noGrp="1"/>
          </p:cNvSpPr>
          <p:nvPr>
            <p:ph type="ctrTitle"/>
          </p:nvPr>
        </p:nvSpPr>
        <p:spPr>
          <a:xfrm>
            <a:off x="92710" y="487363"/>
            <a:ext cx="12954000" cy="650875"/>
          </a:xfrm>
        </p:spPr>
        <p:txBody>
          <a:bodyPr vert="horz" wrap="square" lIns="120170" tIns="60085" rIns="120170" bIns="60085" anchor="ctr" anchorCtr="0"/>
          <a:lstStyle/>
          <a:p>
            <a:pPr algn="l" eaLnBrk="1" hangingPunct="1">
              <a:buClrTx/>
              <a:buSzTx/>
              <a:buFontTx/>
            </a:pPr>
            <a:r>
              <a:rPr lang="en-US" altLang="en-US" sz="3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Viết các thương sau đây dưới dạng phân số:</a:t>
            </a:r>
            <a:endParaRPr lang="en-US" altLang="en-US" sz="37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8" name="Subtitle 4"/>
          <p:cNvSpPr>
            <a:spLocks noGrp="1"/>
          </p:cNvSpPr>
          <p:nvPr>
            <p:ph type="subTitle" idx="1"/>
          </p:nvPr>
        </p:nvSpPr>
        <p:spPr>
          <a:xfrm>
            <a:off x="3279140" y="1795780"/>
            <a:ext cx="2407920" cy="650875"/>
          </a:xfrm>
        </p:spPr>
        <p:txBody>
          <a:bodyPr vert="horz" wrap="square" lIns="120170" tIns="60085" rIns="120170" bIns="60085" anchor="t" anchorCtr="0"/>
          <a:lstStyle/>
          <a:p>
            <a:pPr eaLnBrk="1" hangingPunct="1">
              <a:buClrTx/>
              <a:buSzTx/>
            </a:pPr>
            <a:r>
              <a:rPr lang="en-US" altLang="en-US" sz="37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75 : 100 = </a:t>
            </a:r>
            <a:endParaRPr lang="en-US" altLang="en-US" sz="37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6154" name="Subtitle 4"/>
          <p:cNvSpPr txBox="1"/>
          <p:nvPr/>
        </p:nvSpPr>
        <p:spPr>
          <a:xfrm>
            <a:off x="1588770" y="3468370"/>
            <a:ext cx="5943600" cy="731838"/>
          </a:xfrm>
          <a:prstGeom prst="rect">
            <a:avLst/>
          </a:prstGeom>
          <a:noFill/>
          <a:ln w="9525">
            <a:noFill/>
          </a:ln>
        </p:spPr>
        <p:txBody>
          <a:bodyPr lIns="120170" tIns="60085" rIns="120170" bIns="60085"/>
          <a:lstStyle/>
          <a:p>
            <a:pPr algn="ctr" eaLnBrk="1" hangingPunct="1">
              <a:spcBef>
                <a:spcPct val="20000"/>
              </a:spcBef>
            </a:pPr>
            <a:r>
              <a:rPr lang="en-US" alt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: 100 = </a:t>
            </a:r>
            <a:endParaRPr lang="en-US" altLang="en-US" sz="37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13"/>
              <p:cNvSpPr txBox="1"/>
              <p:nvPr/>
            </p:nvSpPr>
            <p:spPr>
              <a:xfrm>
                <a:off x="6005195" y="1669415"/>
                <a:ext cx="958850" cy="10191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75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195" y="1669415"/>
                <a:ext cx="958850" cy="10191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14"/>
              <p:cNvSpPr txBox="1"/>
              <p:nvPr/>
            </p:nvSpPr>
            <p:spPr>
              <a:xfrm>
                <a:off x="5939790" y="3324860"/>
                <a:ext cx="958850" cy="10191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790" y="3324860"/>
                <a:ext cx="958850" cy="10191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/>
      <p:bldP spid="6148" grpId="0" build="p"/>
      <p:bldP spid="6154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任意多边形 181"/>
          <p:cNvSpPr/>
          <p:nvPr/>
        </p:nvSpPr>
        <p:spPr>
          <a:xfrm>
            <a:off x="192277" y="27661"/>
            <a:ext cx="343476" cy="57849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-1" fmla="*/ 257175 w 647700"/>
              <a:gd name="connsiteY0-2" fmla="*/ 1181158 h 1209733"/>
              <a:gd name="connsiteX1-3" fmla="*/ 219075 w 647700"/>
              <a:gd name="connsiteY1-4" fmla="*/ 800158 h 1209733"/>
              <a:gd name="connsiteX2-5" fmla="*/ 0 w 647700"/>
              <a:gd name="connsiteY2-6" fmla="*/ 590608 h 1209733"/>
              <a:gd name="connsiteX3-7" fmla="*/ 266700 w 647700"/>
              <a:gd name="connsiteY3-8" fmla="*/ 504883 h 1209733"/>
              <a:gd name="connsiteX4-9" fmla="*/ 361950 w 647700"/>
              <a:gd name="connsiteY4-10" fmla="*/ 58 h 1209733"/>
              <a:gd name="connsiteX5-11" fmla="*/ 438150 w 647700"/>
              <a:gd name="connsiteY5-12" fmla="*/ 581083 h 1209733"/>
              <a:gd name="connsiteX6-13" fmla="*/ 647700 w 647700"/>
              <a:gd name="connsiteY6-14" fmla="*/ 657283 h 1209733"/>
              <a:gd name="connsiteX7-15" fmla="*/ 390525 w 647700"/>
              <a:gd name="connsiteY7-16" fmla="*/ 771583 h 1209733"/>
              <a:gd name="connsiteX8-17" fmla="*/ 314325 w 647700"/>
              <a:gd name="connsiteY8-18" fmla="*/ 1209733 h 1209733"/>
              <a:gd name="connsiteX0-19" fmla="*/ 257175 w 647700"/>
              <a:gd name="connsiteY0-20" fmla="*/ 1181158 h 1209733"/>
              <a:gd name="connsiteX1-21" fmla="*/ 219075 w 647700"/>
              <a:gd name="connsiteY1-22" fmla="*/ 800158 h 1209733"/>
              <a:gd name="connsiteX2-23" fmla="*/ 0 w 647700"/>
              <a:gd name="connsiteY2-24" fmla="*/ 590608 h 1209733"/>
              <a:gd name="connsiteX3-25" fmla="*/ 266700 w 647700"/>
              <a:gd name="connsiteY3-26" fmla="*/ 504883 h 1209733"/>
              <a:gd name="connsiteX4-27" fmla="*/ 361950 w 647700"/>
              <a:gd name="connsiteY4-28" fmla="*/ 58 h 1209733"/>
              <a:gd name="connsiteX5-29" fmla="*/ 438150 w 647700"/>
              <a:gd name="connsiteY5-30" fmla="*/ 581083 h 1209733"/>
              <a:gd name="connsiteX6-31" fmla="*/ 647700 w 647700"/>
              <a:gd name="connsiteY6-32" fmla="*/ 657283 h 1209733"/>
              <a:gd name="connsiteX7-33" fmla="*/ 390525 w 647700"/>
              <a:gd name="connsiteY7-34" fmla="*/ 771583 h 1209733"/>
              <a:gd name="connsiteX8-35" fmla="*/ 314325 w 647700"/>
              <a:gd name="connsiteY8-36" fmla="*/ 1209733 h 1209733"/>
              <a:gd name="connsiteX0-37" fmla="*/ 161925 w 552450"/>
              <a:gd name="connsiteY0-38" fmla="*/ 1181173 h 1209748"/>
              <a:gd name="connsiteX1-39" fmla="*/ 123825 w 552450"/>
              <a:gd name="connsiteY1-40" fmla="*/ 800173 h 1209748"/>
              <a:gd name="connsiteX2-41" fmla="*/ 0 w 552450"/>
              <a:gd name="connsiteY2-42" fmla="*/ 638248 h 1209748"/>
              <a:gd name="connsiteX3-43" fmla="*/ 171450 w 552450"/>
              <a:gd name="connsiteY3-44" fmla="*/ 504898 h 1209748"/>
              <a:gd name="connsiteX4-45" fmla="*/ 266700 w 552450"/>
              <a:gd name="connsiteY4-46" fmla="*/ 73 h 1209748"/>
              <a:gd name="connsiteX5-47" fmla="*/ 342900 w 552450"/>
              <a:gd name="connsiteY5-48" fmla="*/ 581098 h 1209748"/>
              <a:gd name="connsiteX6-49" fmla="*/ 552450 w 552450"/>
              <a:gd name="connsiteY6-50" fmla="*/ 657298 h 1209748"/>
              <a:gd name="connsiteX7-51" fmla="*/ 295275 w 552450"/>
              <a:gd name="connsiteY7-52" fmla="*/ 771598 h 1209748"/>
              <a:gd name="connsiteX8-53" fmla="*/ 219075 w 552450"/>
              <a:gd name="connsiteY8-54" fmla="*/ 1209748 h 1209748"/>
              <a:gd name="connsiteX0-55" fmla="*/ 238125 w 628650"/>
              <a:gd name="connsiteY0-56" fmla="*/ 1181172 h 1209747"/>
              <a:gd name="connsiteX1-57" fmla="*/ 200025 w 628650"/>
              <a:gd name="connsiteY1-58" fmla="*/ 800172 h 1209747"/>
              <a:gd name="connsiteX2-59" fmla="*/ 0 w 628650"/>
              <a:gd name="connsiteY2-60" fmla="*/ 562047 h 1209747"/>
              <a:gd name="connsiteX3-61" fmla="*/ 247650 w 628650"/>
              <a:gd name="connsiteY3-62" fmla="*/ 504897 h 1209747"/>
              <a:gd name="connsiteX4-63" fmla="*/ 342900 w 628650"/>
              <a:gd name="connsiteY4-64" fmla="*/ 72 h 1209747"/>
              <a:gd name="connsiteX5-65" fmla="*/ 419100 w 628650"/>
              <a:gd name="connsiteY5-66" fmla="*/ 581097 h 1209747"/>
              <a:gd name="connsiteX6-67" fmla="*/ 628650 w 628650"/>
              <a:gd name="connsiteY6-68" fmla="*/ 657297 h 1209747"/>
              <a:gd name="connsiteX7-69" fmla="*/ 371475 w 628650"/>
              <a:gd name="connsiteY7-70" fmla="*/ 771597 h 1209747"/>
              <a:gd name="connsiteX8-71" fmla="*/ 295275 w 628650"/>
              <a:gd name="connsiteY8-72" fmla="*/ 1209747 h 1209747"/>
              <a:gd name="connsiteX0-73" fmla="*/ 238125 w 628650"/>
              <a:gd name="connsiteY0-74" fmla="*/ 1181172 h 1209747"/>
              <a:gd name="connsiteX1-75" fmla="*/ 200025 w 628650"/>
              <a:gd name="connsiteY1-76" fmla="*/ 800172 h 1209747"/>
              <a:gd name="connsiteX2-77" fmla="*/ 0 w 628650"/>
              <a:gd name="connsiteY2-78" fmla="*/ 562047 h 1209747"/>
              <a:gd name="connsiteX3-79" fmla="*/ 247650 w 628650"/>
              <a:gd name="connsiteY3-80" fmla="*/ 504897 h 1209747"/>
              <a:gd name="connsiteX4-81" fmla="*/ 342900 w 628650"/>
              <a:gd name="connsiteY4-82" fmla="*/ 72 h 1209747"/>
              <a:gd name="connsiteX5-83" fmla="*/ 419100 w 628650"/>
              <a:gd name="connsiteY5-84" fmla="*/ 581097 h 1209747"/>
              <a:gd name="connsiteX6-85" fmla="*/ 628650 w 628650"/>
              <a:gd name="connsiteY6-86" fmla="*/ 657297 h 1209747"/>
              <a:gd name="connsiteX7-87" fmla="*/ 371475 w 628650"/>
              <a:gd name="connsiteY7-88" fmla="*/ 771597 h 1209747"/>
              <a:gd name="connsiteX8-89" fmla="*/ 295275 w 628650"/>
              <a:gd name="connsiteY8-90" fmla="*/ 1209747 h 1209747"/>
              <a:gd name="connsiteX0-91" fmla="*/ 228132 w 618657"/>
              <a:gd name="connsiteY0-92" fmla="*/ 1181172 h 1209747"/>
              <a:gd name="connsiteX1-93" fmla="*/ 190032 w 618657"/>
              <a:gd name="connsiteY1-94" fmla="*/ 800172 h 1209747"/>
              <a:gd name="connsiteX2-95" fmla="*/ 0 w 618657"/>
              <a:gd name="connsiteY2-96" fmla="*/ 589529 h 1209747"/>
              <a:gd name="connsiteX3-97" fmla="*/ 237657 w 618657"/>
              <a:gd name="connsiteY3-98" fmla="*/ 504897 h 1209747"/>
              <a:gd name="connsiteX4-99" fmla="*/ 332907 w 618657"/>
              <a:gd name="connsiteY4-100" fmla="*/ 72 h 1209747"/>
              <a:gd name="connsiteX5-101" fmla="*/ 409107 w 618657"/>
              <a:gd name="connsiteY5-102" fmla="*/ 581097 h 1209747"/>
              <a:gd name="connsiteX6-103" fmla="*/ 618657 w 618657"/>
              <a:gd name="connsiteY6-104" fmla="*/ 657297 h 1209747"/>
              <a:gd name="connsiteX7-105" fmla="*/ 361482 w 618657"/>
              <a:gd name="connsiteY7-106" fmla="*/ 771597 h 1209747"/>
              <a:gd name="connsiteX8-107" fmla="*/ 285282 w 618657"/>
              <a:gd name="connsiteY8-108" fmla="*/ 1209747 h 1209747"/>
              <a:gd name="connsiteX0-109" fmla="*/ 228132 w 618657"/>
              <a:gd name="connsiteY0-110" fmla="*/ 1181172 h 1209747"/>
              <a:gd name="connsiteX1-111" fmla="*/ 190032 w 618657"/>
              <a:gd name="connsiteY1-112" fmla="*/ 800172 h 1209747"/>
              <a:gd name="connsiteX2-113" fmla="*/ 0 w 618657"/>
              <a:gd name="connsiteY2-114" fmla="*/ 589529 h 1209747"/>
              <a:gd name="connsiteX3-115" fmla="*/ 237657 w 618657"/>
              <a:gd name="connsiteY3-116" fmla="*/ 504897 h 1209747"/>
              <a:gd name="connsiteX4-117" fmla="*/ 332907 w 618657"/>
              <a:gd name="connsiteY4-118" fmla="*/ 72 h 1209747"/>
              <a:gd name="connsiteX5-119" fmla="*/ 409107 w 618657"/>
              <a:gd name="connsiteY5-120" fmla="*/ 581097 h 1209747"/>
              <a:gd name="connsiteX6-121" fmla="*/ 618657 w 618657"/>
              <a:gd name="connsiteY6-122" fmla="*/ 657297 h 1209747"/>
              <a:gd name="connsiteX7-123" fmla="*/ 361482 w 618657"/>
              <a:gd name="connsiteY7-124" fmla="*/ 771597 h 1209747"/>
              <a:gd name="connsiteX8-125" fmla="*/ 285282 w 618657"/>
              <a:gd name="connsiteY8-126" fmla="*/ 1209747 h 1209747"/>
              <a:gd name="connsiteX0-127" fmla="*/ 228132 w 618657"/>
              <a:gd name="connsiteY0-128" fmla="*/ 1181172 h 1209747"/>
              <a:gd name="connsiteX1-129" fmla="*/ 190032 w 618657"/>
              <a:gd name="connsiteY1-130" fmla="*/ 800172 h 1209747"/>
              <a:gd name="connsiteX2-131" fmla="*/ 0 w 618657"/>
              <a:gd name="connsiteY2-132" fmla="*/ 589529 h 1209747"/>
              <a:gd name="connsiteX3-133" fmla="*/ 237657 w 618657"/>
              <a:gd name="connsiteY3-134" fmla="*/ 504897 h 1209747"/>
              <a:gd name="connsiteX4-135" fmla="*/ 332907 w 618657"/>
              <a:gd name="connsiteY4-136" fmla="*/ 72 h 1209747"/>
              <a:gd name="connsiteX5-137" fmla="*/ 409107 w 618657"/>
              <a:gd name="connsiteY5-138" fmla="*/ 581097 h 1209747"/>
              <a:gd name="connsiteX6-139" fmla="*/ 618657 w 618657"/>
              <a:gd name="connsiteY6-140" fmla="*/ 657297 h 1209747"/>
              <a:gd name="connsiteX7-141" fmla="*/ 361482 w 618657"/>
              <a:gd name="connsiteY7-142" fmla="*/ 771597 h 1209747"/>
              <a:gd name="connsiteX8-143" fmla="*/ 285282 w 618657"/>
              <a:gd name="connsiteY8-144" fmla="*/ 1209747 h 1209747"/>
              <a:gd name="connsiteX9" fmla="*/ 228132 w 618657"/>
              <a:gd name="connsiteY9" fmla="*/ 1181172 h 1209747"/>
              <a:gd name="connsiteX0-145" fmla="*/ 285282 w 618657"/>
              <a:gd name="connsiteY0-146" fmla="*/ 1209747 h 1209747"/>
              <a:gd name="connsiteX1-147" fmla="*/ 190032 w 618657"/>
              <a:gd name="connsiteY1-148" fmla="*/ 800172 h 1209747"/>
              <a:gd name="connsiteX2-149" fmla="*/ 0 w 618657"/>
              <a:gd name="connsiteY2-150" fmla="*/ 589529 h 1209747"/>
              <a:gd name="connsiteX3-151" fmla="*/ 237657 w 618657"/>
              <a:gd name="connsiteY3-152" fmla="*/ 504897 h 1209747"/>
              <a:gd name="connsiteX4-153" fmla="*/ 332907 w 618657"/>
              <a:gd name="connsiteY4-154" fmla="*/ 72 h 1209747"/>
              <a:gd name="connsiteX5-155" fmla="*/ 409107 w 618657"/>
              <a:gd name="connsiteY5-156" fmla="*/ 581097 h 1209747"/>
              <a:gd name="connsiteX6-157" fmla="*/ 618657 w 618657"/>
              <a:gd name="connsiteY6-158" fmla="*/ 657297 h 1209747"/>
              <a:gd name="connsiteX7-159" fmla="*/ 361482 w 618657"/>
              <a:gd name="connsiteY7-160" fmla="*/ 771597 h 1209747"/>
              <a:gd name="connsiteX8-161" fmla="*/ 285282 w 618657"/>
              <a:gd name="connsiteY8-162" fmla="*/ 1209747 h 1209747"/>
              <a:gd name="connsiteX0-163" fmla="*/ 270292 w 618657"/>
              <a:gd name="connsiteY0-164" fmla="*/ 1249721 h 1249721"/>
              <a:gd name="connsiteX1-165" fmla="*/ 190032 w 618657"/>
              <a:gd name="connsiteY1-166" fmla="*/ 800172 h 1249721"/>
              <a:gd name="connsiteX2-167" fmla="*/ 0 w 618657"/>
              <a:gd name="connsiteY2-168" fmla="*/ 589529 h 1249721"/>
              <a:gd name="connsiteX3-169" fmla="*/ 237657 w 618657"/>
              <a:gd name="connsiteY3-170" fmla="*/ 504897 h 1249721"/>
              <a:gd name="connsiteX4-171" fmla="*/ 332907 w 618657"/>
              <a:gd name="connsiteY4-172" fmla="*/ 72 h 1249721"/>
              <a:gd name="connsiteX5-173" fmla="*/ 409107 w 618657"/>
              <a:gd name="connsiteY5-174" fmla="*/ 581097 h 1249721"/>
              <a:gd name="connsiteX6-175" fmla="*/ 618657 w 618657"/>
              <a:gd name="connsiteY6-176" fmla="*/ 657297 h 1249721"/>
              <a:gd name="connsiteX7-177" fmla="*/ 361482 w 618657"/>
              <a:gd name="connsiteY7-178" fmla="*/ 771597 h 1249721"/>
              <a:gd name="connsiteX8-179" fmla="*/ 270292 w 618657"/>
              <a:gd name="connsiteY8-180" fmla="*/ 1249721 h 1249721"/>
              <a:gd name="connsiteX0-181" fmla="*/ 270292 w 618657"/>
              <a:gd name="connsiteY0-182" fmla="*/ 1249721 h 1249721"/>
              <a:gd name="connsiteX1-183" fmla="*/ 190032 w 618657"/>
              <a:gd name="connsiteY1-184" fmla="*/ 775188 h 1249721"/>
              <a:gd name="connsiteX2-185" fmla="*/ 0 w 618657"/>
              <a:gd name="connsiteY2-186" fmla="*/ 589529 h 1249721"/>
              <a:gd name="connsiteX3-187" fmla="*/ 237657 w 618657"/>
              <a:gd name="connsiteY3-188" fmla="*/ 504897 h 1249721"/>
              <a:gd name="connsiteX4-189" fmla="*/ 332907 w 618657"/>
              <a:gd name="connsiteY4-190" fmla="*/ 72 h 1249721"/>
              <a:gd name="connsiteX5-191" fmla="*/ 409107 w 618657"/>
              <a:gd name="connsiteY5-192" fmla="*/ 581097 h 1249721"/>
              <a:gd name="connsiteX6-193" fmla="*/ 618657 w 618657"/>
              <a:gd name="connsiteY6-194" fmla="*/ 657297 h 1249721"/>
              <a:gd name="connsiteX7-195" fmla="*/ 361482 w 618657"/>
              <a:gd name="connsiteY7-196" fmla="*/ 771597 h 1249721"/>
              <a:gd name="connsiteX8-197" fmla="*/ 270292 w 618657"/>
              <a:gd name="connsiteY8-198" fmla="*/ 1249721 h 1249721"/>
              <a:gd name="connsiteX0-199" fmla="*/ 270292 w 618657"/>
              <a:gd name="connsiteY0-200" fmla="*/ 1249721 h 1249721"/>
              <a:gd name="connsiteX1-201" fmla="*/ 190032 w 618657"/>
              <a:gd name="connsiteY1-202" fmla="*/ 775188 h 1249721"/>
              <a:gd name="connsiteX2-203" fmla="*/ 0 w 618657"/>
              <a:gd name="connsiteY2-204" fmla="*/ 589529 h 1249721"/>
              <a:gd name="connsiteX3-205" fmla="*/ 237657 w 618657"/>
              <a:gd name="connsiteY3-206" fmla="*/ 504897 h 1249721"/>
              <a:gd name="connsiteX4-207" fmla="*/ 332907 w 618657"/>
              <a:gd name="connsiteY4-208" fmla="*/ 72 h 1249721"/>
              <a:gd name="connsiteX5-209" fmla="*/ 409107 w 618657"/>
              <a:gd name="connsiteY5-210" fmla="*/ 581097 h 1249721"/>
              <a:gd name="connsiteX6-211" fmla="*/ 618657 w 618657"/>
              <a:gd name="connsiteY6-212" fmla="*/ 657297 h 1249721"/>
              <a:gd name="connsiteX7-213" fmla="*/ 361482 w 618657"/>
              <a:gd name="connsiteY7-214" fmla="*/ 771597 h 1249721"/>
              <a:gd name="connsiteX8-215" fmla="*/ 270292 w 618657"/>
              <a:gd name="connsiteY8-216" fmla="*/ 1249721 h 1249721"/>
              <a:gd name="connsiteX0-217" fmla="*/ 297774 w 618657"/>
              <a:gd name="connsiteY0-218" fmla="*/ 1257216 h 1257216"/>
              <a:gd name="connsiteX1-219" fmla="*/ 190032 w 618657"/>
              <a:gd name="connsiteY1-220" fmla="*/ 775188 h 1257216"/>
              <a:gd name="connsiteX2-221" fmla="*/ 0 w 618657"/>
              <a:gd name="connsiteY2-222" fmla="*/ 589529 h 1257216"/>
              <a:gd name="connsiteX3-223" fmla="*/ 237657 w 618657"/>
              <a:gd name="connsiteY3-224" fmla="*/ 504897 h 1257216"/>
              <a:gd name="connsiteX4-225" fmla="*/ 332907 w 618657"/>
              <a:gd name="connsiteY4-226" fmla="*/ 72 h 1257216"/>
              <a:gd name="connsiteX5-227" fmla="*/ 409107 w 618657"/>
              <a:gd name="connsiteY5-228" fmla="*/ 581097 h 1257216"/>
              <a:gd name="connsiteX6-229" fmla="*/ 618657 w 618657"/>
              <a:gd name="connsiteY6-230" fmla="*/ 657297 h 1257216"/>
              <a:gd name="connsiteX7-231" fmla="*/ 361482 w 618657"/>
              <a:gd name="connsiteY7-232" fmla="*/ 771597 h 1257216"/>
              <a:gd name="connsiteX8-233" fmla="*/ 297774 w 618657"/>
              <a:gd name="connsiteY8-234" fmla="*/ 1257216 h 1257216"/>
              <a:gd name="connsiteX0-235" fmla="*/ 297774 w 618657"/>
              <a:gd name="connsiteY0-236" fmla="*/ 1257216 h 1257216"/>
              <a:gd name="connsiteX1-237" fmla="*/ 190032 w 618657"/>
              <a:gd name="connsiteY1-238" fmla="*/ 775188 h 1257216"/>
              <a:gd name="connsiteX2-239" fmla="*/ 0 w 618657"/>
              <a:gd name="connsiteY2-240" fmla="*/ 589529 h 1257216"/>
              <a:gd name="connsiteX3-241" fmla="*/ 237657 w 618657"/>
              <a:gd name="connsiteY3-242" fmla="*/ 504897 h 1257216"/>
              <a:gd name="connsiteX4-243" fmla="*/ 332907 w 618657"/>
              <a:gd name="connsiteY4-244" fmla="*/ 72 h 1257216"/>
              <a:gd name="connsiteX5-245" fmla="*/ 409107 w 618657"/>
              <a:gd name="connsiteY5-246" fmla="*/ 581097 h 1257216"/>
              <a:gd name="connsiteX6-247" fmla="*/ 618657 w 618657"/>
              <a:gd name="connsiteY6-248" fmla="*/ 657297 h 1257216"/>
              <a:gd name="connsiteX7-249" fmla="*/ 388964 w 618657"/>
              <a:gd name="connsiteY7-250" fmla="*/ 776593 h 1257216"/>
              <a:gd name="connsiteX8-251" fmla="*/ 297774 w 618657"/>
              <a:gd name="connsiteY8-252" fmla="*/ 1257216 h 1257216"/>
              <a:gd name="connsiteX0-253" fmla="*/ 297774 w 618657"/>
              <a:gd name="connsiteY0-254" fmla="*/ 1257216 h 1257216"/>
              <a:gd name="connsiteX1-255" fmla="*/ 190032 w 618657"/>
              <a:gd name="connsiteY1-256" fmla="*/ 775188 h 1257216"/>
              <a:gd name="connsiteX2-257" fmla="*/ 0 w 618657"/>
              <a:gd name="connsiteY2-258" fmla="*/ 589529 h 1257216"/>
              <a:gd name="connsiteX3-259" fmla="*/ 237657 w 618657"/>
              <a:gd name="connsiteY3-260" fmla="*/ 504897 h 1257216"/>
              <a:gd name="connsiteX4-261" fmla="*/ 332907 w 618657"/>
              <a:gd name="connsiteY4-262" fmla="*/ 72 h 1257216"/>
              <a:gd name="connsiteX5-263" fmla="*/ 409107 w 618657"/>
              <a:gd name="connsiteY5-264" fmla="*/ 581097 h 1257216"/>
              <a:gd name="connsiteX6-265" fmla="*/ 618657 w 618657"/>
              <a:gd name="connsiteY6-266" fmla="*/ 657297 h 1257216"/>
              <a:gd name="connsiteX7-267" fmla="*/ 388964 w 618657"/>
              <a:gd name="connsiteY7-268" fmla="*/ 776593 h 1257216"/>
              <a:gd name="connsiteX8-269" fmla="*/ 297774 w 618657"/>
              <a:gd name="connsiteY8-270" fmla="*/ 1257216 h 1257216"/>
              <a:gd name="connsiteX0-271" fmla="*/ 297774 w 618657"/>
              <a:gd name="connsiteY0-272" fmla="*/ 1257216 h 1257216"/>
              <a:gd name="connsiteX1-273" fmla="*/ 190032 w 618657"/>
              <a:gd name="connsiteY1-274" fmla="*/ 775188 h 1257216"/>
              <a:gd name="connsiteX2-275" fmla="*/ 0 w 618657"/>
              <a:gd name="connsiteY2-276" fmla="*/ 589529 h 1257216"/>
              <a:gd name="connsiteX3-277" fmla="*/ 237657 w 618657"/>
              <a:gd name="connsiteY3-278" fmla="*/ 504897 h 1257216"/>
              <a:gd name="connsiteX4-279" fmla="*/ 332907 w 618657"/>
              <a:gd name="connsiteY4-280" fmla="*/ 72 h 1257216"/>
              <a:gd name="connsiteX5-281" fmla="*/ 409107 w 618657"/>
              <a:gd name="connsiteY5-282" fmla="*/ 581097 h 1257216"/>
              <a:gd name="connsiteX6-283" fmla="*/ 618657 w 618657"/>
              <a:gd name="connsiteY6-284" fmla="*/ 657297 h 1257216"/>
              <a:gd name="connsiteX7-285" fmla="*/ 388964 w 618657"/>
              <a:gd name="connsiteY7-286" fmla="*/ 776593 h 1257216"/>
              <a:gd name="connsiteX8-287" fmla="*/ 297774 w 618657"/>
              <a:gd name="connsiteY8-288" fmla="*/ 1257216 h 1257216"/>
              <a:gd name="connsiteX0-289" fmla="*/ 317761 w 638644"/>
              <a:gd name="connsiteY0-290" fmla="*/ 1257216 h 1257216"/>
              <a:gd name="connsiteX1-291" fmla="*/ 210019 w 638644"/>
              <a:gd name="connsiteY1-292" fmla="*/ 775188 h 1257216"/>
              <a:gd name="connsiteX2-293" fmla="*/ 0 w 638644"/>
              <a:gd name="connsiteY2-294" fmla="*/ 597024 h 1257216"/>
              <a:gd name="connsiteX3-295" fmla="*/ 257644 w 638644"/>
              <a:gd name="connsiteY3-296" fmla="*/ 504897 h 1257216"/>
              <a:gd name="connsiteX4-297" fmla="*/ 352894 w 638644"/>
              <a:gd name="connsiteY4-298" fmla="*/ 72 h 1257216"/>
              <a:gd name="connsiteX5-299" fmla="*/ 429094 w 638644"/>
              <a:gd name="connsiteY5-300" fmla="*/ 581097 h 1257216"/>
              <a:gd name="connsiteX6-301" fmla="*/ 638644 w 638644"/>
              <a:gd name="connsiteY6-302" fmla="*/ 657297 h 1257216"/>
              <a:gd name="connsiteX7-303" fmla="*/ 408951 w 638644"/>
              <a:gd name="connsiteY7-304" fmla="*/ 776593 h 1257216"/>
              <a:gd name="connsiteX8-305" fmla="*/ 317761 w 638644"/>
              <a:gd name="connsiteY8-306" fmla="*/ 1257216 h 1257216"/>
              <a:gd name="connsiteX0-307" fmla="*/ 317761 w 638644"/>
              <a:gd name="connsiteY0-308" fmla="*/ 1257216 h 1257216"/>
              <a:gd name="connsiteX1-309" fmla="*/ 227508 w 638644"/>
              <a:gd name="connsiteY1-310" fmla="*/ 772690 h 1257216"/>
              <a:gd name="connsiteX2-311" fmla="*/ 0 w 638644"/>
              <a:gd name="connsiteY2-312" fmla="*/ 597024 h 1257216"/>
              <a:gd name="connsiteX3-313" fmla="*/ 257644 w 638644"/>
              <a:gd name="connsiteY3-314" fmla="*/ 504897 h 1257216"/>
              <a:gd name="connsiteX4-315" fmla="*/ 352894 w 638644"/>
              <a:gd name="connsiteY4-316" fmla="*/ 72 h 1257216"/>
              <a:gd name="connsiteX5-317" fmla="*/ 429094 w 638644"/>
              <a:gd name="connsiteY5-318" fmla="*/ 581097 h 1257216"/>
              <a:gd name="connsiteX6-319" fmla="*/ 638644 w 638644"/>
              <a:gd name="connsiteY6-320" fmla="*/ 657297 h 1257216"/>
              <a:gd name="connsiteX7-321" fmla="*/ 408951 w 638644"/>
              <a:gd name="connsiteY7-322" fmla="*/ 776593 h 1257216"/>
              <a:gd name="connsiteX8-323" fmla="*/ 317761 w 638644"/>
              <a:gd name="connsiteY8-324" fmla="*/ 1257216 h 1257216"/>
              <a:gd name="connsiteX0-325" fmla="*/ 339441 w 638644"/>
              <a:gd name="connsiteY0-326" fmla="*/ 1253055 h 1253055"/>
              <a:gd name="connsiteX1-327" fmla="*/ 227508 w 638644"/>
              <a:gd name="connsiteY1-328" fmla="*/ 772690 h 1253055"/>
              <a:gd name="connsiteX2-329" fmla="*/ 0 w 638644"/>
              <a:gd name="connsiteY2-330" fmla="*/ 597024 h 1253055"/>
              <a:gd name="connsiteX3-331" fmla="*/ 257644 w 638644"/>
              <a:gd name="connsiteY3-332" fmla="*/ 504897 h 1253055"/>
              <a:gd name="connsiteX4-333" fmla="*/ 352894 w 638644"/>
              <a:gd name="connsiteY4-334" fmla="*/ 72 h 1253055"/>
              <a:gd name="connsiteX5-335" fmla="*/ 429094 w 638644"/>
              <a:gd name="connsiteY5-336" fmla="*/ 581097 h 1253055"/>
              <a:gd name="connsiteX6-337" fmla="*/ 638644 w 638644"/>
              <a:gd name="connsiteY6-338" fmla="*/ 657297 h 1253055"/>
              <a:gd name="connsiteX7-339" fmla="*/ 408951 w 638644"/>
              <a:gd name="connsiteY7-340" fmla="*/ 776593 h 1253055"/>
              <a:gd name="connsiteX8-341" fmla="*/ 339441 w 638644"/>
              <a:gd name="connsiteY8-342" fmla="*/ 1253055 h 1253055"/>
              <a:gd name="connsiteX0-343" fmla="*/ 339441 w 638644"/>
              <a:gd name="connsiteY0-344" fmla="*/ 1253055 h 1253055"/>
              <a:gd name="connsiteX1-345" fmla="*/ 227508 w 638644"/>
              <a:gd name="connsiteY1-346" fmla="*/ 772690 h 1253055"/>
              <a:gd name="connsiteX2-347" fmla="*/ 0 w 638644"/>
              <a:gd name="connsiteY2-348" fmla="*/ 597024 h 1253055"/>
              <a:gd name="connsiteX3-349" fmla="*/ 257644 w 638644"/>
              <a:gd name="connsiteY3-350" fmla="*/ 504897 h 1253055"/>
              <a:gd name="connsiteX4-351" fmla="*/ 352894 w 638644"/>
              <a:gd name="connsiteY4-352" fmla="*/ 72 h 1253055"/>
              <a:gd name="connsiteX5-353" fmla="*/ 429094 w 638644"/>
              <a:gd name="connsiteY5-354" fmla="*/ 581097 h 1253055"/>
              <a:gd name="connsiteX6-355" fmla="*/ 638644 w 638644"/>
              <a:gd name="connsiteY6-356" fmla="*/ 657297 h 1253055"/>
              <a:gd name="connsiteX7-357" fmla="*/ 427015 w 638644"/>
              <a:gd name="connsiteY7-358" fmla="*/ 776594 h 1253055"/>
              <a:gd name="connsiteX8-359" fmla="*/ 339441 w 638644"/>
              <a:gd name="connsiteY8-360" fmla="*/ 1253055 h 1253055"/>
              <a:gd name="connsiteX0-361" fmla="*/ 339441 w 638644"/>
              <a:gd name="connsiteY0-362" fmla="*/ 1253055 h 1253055"/>
              <a:gd name="connsiteX1-363" fmla="*/ 227508 w 638644"/>
              <a:gd name="connsiteY1-364" fmla="*/ 772690 h 1253055"/>
              <a:gd name="connsiteX2-365" fmla="*/ 0 w 638644"/>
              <a:gd name="connsiteY2-366" fmla="*/ 597024 h 1253055"/>
              <a:gd name="connsiteX3-367" fmla="*/ 257644 w 638644"/>
              <a:gd name="connsiteY3-368" fmla="*/ 504897 h 1253055"/>
              <a:gd name="connsiteX4-369" fmla="*/ 352894 w 638644"/>
              <a:gd name="connsiteY4-370" fmla="*/ 72 h 1253055"/>
              <a:gd name="connsiteX5-371" fmla="*/ 443547 w 638644"/>
              <a:gd name="connsiteY5-372" fmla="*/ 539503 h 1253055"/>
              <a:gd name="connsiteX6-373" fmla="*/ 638644 w 638644"/>
              <a:gd name="connsiteY6-374" fmla="*/ 657297 h 1253055"/>
              <a:gd name="connsiteX7-375" fmla="*/ 427015 w 638644"/>
              <a:gd name="connsiteY7-376" fmla="*/ 776594 h 1253055"/>
              <a:gd name="connsiteX8-377" fmla="*/ 339441 w 638644"/>
              <a:gd name="connsiteY8-378" fmla="*/ 1253055 h 1253055"/>
              <a:gd name="connsiteX0-379" fmla="*/ 339441 w 642257"/>
              <a:gd name="connsiteY0-380" fmla="*/ 1253055 h 1253055"/>
              <a:gd name="connsiteX1-381" fmla="*/ 227508 w 642257"/>
              <a:gd name="connsiteY1-382" fmla="*/ 772690 h 1253055"/>
              <a:gd name="connsiteX2-383" fmla="*/ 0 w 642257"/>
              <a:gd name="connsiteY2-384" fmla="*/ 597024 h 1253055"/>
              <a:gd name="connsiteX3-385" fmla="*/ 257644 w 642257"/>
              <a:gd name="connsiteY3-386" fmla="*/ 504897 h 1253055"/>
              <a:gd name="connsiteX4-387" fmla="*/ 352894 w 642257"/>
              <a:gd name="connsiteY4-388" fmla="*/ 72 h 1253055"/>
              <a:gd name="connsiteX5-389" fmla="*/ 443547 w 642257"/>
              <a:gd name="connsiteY5-390" fmla="*/ 539503 h 1253055"/>
              <a:gd name="connsiteX6-391" fmla="*/ 642257 w 642257"/>
              <a:gd name="connsiteY6-392" fmla="*/ 628182 h 1253055"/>
              <a:gd name="connsiteX7-393" fmla="*/ 427015 w 642257"/>
              <a:gd name="connsiteY7-394" fmla="*/ 776594 h 1253055"/>
              <a:gd name="connsiteX8-395" fmla="*/ 339441 w 642257"/>
              <a:gd name="connsiteY8-396" fmla="*/ 1253055 h 1253055"/>
              <a:gd name="connsiteX0-397" fmla="*/ 339441 w 642257"/>
              <a:gd name="connsiteY0-398" fmla="*/ 1253055 h 1253055"/>
              <a:gd name="connsiteX1-399" fmla="*/ 227508 w 642257"/>
              <a:gd name="connsiteY1-400" fmla="*/ 772690 h 1253055"/>
              <a:gd name="connsiteX2-401" fmla="*/ 0 w 642257"/>
              <a:gd name="connsiteY2-402" fmla="*/ 597024 h 1253055"/>
              <a:gd name="connsiteX3-403" fmla="*/ 257644 w 642257"/>
              <a:gd name="connsiteY3-404" fmla="*/ 504897 h 1253055"/>
              <a:gd name="connsiteX4-405" fmla="*/ 352894 w 642257"/>
              <a:gd name="connsiteY4-406" fmla="*/ 72 h 1253055"/>
              <a:gd name="connsiteX5-407" fmla="*/ 436320 w 642257"/>
              <a:gd name="connsiteY5-408" fmla="*/ 514546 h 1253055"/>
              <a:gd name="connsiteX6-409" fmla="*/ 642257 w 642257"/>
              <a:gd name="connsiteY6-410" fmla="*/ 628182 h 1253055"/>
              <a:gd name="connsiteX7-411" fmla="*/ 427015 w 642257"/>
              <a:gd name="connsiteY7-412" fmla="*/ 776594 h 1253055"/>
              <a:gd name="connsiteX8-413" fmla="*/ 339441 w 642257"/>
              <a:gd name="connsiteY8-414" fmla="*/ 1253055 h 1253055"/>
              <a:gd name="connsiteX0-415" fmla="*/ 339441 w 642257"/>
              <a:gd name="connsiteY0-416" fmla="*/ 1253055 h 1253055"/>
              <a:gd name="connsiteX1-417" fmla="*/ 227508 w 642257"/>
              <a:gd name="connsiteY1-418" fmla="*/ 772690 h 1253055"/>
              <a:gd name="connsiteX2-419" fmla="*/ 0 w 642257"/>
              <a:gd name="connsiteY2-420" fmla="*/ 597024 h 1253055"/>
              <a:gd name="connsiteX3-421" fmla="*/ 257644 w 642257"/>
              <a:gd name="connsiteY3-422" fmla="*/ 504897 h 1253055"/>
              <a:gd name="connsiteX4-423" fmla="*/ 352894 w 642257"/>
              <a:gd name="connsiteY4-424" fmla="*/ 72 h 1253055"/>
              <a:gd name="connsiteX5-425" fmla="*/ 436320 w 642257"/>
              <a:gd name="connsiteY5-426" fmla="*/ 514546 h 1253055"/>
              <a:gd name="connsiteX6-427" fmla="*/ 642257 w 642257"/>
              <a:gd name="connsiteY6-428" fmla="*/ 628182 h 1253055"/>
              <a:gd name="connsiteX7-429" fmla="*/ 455920 w 642257"/>
              <a:gd name="connsiteY7-430" fmla="*/ 780753 h 1253055"/>
              <a:gd name="connsiteX8-431" fmla="*/ 339441 w 642257"/>
              <a:gd name="connsiteY8-432" fmla="*/ 1253055 h 1253055"/>
              <a:gd name="connsiteX0-433" fmla="*/ 339441 w 642257"/>
              <a:gd name="connsiteY0-434" fmla="*/ 1253055 h 1253055"/>
              <a:gd name="connsiteX1-435" fmla="*/ 227508 w 642257"/>
              <a:gd name="connsiteY1-436" fmla="*/ 772690 h 1253055"/>
              <a:gd name="connsiteX2-437" fmla="*/ 0 w 642257"/>
              <a:gd name="connsiteY2-438" fmla="*/ 597024 h 1253055"/>
              <a:gd name="connsiteX3-439" fmla="*/ 257644 w 642257"/>
              <a:gd name="connsiteY3-440" fmla="*/ 504897 h 1253055"/>
              <a:gd name="connsiteX4-441" fmla="*/ 352894 w 642257"/>
              <a:gd name="connsiteY4-442" fmla="*/ 72 h 1253055"/>
              <a:gd name="connsiteX5-443" fmla="*/ 436320 w 642257"/>
              <a:gd name="connsiteY5-444" fmla="*/ 514546 h 1253055"/>
              <a:gd name="connsiteX6-445" fmla="*/ 642257 w 642257"/>
              <a:gd name="connsiteY6-446" fmla="*/ 628182 h 1253055"/>
              <a:gd name="connsiteX7-447" fmla="*/ 441468 w 642257"/>
              <a:gd name="connsiteY7-448" fmla="*/ 789072 h 1253055"/>
              <a:gd name="connsiteX8-449" fmla="*/ 339441 w 642257"/>
              <a:gd name="connsiteY8-450" fmla="*/ 1253055 h 1253055"/>
              <a:gd name="connsiteX0-451" fmla="*/ 339441 w 642257"/>
              <a:gd name="connsiteY0-452" fmla="*/ 1253055 h 1253055"/>
              <a:gd name="connsiteX1-453" fmla="*/ 227508 w 642257"/>
              <a:gd name="connsiteY1-454" fmla="*/ 772690 h 1253055"/>
              <a:gd name="connsiteX2-455" fmla="*/ 0 w 642257"/>
              <a:gd name="connsiteY2-456" fmla="*/ 597024 h 1253055"/>
              <a:gd name="connsiteX3-457" fmla="*/ 257644 w 642257"/>
              <a:gd name="connsiteY3-458" fmla="*/ 504897 h 1253055"/>
              <a:gd name="connsiteX4-459" fmla="*/ 352894 w 642257"/>
              <a:gd name="connsiteY4-460" fmla="*/ 72 h 1253055"/>
              <a:gd name="connsiteX5-461" fmla="*/ 436320 w 642257"/>
              <a:gd name="connsiteY5-462" fmla="*/ 514546 h 1253055"/>
              <a:gd name="connsiteX6-463" fmla="*/ 642257 w 642257"/>
              <a:gd name="connsiteY6-464" fmla="*/ 628182 h 1253055"/>
              <a:gd name="connsiteX7-465" fmla="*/ 441468 w 642257"/>
              <a:gd name="connsiteY7-466" fmla="*/ 789072 h 1253055"/>
              <a:gd name="connsiteX8-467" fmla="*/ 339441 w 642257"/>
              <a:gd name="connsiteY8-468" fmla="*/ 1253055 h 12530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97DA9"/>
              </a:solidFill>
            </a:endParaRPr>
          </a:p>
        </p:txBody>
      </p:sp>
      <p:sp>
        <p:nvSpPr>
          <p:cNvPr id="183" name="任意多边形 182"/>
          <p:cNvSpPr/>
          <p:nvPr/>
        </p:nvSpPr>
        <p:spPr>
          <a:xfrm flipH="1">
            <a:off x="11308874" y="251291"/>
            <a:ext cx="343476" cy="57849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-1" fmla="*/ 257175 w 647700"/>
              <a:gd name="connsiteY0-2" fmla="*/ 1181158 h 1209733"/>
              <a:gd name="connsiteX1-3" fmla="*/ 219075 w 647700"/>
              <a:gd name="connsiteY1-4" fmla="*/ 800158 h 1209733"/>
              <a:gd name="connsiteX2-5" fmla="*/ 0 w 647700"/>
              <a:gd name="connsiteY2-6" fmla="*/ 590608 h 1209733"/>
              <a:gd name="connsiteX3-7" fmla="*/ 266700 w 647700"/>
              <a:gd name="connsiteY3-8" fmla="*/ 504883 h 1209733"/>
              <a:gd name="connsiteX4-9" fmla="*/ 361950 w 647700"/>
              <a:gd name="connsiteY4-10" fmla="*/ 58 h 1209733"/>
              <a:gd name="connsiteX5-11" fmla="*/ 438150 w 647700"/>
              <a:gd name="connsiteY5-12" fmla="*/ 581083 h 1209733"/>
              <a:gd name="connsiteX6-13" fmla="*/ 647700 w 647700"/>
              <a:gd name="connsiteY6-14" fmla="*/ 657283 h 1209733"/>
              <a:gd name="connsiteX7-15" fmla="*/ 390525 w 647700"/>
              <a:gd name="connsiteY7-16" fmla="*/ 771583 h 1209733"/>
              <a:gd name="connsiteX8-17" fmla="*/ 314325 w 647700"/>
              <a:gd name="connsiteY8-18" fmla="*/ 1209733 h 1209733"/>
              <a:gd name="connsiteX0-19" fmla="*/ 257175 w 647700"/>
              <a:gd name="connsiteY0-20" fmla="*/ 1181158 h 1209733"/>
              <a:gd name="connsiteX1-21" fmla="*/ 219075 w 647700"/>
              <a:gd name="connsiteY1-22" fmla="*/ 800158 h 1209733"/>
              <a:gd name="connsiteX2-23" fmla="*/ 0 w 647700"/>
              <a:gd name="connsiteY2-24" fmla="*/ 590608 h 1209733"/>
              <a:gd name="connsiteX3-25" fmla="*/ 266700 w 647700"/>
              <a:gd name="connsiteY3-26" fmla="*/ 504883 h 1209733"/>
              <a:gd name="connsiteX4-27" fmla="*/ 361950 w 647700"/>
              <a:gd name="connsiteY4-28" fmla="*/ 58 h 1209733"/>
              <a:gd name="connsiteX5-29" fmla="*/ 438150 w 647700"/>
              <a:gd name="connsiteY5-30" fmla="*/ 581083 h 1209733"/>
              <a:gd name="connsiteX6-31" fmla="*/ 647700 w 647700"/>
              <a:gd name="connsiteY6-32" fmla="*/ 657283 h 1209733"/>
              <a:gd name="connsiteX7-33" fmla="*/ 390525 w 647700"/>
              <a:gd name="connsiteY7-34" fmla="*/ 771583 h 1209733"/>
              <a:gd name="connsiteX8-35" fmla="*/ 314325 w 647700"/>
              <a:gd name="connsiteY8-36" fmla="*/ 1209733 h 1209733"/>
              <a:gd name="connsiteX0-37" fmla="*/ 161925 w 552450"/>
              <a:gd name="connsiteY0-38" fmla="*/ 1181173 h 1209748"/>
              <a:gd name="connsiteX1-39" fmla="*/ 123825 w 552450"/>
              <a:gd name="connsiteY1-40" fmla="*/ 800173 h 1209748"/>
              <a:gd name="connsiteX2-41" fmla="*/ 0 w 552450"/>
              <a:gd name="connsiteY2-42" fmla="*/ 638248 h 1209748"/>
              <a:gd name="connsiteX3-43" fmla="*/ 171450 w 552450"/>
              <a:gd name="connsiteY3-44" fmla="*/ 504898 h 1209748"/>
              <a:gd name="connsiteX4-45" fmla="*/ 266700 w 552450"/>
              <a:gd name="connsiteY4-46" fmla="*/ 73 h 1209748"/>
              <a:gd name="connsiteX5-47" fmla="*/ 342900 w 552450"/>
              <a:gd name="connsiteY5-48" fmla="*/ 581098 h 1209748"/>
              <a:gd name="connsiteX6-49" fmla="*/ 552450 w 552450"/>
              <a:gd name="connsiteY6-50" fmla="*/ 657298 h 1209748"/>
              <a:gd name="connsiteX7-51" fmla="*/ 295275 w 552450"/>
              <a:gd name="connsiteY7-52" fmla="*/ 771598 h 1209748"/>
              <a:gd name="connsiteX8-53" fmla="*/ 219075 w 552450"/>
              <a:gd name="connsiteY8-54" fmla="*/ 1209748 h 1209748"/>
              <a:gd name="connsiteX0-55" fmla="*/ 238125 w 628650"/>
              <a:gd name="connsiteY0-56" fmla="*/ 1181172 h 1209747"/>
              <a:gd name="connsiteX1-57" fmla="*/ 200025 w 628650"/>
              <a:gd name="connsiteY1-58" fmla="*/ 800172 h 1209747"/>
              <a:gd name="connsiteX2-59" fmla="*/ 0 w 628650"/>
              <a:gd name="connsiteY2-60" fmla="*/ 562047 h 1209747"/>
              <a:gd name="connsiteX3-61" fmla="*/ 247650 w 628650"/>
              <a:gd name="connsiteY3-62" fmla="*/ 504897 h 1209747"/>
              <a:gd name="connsiteX4-63" fmla="*/ 342900 w 628650"/>
              <a:gd name="connsiteY4-64" fmla="*/ 72 h 1209747"/>
              <a:gd name="connsiteX5-65" fmla="*/ 419100 w 628650"/>
              <a:gd name="connsiteY5-66" fmla="*/ 581097 h 1209747"/>
              <a:gd name="connsiteX6-67" fmla="*/ 628650 w 628650"/>
              <a:gd name="connsiteY6-68" fmla="*/ 657297 h 1209747"/>
              <a:gd name="connsiteX7-69" fmla="*/ 371475 w 628650"/>
              <a:gd name="connsiteY7-70" fmla="*/ 771597 h 1209747"/>
              <a:gd name="connsiteX8-71" fmla="*/ 295275 w 628650"/>
              <a:gd name="connsiteY8-72" fmla="*/ 1209747 h 1209747"/>
              <a:gd name="connsiteX0-73" fmla="*/ 238125 w 628650"/>
              <a:gd name="connsiteY0-74" fmla="*/ 1181172 h 1209747"/>
              <a:gd name="connsiteX1-75" fmla="*/ 200025 w 628650"/>
              <a:gd name="connsiteY1-76" fmla="*/ 800172 h 1209747"/>
              <a:gd name="connsiteX2-77" fmla="*/ 0 w 628650"/>
              <a:gd name="connsiteY2-78" fmla="*/ 562047 h 1209747"/>
              <a:gd name="connsiteX3-79" fmla="*/ 247650 w 628650"/>
              <a:gd name="connsiteY3-80" fmla="*/ 504897 h 1209747"/>
              <a:gd name="connsiteX4-81" fmla="*/ 342900 w 628650"/>
              <a:gd name="connsiteY4-82" fmla="*/ 72 h 1209747"/>
              <a:gd name="connsiteX5-83" fmla="*/ 419100 w 628650"/>
              <a:gd name="connsiteY5-84" fmla="*/ 581097 h 1209747"/>
              <a:gd name="connsiteX6-85" fmla="*/ 628650 w 628650"/>
              <a:gd name="connsiteY6-86" fmla="*/ 657297 h 1209747"/>
              <a:gd name="connsiteX7-87" fmla="*/ 371475 w 628650"/>
              <a:gd name="connsiteY7-88" fmla="*/ 771597 h 1209747"/>
              <a:gd name="connsiteX8-89" fmla="*/ 295275 w 628650"/>
              <a:gd name="connsiteY8-90" fmla="*/ 1209747 h 1209747"/>
              <a:gd name="connsiteX0-91" fmla="*/ 228132 w 618657"/>
              <a:gd name="connsiteY0-92" fmla="*/ 1181172 h 1209747"/>
              <a:gd name="connsiteX1-93" fmla="*/ 190032 w 618657"/>
              <a:gd name="connsiteY1-94" fmla="*/ 800172 h 1209747"/>
              <a:gd name="connsiteX2-95" fmla="*/ 0 w 618657"/>
              <a:gd name="connsiteY2-96" fmla="*/ 589529 h 1209747"/>
              <a:gd name="connsiteX3-97" fmla="*/ 237657 w 618657"/>
              <a:gd name="connsiteY3-98" fmla="*/ 504897 h 1209747"/>
              <a:gd name="connsiteX4-99" fmla="*/ 332907 w 618657"/>
              <a:gd name="connsiteY4-100" fmla="*/ 72 h 1209747"/>
              <a:gd name="connsiteX5-101" fmla="*/ 409107 w 618657"/>
              <a:gd name="connsiteY5-102" fmla="*/ 581097 h 1209747"/>
              <a:gd name="connsiteX6-103" fmla="*/ 618657 w 618657"/>
              <a:gd name="connsiteY6-104" fmla="*/ 657297 h 1209747"/>
              <a:gd name="connsiteX7-105" fmla="*/ 361482 w 618657"/>
              <a:gd name="connsiteY7-106" fmla="*/ 771597 h 1209747"/>
              <a:gd name="connsiteX8-107" fmla="*/ 285282 w 618657"/>
              <a:gd name="connsiteY8-108" fmla="*/ 1209747 h 1209747"/>
              <a:gd name="connsiteX0-109" fmla="*/ 228132 w 618657"/>
              <a:gd name="connsiteY0-110" fmla="*/ 1181172 h 1209747"/>
              <a:gd name="connsiteX1-111" fmla="*/ 190032 w 618657"/>
              <a:gd name="connsiteY1-112" fmla="*/ 800172 h 1209747"/>
              <a:gd name="connsiteX2-113" fmla="*/ 0 w 618657"/>
              <a:gd name="connsiteY2-114" fmla="*/ 589529 h 1209747"/>
              <a:gd name="connsiteX3-115" fmla="*/ 237657 w 618657"/>
              <a:gd name="connsiteY3-116" fmla="*/ 504897 h 1209747"/>
              <a:gd name="connsiteX4-117" fmla="*/ 332907 w 618657"/>
              <a:gd name="connsiteY4-118" fmla="*/ 72 h 1209747"/>
              <a:gd name="connsiteX5-119" fmla="*/ 409107 w 618657"/>
              <a:gd name="connsiteY5-120" fmla="*/ 581097 h 1209747"/>
              <a:gd name="connsiteX6-121" fmla="*/ 618657 w 618657"/>
              <a:gd name="connsiteY6-122" fmla="*/ 657297 h 1209747"/>
              <a:gd name="connsiteX7-123" fmla="*/ 361482 w 618657"/>
              <a:gd name="connsiteY7-124" fmla="*/ 771597 h 1209747"/>
              <a:gd name="connsiteX8-125" fmla="*/ 285282 w 618657"/>
              <a:gd name="connsiteY8-126" fmla="*/ 1209747 h 1209747"/>
              <a:gd name="connsiteX0-127" fmla="*/ 228132 w 618657"/>
              <a:gd name="connsiteY0-128" fmla="*/ 1181172 h 1209747"/>
              <a:gd name="connsiteX1-129" fmla="*/ 190032 w 618657"/>
              <a:gd name="connsiteY1-130" fmla="*/ 800172 h 1209747"/>
              <a:gd name="connsiteX2-131" fmla="*/ 0 w 618657"/>
              <a:gd name="connsiteY2-132" fmla="*/ 589529 h 1209747"/>
              <a:gd name="connsiteX3-133" fmla="*/ 237657 w 618657"/>
              <a:gd name="connsiteY3-134" fmla="*/ 504897 h 1209747"/>
              <a:gd name="connsiteX4-135" fmla="*/ 332907 w 618657"/>
              <a:gd name="connsiteY4-136" fmla="*/ 72 h 1209747"/>
              <a:gd name="connsiteX5-137" fmla="*/ 409107 w 618657"/>
              <a:gd name="connsiteY5-138" fmla="*/ 581097 h 1209747"/>
              <a:gd name="connsiteX6-139" fmla="*/ 618657 w 618657"/>
              <a:gd name="connsiteY6-140" fmla="*/ 657297 h 1209747"/>
              <a:gd name="connsiteX7-141" fmla="*/ 361482 w 618657"/>
              <a:gd name="connsiteY7-142" fmla="*/ 771597 h 1209747"/>
              <a:gd name="connsiteX8-143" fmla="*/ 285282 w 618657"/>
              <a:gd name="connsiteY8-144" fmla="*/ 1209747 h 1209747"/>
              <a:gd name="connsiteX9" fmla="*/ 228132 w 618657"/>
              <a:gd name="connsiteY9" fmla="*/ 1181172 h 1209747"/>
              <a:gd name="connsiteX0-145" fmla="*/ 285282 w 618657"/>
              <a:gd name="connsiteY0-146" fmla="*/ 1209747 h 1209747"/>
              <a:gd name="connsiteX1-147" fmla="*/ 190032 w 618657"/>
              <a:gd name="connsiteY1-148" fmla="*/ 800172 h 1209747"/>
              <a:gd name="connsiteX2-149" fmla="*/ 0 w 618657"/>
              <a:gd name="connsiteY2-150" fmla="*/ 589529 h 1209747"/>
              <a:gd name="connsiteX3-151" fmla="*/ 237657 w 618657"/>
              <a:gd name="connsiteY3-152" fmla="*/ 504897 h 1209747"/>
              <a:gd name="connsiteX4-153" fmla="*/ 332907 w 618657"/>
              <a:gd name="connsiteY4-154" fmla="*/ 72 h 1209747"/>
              <a:gd name="connsiteX5-155" fmla="*/ 409107 w 618657"/>
              <a:gd name="connsiteY5-156" fmla="*/ 581097 h 1209747"/>
              <a:gd name="connsiteX6-157" fmla="*/ 618657 w 618657"/>
              <a:gd name="connsiteY6-158" fmla="*/ 657297 h 1209747"/>
              <a:gd name="connsiteX7-159" fmla="*/ 361482 w 618657"/>
              <a:gd name="connsiteY7-160" fmla="*/ 771597 h 1209747"/>
              <a:gd name="connsiteX8-161" fmla="*/ 285282 w 618657"/>
              <a:gd name="connsiteY8-162" fmla="*/ 1209747 h 1209747"/>
              <a:gd name="connsiteX0-163" fmla="*/ 270292 w 618657"/>
              <a:gd name="connsiteY0-164" fmla="*/ 1249721 h 1249721"/>
              <a:gd name="connsiteX1-165" fmla="*/ 190032 w 618657"/>
              <a:gd name="connsiteY1-166" fmla="*/ 800172 h 1249721"/>
              <a:gd name="connsiteX2-167" fmla="*/ 0 w 618657"/>
              <a:gd name="connsiteY2-168" fmla="*/ 589529 h 1249721"/>
              <a:gd name="connsiteX3-169" fmla="*/ 237657 w 618657"/>
              <a:gd name="connsiteY3-170" fmla="*/ 504897 h 1249721"/>
              <a:gd name="connsiteX4-171" fmla="*/ 332907 w 618657"/>
              <a:gd name="connsiteY4-172" fmla="*/ 72 h 1249721"/>
              <a:gd name="connsiteX5-173" fmla="*/ 409107 w 618657"/>
              <a:gd name="connsiteY5-174" fmla="*/ 581097 h 1249721"/>
              <a:gd name="connsiteX6-175" fmla="*/ 618657 w 618657"/>
              <a:gd name="connsiteY6-176" fmla="*/ 657297 h 1249721"/>
              <a:gd name="connsiteX7-177" fmla="*/ 361482 w 618657"/>
              <a:gd name="connsiteY7-178" fmla="*/ 771597 h 1249721"/>
              <a:gd name="connsiteX8-179" fmla="*/ 270292 w 618657"/>
              <a:gd name="connsiteY8-180" fmla="*/ 1249721 h 1249721"/>
              <a:gd name="connsiteX0-181" fmla="*/ 270292 w 618657"/>
              <a:gd name="connsiteY0-182" fmla="*/ 1249721 h 1249721"/>
              <a:gd name="connsiteX1-183" fmla="*/ 190032 w 618657"/>
              <a:gd name="connsiteY1-184" fmla="*/ 775188 h 1249721"/>
              <a:gd name="connsiteX2-185" fmla="*/ 0 w 618657"/>
              <a:gd name="connsiteY2-186" fmla="*/ 589529 h 1249721"/>
              <a:gd name="connsiteX3-187" fmla="*/ 237657 w 618657"/>
              <a:gd name="connsiteY3-188" fmla="*/ 504897 h 1249721"/>
              <a:gd name="connsiteX4-189" fmla="*/ 332907 w 618657"/>
              <a:gd name="connsiteY4-190" fmla="*/ 72 h 1249721"/>
              <a:gd name="connsiteX5-191" fmla="*/ 409107 w 618657"/>
              <a:gd name="connsiteY5-192" fmla="*/ 581097 h 1249721"/>
              <a:gd name="connsiteX6-193" fmla="*/ 618657 w 618657"/>
              <a:gd name="connsiteY6-194" fmla="*/ 657297 h 1249721"/>
              <a:gd name="connsiteX7-195" fmla="*/ 361482 w 618657"/>
              <a:gd name="connsiteY7-196" fmla="*/ 771597 h 1249721"/>
              <a:gd name="connsiteX8-197" fmla="*/ 270292 w 618657"/>
              <a:gd name="connsiteY8-198" fmla="*/ 1249721 h 1249721"/>
              <a:gd name="connsiteX0-199" fmla="*/ 270292 w 618657"/>
              <a:gd name="connsiteY0-200" fmla="*/ 1249721 h 1249721"/>
              <a:gd name="connsiteX1-201" fmla="*/ 190032 w 618657"/>
              <a:gd name="connsiteY1-202" fmla="*/ 775188 h 1249721"/>
              <a:gd name="connsiteX2-203" fmla="*/ 0 w 618657"/>
              <a:gd name="connsiteY2-204" fmla="*/ 589529 h 1249721"/>
              <a:gd name="connsiteX3-205" fmla="*/ 237657 w 618657"/>
              <a:gd name="connsiteY3-206" fmla="*/ 504897 h 1249721"/>
              <a:gd name="connsiteX4-207" fmla="*/ 332907 w 618657"/>
              <a:gd name="connsiteY4-208" fmla="*/ 72 h 1249721"/>
              <a:gd name="connsiteX5-209" fmla="*/ 409107 w 618657"/>
              <a:gd name="connsiteY5-210" fmla="*/ 581097 h 1249721"/>
              <a:gd name="connsiteX6-211" fmla="*/ 618657 w 618657"/>
              <a:gd name="connsiteY6-212" fmla="*/ 657297 h 1249721"/>
              <a:gd name="connsiteX7-213" fmla="*/ 361482 w 618657"/>
              <a:gd name="connsiteY7-214" fmla="*/ 771597 h 1249721"/>
              <a:gd name="connsiteX8-215" fmla="*/ 270292 w 618657"/>
              <a:gd name="connsiteY8-216" fmla="*/ 1249721 h 1249721"/>
              <a:gd name="connsiteX0-217" fmla="*/ 297774 w 618657"/>
              <a:gd name="connsiteY0-218" fmla="*/ 1257216 h 1257216"/>
              <a:gd name="connsiteX1-219" fmla="*/ 190032 w 618657"/>
              <a:gd name="connsiteY1-220" fmla="*/ 775188 h 1257216"/>
              <a:gd name="connsiteX2-221" fmla="*/ 0 w 618657"/>
              <a:gd name="connsiteY2-222" fmla="*/ 589529 h 1257216"/>
              <a:gd name="connsiteX3-223" fmla="*/ 237657 w 618657"/>
              <a:gd name="connsiteY3-224" fmla="*/ 504897 h 1257216"/>
              <a:gd name="connsiteX4-225" fmla="*/ 332907 w 618657"/>
              <a:gd name="connsiteY4-226" fmla="*/ 72 h 1257216"/>
              <a:gd name="connsiteX5-227" fmla="*/ 409107 w 618657"/>
              <a:gd name="connsiteY5-228" fmla="*/ 581097 h 1257216"/>
              <a:gd name="connsiteX6-229" fmla="*/ 618657 w 618657"/>
              <a:gd name="connsiteY6-230" fmla="*/ 657297 h 1257216"/>
              <a:gd name="connsiteX7-231" fmla="*/ 361482 w 618657"/>
              <a:gd name="connsiteY7-232" fmla="*/ 771597 h 1257216"/>
              <a:gd name="connsiteX8-233" fmla="*/ 297774 w 618657"/>
              <a:gd name="connsiteY8-234" fmla="*/ 1257216 h 1257216"/>
              <a:gd name="connsiteX0-235" fmla="*/ 297774 w 618657"/>
              <a:gd name="connsiteY0-236" fmla="*/ 1257216 h 1257216"/>
              <a:gd name="connsiteX1-237" fmla="*/ 190032 w 618657"/>
              <a:gd name="connsiteY1-238" fmla="*/ 775188 h 1257216"/>
              <a:gd name="connsiteX2-239" fmla="*/ 0 w 618657"/>
              <a:gd name="connsiteY2-240" fmla="*/ 589529 h 1257216"/>
              <a:gd name="connsiteX3-241" fmla="*/ 237657 w 618657"/>
              <a:gd name="connsiteY3-242" fmla="*/ 504897 h 1257216"/>
              <a:gd name="connsiteX4-243" fmla="*/ 332907 w 618657"/>
              <a:gd name="connsiteY4-244" fmla="*/ 72 h 1257216"/>
              <a:gd name="connsiteX5-245" fmla="*/ 409107 w 618657"/>
              <a:gd name="connsiteY5-246" fmla="*/ 581097 h 1257216"/>
              <a:gd name="connsiteX6-247" fmla="*/ 618657 w 618657"/>
              <a:gd name="connsiteY6-248" fmla="*/ 657297 h 1257216"/>
              <a:gd name="connsiteX7-249" fmla="*/ 388964 w 618657"/>
              <a:gd name="connsiteY7-250" fmla="*/ 776593 h 1257216"/>
              <a:gd name="connsiteX8-251" fmla="*/ 297774 w 618657"/>
              <a:gd name="connsiteY8-252" fmla="*/ 1257216 h 1257216"/>
              <a:gd name="connsiteX0-253" fmla="*/ 297774 w 618657"/>
              <a:gd name="connsiteY0-254" fmla="*/ 1257216 h 1257216"/>
              <a:gd name="connsiteX1-255" fmla="*/ 190032 w 618657"/>
              <a:gd name="connsiteY1-256" fmla="*/ 775188 h 1257216"/>
              <a:gd name="connsiteX2-257" fmla="*/ 0 w 618657"/>
              <a:gd name="connsiteY2-258" fmla="*/ 589529 h 1257216"/>
              <a:gd name="connsiteX3-259" fmla="*/ 237657 w 618657"/>
              <a:gd name="connsiteY3-260" fmla="*/ 504897 h 1257216"/>
              <a:gd name="connsiteX4-261" fmla="*/ 332907 w 618657"/>
              <a:gd name="connsiteY4-262" fmla="*/ 72 h 1257216"/>
              <a:gd name="connsiteX5-263" fmla="*/ 409107 w 618657"/>
              <a:gd name="connsiteY5-264" fmla="*/ 581097 h 1257216"/>
              <a:gd name="connsiteX6-265" fmla="*/ 618657 w 618657"/>
              <a:gd name="connsiteY6-266" fmla="*/ 657297 h 1257216"/>
              <a:gd name="connsiteX7-267" fmla="*/ 388964 w 618657"/>
              <a:gd name="connsiteY7-268" fmla="*/ 776593 h 1257216"/>
              <a:gd name="connsiteX8-269" fmla="*/ 297774 w 618657"/>
              <a:gd name="connsiteY8-270" fmla="*/ 1257216 h 1257216"/>
              <a:gd name="connsiteX0-271" fmla="*/ 297774 w 618657"/>
              <a:gd name="connsiteY0-272" fmla="*/ 1257216 h 1257216"/>
              <a:gd name="connsiteX1-273" fmla="*/ 190032 w 618657"/>
              <a:gd name="connsiteY1-274" fmla="*/ 775188 h 1257216"/>
              <a:gd name="connsiteX2-275" fmla="*/ 0 w 618657"/>
              <a:gd name="connsiteY2-276" fmla="*/ 589529 h 1257216"/>
              <a:gd name="connsiteX3-277" fmla="*/ 237657 w 618657"/>
              <a:gd name="connsiteY3-278" fmla="*/ 504897 h 1257216"/>
              <a:gd name="connsiteX4-279" fmla="*/ 332907 w 618657"/>
              <a:gd name="connsiteY4-280" fmla="*/ 72 h 1257216"/>
              <a:gd name="connsiteX5-281" fmla="*/ 409107 w 618657"/>
              <a:gd name="connsiteY5-282" fmla="*/ 581097 h 1257216"/>
              <a:gd name="connsiteX6-283" fmla="*/ 618657 w 618657"/>
              <a:gd name="connsiteY6-284" fmla="*/ 657297 h 1257216"/>
              <a:gd name="connsiteX7-285" fmla="*/ 388964 w 618657"/>
              <a:gd name="connsiteY7-286" fmla="*/ 776593 h 1257216"/>
              <a:gd name="connsiteX8-287" fmla="*/ 297774 w 618657"/>
              <a:gd name="connsiteY8-288" fmla="*/ 1257216 h 1257216"/>
              <a:gd name="connsiteX0-289" fmla="*/ 317761 w 638644"/>
              <a:gd name="connsiteY0-290" fmla="*/ 1257216 h 1257216"/>
              <a:gd name="connsiteX1-291" fmla="*/ 210019 w 638644"/>
              <a:gd name="connsiteY1-292" fmla="*/ 775188 h 1257216"/>
              <a:gd name="connsiteX2-293" fmla="*/ 0 w 638644"/>
              <a:gd name="connsiteY2-294" fmla="*/ 597024 h 1257216"/>
              <a:gd name="connsiteX3-295" fmla="*/ 257644 w 638644"/>
              <a:gd name="connsiteY3-296" fmla="*/ 504897 h 1257216"/>
              <a:gd name="connsiteX4-297" fmla="*/ 352894 w 638644"/>
              <a:gd name="connsiteY4-298" fmla="*/ 72 h 1257216"/>
              <a:gd name="connsiteX5-299" fmla="*/ 429094 w 638644"/>
              <a:gd name="connsiteY5-300" fmla="*/ 581097 h 1257216"/>
              <a:gd name="connsiteX6-301" fmla="*/ 638644 w 638644"/>
              <a:gd name="connsiteY6-302" fmla="*/ 657297 h 1257216"/>
              <a:gd name="connsiteX7-303" fmla="*/ 408951 w 638644"/>
              <a:gd name="connsiteY7-304" fmla="*/ 776593 h 1257216"/>
              <a:gd name="connsiteX8-305" fmla="*/ 317761 w 638644"/>
              <a:gd name="connsiteY8-306" fmla="*/ 1257216 h 1257216"/>
              <a:gd name="connsiteX0-307" fmla="*/ 317761 w 638644"/>
              <a:gd name="connsiteY0-308" fmla="*/ 1257216 h 1257216"/>
              <a:gd name="connsiteX1-309" fmla="*/ 227508 w 638644"/>
              <a:gd name="connsiteY1-310" fmla="*/ 772690 h 1257216"/>
              <a:gd name="connsiteX2-311" fmla="*/ 0 w 638644"/>
              <a:gd name="connsiteY2-312" fmla="*/ 597024 h 1257216"/>
              <a:gd name="connsiteX3-313" fmla="*/ 257644 w 638644"/>
              <a:gd name="connsiteY3-314" fmla="*/ 504897 h 1257216"/>
              <a:gd name="connsiteX4-315" fmla="*/ 352894 w 638644"/>
              <a:gd name="connsiteY4-316" fmla="*/ 72 h 1257216"/>
              <a:gd name="connsiteX5-317" fmla="*/ 429094 w 638644"/>
              <a:gd name="connsiteY5-318" fmla="*/ 581097 h 1257216"/>
              <a:gd name="connsiteX6-319" fmla="*/ 638644 w 638644"/>
              <a:gd name="connsiteY6-320" fmla="*/ 657297 h 1257216"/>
              <a:gd name="connsiteX7-321" fmla="*/ 408951 w 638644"/>
              <a:gd name="connsiteY7-322" fmla="*/ 776593 h 1257216"/>
              <a:gd name="connsiteX8-323" fmla="*/ 317761 w 638644"/>
              <a:gd name="connsiteY8-324" fmla="*/ 1257216 h 1257216"/>
              <a:gd name="connsiteX0-325" fmla="*/ 339441 w 638644"/>
              <a:gd name="connsiteY0-326" fmla="*/ 1253055 h 1253055"/>
              <a:gd name="connsiteX1-327" fmla="*/ 227508 w 638644"/>
              <a:gd name="connsiteY1-328" fmla="*/ 772690 h 1253055"/>
              <a:gd name="connsiteX2-329" fmla="*/ 0 w 638644"/>
              <a:gd name="connsiteY2-330" fmla="*/ 597024 h 1253055"/>
              <a:gd name="connsiteX3-331" fmla="*/ 257644 w 638644"/>
              <a:gd name="connsiteY3-332" fmla="*/ 504897 h 1253055"/>
              <a:gd name="connsiteX4-333" fmla="*/ 352894 w 638644"/>
              <a:gd name="connsiteY4-334" fmla="*/ 72 h 1253055"/>
              <a:gd name="connsiteX5-335" fmla="*/ 429094 w 638644"/>
              <a:gd name="connsiteY5-336" fmla="*/ 581097 h 1253055"/>
              <a:gd name="connsiteX6-337" fmla="*/ 638644 w 638644"/>
              <a:gd name="connsiteY6-338" fmla="*/ 657297 h 1253055"/>
              <a:gd name="connsiteX7-339" fmla="*/ 408951 w 638644"/>
              <a:gd name="connsiteY7-340" fmla="*/ 776593 h 1253055"/>
              <a:gd name="connsiteX8-341" fmla="*/ 339441 w 638644"/>
              <a:gd name="connsiteY8-342" fmla="*/ 1253055 h 1253055"/>
              <a:gd name="connsiteX0-343" fmla="*/ 339441 w 638644"/>
              <a:gd name="connsiteY0-344" fmla="*/ 1253055 h 1253055"/>
              <a:gd name="connsiteX1-345" fmla="*/ 227508 w 638644"/>
              <a:gd name="connsiteY1-346" fmla="*/ 772690 h 1253055"/>
              <a:gd name="connsiteX2-347" fmla="*/ 0 w 638644"/>
              <a:gd name="connsiteY2-348" fmla="*/ 597024 h 1253055"/>
              <a:gd name="connsiteX3-349" fmla="*/ 257644 w 638644"/>
              <a:gd name="connsiteY3-350" fmla="*/ 504897 h 1253055"/>
              <a:gd name="connsiteX4-351" fmla="*/ 352894 w 638644"/>
              <a:gd name="connsiteY4-352" fmla="*/ 72 h 1253055"/>
              <a:gd name="connsiteX5-353" fmla="*/ 429094 w 638644"/>
              <a:gd name="connsiteY5-354" fmla="*/ 581097 h 1253055"/>
              <a:gd name="connsiteX6-355" fmla="*/ 638644 w 638644"/>
              <a:gd name="connsiteY6-356" fmla="*/ 657297 h 1253055"/>
              <a:gd name="connsiteX7-357" fmla="*/ 427015 w 638644"/>
              <a:gd name="connsiteY7-358" fmla="*/ 776594 h 1253055"/>
              <a:gd name="connsiteX8-359" fmla="*/ 339441 w 638644"/>
              <a:gd name="connsiteY8-360" fmla="*/ 1253055 h 1253055"/>
              <a:gd name="connsiteX0-361" fmla="*/ 339441 w 638644"/>
              <a:gd name="connsiteY0-362" fmla="*/ 1253055 h 1253055"/>
              <a:gd name="connsiteX1-363" fmla="*/ 227508 w 638644"/>
              <a:gd name="connsiteY1-364" fmla="*/ 772690 h 1253055"/>
              <a:gd name="connsiteX2-365" fmla="*/ 0 w 638644"/>
              <a:gd name="connsiteY2-366" fmla="*/ 597024 h 1253055"/>
              <a:gd name="connsiteX3-367" fmla="*/ 257644 w 638644"/>
              <a:gd name="connsiteY3-368" fmla="*/ 504897 h 1253055"/>
              <a:gd name="connsiteX4-369" fmla="*/ 352894 w 638644"/>
              <a:gd name="connsiteY4-370" fmla="*/ 72 h 1253055"/>
              <a:gd name="connsiteX5-371" fmla="*/ 443547 w 638644"/>
              <a:gd name="connsiteY5-372" fmla="*/ 539503 h 1253055"/>
              <a:gd name="connsiteX6-373" fmla="*/ 638644 w 638644"/>
              <a:gd name="connsiteY6-374" fmla="*/ 657297 h 1253055"/>
              <a:gd name="connsiteX7-375" fmla="*/ 427015 w 638644"/>
              <a:gd name="connsiteY7-376" fmla="*/ 776594 h 1253055"/>
              <a:gd name="connsiteX8-377" fmla="*/ 339441 w 638644"/>
              <a:gd name="connsiteY8-378" fmla="*/ 1253055 h 1253055"/>
              <a:gd name="connsiteX0-379" fmla="*/ 339441 w 642257"/>
              <a:gd name="connsiteY0-380" fmla="*/ 1253055 h 1253055"/>
              <a:gd name="connsiteX1-381" fmla="*/ 227508 w 642257"/>
              <a:gd name="connsiteY1-382" fmla="*/ 772690 h 1253055"/>
              <a:gd name="connsiteX2-383" fmla="*/ 0 w 642257"/>
              <a:gd name="connsiteY2-384" fmla="*/ 597024 h 1253055"/>
              <a:gd name="connsiteX3-385" fmla="*/ 257644 w 642257"/>
              <a:gd name="connsiteY3-386" fmla="*/ 504897 h 1253055"/>
              <a:gd name="connsiteX4-387" fmla="*/ 352894 w 642257"/>
              <a:gd name="connsiteY4-388" fmla="*/ 72 h 1253055"/>
              <a:gd name="connsiteX5-389" fmla="*/ 443547 w 642257"/>
              <a:gd name="connsiteY5-390" fmla="*/ 539503 h 1253055"/>
              <a:gd name="connsiteX6-391" fmla="*/ 642257 w 642257"/>
              <a:gd name="connsiteY6-392" fmla="*/ 628182 h 1253055"/>
              <a:gd name="connsiteX7-393" fmla="*/ 427015 w 642257"/>
              <a:gd name="connsiteY7-394" fmla="*/ 776594 h 1253055"/>
              <a:gd name="connsiteX8-395" fmla="*/ 339441 w 642257"/>
              <a:gd name="connsiteY8-396" fmla="*/ 1253055 h 1253055"/>
              <a:gd name="connsiteX0-397" fmla="*/ 339441 w 642257"/>
              <a:gd name="connsiteY0-398" fmla="*/ 1253055 h 1253055"/>
              <a:gd name="connsiteX1-399" fmla="*/ 227508 w 642257"/>
              <a:gd name="connsiteY1-400" fmla="*/ 772690 h 1253055"/>
              <a:gd name="connsiteX2-401" fmla="*/ 0 w 642257"/>
              <a:gd name="connsiteY2-402" fmla="*/ 597024 h 1253055"/>
              <a:gd name="connsiteX3-403" fmla="*/ 257644 w 642257"/>
              <a:gd name="connsiteY3-404" fmla="*/ 504897 h 1253055"/>
              <a:gd name="connsiteX4-405" fmla="*/ 352894 w 642257"/>
              <a:gd name="connsiteY4-406" fmla="*/ 72 h 1253055"/>
              <a:gd name="connsiteX5-407" fmla="*/ 436320 w 642257"/>
              <a:gd name="connsiteY5-408" fmla="*/ 514546 h 1253055"/>
              <a:gd name="connsiteX6-409" fmla="*/ 642257 w 642257"/>
              <a:gd name="connsiteY6-410" fmla="*/ 628182 h 1253055"/>
              <a:gd name="connsiteX7-411" fmla="*/ 427015 w 642257"/>
              <a:gd name="connsiteY7-412" fmla="*/ 776594 h 1253055"/>
              <a:gd name="connsiteX8-413" fmla="*/ 339441 w 642257"/>
              <a:gd name="connsiteY8-414" fmla="*/ 1253055 h 1253055"/>
              <a:gd name="connsiteX0-415" fmla="*/ 339441 w 642257"/>
              <a:gd name="connsiteY0-416" fmla="*/ 1253055 h 1253055"/>
              <a:gd name="connsiteX1-417" fmla="*/ 227508 w 642257"/>
              <a:gd name="connsiteY1-418" fmla="*/ 772690 h 1253055"/>
              <a:gd name="connsiteX2-419" fmla="*/ 0 w 642257"/>
              <a:gd name="connsiteY2-420" fmla="*/ 597024 h 1253055"/>
              <a:gd name="connsiteX3-421" fmla="*/ 257644 w 642257"/>
              <a:gd name="connsiteY3-422" fmla="*/ 504897 h 1253055"/>
              <a:gd name="connsiteX4-423" fmla="*/ 352894 w 642257"/>
              <a:gd name="connsiteY4-424" fmla="*/ 72 h 1253055"/>
              <a:gd name="connsiteX5-425" fmla="*/ 436320 w 642257"/>
              <a:gd name="connsiteY5-426" fmla="*/ 514546 h 1253055"/>
              <a:gd name="connsiteX6-427" fmla="*/ 642257 w 642257"/>
              <a:gd name="connsiteY6-428" fmla="*/ 628182 h 1253055"/>
              <a:gd name="connsiteX7-429" fmla="*/ 455920 w 642257"/>
              <a:gd name="connsiteY7-430" fmla="*/ 780753 h 1253055"/>
              <a:gd name="connsiteX8-431" fmla="*/ 339441 w 642257"/>
              <a:gd name="connsiteY8-432" fmla="*/ 1253055 h 1253055"/>
              <a:gd name="connsiteX0-433" fmla="*/ 339441 w 642257"/>
              <a:gd name="connsiteY0-434" fmla="*/ 1253055 h 1253055"/>
              <a:gd name="connsiteX1-435" fmla="*/ 227508 w 642257"/>
              <a:gd name="connsiteY1-436" fmla="*/ 772690 h 1253055"/>
              <a:gd name="connsiteX2-437" fmla="*/ 0 w 642257"/>
              <a:gd name="connsiteY2-438" fmla="*/ 597024 h 1253055"/>
              <a:gd name="connsiteX3-439" fmla="*/ 257644 w 642257"/>
              <a:gd name="connsiteY3-440" fmla="*/ 504897 h 1253055"/>
              <a:gd name="connsiteX4-441" fmla="*/ 352894 w 642257"/>
              <a:gd name="connsiteY4-442" fmla="*/ 72 h 1253055"/>
              <a:gd name="connsiteX5-443" fmla="*/ 436320 w 642257"/>
              <a:gd name="connsiteY5-444" fmla="*/ 514546 h 1253055"/>
              <a:gd name="connsiteX6-445" fmla="*/ 642257 w 642257"/>
              <a:gd name="connsiteY6-446" fmla="*/ 628182 h 1253055"/>
              <a:gd name="connsiteX7-447" fmla="*/ 441468 w 642257"/>
              <a:gd name="connsiteY7-448" fmla="*/ 789072 h 1253055"/>
              <a:gd name="connsiteX8-449" fmla="*/ 339441 w 642257"/>
              <a:gd name="connsiteY8-450" fmla="*/ 1253055 h 1253055"/>
              <a:gd name="connsiteX0-451" fmla="*/ 339441 w 642257"/>
              <a:gd name="connsiteY0-452" fmla="*/ 1253055 h 1253055"/>
              <a:gd name="connsiteX1-453" fmla="*/ 227508 w 642257"/>
              <a:gd name="connsiteY1-454" fmla="*/ 772690 h 1253055"/>
              <a:gd name="connsiteX2-455" fmla="*/ 0 w 642257"/>
              <a:gd name="connsiteY2-456" fmla="*/ 597024 h 1253055"/>
              <a:gd name="connsiteX3-457" fmla="*/ 257644 w 642257"/>
              <a:gd name="connsiteY3-458" fmla="*/ 504897 h 1253055"/>
              <a:gd name="connsiteX4-459" fmla="*/ 352894 w 642257"/>
              <a:gd name="connsiteY4-460" fmla="*/ 72 h 1253055"/>
              <a:gd name="connsiteX5-461" fmla="*/ 436320 w 642257"/>
              <a:gd name="connsiteY5-462" fmla="*/ 514546 h 1253055"/>
              <a:gd name="connsiteX6-463" fmla="*/ 642257 w 642257"/>
              <a:gd name="connsiteY6-464" fmla="*/ 628182 h 1253055"/>
              <a:gd name="connsiteX7-465" fmla="*/ 441468 w 642257"/>
              <a:gd name="connsiteY7-466" fmla="*/ 789072 h 1253055"/>
              <a:gd name="connsiteX8-467" fmla="*/ 339441 w 642257"/>
              <a:gd name="connsiteY8-468" fmla="*/ 1253055 h 12530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97DA9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70234" y="4191000"/>
            <a:ext cx="2418134" cy="2666999"/>
            <a:chOff x="-170234" y="3870154"/>
            <a:chExt cx="2486508" cy="298784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70234" y="3870154"/>
              <a:ext cx="2486508" cy="248650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910" b="93874" l="0" r="100000">
                          <a14:foregroundMark x1="21261" y1="35315" x2="18559" y2="78378"/>
                          <a14:foregroundMark x1="84685" y1="60180" x2="88649" y2="65946"/>
                          <a14:foregroundMark x1="72072" y1="58559" x2="64685" y2="69369"/>
                          <a14:foregroundMark x1="72072" y1="55495" x2="63063" y2="68108"/>
                          <a14:backgroundMark x1="14234" y1="23784" x2="80541" y2="25586"/>
                          <a14:backgroundMark x1="73333" y1="14414" x2="96036" y2="34414"/>
                          <a14:backgroundMark x1="52613" y1="8649" x2="721" y2="30450"/>
                          <a14:backgroundMark x1="5045" y1="12072" x2="0" y2="30450"/>
                          <a14:backgroundMark x1="10631" y1="17477" x2="541" y2="43964"/>
                          <a14:backgroundMark x1="6306" y1="30270" x2="66847" y2="28288"/>
                          <a14:backgroundMark x1="73153" y1="26486" x2="96396" y2="31351"/>
                          <a14:backgroundMark x1="65045" y1="20901" x2="60721" y2="36577"/>
                          <a14:backgroundMark x1="59820" y1="39640" x2="63604" y2="53514"/>
                          <a14:backgroundMark x1="64144" y1="50811" x2="61081" y2="65405"/>
                          <a14:backgroundMark x1="57477" y1="53694" x2="67207" y2="58378"/>
                          <a14:backgroundMark x1="93874" y1="51171" x2="98018" y2="69910"/>
                          <a14:backgroundMark x1="33694" y1="29369" x2="34595" y2="84505"/>
                          <a14:backgroundMark x1="89550" y1="60000" x2="99820" y2="52793"/>
                          <a14:backgroundMark x1="92613" y1="50090" x2="95315" y2="72793"/>
                          <a14:backgroundMark x1="69369" y1="30270" x2="91351" y2="33874"/>
                          <a14:backgroundMark x1="97117" y1="16216" x2="98559" y2="29009"/>
                          <a14:backgroundMark x1="98559" y1="29369" x2="98198" y2="36577"/>
                          <a14:backgroundMark x1="98198" y1="36577" x2="99820" y2="39640"/>
                          <a14:backgroundMark x1="97477" y1="47748" x2="97117" y2="52793"/>
                          <a14:backgroundMark x1="92252" y1="52973" x2="89189" y2="58559"/>
                          <a14:backgroundMark x1="91351" y1="49910" x2="85766" y2="57297"/>
                          <a14:backgroundMark x1="89009" y1="58559" x2="94595" y2="69189"/>
                        </a14:backgroundRemoval>
                      </a14:imgEffect>
                    </a14:imgLayer>
                  </a14:imgProps>
                </a:ext>
              </a:extLst>
            </a:blip>
            <a:srcRect t="30962" b="10183"/>
            <a:stretch>
              <a:fillRect/>
            </a:stretch>
          </p:blipFill>
          <p:spPr>
            <a:xfrm>
              <a:off x="0" y="5355770"/>
              <a:ext cx="2146041" cy="1502229"/>
            </a:xfrm>
            <a:prstGeom prst="rect">
              <a:avLst/>
            </a:prstGeom>
          </p:spPr>
        </p:pic>
      </p:grpSp>
      <p:graphicFrame>
        <p:nvGraphicFramePr>
          <p:cNvPr id="9219" name="Object 2"/>
          <p:cNvGraphicFramePr>
            <a:graphicFrameLocks noChangeAspect="1"/>
          </p:cNvGraphicFramePr>
          <p:nvPr/>
        </p:nvGraphicFramePr>
        <p:xfrm>
          <a:off x="5257800" y="2682875"/>
          <a:ext cx="150114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r:id="rId8" imgW="419100" imgH="393700" progId="Equation.3">
                  <p:embed/>
                </p:oleObj>
              </mc:Choice>
              <mc:Fallback>
                <p:oleObj r:id="rId8" imgW="419100" imgH="393700" progId="Equation.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57800" y="2682875"/>
                        <a:ext cx="1501140" cy="9747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/>
        </p:nvGraphicFramePr>
        <p:xfrm>
          <a:off x="6985000" y="2621280"/>
          <a:ext cx="904875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r:id="rId10" imgW="279400" imgH="393700" progId="Equation.3">
                  <p:embed/>
                </p:oleObj>
              </mc:Choice>
              <mc:Fallback>
                <p:oleObj r:id="rId10" imgW="279400" imgH="393700" progId="Equation.3">
                  <p:embed/>
                  <p:pic>
                    <p:nvPicPr>
                      <p:cNvPr id="0" name="Picture 3077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985000" y="2621280"/>
                        <a:ext cx="904875" cy="1057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0"/>
          <p:cNvSpPr/>
          <p:nvPr/>
        </p:nvSpPr>
        <p:spPr>
          <a:xfrm>
            <a:off x="285750" y="568325"/>
            <a:ext cx="11701780" cy="14636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0170" tIns="60085" rIns="120170" bIns="60085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0075" lvl="1" indent="-142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200150" lvl="2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802130" lvl="3" indent="-43053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402205" lvl="4" indent="-5734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sz="4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Viết các phân số sau dưới dạng phân số thập phân (phân số có mẫu số l</a:t>
            </a:r>
            <a:r>
              <a:rPr sz="4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100)</a:t>
            </a:r>
            <a:endParaRPr sz="4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9226" name="Object 5"/>
          <p:cNvGraphicFramePr>
            <a:graphicFrameLocks noChangeAspect="1"/>
          </p:cNvGraphicFramePr>
          <p:nvPr/>
        </p:nvGraphicFramePr>
        <p:xfrm>
          <a:off x="5257800" y="4064000"/>
          <a:ext cx="1323340" cy="1138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r:id="rId12" imgW="342900" imgH="393700" progId="Equation.3">
                  <p:embed/>
                </p:oleObj>
              </mc:Choice>
              <mc:Fallback>
                <p:oleObj r:id="rId12" imgW="342900" imgH="393700" progId="Equation.3">
                  <p:embed/>
                  <p:pic>
                    <p:nvPicPr>
                      <p:cNvPr id="0" name="Picture 3076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257800" y="4064000"/>
                        <a:ext cx="1323340" cy="113855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"/>
          <p:cNvGraphicFramePr>
            <a:graphicFrameLocks noChangeAspect="1"/>
          </p:cNvGraphicFramePr>
          <p:nvPr/>
        </p:nvGraphicFramePr>
        <p:xfrm>
          <a:off x="6923405" y="4124325"/>
          <a:ext cx="1017905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r:id="rId14" imgW="279400" imgH="393700" progId="Equation.3">
                  <p:embed/>
                </p:oleObj>
              </mc:Choice>
              <mc:Fallback>
                <p:oleObj r:id="rId14" imgW="279400" imgH="393700" progId="Equation.3">
                  <p:embed/>
                  <p:pic>
                    <p:nvPicPr>
                      <p:cNvPr id="0" name="Picture 3078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923405" y="4124325"/>
                        <a:ext cx="1017905" cy="1057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749895" y="1721505"/>
            <a:ext cx="11350535" cy="3866469"/>
          </a:xfrm>
          <a:custGeom>
            <a:avLst/>
            <a:gdLst>
              <a:gd name="connsiteX0" fmla="*/ 8091242 w 8196943"/>
              <a:gd name="connsiteY0" fmla="*/ 0 h 4098471"/>
              <a:gd name="connsiteX1" fmla="*/ 8196943 w 8196943"/>
              <a:gd name="connsiteY1" fmla="*/ 0 h 4098471"/>
              <a:gd name="connsiteX2" fmla="*/ 8196943 w 8196943"/>
              <a:gd name="connsiteY2" fmla="*/ 766142 h 4098471"/>
              <a:gd name="connsiteX3" fmla="*/ 7987259 w 8196943"/>
              <a:gd name="connsiteY3" fmla="*/ 796665 h 4098471"/>
              <a:gd name="connsiteX4" fmla="*/ 7989692 w 8196943"/>
              <a:gd name="connsiteY4" fmla="*/ 795419 h 4098471"/>
              <a:gd name="connsiteX5" fmla="*/ 8071252 w 8196943"/>
              <a:gd name="connsiteY5" fmla="*/ 709777 h 4098471"/>
              <a:gd name="connsiteX6" fmla="*/ 8110684 w 8196943"/>
              <a:gd name="connsiteY6" fmla="*/ 19716 h 4098471"/>
              <a:gd name="connsiteX7" fmla="*/ 1627861 w 8196943"/>
              <a:gd name="connsiteY7" fmla="*/ 0 h 4098471"/>
              <a:gd name="connsiteX8" fmla="*/ 6922112 w 8196943"/>
              <a:gd name="connsiteY8" fmla="*/ 0 h 4098471"/>
              <a:gd name="connsiteX9" fmla="*/ 6931853 w 8196943"/>
              <a:gd name="connsiteY9" fmla="*/ 66860 h 4098471"/>
              <a:gd name="connsiteX10" fmla="*/ 6957297 w 8196943"/>
              <a:gd name="connsiteY10" fmla="*/ 266167 h 4098471"/>
              <a:gd name="connsiteX11" fmla="*/ 6957297 w 8196943"/>
              <a:gd name="connsiteY11" fmla="*/ 591481 h 4098471"/>
              <a:gd name="connsiteX12" fmla="*/ 6888290 w 8196943"/>
              <a:gd name="connsiteY12" fmla="*/ 906938 h 4098471"/>
              <a:gd name="connsiteX13" fmla="*/ 6898148 w 8196943"/>
              <a:gd name="connsiteY13" fmla="*/ 1123814 h 4098471"/>
              <a:gd name="connsiteX14" fmla="*/ 6996729 w 8196943"/>
              <a:gd name="connsiteY14" fmla="*/ 1212536 h 4098471"/>
              <a:gd name="connsiteX15" fmla="*/ 7184031 w 8196943"/>
              <a:gd name="connsiteY15" fmla="*/ 1123814 h 4098471"/>
              <a:gd name="connsiteX16" fmla="*/ 7304792 w 8196943"/>
              <a:gd name="connsiteY16" fmla="*/ 1027082 h 4098471"/>
              <a:gd name="connsiteX17" fmla="*/ 7306433 w 8196943"/>
              <a:gd name="connsiteY17" fmla="*/ 1025755 h 4098471"/>
              <a:gd name="connsiteX18" fmla="*/ 7085239 w 8196943"/>
              <a:gd name="connsiteY18" fmla="*/ 1338029 h 4098471"/>
              <a:gd name="connsiteX19" fmla="*/ 6837589 w 8196943"/>
              <a:gd name="connsiteY19" fmla="*/ 1566629 h 4098471"/>
              <a:gd name="connsiteX20" fmla="*/ 6628039 w 8196943"/>
              <a:gd name="connsiteY20" fmla="*/ 1795229 h 4098471"/>
              <a:gd name="connsiteX21" fmla="*/ 6485164 w 8196943"/>
              <a:gd name="connsiteY21" fmla="*/ 2023829 h 4098471"/>
              <a:gd name="connsiteX22" fmla="*/ 6542314 w 8196943"/>
              <a:gd name="connsiteY22" fmla="*/ 2309579 h 4098471"/>
              <a:gd name="connsiteX23" fmla="*/ 6789964 w 8196943"/>
              <a:gd name="connsiteY23" fmla="*/ 2471504 h 4098471"/>
              <a:gd name="connsiteX24" fmla="*/ 6789964 w 8196943"/>
              <a:gd name="connsiteY24" fmla="*/ 2919179 h 4098471"/>
              <a:gd name="connsiteX25" fmla="*/ 6494689 w 8196943"/>
              <a:gd name="connsiteY25" fmla="*/ 3719279 h 4098471"/>
              <a:gd name="connsiteX26" fmla="*/ 6667049 w 8196943"/>
              <a:gd name="connsiteY26" fmla="*/ 4098471 h 4098471"/>
              <a:gd name="connsiteX27" fmla="*/ 1030771 w 8196943"/>
              <a:gd name="connsiteY27" fmla="*/ 4098471 h 4098471"/>
              <a:gd name="connsiteX28" fmla="*/ 1103539 w 8196943"/>
              <a:gd name="connsiteY28" fmla="*/ 4052654 h 4098471"/>
              <a:gd name="connsiteX29" fmla="*/ 1313089 w 8196943"/>
              <a:gd name="connsiteY29" fmla="*/ 3319229 h 4098471"/>
              <a:gd name="connsiteX30" fmla="*/ 1313089 w 8196943"/>
              <a:gd name="connsiteY30" fmla="*/ 2823929 h 4098471"/>
              <a:gd name="connsiteX31" fmla="*/ 1313089 w 8196943"/>
              <a:gd name="connsiteY31" fmla="*/ 2290529 h 4098471"/>
              <a:gd name="connsiteX32" fmla="*/ 1255939 w 8196943"/>
              <a:gd name="connsiteY32" fmla="*/ 1671404 h 4098471"/>
              <a:gd name="connsiteX33" fmla="*/ 1551214 w 8196943"/>
              <a:gd name="connsiteY33" fmla="*/ 1204679 h 4098471"/>
              <a:gd name="connsiteX34" fmla="*/ 1655989 w 8196943"/>
              <a:gd name="connsiteY34" fmla="*/ 833204 h 4098471"/>
              <a:gd name="connsiteX35" fmla="*/ 1732189 w 8196943"/>
              <a:gd name="connsiteY35" fmla="*/ 718904 h 4098471"/>
              <a:gd name="connsiteX36" fmla="*/ 2036989 w 8196943"/>
              <a:gd name="connsiteY36" fmla="*/ 128354 h 4098471"/>
              <a:gd name="connsiteX37" fmla="*/ 0 w 8196943"/>
              <a:gd name="connsiteY37" fmla="*/ 0 h 4098471"/>
              <a:gd name="connsiteX38" fmla="*/ 111535 w 8196943"/>
              <a:gd name="connsiteY38" fmla="*/ 0 h 4098471"/>
              <a:gd name="connsiteX39" fmla="*/ 0 w 8196943"/>
              <a:gd name="connsiteY39" fmla="*/ 50988 h 409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196943" h="4098471">
                <a:moveTo>
                  <a:pt x="8091242" y="0"/>
                </a:moveTo>
                <a:lnTo>
                  <a:pt x="8196943" y="0"/>
                </a:lnTo>
                <a:lnTo>
                  <a:pt x="8196943" y="766142"/>
                </a:lnTo>
                <a:lnTo>
                  <a:pt x="7987259" y="796665"/>
                </a:lnTo>
                <a:lnTo>
                  <a:pt x="7989692" y="795419"/>
                </a:lnTo>
                <a:cubicBezTo>
                  <a:pt x="8023708" y="773957"/>
                  <a:pt x="8052358" y="746334"/>
                  <a:pt x="8071252" y="709777"/>
                </a:cubicBezTo>
                <a:cubicBezTo>
                  <a:pt x="8146830" y="563550"/>
                  <a:pt x="8228980" y="185659"/>
                  <a:pt x="8110684" y="19716"/>
                </a:cubicBezTo>
                <a:close/>
                <a:moveTo>
                  <a:pt x="1627861" y="0"/>
                </a:moveTo>
                <a:lnTo>
                  <a:pt x="6922112" y="0"/>
                </a:lnTo>
                <a:lnTo>
                  <a:pt x="6931853" y="66860"/>
                </a:lnTo>
                <a:cubicBezTo>
                  <a:pt x="6943511" y="141556"/>
                  <a:pt x="6956065" y="213796"/>
                  <a:pt x="6957297" y="266167"/>
                </a:cubicBezTo>
                <a:cubicBezTo>
                  <a:pt x="6960583" y="405822"/>
                  <a:pt x="6968798" y="484686"/>
                  <a:pt x="6957297" y="591481"/>
                </a:cubicBezTo>
                <a:cubicBezTo>
                  <a:pt x="6945796" y="698276"/>
                  <a:pt x="6898148" y="818216"/>
                  <a:pt x="6888290" y="906938"/>
                </a:cubicBezTo>
                <a:cubicBezTo>
                  <a:pt x="6878433" y="995660"/>
                  <a:pt x="6880075" y="1072881"/>
                  <a:pt x="6898148" y="1123814"/>
                </a:cubicBezTo>
                <a:cubicBezTo>
                  <a:pt x="6916221" y="1174747"/>
                  <a:pt x="6949082" y="1212536"/>
                  <a:pt x="6996729" y="1212536"/>
                </a:cubicBezTo>
                <a:cubicBezTo>
                  <a:pt x="7044376" y="1212536"/>
                  <a:pt x="7111739" y="1169818"/>
                  <a:pt x="7184031" y="1123814"/>
                </a:cubicBezTo>
                <a:cubicBezTo>
                  <a:pt x="7220177" y="1100812"/>
                  <a:pt x="7262074" y="1063434"/>
                  <a:pt x="7304792" y="1027082"/>
                </a:cubicBezTo>
                <a:lnTo>
                  <a:pt x="7306433" y="1025755"/>
                </a:lnTo>
                <a:lnTo>
                  <a:pt x="7085239" y="1338029"/>
                </a:lnTo>
                <a:lnTo>
                  <a:pt x="6837589" y="1566629"/>
                </a:lnTo>
                <a:lnTo>
                  <a:pt x="6628039" y="1795229"/>
                </a:lnTo>
                <a:lnTo>
                  <a:pt x="6485164" y="2023829"/>
                </a:lnTo>
                <a:lnTo>
                  <a:pt x="6542314" y="2309579"/>
                </a:lnTo>
                <a:lnTo>
                  <a:pt x="6789964" y="2471504"/>
                </a:lnTo>
                <a:lnTo>
                  <a:pt x="6789964" y="2919179"/>
                </a:lnTo>
                <a:lnTo>
                  <a:pt x="6494689" y="3719279"/>
                </a:lnTo>
                <a:lnTo>
                  <a:pt x="6667049" y="4098471"/>
                </a:lnTo>
                <a:lnTo>
                  <a:pt x="1030771" y="4098471"/>
                </a:lnTo>
                <a:lnTo>
                  <a:pt x="1103539" y="4052654"/>
                </a:lnTo>
                <a:lnTo>
                  <a:pt x="1313089" y="3319229"/>
                </a:lnTo>
                <a:lnTo>
                  <a:pt x="1313089" y="2823929"/>
                </a:lnTo>
                <a:lnTo>
                  <a:pt x="1313089" y="2290529"/>
                </a:lnTo>
                <a:lnTo>
                  <a:pt x="1255939" y="1671404"/>
                </a:lnTo>
                <a:lnTo>
                  <a:pt x="1551214" y="1204679"/>
                </a:lnTo>
                <a:lnTo>
                  <a:pt x="1655989" y="833204"/>
                </a:lnTo>
                <a:lnTo>
                  <a:pt x="1732189" y="718904"/>
                </a:lnTo>
                <a:lnTo>
                  <a:pt x="2036989" y="128354"/>
                </a:lnTo>
                <a:close/>
                <a:moveTo>
                  <a:pt x="0" y="0"/>
                </a:moveTo>
                <a:lnTo>
                  <a:pt x="111535" y="0"/>
                </a:lnTo>
                <a:lnTo>
                  <a:pt x="0" y="50988"/>
                </a:lnTo>
                <a:close/>
              </a:path>
            </a:pathLst>
          </a:custGeom>
        </p:spPr>
      </p:pic>
      <p:sp>
        <p:nvSpPr>
          <p:cNvPr id="2" name="PA_库_椭圆 3"/>
          <p:cNvSpPr/>
          <p:nvPr>
            <p:custDataLst>
              <p:tags r:id="rId1"/>
            </p:custDataLst>
          </p:nvPr>
        </p:nvSpPr>
        <p:spPr>
          <a:xfrm>
            <a:off x="7267073" y="1429058"/>
            <a:ext cx="4158916" cy="41589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PA_库_文本框 5"/>
          <p:cNvSpPr txBox="1"/>
          <p:nvPr>
            <p:custDataLst>
              <p:tags r:id="rId2"/>
            </p:custDataLst>
          </p:nvPr>
        </p:nvSpPr>
        <p:spPr>
          <a:xfrm>
            <a:off x="1577578" y="2830010"/>
            <a:ext cx="523938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4400" b="1" dirty="0" smtClean="0">
                <a:solidFill>
                  <a:srgbClr val="FF0000"/>
                </a:solidFill>
                <a:latin typeface="Kingthings Petrock Vi" panose="02000000000000000000" pitchFamily="2" charset="0"/>
                <a:ea typeface="方正静蕾简体" panose="02000000000000000000" pitchFamily="2" charset="-122"/>
              </a:rPr>
              <a:t> </a:t>
            </a:r>
            <a:r>
              <a:rPr lang="en-US" altLang="zh-CN" sz="4400" b="1" dirty="0" smtClean="0">
                <a:solidFill>
                  <a:srgbClr val="FF0000"/>
                </a:solidFill>
                <a:latin typeface="Kingthings Petrock Vi" panose="02000000000000000000" pitchFamily="2" charset="0"/>
                <a:ea typeface="方正静蕾简体" panose="02000000000000000000" pitchFamily="2" charset="-122"/>
              </a:rPr>
              <a:t>Khám phá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838" y="3344084"/>
            <a:ext cx="1485685" cy="3453297"/>
          </a:xfrm>
          <a:prstGeom prst="rect">
            <a:avLst/>
          </a:prstGeom>
        </p:spPr>
      </p:pic>
      <p:pic>
        <p:nvPicPr>
          <p:cNvPr id="10" name="图片 2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22930" y="460076"/>
            <a:ext cx="1112208" cy="984907"/>
          </a:xfrm>
          <a:prstGeom prst="rect">
            <a:avLst/>
          </a:prstGeom>
        </p:spPr>
      </p:pic>
      <p:grpSp>
        <p:nvGrpSpPr>
          <p:cNvPr id="11" name="组合 35"/>
          <p:cNvGrpSpPr/>
          <p:nvPr/>
        </p:nvGrpSpPr>
        <p:grpSpPr>
          <a:xfrm flipH="1">
            <a:off x="11169662" y="2452231"/>
            <a:ext cx="1403349" cy="5783044"/>
            <a:chOff x="5165851" y="440213"/>
            <a:chExt cx="2302424" cy="5941537"/>
          </a:xfrm>
        </p:grpSpPr>
        <p:pic>
          <p:nvPicPr>
            <p:cNvPr id="13" name="图片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14" name="图片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519" y="440213"/>
              <a:ext cx="455560" cy="607413"/>
            </a:xfrm>
            <a:prstGeom prst="rect">
              <a:avLst/>
            </a:prstGeom>
          </p:spPr>
        </p:pic>
        <p:pic>
          <p:nvPicPr>
            <p:cNvPr id="15" name="图片 1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2187" y="1548862"/>
              <a:ext cx="896088" cy="1006134"/>
            </a:xfrm>
            <a:prstGeom prst="rect">
              <a:avLst/>
            </a:prstGeom>
          </p:spPr>
        </p:pic>
        <p:pic>
          <p:nvPicPr>
            <p:cNvPr id="16" name="图片 1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4188" y="3971685"/>
              <a:ext cx="783488" cy="554038"/>
            </a:xfrm>
            <a:prstGeom prst="rect">
              <a:avLst/>
            </a:prstGeom>
          </p:spPr>
        </p:pic>
        <p:pic>
          <p:nvPicPr>
            <p:cNvPr id="17" name="图片 1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5851" y="2455523"/>
              <a:ext cx="851498" cy="654050"/>
            </a:xfrm>
            <a:prstGeom prst="rect">
              <a:avLst/>
            </a:prstGeom>
          </p:spPr>
        </p:pic>
      </p:grpSp>
      <p:pic>
        <p:nvPicPr>
          <p:cNvPr id="18" name="图片 2124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6929055" y="1783410"/>
            <a:ext cx="5124960" cy="341664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2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0371" y="1269498"/>
            <a:ext cx="5968526" cy="4546688"/>
            <a:chOff x="270371" y="1269498"/>
            <a:chExt cx="5968526" cy="4546688"/>
          </a:xfrm>
        </p:grpSpPr>
        <p:sp>
          <p:nvSpPr>
            <p:cNvPr id="3" name="Rounded Rectangle 2"/>
            <p:cNvSpPr/>
            <p:nvPr/>
          </p:nvSpPr>
          <p:spPr>
            <a:xfrm>
              <a:off x="352451" y="1269498"/>
              <a:ext cx="5886446" cy="4441209"/>
            </a:xfrm>
            <a:prstGeom prst="roundRect">
              <a:avLst/>
            </a:prstGeom>
            <a:solidFill>
              <a:srgbClr val="00B050"/>
            </a:solidFill>
            <a:ln w="19050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270371" y="1374977"/>
              <a:ext cx="5886446" cy="444120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任意多边形 181"/>
          <p:cNvSpPr/>
          <p:nvPr/>
        </p:nvSpPr>
        <p:spPr>
          <a:xfrm>
            <a:off x="192277" y="27661"/>
            <a:ext cx="343476" cy="57849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-1" fmla="*/ 257175 w 647700"/>
              <a:gd name="connsiteY0-2" fmla="*/ 1181158 h 1209733"/>
              <a:gd name="connsiteX1-3" fmla="*/ 219075 w 647700"/>
              <a:gd name="connsiteY1-4" fmla="*/ 800158 h 1209733"/>
              <a:gd name="connsiteX2-5" fmla="*/ 0 w 647700"/>
              <a:gd name="connsiteY2-6" fmla="*/ 590608 h 1209733"/>
              <a:gd name="connsiteX3-7" fmla="*/ 266700 w 647700"/>
              <a:gd name="connsiteY3-8" fmla="*/ 504883 h 1209733"/>
              <a:gd name="connsiteX4-9" fmla="*/ 361950 w 647700"/>
              <a:gd name="connsiteY4-10" fmla="*/ 58 h 1209733"/>
              <a:gd name="connsiteX5-11" fmla="*/ 438150 w 647700"/>
              <a:gd name="connsiteY5-12" fmla="*/ 581083 h 1209733"/>
              <a:gd name="connsiteX6-13" fmla="*/ 647700 w 647700"/>
              <a:gd name="connsiteY6-14" fmla="*/ 657283 h 1209733"/>
              <a:gd name="connsiteX7-15" fmla="*/ 390525 w 647700"/>
              <a:gd name="connsiteY7-16" fmla="*/ 771583 h 1209733"/>
              <a:gd name="connsiteX8-17" fmla="*/ 314325 w 647700"/>
              <a:gd name="connsiteY8-18" fmla="*/ 1209733 h 1209733"/>
              <a:gd name="connsiteX0-19" fmla="*/ 257175 w 647700"/>
              <a:gd name="connsiteY0-20" fmla="*/ 1181158 h 1209733"/>
              <a:gd name="connsiteX1-21" fmla="*/ 219075 w 647700"/>
              <a:gd name="connsiteY1-22" fmla="*/ 800158 h 1209733"/>
              <a:gd name="connsiteX2-23" fmla="*/ 0 w 647700"/>
              <a:gd name="connsiteY2-24" fmla="*/ 590608 h 1209733"/>
              <a:gd name="connsiteX3-25" fmla="*/ 266700 w 647700"/>
              <a:gd name="connsiteY3-26" fmla="*/ 504883 h 1209733"/>
              <a:gd name="connsiteX4-27" fmla="*/ 361950 w 647700"/>
              <a:gd name="connsiteY4-28" fmla="*/ 58 h 1209733"/>
              <a:gd name="connsiteX5-29" fmla="*/ 438150 w 647700"/>
              <a:gd name="connsiteY5-30" fmla="*/ 581083 h 1209733"/>
              <a:gd name="connsiteX6-31" fmla="*/ 647700 w 647700"/>
              <a:gd name="connsiteY6-32" fmla="*/ 657283 h 1209733"/>
              <a:gd name="connsiteX7-33" fmla="*/ 390525 w 647700"/>
              <a:gd name="connsiteY7-34" fmla="*/ 771583 h 1209733"/>
              <a:gd name="connsiteX8-35" fmla="*/ 314325 w 647700"/>
              <a:gd name="connsiteY8-36" fmla="*/ 1209733 h 1209733"/>
              <a:gd name="connsiteX0-37" fmla="*/ 161925 w 552450"/>
              <a:gd name="connsiteY0-38" fmla="*/ 1181173 h 1209748"/>
              <a:gd name="connsiteX1-39" fmla="*/ 123825 w 552450"/>
              <a:gd name="connsiteY1-40" fmla="*/ 800173 h 1209748"/>
              <a:gd name="connsiteX2-41" fmla="*/ 0 w 552450"/>
              <a:gd name="connsiteY2-42" fmla="*/ 638248 h 1209748"/>
              <a:gd name="connsiteX3-43" fmla="*/ 171450 w 552450"/>
              <a:gd name="connsiteY3-44" fmla="*/ 504898 h 1209748"/>
              <a:gd name="connsiteX4-45" fmla="*/ 266700 w 552450"/>
              <a:gd name="connsiteY4-46" fmla="*/ 73 h 1209748"/>
              <a:gd name="connsiteX5-47" fmla="*/ 342900 w 552450"/>
              <a:gd name="connsiteY5-48" fmla="*/ 581098 h 1209748"/>
              <a:gd name="connsiteX6-49" fmla="*/ 552450 w 552450"/>
              <a:gd name="connsiteY6-50" fmla="*/ 657298 h 1209748"/>
              <a:gd name="connsiteX7-51" fmla="*/ 295275 w 552450"/>
              <a:gd name="connsiteY7-52" fmla="*/ 771598 h 1209748"/>
              <a:gd name="connsiteX8-53" fmla="*/ 219075 w 552450"/>
              <a:gd name="connsiteY8-54" fmla="*/ 1209748 h 1209748"/>
              <a:gd name="connsiteX0-55" fmla="*/ 238125 w 628650"/>
              <a:gd name="connsiteY0-56" fmla="*/ 1181172 h 1209747"/>
              <a:gd name="connsiteX1-57" fmla="*/ 200025 w 628650"/>
              <a:gd name="connsiteY1-58" fmla="*/ 800172 h 1209747"/>
              <a:gd name="connsiteX2-59" fmla="*/ 0 w 628650"/>
              <a:gd name="connsiteY2-60" fmla="*/ 562047 h 1209747"/>
              <a:gd name="connsiteX3-61" fmla="*/ 247650 w 628650"/>
              <a:gd name="connsiteY3-62" fmla="*/ 504897 h 1209747"/>
              <a:gd name="connsiteX4-63" fmla="*/ 342900 w 628650"/>
              <a:gd name="connsiteY4-64" fmla="*/ 72 h 1209747"/>
              <a:gd name="connsiteX5-65" fmla="*/ 419100 w 628650"/>
              <a:gd name="connsiteY5-66" fmla="*/ 581097 h 1209747"/>
              <a:gd name="connsiteX6-67" fmla="*/ 628650 w 628650"/>
              <a:gd name="connsiteY6-68" fmla="*/ 657297 h 1209747"/>
              <a:gd name="connsiteX7-69" fmla="*/ 371475 w 628650"/>
              <a:gd name="connsiteY7-70" fmla="*/ 771597 h 1209747"/>
              <a:gd name="connsiteX8-71" fmla="*/ 295275 w 628650"/>
              <a:gd name="connsiteY8-72" fmla="*/ 1209747 h 1209747"/>
              <a:gd name="connsiteX0-73" fmla="*/ 238125 w 628650"/>
              <a:gd name="connsiteY0-74" fmla="*/ 1181172 h 1209747"/>
              <a:gd name="connsiteX1-75" fmla="*/ 200025 w 628650"/>
              <a:gd name="connsiteY1-76" fmla="*/ 800172 h 1209747"/>
              <a:gd name="connsiteX2-77" fmla="*/ 0 w 628650"/>
              <a:gd name="connsiteY2-78" fmla="*/ 562047 h 1209747"/>
              <a:gd name="connsiteX3-79" fmla="*/ 247650 w 628650"/>
              <a:gd name="connsiteY3-80" fmla="*/ 504897 h 1209747"/>
              <a:gd name="connsiteX4-81" fmla="*/ 342900 w 628650"/>
              <a:gd name="connsiteY4-82" fmla="*/ 72 h 1209747"/>
              <a:gd name="connsiteX5-83" fmla="*/ 419100 w 628650"/>
              <a:gd name="connsiteY5-84" fmla="*/ 581097 h 1209747"/>
              <a:gd name="connsiteX6-85" fmla="*/ 628650 w 628650"/>
              <a:gd name="connsiteY6-86" fmla="*/ 657297 h 1209747"/>
              <a:gd name="connsiteX7-87" fmla="*/ 371475 w 628650"/>
              <a:gd name="connsiteY7-88" fmla="*/ 771597 h 1209747"/>
              <a:gd name="connsiteX8-89" fmla="*/ 295275 w 628650"/>
              <a:gd name="connsiteY8-90" fmla="*/ 1209747 h 1209747"/>
              <a:gd name="connsiteX0-91" fmla="*/ 228132 w 618657"/>
              <a:gd name="connsiteY0-92" fmla="*/ 1181172 h 1209747"/>
              <a:gd name="connsiteX1-93" fmla="*/ 190032 w 618657"/>
              <a:gd name="connsiteY1-94" fmla="*/ 800172 h 1209747"/>
              <a:gd name="connsiteX2-95" fmla="*/ 0 w 618657"/>
              <a:gd name="connsiteY2-96" fmla="*/ 589529 h 1209747"/>
              <a:gd name="connsiteX3-97" fmla="*/ 237657 w 618657"/>
              <a:gd name="connsiteY3-98" fmla="*/ 504897 h 1209747"/>
              <a:gd name="connsiteX4-99" fmla="*/ 332907 w 618657"/>
              <a:gd name="connsiteY4-100" fmla="*/ 72 h 1209747"/>
              <a:gd name="connsiteX5-101" fmla="*/ 409107 w 618657"/>
              <a:gd name="connsiteY5-102" fmla="*/ 581097 h 1209747"/>
              <a:gd name="connsiteX6-103" fmla="*/ 618657 w 618657"/>
              <a:gd name="connsiteY6-104" fmla="*/ 657297 h 1209747"/>
              <a:gd name="connsiteX7-105" fmla="*/ 361482 w 618657"/>
              <a:gd name="connsiteY7-106" fmla="*/ 771597 h 1209747"/>
              <a:gd name="connsiteX8-107" fmla="*/ 285282 w 618657"/>
              <a:gd name="connsiteY8-108" fmla="*/ 1209747 h 1209747"/>
              <a:gd name="connsiteX0-109" fmla="*/ 228132 w 618657"/>
              <a:gd name="connsiteY0-110" fmla="*/ 1181172 h 1209747"/>
              <a:gd name="connsiteX1-111" fmla="*/ 190032 w 618657"/>
              <a:gd name="connsiteY1-112" fmla="*/ 800172 h 1209747"/>
              <a:gd name="connsiteX2-113" fmla="*/ 0 w 618657"/>
              <a:gd name="connsiteY2-114" fmla="*/ 589529 h 1209747"/>
              <a:gd name="connsiteX3-115" fmla="*/ 237657 w 618657"/>
              <a:gd name="connsiteY3-116" fmla="*/ 504897 h 1209747"/>
              <a:gd name="connsiteX4-117" fmla="*/ 332907 w 618657"/>
              <a:gd name="connsiteY4-118" fmla="*/ 72 h 1209747"/>
              <a:gd name="connsiteX5-119" fmla="*/ 409107 w 618657"/>
              <a:gd name="connsiteY5-120" fmla="*/ 581097 h 1209747"/>
              <a:gd name="connsiteX6-121" fmla="*/ 618657 w 618657"/>
              <a:gd name="connsiteY6-122" fmla="*/ 657297 h 1209747"/>
              <a:gd name="connsiteX7-123" fmla="*/ 361482 w 618657"/>
              <a:gd name="connsiteY7-124" fmla="*/ 771597 h 1209747"/>
              <a:gd name="connsiteX8-125" fmla="*/ 285282 w 618657"/>
              <a:gd name="connsiteY8-126" fmla="*/ 1209747 h 1209747"/>
              <a:gd name="connsiteX0-127" fmla="*/ 228132 w 618657"/>
              <a:gd name="connsiteY0-128" fmla="*/ 1181172 h 1209747"/>
              <a:gd name="connsiteX1-129" fmla="*/ 190032 w 618657"/>
              <a:gd name="connsiteY1-130" fmla="*/ 800172 h 1209747"/>
              <a:gd name="connsiteX2-131" fmla="*/ 0 w 618657"/>
              <a:gd name="connsiteY2-132" fmla="*/ 589529 h 1209747"/>
              <a:gd name="connsiteX3-133" fmla="*/ 237657 w 618657"/>
              <a:gd name="connsiteY3-134" fmla="*/ 504897 h 1209747"/>
              <a:gd name="connsiteX4-135" fmla="*/ 332907 w 618657"/>
              <a:gd name="connsiteY4-136" fmla="*/ 72 h 1209747"/>
              <a:gd name="connsiteX5-137" fmla="*/ 409107 w 618657"/>
              <a:gd name="connsiteY5-138" fmla="*/ 581097 h 1209747"/>
              <a:gd name="connsiteX6-139" fmla="*/ 618657 w 618657"/>
              <a:gd name="connsiteY6-140" fmla="*/ 657297 h 1209747"/>
              <a:gd name="connsiteX7-141" fmla="*/ 361482 w 618657"/>
              <a:gd name="connsiteY7-142" fmla="*/ 771597 h 1209747"/>
              <a:gd name="connsiteX8-143" fmla="*/ 285282 w 618657"/>
              <a:gd name="connsiteY8-144" fmla="*/ 1209747 h 1209747"/>
              <a:gd name="connsiteX9" fmla="*/ 228132 w 618657"/>
              <a:gd name="connsiteY9" fmla="*/ 1181172 h 1209747"/>
              <a:gd name="connsiteX0-145" fmla="*/ 285282 w 618657"/>
              <a:gd name="connsiteY0-146" fmla="*/ 1209747 h 1209747"/>
              <a:gd name="connsiteX1-147" fmla="*/ 190032 w 618657"/>
              <a:gd name="connsiteY1-148" fmla="*/ 800172 h 1209747"/>
              <a:gd name="connsiteX2-149" fmla="*/ 0 w 618657"/>
              <a:gd name="connsiteY2-150" fmla="*/ 589529 h 1209747"/>
              <a:gd name="connsiteX3-151" fmla="*/ 237657 w 618657"/>
              <a:gd name="connsiteY3-152" fmla="*/ 504897 h 1209747"/>
              <a:gd name="connsiteX4-153" fmla="*/ 332907 w 618657"/>
              <a:gd name="connsiteY4-154" fmla="*/ 72 h 1209747"/>
              <a:gd name="connsiteX5-155" fmla="*/ 409107 w 618657"/>
              <a:gd name="connsiteY5-156" fmla="*/ 581097 h 1209747"/>
              <a:gd name="connsiteX6-157" fmla="*/ 618657 w 618657"/>
              <a:gd name="connsiteY6-158" fmla="*/ 657297 h 1209747"/>
              <a:gd name="connsiteX7-159" fmla="*/ 361482 w 618657"/>
              <a:gd name="connsiteY7-160" fmla="*/ 771597 h 1209747"/>
              <a:gd name="connsiteX8-161" fmla="*/ 285282 w 618657"/>
              <a:gd name="connsiteY8-162" fmla="*/ 1209747 h 1209747"/>
              <a:gd name="connsiteX0-163" fmla="*/ 270292 w 618657"/>
              <a:gd name="connsiteY0-164" fmla="*/ 1249721 h 1249721"/>
              <a:gd name="connsiteX1-165" fmla="*/ 190032 w 618657"/>
              <a:gd name="connsiteY1-166" fmla="*/ 800172 h 1249721"/>
              <a:gd name="connsiteX2-167" fmla="*/ 0 w 618657"/>
              <a:gd name="connsiteY2-168" fmla="*/ 589529 h 1249721"/>
              <a:gd name="connsiteX3-169" fmla="*/ 237657 w 618657"/>
              <a:gd name="connsiteY3-170" fmla="*/ 504897 h 1249721"/>
              <a:gd name="connsiteX4-171" fmla="*/ 332907 w 618657"/>
              <a:gd name="connsiteY4-172" fmla="*/ 72 h 1249721"/>
              <a:gd name="connsiteX5-173" fmla="*/ 409107 w 618657"/>
              <a:gd name="connsiteY5-174" fmla="*/ 581097 h 1249721"/>
              <a:gd name="connsiteX6-175" fmla="*/ 618657 w 618657"/>
              <a:gd name="connsiteY6-176" fmla="*/ 657297 h 1249721"/>
              <a:gd name="connsiteX7-177" fmla="*/ 361482 w 618657"/>
              <a:gd name="connsiteY7-178" fmla="*/ 771597 h 1249721"/>
              <a:gd name="connsiteX8-179" fmla="*/ 270292 w 618657"/>
              <a:gd name="connsiteY8-180" fmla="*/ 1249721 h 1249721"/>
              <a:gd name="connsiteX0-181" fmla="*/ 270292 w 618657"/>
              <a:gd name="connsiteY0-182" fmla="*/ 1249721 h 1249721"/>
              <a:gd name="connsiteX1-183" fmla="*/ 190032 w 618657"/>
              <a:gd name="connsiteY1-184" fmla="*/ 775188 h 1249721"/>
              <a:gd name="connsiteX2-185" fmla="*/ 0 w 618657"/>
              <a:gd name="connsiteY2-186" fmla="*/ 589529 h 1249721"/>
              <a:gd name="connsiteX3-187" fmla="*/ 237657 w 618657"/>
              <a:gd name="connsiteY3-188" fmla="*/ 504897 h 1249721"/>
              <a:gd name="connsiteX4-189" fmla="*/ 332907 w 618657"/>
              <a:gd name="connsiteY4-190" fmla="*/ 72 h 1249721"/>
              <a:gd name="connsiteX5-191" fmla="*/ 409107 w 618657"/>
              <a:gd name="connsiteY5-192" fmla="*/ 581097 h 1249721"/>
              <a:gd name="connsiteX6-193" fmla="*/ 618657 w 618657"/>
              <a:gd name="connsiteY6-194" fmla="*/ 657297 h 1249721"/>
              <a:gd name="connsiteX7-195" fmla="*/ 361482 w 618657"/>
              <a:gd name="connsiteY7-196" fmla="*/ 771597 h 1249721"/>
              <a:gd name="connsiteX8-197" fmla="*/ 270292 w 618657"/>
              <a:gd name="connsiteY8-198" fmla="*/ 1249721 h 1249721"/>
              <a:gd name="connsiteX0-199" fmla="*/ 270292 w 618657"/>
              <a:gd name="connsiteY0-200" fmla="*/ 1249721 h 1249721"/>
              <a:gd name="connsiteX1-201" fmla="*/ 190032 w 618657"/>
              <a:gd name="connsiteY1-202" fmla="*/ 775188 h 1249721"/>
              <a:gd name="connsiteX2-203" fmla="*/ 0 w 618657"/>
              <a:gd name="connsiteY2-204" fmla="*/ 589529 h 1249721"/>
              <a:gd name="connsiteX3-205" fmla="*/ 237657 w 618657"/>
              <a:gd name="connsiteY3-206" fmla="*/ 504897 h 1249721"/>
              <a:gd name="connsiteX4-207" fmla="*/ 332907 w 618657"/>
              <a:gd name="connsiteY4-208" fmla="*/ 72 h 1249721"/>
              <a:gd name="connsiteX5-209" fmla="*/ 409107 w 618657"/>
              <a:gd name="connsiteY5-210" fmla="*/ 581097 h 1249721"/>
              <a:gd name="connsiteX6-211" fmla="*/ 618657 w 618657"/>
              <a:gd name="connsiteY6-212" fmla="*/ 657297 h 1249721"/>
              <a:gd name="connsiteX7-213" fmla="*/ 361482 w 618657"/>
              <a:gd name="connsiteY7-214" fmla="*/ 771597 h 1249721"/>
              <a:gd name="connsiteX8-215" fmla="*/ 270292 w 618657"/>
              <a:gd name="connsiteY8-216" fmla="*/ 1249721 h 1249721"/>
              <a:gd name="connsiteX0-217" fmla="*/ 297774 w 618657"/>
              <a:gd name="connsiteY0-218" fmla="*/ 1257216 h 1257216"/>
              <a:gd name="connsiteX1-219" fmla="*/ 190032 w 618657"/>
              <a:gd name="connsiteY1-220" fmla="*/ 775188 h 1257216"/>
              <a:gd name="connsiteX2-221" fmla="*/ 0 w 618657"/>
              <a:gd name="connsiteY2-222" fmla="*/ 589529 h 1257216"/>
              <a:gd name="connsiteX3-223" fmla="*/ 237657 w 618657"/>
              <a:gd name="connsiteY3-224" fmla="*/ 504897 h 1257216"/>
              <a:gd name="connsiteX4-225" fmla="*/ 332907 w 618657"/>
              <a:gd name="connsiteY4-226" fmla="*/ 72 h 1257216"/>
              <a:gd name="connsiteX5-227" fmla="*/ 409107 w 618657"/>
              <a:gd name="connsiteY5-228" fmla="*/ 581097 h 1257216"/>
              <a:gd name="connsiteX6-229" fmla="*/ 618657 w 618657"/>
              <a:gd name="connsiteY6-230" fmla="*/ 657297 h 1257216"/>
              <a:gd name="connsiteX7-231" fmla="*/ 361482 w 618657"/>
              <a:gd name="connsiteY7-232" fmla="*/ 771597 h 1257216"/>
              <a:gd name="connsiteX8-233" fmla="*/ 297774 w 618657"/>
              <a:gd name="connsiteY8-234" fmla="*/ 1257216 h 1257216"/>
              <a:gd name="connsiteX0-235" fmla="*/ 297774 w 618657"/>
              <a:gd name="connsiteY0-236" fmla="*/ 1257216 h 1257216"/>
              <a:gd name="connsiteX1-237" fmla="*/ 190032 w 618657"/>
              <a:gd name="connsiteY1-238" fmla="*/ 775188 h 1257216"/>
              <a:gd name="connsiteX2-239" fmla="*/ 0 w 618657"/>
              <a:gd name="connsiteY2-240" fmla="*/ 589529 h 1257216"/>
              <a:gd name="connsiteX3-241" fmla="*/ 237657 w 618657"/>
              <a:gd name="connsiteY3-242" fmla="*/ 504897 h 1257216"/>
              <a:gd name="connsiteX4-243" fmla="*/ 332907 w 618657"/>
              <a:gd name="connsiteY4-244" fmla="*/ 72 h 1257216"/>
              <a:gd name="connsiteX5-245" fmla="*/ 409107 w 618657"/>
              <a:gd name="connsiteY5-246" fmla="*/ 581097 h 1257216"/>
              <a:gd name="connsiteX6-247" fmla="*/ 618657 w 618657"/>
              <a:gd name="connsiteY6-248" fmla="*/ 657297 h 1257216"/>
              <a:gd name="connsiteX7-249" fmla="*/ 388964 w 618657"/>
              <a:gd name="connsiteY7-250" fmla="*/ 776593 h 1257216"/>
              <a:gd name="connsiteX8-251" fmla="*/ 297774 w 618657"/>
              <a:gd name="connsiteY8-252" fmla="*/ 1257216 h 1257216"/>
              <a:gd name="connsiteX0-253" fmla="*/ 297774 w 618657"/>
              <a:gd name="connsiteY0-254" fmla="*/ 1257216 h 1257216"/>
              <a:gd name="connsiteX1-255" fmla="*/ 190032 w 618657"/>
              <a:gd name="connsiteY1-256" fmla="*/ 775188 h 1257216"/>
              <a:gd name="connsiteX2-257" fmla="*/ 0 w 618657"/>
              <a:gd name="connsiteY2-258" fmla="*/ 589529 h 1257216"/>
              <a:gd name="connsiteX3-259" fmla="*/ 237657 w 618657"/>
              <a:gd name="connsiteY3-260" fmla="*/ 504897 h 1257216"/>
              <a:gd name="connsiteX4-261" fmla="*/ 332907 w 618657"/>
              <a:gd name="connsiteY4-262" fmla="*/ 72 h 1257216"/>
              <a:gd name="connsiteX5-263" fmla="*/ 409107 w 618657"/>
              <a:gd name="connsiteY5-264" fmla="*/ 581097 h 1257216"/>
              <a:gd name="connsiteX6-265" fmla="*/ 618657 w 618657"/>
              <a:gd name="connsiteY6-266" fmla="*/ 657297 h 1257216"/>
              <a:gd name="connsiteX7-267" fmla="*/ 388964 w 618657"/>
              <a:gd name="connsiteY7-268" fmla="*/ 776593 h 1257216"/>
              <a:gd name="connsiteX8-269" fmla="*/ 297774 w 618657"/>
              <a:gd name="connsiteY8-270" fmla="*/ 1257216 h 1257216"/>
              <a:gd name="connsiteX0-271" fmla="*/ 297774 w 618657"/>
              <a:gd name="connsiteY0-272" fmla="*/ 1257216 h 1257216"/>
              <a:gd name="connsiteX1-273" fmla="*/ 190032 w 618657"/>
              <a:gd name="connsiteY1-274" fmla="*/ 775188 h 1257216"/>
              <a:gd name="connsiteX2-275" fmla="*/ 0 w 618657"/>
              <a:gd name="connsiteY2-276" fmla="*/ 589529 h 1257216"/>
              <a:gd name="connsiteX3-277" fmla="*/ 237657 w 618657"/>
              <a:gd name="connsiteY3-278" fmla="*/ 504897 h 1257216"/>
              <a:gd name="connsiteX4-279" fmla="*/ 332907 w 618657"/>
              <a:gd name="connsiteY4-280" fmla="*/ 72 h 1257216"/>
              <a:gd name="connsiteX5-281" fmla="*/ 409107 w 618657"/>
              <a:gd name="connsiteY5-282" fmla="*/ 581097 h 1257216"/>
              <a:gd name="connsiteX6-283" fmla="*/ 618657 w 618657"/>
              <a:gd name="connsiteY6-284" fmla="*/ 657297 h 1257216"/>
              <a:gd name="connsiteX7-285" fmla="*/ 388964 w 618657"/>
              <a:gd name="connsiteY7-286" fmla="*/ 776593 h 1257216"/>
              <a:gd name="connsiteX8-287" fmla="*/ 297774 w 618657"/>
              <a:gd name="connsiteY8-288" fmla="*/ 1257216 h 1257216"/>
              <a:gd name="connsiteX0-289" fmla="*/ 317761 w 638644"/>
              <a:gd name="connsiteY0-290" fmla="*/ 1257216 h 1257216"/>
              <a:gd name="connsiteX1-291" fmla="*/ 210019 w 638644"/>
              <a:gd name="connsiteY1-292" fmla="*/ 775188 h 1257216"/>
              <a:gd name="connsiteX2-293" fmla="*/ 0 w 638644"/>
              <a:gd name="connsiteY2-294" fmla="*/ 597024 h 1257216"/>
              <a:gd name="connsiteX3-295" fmla="*/ 257644 w 638644"/>
              <a:gd name="connsiteY3-296" fmla="*/ 504897 h 1257216"/>
              <a:gd name="connsiteX4-297" fmla="*/ 352894 w 638644"/>
              <a:gd name="connsiteY4-298" fmla="*/ 72 h 1257216"/>
              <a:gd name="connsiteX5-299" fmla="*/ 429094 w 638644"/>
              <a:gd name="connsiteY5-300" fmla="*/ 581097 h 1257216"/>
              <a:gd name="connsiteX6-301" fmla="*/ 638644 w 638644"/>
              <a:gd name="connsiteY6-302" fmla="*/ 657297 h 1257216"/>
              <a:gd name="connsiteX7-303" fmla="*/ 408951 w 638644"/>
              <a:gd name="connsiteY7-304" fmla="*/ 776593 h 1257216"/>
              <a:gd name="connsiteX8-305" fmla="*/ 317761 w 638644"/>
              <a:gd name="connsiteY8-306" fmla="*/ 1257216 h 1257216"/>
              <a:gd name="connsiteX0-307" fmla="*/ 317761 w 638644"/>
              <a:gd name="connsiteY0-308" fmla="*/ 1257216 h 1257216"/>
              <a:gd name="connsiteX1-309" fmla="*/ 227508 w 638644"/>
              <a:gd name="connsiteY1-310" fmla="*/ 772690 h 1257216"/>
              <a:gd name="connsiteX2-311" fmla="*/ 0 w 638644"/>
              <a:gd name="connsiteY2-312" fmla="*/ 597024 h 1257216"/>
              <a:gd name="connsiteX3-313" fmla="*/ 257644 w 638644"/>
              <a:gd name="connsiteY3-314" fmla="*/ 504897 h 1257216"/>
              <a:gd name="connsiteX4-315" fmla="*/ 352894 w 638644"/>
              <a:gd name="connsiteY4-316" fmla="*/ 72 h 1257216"/>
              <a:gd name="connsiteX5-317" fmla="*/ 429094 w 638644"/>
              <a:gd name="connsiteY5-318" fmla="*/ 581097 h 1257216"/>
              <a:gd name="connsiteX6-319" fmla="*/ 638644 w 638644"/>
              <a:gd name="connsiteY6-320" fmla="*/ 657297 h 1257216"/>
              <a:gd name="connsiteX7-321" fmla="*/ 408951 w 638644"/>
              <a:gd name="connsiteY7-322" fmla="*/ 776593 h 1257216"/>
              <a:gd name="connsiteX8-323" fmla="*/ 317761 w 638644"/>
              <a:gd name="connsiteY8-324" fmla="*/ 1257216 h 1257216"/>
              <a:gd name="connsiteX0-325" fmla="*/ 339441 w 638644"/>
              <a:gd name="connsiteY0-326" fmla="*/ 1253055 h 1253055"/>
              <a:gd name="connsiteX1-327" fmla="*/ 227508 w 638644"/>
              <a:gd name="connsiteY1-328" fmla="*/ 772690 h 1253055"/>
              <a:gd name="connsiteX2-329" fmla="*/ 0 w 638644"/>
              <a:gd name="connsiteY2-330" fmla="*/ 597024 h 1253055"/>
              <a:gd name="connsiteX3-331" fmla="*/ 257644 w 638644"/>
              <a:gd name="connsiteY3-332" fmla="*/ 504897 h 1253055"/>
              <a:gd name="connsiteX4-333" fmla="*/ 352894 w 638644"/>
              <a:gd name="connsiteY4-334" fmla="*/ 72 h 1253055"/>
              <a:gd name="connsiteX5-335" fmla="*/ 429094 w 638644"/>
              <a:gd name="connsiteY5-336" fmla="*/ 581097 h 1253055"/>
              <a:gd name="connsiteX6-337" fmla="*/ 638644 w 638644"/>
              <a:gd name="connsiteY6-338" fmla="*/ 657297 h 1253055"/>
              <a:gd name="connsiteX7-339" fmla="*/ 408951 w 638644"/>
              <a:gd name="connsiteY7-340" fmla="*/ 776593 h 1253055"/>
              <a:gd name="connsiteX8-341" fmla="*/ 339441 w 638644"/>
              <a:gd name="connsiteY8-342" fmla="*/ 1253055 h 1253055"/>
              <a:gd name="connsiteX0-343" fmla="*/ 339441 w 638644"/>
              <a:gd name="connsiteY0-344" fmla="*/ 1253055 h 1253055"/>
              <a:gd name="connsiteX1-345" fmla="*/ 227508 w 638644"/>
              <a:gd name="connsiteY1-346" fmla="*/ 772690 h 1253055"/>
              <a:gd name="connsiteX2-347" fmla="*/ 0 w 638644"/>
              <a:gd name="connsiteY2-348" fmla="*/ 597024 h 1253055"/>
              <a:gd name="connsiteX3-349" fmla="*/ 257644 w 638644"/>
              <a:gd name="connsiteY3-350" fmla="*/ 504897 h 1253055"/>
              <a:gd name="connsiteX4-351" fmla="*/ 352894 w 638644"/>
              <a:gd name="connsiteY4-352" fmla="*/ 72 h 1253055"/>
              <a:gd name="connsiteX5-353" fmla="*/ 429094 w 638644"/>
              <a:gd name="connsiteY5-354" fmla="*/ 581097 h 1253055"/>
              <a:gd name="connsiteX6-355" fmla="*/ 638644 w 638644"/>
              <a:gd name="connsiteY6-356" fmla="*/ 657297 h 1253055"/>
              <a:gd name="connsiteX7-357" fmla="*/ 427015 w 638644"/>
              <a:gd name="connsiteY7-358" fmla="*/ 776594 h 1253055"/>
              <a:gd name="connsiteX8-359" fmla="*/ 339441 w 638644"/>
              <a:gd name="connsiteY8-360" fmla="*/ 1253055 h 1253055"/>
              <a:gd name="connsiteX0-361" fmla="*/ 339441 w 638644"/>
              <a:gd name="connsiteY0-362" fmla="*/ 1253055 h 1253055"/>
              <a:gd name="connsiteX1-363" fmla="*/ 227508 w 638644"/>
              <a:gd name="connsiteY1-364" fmla="*/ 772690 h 1253055"/>
              <a:gd name="connsiteX2-365" fmla="*/ 0 w 638644"/>
              <a:gd name="connsiteY2-366" fmla="*/ 597024 h 1253055"/>
              <a:gd name="connsiteX3-367" fmla="*/ 257644 w 638644"/>
              <a:gd name="connsiteY3-368" fmla="*/ 504897 h 1253055"/>
              <a:gd name="connsiteX4-369" fmla="*/ 352894 w 638644"/>
              <a:gd name="connsiteY4-370" fmla="*/ 72 h 1253055"/>
              <a:gd name="connsiteX5-371" fmla="*/ 443547 w 638644"/>
              <a:gd name="connsiteY5-372" fmla="*/ 539503 h 1253055"/>
              <a:gd name="connsiteX6-373" fmla="*/ 638644 w 638644"/>
              <a:gd name="connsiteY6-374" fmla="*/ 657297 h 1253055"/>
              <a:gd name="connsiteX7-375" fmla="*/ 427015 w 638644"/>
              <a:gd name="connsiteY7-376" fmla="*/ 776594 h 1253055"/>
              <a:gd name="connsiteX8-377" fmla="*/ 339441 w 638644"/>
              <a:gd name="connsiteY8-378" fmla="*/ 1253055 h 1253055"/>
              <a:gd name="connsiteX0-379" fmla="*/ 339441 w 642257"/>
              <a:gd name="connsiteY0-380" fmla="*/ 1253055 h 1253055"/>
              <a:gd name="connsiteX1-381" fmla="*/ 227508 w 642257"/>
              <a:gd name="connsiteY1-382" fmla="*/ 772690 h 1253055"/>
              <a:gd name="connsiteX2-383" fmla="*/ 0 w 642257"/>
              <a:gd name="connsiteY2-384" fmla="*/ 597024 h 1253055"/>
              <a:gd name="connsiteX3-385" fmla="*/ 257644 w 642257"/>
              <a:gd name="connsiteY3-386" fmla="*/ 504897 h 1253055"/>
              <a:gd name="connsiteX4-387" fmla="*/ 352894 w 642257"/>
              <a:gd name="connsiteY4-388" fmla="*/ 72 h 1253055"/>
              <a:gd name="connsiteX5-389" fmla="*/ 443547 w 642257"/>
              <a:gd name="connsiteY5-390" fmla="*/ 539503 h 1253055"/>
              <a:gd name="connsiteX6-391" fmla="*/ 642257 w 642257"/>
              <a:gd name="connsiteY6-392" fmla="*/ 628182 h 1253055"/>
              <a:gd name="connsiteX7-393" fmla="*/ 427015 w 642257"/>
              <a:gd name="connsiteY7-394" fmla="*/ 776594 h 1253055"/>
              <a:gd name="connsiteX8-395" fmla="*/ 339441 w 642257"/>
              <a:gd name="connsiteY8-396" fmla="*/ 1253055 h 1253055"/>
              <a:gd name="connsiteX0-397" fmla="*/ 339441 w 642257"/>
              <a:gd name="connsiteY0-398" fmla="*/ 1253055 h 1253055"/>
              <a:gd name="connsiteX1-399" fmla="*/ 227508 w 642257"/>
              <a:gd name="connsiteY1-400" fmla="*/ 772690 h 1253055"/>
              <a:gd name="connsiteX2-401" fmla="*/ 0 w 642257"/>
              <a:gd name="connsiteY2-402" fmla="*/ 597024 h 1253055"/>
              <a:gd name="connsiteX3-403" fmla="*/ 257644 w 642257"/>
              <a:gd name="connsiteY3-404" fmla="*/ 504897 h 1253055"/>
              <a:gd name="connsiteX4-405" fmla="*/ 352894 w 642257"/>
              <a:gd name="connsiteY4-406" fmla="*/ 72 h 1253055"/>
              <a:gd name="connsiteX5-407" fmla="*/ 436320 w 642257"/>
              <a:gd name="connsiteY5-408" fmla="*/ 514546 h 1253055"/>
              <a:gd name="connsiteX6-409" fmla="*/ 642257 w 642257"/>
              <a:gd name="connsiteY6-410" fmla="*/ 628182 h 1253055"/>
              <a:gd name="connsiteX7-411" fmla="*/ 427015 w 642257"/>
              <a:gd name="connsiteY7-412" fmla="*/ 776594 h 1253055"/>
              <a:gd name="connsiteX8-413" fmla="*/ 339441 w 642257"/>
              <a:gd name="connsiteY8-414" fmla="*/ 1253055 h 1253055"/>
              <a:gd name="connsiteX0-415" fmla="*/ 339441 w 642257"/>
              <a:gd name="connsiteY0-416" fmla="*/ 1253055 h 1253055"/>
              <a:gd name="connsiteX1-417" fmla="*/ 227508 w 642257"/>
              <a:gd name="connsiteY1-418" fmla="*/ 772690 h 1253055"/>
              <a:gd name="connsiteX2-419" fmla="*/ 0 w 642257"/>
              <a:gd name="connsiteY2-420" fmla="*/ 597024 h 1253055"/>
              <a:gd name="connsiteX3-421" fmla="*/ 257644 w 642257"/>
              <a:gd name="connsiteY3-422" fmla="*/ 504897 h 1253055"/>
              <a:gd name="connsiteX4-423" fmla="*/ 352894 w 642257"/>
              <a:gd name="connsiteY4-424" fmla="*/ 72 h 1253055"/>
              <a:gd name="connsiteX5-425" fmla="*/ 436320 w 642257"/>
              <a:gd name="connsiteY5-426" fmla="*/ 514546 h 1253055"/>
              <a:gd name="connsiteX6-427" fmla="*/ 642257 w 642257"/>
              <a:gd name="connsiteY6-428" fmla="*/ 628182 h 1253055"/>
              <a:gd name="connsiteX7-429" fmla="*/ 455920 w 642257"/>
              <a:gd name="connsiteY7-430" fmla="*/ 780753 h 1253055"/>
              <a:gd name="connsiteX8-431" fmla="*/ 339441 w 642257"/>
              <a:gd name="connsiteY8-432" fmla="*/ 1253055 h 1253055"/>
              <a:gd name="connsiteX0-433" fmla="*/ 339441 w 642257"/>
              <a:gd name="connsiteY0-434" fmla="*/ 1253055 h 1253055"/>
              <a:gd name="connsiteX1-435" fmla="*/ 227508 w 642257"/>
              <a:gd name="connsiteY1-436" fmla="*/ 772690 h 1253055"/>
              <a:gd name="connsiteX2-437" fmla="*/ 0 w 642257"/>
              <a:gd name="connsiteY2-438" fmla="*/ 597024 h 1253055"/>
              <a:gd name="connsiteX3-439" fmla="*/ 257644 w 642257"/>
              <a:gd name="connsiteY3-440" fmla="*/ 504897 h 1253055"/>
              <a:gd name="connsiteX4-441" fmla="*/ 352894 w 642257"/>
              <a:gd name="connsiteY4-442" fmla="*/ 72 h 1253055"/>
              <a:gd name="connsiteX5-443" fmla="*/ 436320 w 642257"/>
              <a:gd name="connsiteY5-444" fmla="*/ 514546 h 1253055"/>
              <a:gd name="connsiteX6-445" fmla="*/ 642257 w 642257"/>
              <a:gd name="connsiteY6-446" fmla="*/ 628182 h 1253055"/>
              <a:gd name="connsiteX7-447" fmla="*/ 441468 w 642257"/>
              <a:gd name="connsiteY7-448" fmla="*/ 789072 h 1253055"/>
              <a:gd name="connsiteX8-449" fmla="*/ 339441 w 642257"/>
              <a:gd name="connsiteY8-450" fmla="*/ 1253055 h 1253055"/>
              <a:gd name="connsiteX0-451" fmla="*/ 339441 w 642257"/>
              <a:gd name="connsiteY0-452" fmla="*/ 1253055 h 1253055"/>
              <a:gd name="connsiteX1-453" fmla="*/ 227508 w 642257"/>
              <a:gd name="connsiteY1-454" fmla="*/ 772690 h 1253055"/>
              <a:gd name="connsiteX2-455" fmla="*/ 0 w 642257"/>
              <a:gd name="connsiteY2-456" fmla="*/ 597024 h 1253055"/>
              <a:gd name="connsiteX3-457" fmla="*/ 257644 w 642257"/>
              <a:gd name="connsiteY3-458" fmla="*/ 504897 h 1253055"/>
              <a:gd name="connsiteX4-459" fmla="*/ 352894 w 642257"/>
              <a:gd name="connsiteY4-460" fmla="*/ 72 h 1253055"/>
              <a:gd name="connsiteX5-461" fmla="*/ 436320 w 642257"/>
              <a:gd name="connsiteY5-462" fmla="*/ 514546 h 1253055"/>
              <a:gd name="connsiteX6-463" fmla="*/ 642257 w 642257"/>
              <a:gd name="connsiteY6-464" fmla="*/ 628182 h 1253055"/>
              <a:gd name="connsiteX7-465" fmla="*/ 441468 w 642257"/>
              <a:gd name="connsiteY7-466" fmla="*/ 789072 h 1253055"/>
              <a:gd name="connsiteX8-467" fmla="*/ 339441 w 642257"/>
              <a:gd name="connsiteY8-468" fmla="*/ 1253055 h 12530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97DA9"/>
              </a:solidFill>
            </a:endParaRPr>
          </a:p>
        </p:txBody>
      </p:sp>
      <p:sp>
        <p:nvSpPr>
          <p:cNvPr id="6" name="任意多边形 182"/>
          <p:cNvSpPr/>
          <p:nvPr/>
        </p:nvSpPr>
        <p:spPr>
          <a:xfrm flipH="1">
            <a:off x="11308874" y="251291"/>
            <a:ext cx="343476" cy="57849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-1" fmla="*/ 257175 w 647700"/>
              <a:gd name="connsiteY0-2" fmla="*/ 1181158 h 1209733"/>
              <a:gd name="connsiteX1-3" fmla="*/ 219075 w 647700"/>
              <a:gd name="connsiteY1-4" fmla="*/ 800158 h 1209733"/>
              <a:gd name="connsiteX2-5" fmla="*/ 0 w 647700"/>
              <a:gd name="connsiteY2-6" fmla="*/ 590608 h 1209733"/>
              <a:gd name="connsiteX3-7" fmla="*/ 266700 w 647700"/>
              <a:gd name="connsiteY3-8" fmla="*/ 504883 h 1209733"/>
              <a:gd name="connsiteX4-9" fmla="*/ 361950 w 647700"/>
              <a:gd name="connsiteY4-10" fmla="*/ 58 h 1209733"/>
              <a:gd name="connsiteX5-11" fmla="*/ 438150 w 647700"/>
              <a:gd name="connsiteY5-12" fmla="*/ 581083 h 1209733"/>
              <a:gd name="connsiteX6-13" fmla="*/ 647700 w 647700"/>
              <a:gd name="connsiteY6-14" fmla="*/ 657283 h 1209733"/>
              <a:gd name="connsiteX7-15" fmla="*/ 390525 w 647700"/>
              <a:gd name="connsiteY7-16" fmla="*/ 771583 h 1209733"/>
              <a:gd name="connsiteX8-17" fmla="*/ 314325 w 647700"/>
              <a:gd name="connsiteY8-18" fmla="*/ 1209733 h 1209733"/>
              <a:gd name="connsiteX0-19" fmla="*/ 257175 w 647700"/>
              <a:gd name="connsiteY0-20" fmla="*/ 1181158 h 1209733"/>
              <a:gd name="connsiteX1-21" fmla="*/ 219075 w 647700"/>
              <a:gd name="connsiteY1-22" fmla="*/ 800158 h 1209733"/>
              <a:gd name="connsiteX2-23" fmla="*/ 0 w 647700"/>
              <a:gd name="connsiteY2-24" fmla="*/ 590608 h 1209733"/>
              <a:gd name="connsiteX3-25" fmla="*/ 266700 w 647700"/>
              <a:gd name="connsiteY3-26" fmla="*/ 504883 h 1209733"/>
              <a:gd name="connsiteX4-27" fmla="*/ 361950 w 647700"/>
              <a:gd name="connsiteY4-28" fmla="*/ 58 h 1209733"/>
              <a:gd name="connsiteX5-29" fmla="*/ 438150 w 647700"/>
              <a:gd name="connsiteY5-30" fmla="*/ 581083 h 1209733"/>
              <a:gd name="connsiteX6-31" fmla="*/ 647700 w 647700"/>
              <a:gd name="connsiteY6-32" fmla="*/ 657283 h 1209733"/>
              <a:gd name="connsiteX7-33" fmla="*/ 390525 w 647700"/>
              <a:gd name="connsiteY7-34" fmla="*/ 771583 h 1209733"/>
              <a:gd name="connsiteX8-35" fmla="*/ 314325 w 647700"/>
              <a:gd name="connsiteY8-36" fmla="*/ 1209733 h 1209733"/>
              <a:gd name="connsiteX0-37" fmla="*/ 161925 w 552450"/>
              <a:gd name="connsiteY0-38" fmla="*/ 1181173 h 1209748"/>
              <a:gd name="connsiteX1-39" fmla="*/ 123825 w 552450"/>
              <a:gd name="connsiteY1-40" fmla="*/ 800173 h 1209748"/>
              <a:gd name="connsiteX2-41" fmla="*/ 0 w 552450"/>
              <a:gd name="connsiteY2-42" fmla="*/ 638248 h 1209748"/>
              <a:gd name="connsiteX3-43" fmla="*/ 171450 w 552450"/>
              <a:gd name="connsiteY3-44" fmla="*/ 504898 h 1209748"/>
              <a:gd name="connsiteX4-45" fmla="*/ 266700 w 552450"/>
              <a:gd name="connsiteY4-46" fmla="*/ 73 h 1209748"/>
              <a:gd name="connsiteX5-47" fmla="*/ 342900 w 552450"/>
              <a:gd name="connsiteY5-48" fmla="*/ 581098 h 1209748"/>
              <a:gd name="connsiteX6-49" fmla="*/ 552450 w 552450"/>
              <a:gd name="connsiteY6-50" fmla="*/ 657298 h 1209748"/>
              <a:gd name="connsiteX7-51" fmla="*/ 295275 w 552450"/>
              <a:gd name="connsiteY7-52" fmla="*/ 771598 h 1209748"/>
              <a:gd name="connsiteX8-53" fmla="*/ 219075 w 552450"/>
              <a:gd name="connsiteY8-54" fmla="*/ 1209748 h 1209748"/>
              <a:gd name="connsiteX0-55" fmla="*/ 238125 w 628650"/>
              <a:gd name="connsiteY0-56" fmla="*/ 1181172 h 1209747"/>
              <a:gd name="connsiteX1-57" fmla="*/ 200025 w 628650"/>
              <a:gd name="connsiteY1-58" fmla="*/ 800172 h 1209747"/>
              <a:gd name="connsiteX2-59" fmla="*/ 0 w 628650"/>
              <a:gd name="connsiteY2-60" fmla="*/ 562047 h 1209747"/>
              <a:gd name="connsiteX3-61" fmla="*/ 247650 w 628650"/>
              <a:gd name="connsiteY3-62" fmla="*/ 504897 h 1209747"/>
              <a:gd name="connsiteX4-63" fmla="*/ 342900 w 628650"/>
              <a:gd name="connsiteY4-64" fmla="*/ 72 h 1209747"/>
              <a:gd name="connsiteX5-65" fmla="*/ 419100 w 628650"/>
              <a:gd name="connsiteY5-66" fmla="*/ 581097 h 1209747"/>
              <a:gd name="connsiteX6-67" fmla="*/ 628650 w 628650"/>
              <a:gd name="connsiteY6-68" fmla="*/ 657297 h 1209747"/>
              <a:gd name="connsiteX7-69" fmla="*/ 371475 w 628650"/>
              <a:gd name="connsiteY7-70" fmla="*/ 771597 h 1209747"/>
              <a:gd name="connsiteX8-71" fmla="*/ 295275 w 628650"/>
              <a:gd name="connsiteY8-72" fmla="*/ 1209747 h 1209747"/>
              <a:gd name="connsiteX0-73" fmla="*/ 238125 w 628650"/>
              <a:gd name="connsiteY0-74" fmla="*/ 1181172 h 1209747"/>
              <a:gd name="connsiteX1-75" fmla="*/ 200025 w 628650"/>
              <a:gd name="connsiteY1-76" fmla="*/ 800172 h 1209747"/>
              <a:gd name="connsiteX2-77" fmla="*/ 0 w 628650"/>
              <a:gd name="connsiteY2-78" fmla="*/ 562047 h 1209747"/>
              <a:gd name="connsiteX3-79" fmla="*/ 247650 w 628650"/>
              <a:gd name="connsiteY3-80" fmla="*/ 504897 h 1209747"/>
              <a:gd name="connsiteX4-81" fmla="*/ 342900 w 628650"/>
              <a:gd name="connsiteY4-82" fmla="*/ 72 h 1209747"/>
              <a:gd name="connsiteX5-83" fmla="*/ 419100 w 628650"/>
              <a:gd name="connsiteY5-84" fmla="*/ 581097 h 1209747"/>
              <a:gd name="connsiteX6-85" fmla="*/ 628650 w 628650"/>
              <a:gd name="connsiteY6-86" fmla="*/ 657297 h 1209747"/>
              <a:gd name="connsiteX7-87" fmla="*/ 371475 w 628650"/>
              <a:gd name="connsiteY7-88" fmla="*/ 771597 h 1209747"/>
              <a:gd name="connsiteX8-89" fmla="*/ 295275 w 628650"/>
              <a:gd name="connsiteY8-90" fmla="*/ 1209747 h 1209747"/>
              <a:gd name="connsiteX0-91" fmla="*/ 228132 w 618657"/>
              <a:gd name="connsiteY0-92" fmla="*/ 1181172 h 1209747"/>
              <a:gd name="connsiteX1-93" fmla="*/ 190032 w 618657"/>
              <a:gd name="connsiteY1-94" fmla="*/ 800172 h 1209747"/>
              <a:gd name="connsiteX2-95" fmla="*/ 0 w 618657"/>
              <a:gd name="connsiteY2-96" fmla="*/ 589529 h 1209747"/>
              <a:gd name="connsiteX3-97" fmla="*/ 237657 w 618657"/>
              <a:gd name="connsiteY3-98" fmla="*/ 504897 h 1209747"/>
              <a:gd name="connsiteX4-99" fmla="*/ 332907 w 618657"/>
              <a:gd name="connsiteY4-100" fmla="*/ 72 h 1209747"/>
              <a:gd name="connsiteX5-101" fmla="*/ 409107 w 618657"/>
              <a:gd name="connsiteY5-102" fmla="*/ 581097 h 1209747"/>
              <a:gd name="connsiteX6-103" fmla="*/ 618657 w 618657"/>
              <a:gd name="connsiteY6-104" fmla="*/ 657297 h 1209747"/>
              <a:gd name="connsiteX7-105" fmla="*/ 361482 w 618657"/>
              <a:gd name="connsiteY7-106" fmla="*/ 771597 h 1209747"/>
              <a:gd name="connsiteX8-107" fmla="*/ 285282 w 618657"/>
              <a:gd name="connsiteY8-108" fmla="*/ 1209747 h 1209747"/>
              <a:gd name="connsiteX0-109" fmla="*/ 228132 w 618657"/>
              <a:gd name="connsiteY0-110" fmla="*/ 1181172 h 1209747"/>
              <a:gd name="connsiteX1-111" fmla="*/ 190032 w 618657"/>
              <a:gd name="connsiteY1-112" fmla="*/ 800172 h 1209747"/>
              <a:gd name="connsiteX2-113" fmla="*/ 0 w 618657"/>
              <a:gd name="connsiteY2-114" fmla="*/ 589529 h 1209747"/>
              <a:gd name="connsiteX3-115" fmla="*/ 237657 w 618657"/>
              <a:gd name="connsiteY3-116" fmla="*/ 504897 h 1209747"/>
              <a:gd name="connsiteX4-117" fmla="*/ 332907 w 618657"/>
              <a:gd name="connsiteY4-118" fmla="*/ 72 h 1209747"/>
              <a:gd name="connsiteX5-119" fmla="*/ 409107 w 618657"/>
              <a:gd name="connsiteY5-120" fmla="*/ 581097 h 1209747"/>
              <a:gd name="connsiteX6-121" fmla="*/ 618657 w 618657"/>
              <a:gd name="connsiteY6-122" fmla="*/ 657297 h 1209747"/>
              <a:gd name="connsiteX7-123" fmla="*/ 361482 w 618657"/>
              <a:gd name="connsiteY7-124" fmla="*/ 771597 h 1209747"/>
              <a:gd name="connsiteX8-125" fmla="*/ 285282 w 618657"/>
              <a:gd name="connsiteY8-126" fmla="*/ 1209747 h 1209747"/>
              <a:gd name="connsiteX0-127" fmla="*/ 228132 w 618657"/>
              <a:gd name="connsiteY0-128" fmla="*/ 1181172 h 1209747"/>
              <a:gd name="connsiteX1-129" fmla="*/ 190032 w 618657"/>
              <a:gd name="connsiteY1-130" fmla="*/ 800172 h 1209747"/>
              <a:gd name="connsiteX2-131" fmla="*/ 0 w 618657"/>
              <a:gd name="connsiteY2-132" fmla="*/ 589529 h 1209747"/>
              <a:gd name="connsiteX3-133" fmla="*/ 237657 w 618657"/>
              <a:gd name="connsiteY3-134" fmla="*/ 504897 h 1209747"/>
              <a:gd name="connsiteX4-135" fmla="*/ 332907 w 618657"/>
              <a:gd name="connsiteY4-136" fmla="*/ 72 h 1209747"/>
              <a:gd name="connsiteX5-137" fmla="*/ 409107 w 618657"/>
              <a:gd name="connsiteY5-138" fmla="*/ 581097 h 1209747"/>
              <a:gd name="connsiteX6-139" fmla="*/ 618657 w 618657"/>
              <a:gd name="connsiteY6-140" fmla="*/ 657297 h 1209747"/>
              <a:gd name="connsiteX7-141" fmla="*/ 361482 w 618657"/>
              <a:gd name="connsiteY7-142" fmla="*/ 771597 h 1209747"/>
              <a:gd name="connsiteX8-143" fmla="*/ 285282 w 618657"/>
              <a:gd name="connsiteY8-144" fmla="*/ 1209747 h 1209747"/>
              <a:gd name="connsiteX9" fmla="*/ 228132 w 618657"/>
              <a:gd name="connsiteY9" fmla="*/ 1181172 h 1209747"/>
              <a:gd name="connsiteX0-145" fmla="*/ 285282 w 618657"/>
              <a:gd name="connsiteY0-146" fmla="*/ 1209747 h 1209747"/>
              <a:gd name="connsiteX1-147" fmla="*/ 190032 w 618657"/>
              <a:gd name="connsiteY1-148" fmla="*/ 800172 h 1209747"/>
              <a:gd name="connsiteX2-149" fmla="*/ 0 w 618657"/>
              <a:gd name="connsiteY2-150" fmla="*/ 589529 h 1209747"/>
              <a:gd name="connsiteX3-151" fmla="*/ 237657 w 618657"/>
              <a:gd name="connsiteY3-152" fmla="*/ 504897 h 1209747"/>
              <a:gd name="connsiteX4-153" fmla="*/ 332907 w 618657"/>
              <a:gd name="connsiteY4-154" fmla="*/ 72 h 1209747"/>
              <a:gd name="connsiteX5-155" fmla="*/ 409107 w 618657"/>
              <a:gd name="connsiteY5-156" fmla="*/ 581097 h 1209747"/>
              <a:gd name="connsiteX6-157" fmla="*/ 618657 w 618657"/>
              <a:gd name="connsiteY6-158" fmla="*/ 657297 h 1209747"/>
              <a:gd name="connsiteX7-159" fmla="*/ 361482 w 618657"/>
              <a:gd name="connsiteY7-160" fmla="*/ 771597 h 1209747"/>
              <a:gd name="connsiteX8-161" fmla="*/ 285282 w 618657"/>
              <a:gd name="connsiteY8-162" fmla="*/ 1209747 h 1209747"/>
              <a:gd name="connsiteX0-163" fmla="*/ 270292 w 618657"/>
              <a:gd name="connsiteY0-164" fmla="*/ 1249721 h 1249721"/>
              <a:gd name="connsiteX1-165" fmla="*/ 190032 w 618657"/>
              <a:gd name="connsiteY1-166" fmla="*/ 800172 h 1249721"/>
              <a:gd name="connsiteX2-167" fmla="*/ 0 w 618657"/>
              <a:gd name="connsiteY2-168" fmla="*/ 589529 h 1249721"/>
              <a:gd name="connsiteX3-169" fmla="*/ 237657 w 618657"/>
              <a:gd name="connsiteY3-170" fmla="*/ 504897 h 1249721"/>
              <a:gd name="connsiteX4-171" fmla="*/ 332907 w 618657"/>
              <a:gd name="connsiteY4-172" fmla="*/ 72 h 1249721"/>
              <a:gd name="connsiteX5-173" fmla="*/ 409107 w 618657"/>
              <a:gd name="connsiteY5-174" fmla="*/ 581097 h 1249721"/>
              <a:gd name="connsiteX6-175" fmla="*/ 618657 w 618657"/>
              <a:gd name="connsiteY6-176" fmla="*/ 657297 h 1249721"/>
              <a:gd name="connsiteX7-177" fmla="*/ 361482 w 618657"/>
              <a:gd name="connsiteY7-178" fmla="*/ 771597 h 1249721"/>
              <a:gd name="connsiteX8-179" fmla="*/ 270292 w 618657"/>
              <a:gd name="connsiteY8-180" fmla="*/ 1249721 h 1249721"/>
              <a:gd name="connsiteX0-181" fmla="*/ 270292 w 618657"/>
              <a:gd name="connsiteY0-182" fmla="*/ 1249721 h 1249721"/>
              <a:gd name="connsiteX1-183" fmla="*/ 190032 w 618657"/>
              <a:gd name="connsiteY1-184" fmla="*/ 775188 h 1249721"/>
              <a:gd name="connsiteX2-185" fmla="*/ 0 w 618657"/>
              <a:gd name="connsiteY2-186" fmla="*/ 589529 h 1249721"/>
              <a:gd name="connsiteX3-187" fmla="*/ 237657 w 618657"/>
              <a:gd name="connsiteY3-188" fmla="*/ 504897 h 1249721"/>
              <a:gd name="connsiteX4-189" fmla="*/ 332907 w 618657"/>
              <a:gd name="connsiteY4-190" fmla="*/ 72 h 1249721"/>
              <a:gd name="connsiteX5-191" fmla="*/ 409107 w 618657"/>
              <a:gd name="connsiteY5-192" fmla="*/ 581097 h 1249721"/>
              <a:gd name="connsiteX6-193" fmla="*/ 618657 w 618657"/>
              <a:gd name="connsiteY6-194" fmla="*/ 657297 h 1249721"/>
              <a:gd name="connsiteX7-195" fmla="*/ 361482 w 618657"/>
              <a:gd name="connsiteY7-196" fmla="*/ 771597 h 1249721"/>
              <a:gd name="connsiteX8-197" fmla="*/ 270292 w 618657"/>
              <a:gd name="connsiteY8-198" fmla="*/ 1249721 h 1249721"/>
              <a:gd name="connsiteX0-199" fmla="*/ 270292 w 618657"/>
              <a:gd name="connsiteY0-200" fmla="*/ 1249721 h 1249721"/>
              <a:gd name="connsiteX1-201" fmla="*/ 190032 w 618657"/>
              <a:gd name="connsiteY1-202" fmla="*/ 775188 h 1249721"/>
              <a:gd name="connsiteX2-203" fmla="*/ 0 w 618657"/>
              <a:gd name="connsiteY2-204" fmla="*/ 589529 h 1249721"/>
              <a:gd name="connsiteX3-205" fmla="*/ 237657 w 618657"/>
              <a:gd name="connsiteY3-206" fmla="*/ 504897 h 1249721"/>
              <a:gd name="connsiteX4-207" fmla="*/ 332907 w 618657"/>
              <a:gd name="connsiteY4-208" fmla="*/ 72 h 1249721"/>
              <a:gd name="connsiteX5-209" fmla="*/ 409107 w 618657"/>
              <a:gd name="connsiteY5-210" fmla="*/ 581097 h 1249721"/>
              <a:gd name="connsiteX6-211" fmla="*/ 618657 w 618657"/>
              <a:gd name="connsiteY6-212" fmla="*/ 657297 h 1249721"/>
              <a:gd name="connsiteX7-213" fmla="*/ 361482 w 618657"/>
              <a:gd name="connsiteY7-214" fmla="*/ 771597 h 1249721"/>
              <a:gd name="connsiteX8-215" fmla="*/ 270292 w 618657"/>
              <a:gd name="connsiteY8-216" fmla="*/ 1249721 h 1249721"/>
              <a:gd name="connsiteX0-217" fmla="*/ 297774 w 618657"/>
              <a:gd name="connsiteY0-218" fmla="*/ 1257216 h 1257216"/>
              <a:gd name="connsiteX1-219" fmla="*/ 190032 w 618657"/>
              <a:gd name="connsiteY1-220" fmla="*/ 775188 h 1257216"/>
              <a:gd name="connsiteX2-221" fmla="*/ 0 w 618657"/>
              <a:gd name="connsiteY2-222" fmla="*/ 589529 h 1257216"/>
              <a:gd name="connsiteX3-223" fmla="*/ 237657 w 618657"/>
              <a:gd name="connsiteY3-224" fmla="*/ 504897 h 1257216"/>
              <a:gd name="connsiteX4-225" fmla="*/ 332907 w 618657"/>
              <a:gd name="connsiteY4-226" fmla="*/ 72 h 1257216"/>
              <a:gd name="connsiteX5-227" fmla="*/ 409107 w 618657"/>
              <a:gd name="connsiteY5-228" fmla="*/ 581097 h 1257216"/>
              <a:gd name="connsiteX6-229" fmla="*/ 618657 w 618657"/>
              <a:gd name="connsiteY6-230" fmla="*/ 657297 h 1257216"/>
              <a:gd name="connsiteX7-231" fmla="*/ 361482 w 618657"/>
              <a:gd name="connsiteY7-232" fmla="*/ 771597 h 1257216"/>
              <a:gd name="connsiteX8-233" fmla="*/ 297774 w 618657"/>
              <a:gd name="connsiteY8-234" fmla="*/ 1257216 h 1257216"/>
              <a:gd name="connsiteX0-235" fmla="*/ 297774 w 618657"/>
              <a:gd name="connsiteY0-236" fmla="*/ 1257216 h 1257216"/>
              <a:gd name="connsiteX1-237" fmla="*/ 190032 w 618657"/>
              <a:gd name="connsiteY1-238" fmla="*/ 775188 h 1257216"/>
              <a:gd name="connsiteX2-239" fmla="*/ 0 w 618657"/>
              <a:gd name="connsiteY2-240" fmla="*/ 589529 h 1257216"/>
              <a:gd name="connsiteX3-241" fmla="*/ 237657 w 618657"/>
              <a:gd name="connsiteY3-242" fmla="*/ 504897 h 1257216"/>
              <a:gd name="connsiteX4-243" fmla="*/ 332907 w 618657"/>
              <a:gd name="connsiteY4-244" fmla="*/ 72 h 1257216"/>
              <a:gd name="connsiteX5-245" fmla="*/ 409107 w 618657"/>
              <a:gd name="connsiteY5-246" fmla="*/ 581097 h 1257216"/>
              <a:gd name="connsiteX6-247" fmla="*/ 618657 w 618657"/>
              <a:gd name="connsiteY6-248" fmla="*/ 657297 h 1257216"/>
              <a:gd name="connsiteX7-249" fmla="*/ 388964 w 618657"/>
              <a:gd name="connsiteY7-250" fmla="*/ 776593 h 1257216"/>
              <a:gd name="connsiteX8-251" fmla="*/ 297774 w 618657"/>
              <a:gd name="connsiteY8-252" fmla="*/ 1257216 h 1257216"/>
              <a:gd name="connsiteX0-253" fmla="*/ 297774 w 618657"/>
              <a:gd name="connsiteY0-254" fmla="*/ 1257216 h 1257216"/>
              <a:gd name="connsiteX1-255" fmla="*/ 190032 w 618657"/>
              <a:gd name="connsiteY1-256" fmla="*/ 775188 h 1257216"/>
              <a:gd name="connsiteX2-257" fmla="*/ 0 w 618657"/>
              <a:gd name="connsiteY2-258" fmla="*/ 589529 h 1257216"/>
              <a:gd name="connsiteX3-259" fmla="*/ 237657 w 618657"/>
              <a:gd name="connsiteY3-260" fmla="*/ 504897 h 1257216"/>
              <a:gd name="connsiteX4-261" fmla="*/ 332907 w 618657"/>
              <a:gd name="connsiteY4-262" fmla="*/ 72 h 1257216"/>
              <a:gd name="connsiteX5-263" fmla="*/ 409107 w 618657"/>
              <a:gd name="connsiteY5-264" fmla="*/ 581097 h 1257216"/>
              <a:gd name="connsiteX6-265" fmla="*/ 618657 w 618657"/>
              <a:gd name="connsiteY6-266" fmla="*/ 657297 h 1257216"/>
              <a:gd name="connsiteX7-267" fmla="*/ 388964 w 618657"/>
              <a:gd name="connsiteY7-268" fmla="*/ 776593 h 1257216"/>
              <a:gd name="connsiteX8-269" fmla="*/ 297774 w 618657"/>
              <a:gd name="connsiteY8-270" fmla="*/ 1257216 h 1257216"/>
              <a:gd name="connsiteX0-271" fmla="*/ 297774 w 618657"/>
              <a:gd name="connsiteY0-272" fmla="*/ 1257216 h 1257216"/>
              <a:gd name="connsiteX1-273" fmla="*/ 190032 w 618657"/>
              <a:gd name="connsiteY1-274" fmla="*/ 775188 h 1257216"/>
              <a:gd name="connsiteX2-275" fmla="*/ 0 w 618657"/>
              <a:gd name="connsiteY2-276" fmla="*/ 589529 h 1257216"/>
              <a:gd name="connsiteX3-277" fmla="*/ 237657 w 618657"/>
              <a:gd name="connsiteY3-278" fmla="*/ 504897 h 1257216"/>
              <a:gd name="connsiteX4-279" fmla="*/ 332907 w 618657"/>
              <a:gd name="connsiteY4-280" fmla="*/ 72 h 1257216"/>
              <a:gd name="connsiteX5-281" fmla="*/ 409107 w 618657"/>
              <a:gd name="connsiteY5-282" fmla="*/ 581097 h 1257216"/>
              <a:gd name="connsiteX6-283" fmla="*/ 618657 w 618657"/>
              <a:gd name="connsiteY6-284" fmla="*/ 657297 h 1257216"/>
              <a:gd name="connsiteX7-285" fmla="*/ 388964 w 618657"/>
              <a:gd name="connsiteY7-286" fmla="*/ 776593 h 1257216"/>
              <a:gd name="connsiteX8-287" fmla="*/ 297774 w 618657"/>
              <a:gd name="connsiteY8-288" fmla="*/ 1257216 h 1257216"/>
              <a:gd name="connsiteX0-289" fmla="*/ 317761 w 638644"/>
              <a:gd name="connsiteY0-290" fmla="*/ 1257216 h 1257216"/>
              <a:gd name="connsiteX1-291" fmla="*/ 210019 w 638644"/>
              <a:gd name="connsiteY1-292" fmla="*/ 775188 h 1257216"/>
              <a:gd name="connsiteX2-293" fmla="*/ 0 w 638644"/>
              <a:gd name="connsiteY2-294" fmla="*/ 597024 h 1257216"/>
              <a:gd name="connsiteX3-295" fmla="*/ 257644 w 638644"/>
              <a:gd name="connsiteY3-296" fmla="*/ 504897 h 1257216"/>
              <a:gd name="connsiteX4-297" fmla="*/ 352894 w 638644"/>
              <a:gd name="connsiteY4-298" fmla="*/ 72 h 1257216"/>
              <a:gd name="connsiteX5-299" fmla="*/ 429094 w 638644"/>
              <a:gd name="connsiteY5-300" fmla="*/ 581097 h 1257216"/>
              <a:gd name="connsiteX6-301" fmla="*/ 638644 w 638644"/>
              <a:gd name="connsiteY6-302" fmla="*/ 657297 h 1257216"/>
              <a:gd name="connsiteX7-303" fmla="*/ 408951 w 638644"/>
              <a:gd name="connsiteY7-304" fmla="*/ 776593 h 1257216"/>
              <a:gd name="connsiteX8-305" fmla="*/ 317761 w 638644"/>
              <a:gd name="connsiteY8-306" fmla="*/ 1257216 h 1257216"/>
              <a:gd name="connsiteX0-307" fmla="*/ 317761 w 638644"/>
              <a:gd name="connsiteY0-308" fmla="*/ 1257216 h 1257216"/>
              <a:gd name="connsiteX1-309" fmla="*/ 227508 w 638644"/>
              <a:gd name="connsiteY1-310" fmla="*/ 772690 h 1257216"/>
              <a:gd name="connsiteX2-311" fmla="*/ 0 w 638644"/>
              <a:gd name="connsiteY2-312" fmla="*/ 597024 h 1257216"/>
              <a:gd name="connsiteX3-313" fmla="*/ 257644 w 638644"/>
              <a:gd name="connsiteY3-314" fmla="*/ 504897 h 1257216"/>
              <a:gd name="connsiteX4-315" fmla="*/ 352894 w 638644"/>
              <a:gd name="connsiteY4-316" fmla="*/ 72 h 1257216"/>
              <a:gd name="connsiteX5-317" fmla="*/ 429094 w 638644"/>
              <a:gd name="connsiteY5-318" fmla="*/ 581097 h 1257216"/>
              <a:gd name="connsiteX6-319" fmla="*/ 638644 w 638644"/>
              <a:gd name="connsiteY6-320" fmla="*/ 657297 h 1257216"/>
              <a:gd name="connsiteX7-321" fmla="*/ 408951 w 638644"/>
              <a:gd name="connsiteY7-322" fmla="*/ 776593 h 1257216"/>
              <a:gd name="connsiteX8-323" fmla="*/ 317761 w 638644"/>
              <a:gd name="connsiteY8-324" fmla="*/ 1257216 h 1257216"/>
              <a:gd name="connsiteX0-325" fmla="*/ 339441 w 638644"/>
              <a:gd name="connsiteY0-326" fmla="*/ 1253055 h 1253055"/>
              <a:gd name="connsiteX1-327" fmla="*/ 227508 w 638644"/>
              <a:gd name="connsiteY1-328" fmla="*/ 772690 h 1253055"/>
              <a:gd name="connsiteX2-329" fmla="*/ 0 w 638644"/>
              <a:gd name="connsiteY2-330" fmla="*/ 597024 h 1253055"/>
              <a:gd name="connsiteX3-331" fmla="*/ 257644 w 638644"/>
              <a:gd name="connsiteY3-332" fmla="*/ 504897 h 1253055"/>
              <a:gd name="connsiteX4-333" fmla="*/ 352894 w 638644"/>
              <a:gd name="connsiteY4-334" fmla="*/ 72 h 1253055"/>
              <a:gd name="connsiteX5-335" fmla="*/ 429094 w 638644"/>
              <a:gd name="connsiteY5-336" fmla="*/ 581097 h 1253055"/>
              <a:gd name="connsiteX6-337" fmla="*/ 638644 w 638644"/>
              <a:gd name="connsiteY6-338" fmla="*/ 657297 h 1253055"/>
              <a:gd name="connsiteX7-339" fmla="*/ 408951 w 638644"/>
              <a:gd name="connsiteY7-340" fmla="*/ 776593 h 1253055"/>
              <a:gd name="connsiteX8-341" fmla="*/ 339441 w 638644"/>
              <a:gd name="connsiteY8-342" fmla="*/ 1253055 h 1253055"/>
              <a:gd name="connsiteX0-343" fmla="*/ 339441 w 638644"/>
              <a:gd name="connsiteY0-344" fmla="*/ 1253055 h 1253055"/>
              <a:gd name="connsiteX1-345" fmla="*/ 227508 w 638644"/>
              <a:gd name="connsiteY1-346" fmla="*/ 772690 h 1253055"/>
              <a:gd name="connsiteX2-347" fmla="*/ 0 w 638644"/>
              <a:gd name="connsiteY2-348" fmla="*/ 597024 h 1253055"/>
              <a:gd name="connsiteX3-349" fmla="*/ 257644 w 638644"/>
              <a:gd name="connsiteY3-350" fmla="*/ 504897 h 1253055"/>
              <a:gd name="connsiteX4-351" fmla="*/ 352894 w 638644"/>
              <a:gd name="connsiteY4-352" fmla="*/ 72 h 1253055"/>
              <a:gd name="connsiteX5-353" fmla="*/ 429094 w 638644"/>
              <a:gd name="connsiteY5-354" fmla="*/ 581097 h 1253055"/>
              <a:gd name="connsiteX6-355" fmla="*/ 638644 w 638644"/>
              <a:gd name="connsiteY6-356" fmla="*/ 657297 h 1253055"/>
              <a:gd name="connsiteX7-357" fmla="*/ 427015 w 638644"/>
              <a:gd name="connsiteY7-358" fmla="*/ 776594 h 1253055"/>
              <a:gd name="connsiteX8-359" fmla="*/ 339441 w 638644"/>
              <a:gd name="connsiteY8-360" fmla="*/ 1253055 h 1253055"/>
              <a:gd name="connsiteX0-361" fmla="*/ 339441 w 638644"/>
              <a:gd name="connsiteY0-362" fmla="*/ 1253055 h 1253055"/>
              <a:gd name="connsiteX1-363" fmla="*/ 227508 w 638644"/>
              <a:gd name="connsiteY1-364" fmla="*/ 772690 h 1253055"/>
              <a:gd name="connsiteX2-365" fmla="*/ 0 w 638644"/>
              <a:gd name="connsiteY2-366" fmla="*/ 597024 h 1253055"/>
              <a:gd name="connsiteX3-367" fmla="*/ 257644 w 638644"/>
              <a:gd name="connsiteY3-368" fmla="*/ 504897 h 1253055"/>
              <a:gd name="connsiteX4-369" fmla="*/ 352894 w 638644"/>
              <a:gd name="connsiteY4-370" fmla="*/ 72 h 1253055"/>
              <a:gd name="connsiteX5-371" fmla="*/ 443547 w 638644"/>
              <a:gd name="connsiteY5-372" fmla="*/ 539503 h 1253055"/>
              <a:gd name="connsiteX6-373" fmla="*/ 638644 w 638644"/>
              <a:gd name="connsiteY6-374" fmla="*/ 657297 h 1253055"/>
              <a:gd name="connsiteX7-375" fmla="*/ 427015 w 638644"/>
              <a:gd name="connsiteY7-376" fmla="*/ 776594 h 1253055"/>
              <a:gd name="connsiteX8-377" fmla="*/ 339441 w 638644"/>
              <a:gd name="connsiteY8-378" fmla="*/ 1253055 h 1253055"/>
              <a:gd name="connsiteX0-379" fmla="*/ 339441 w 642257"/>
              <a:gd name="connsiteY0-380" fmla="*/ 1253055 h 1253055"/>
              <a:gd name="connsiteX1-381" fmla="*/ 227508 w 642257"/>
              <a:gd name="connsiteY1-382" fmla="*/ 772690 h 1253055"/>
              <a:gd name="connsiteX2-383" fmla="*/ 0 w 642257"/>
              <a:gd name="connsiteY2-384" fmla="*/ 597024 h 1253055"/>
              <a:gd name="connsiteX3-385" fmla="*/ 257644 w 642257"/>
              <a:gd name="connsiteY3-386" fmla="*/ 504897 h 1253055"/>
              <a:gd name="connsiteX4-387" fmla="*/ 352894 w 642257"/>
              <a:gd name="connsiteY4-388" fmla="*/ 72 h 1253055"/>
              <a:gd name="connsiteX5-389" fmla="*/ 443547 w 642257"/>
              <a:gd name="connsiteY5-390" fmla="*/ 539503 h 1253055"/>
              <a:gd name="connsiteX6-391" fmla="*/ 642257 w 642257"/>
              <a:gd name="connsiteY6-392" fmla="*/ 628182 h 1253055"/>
              <a:gd name="connsiteX7-393" fmla="*/ 427015 w 642257"/>
              <a:gd name="connsiteY7-394" fmla="*/ 776594 h 1253055"/>
              <a:gd name="connsiteX8-395" fmla="*/ 339441 w 642257"/>
              <a:gd name="connsiteY8-396" fmla="*/ 1253055 h 1253055"/>
              <a:gd name="connsiteX0-397" fmla="*/ 339441 w 642257"/>
              <a:gd name="connsiteY0-398" fmla="*/ 1253055 h 1253055"/>
              <a:gd name="connsiteX1-399" fmla="*/ 227508 w 642257"/>
              <a:gd name="connsiteY1-400" fmla="*/ 772690 h 1253055"/>
              <a:gd name="connsiteX2-401" fmla="*/ 0 w 642257"/>
              <a:gd name="connsiteY2-402" fmla="*/ 597024 h 1253055"/>
              <a:gd name="connsiteX3-403" fmla="*/ 257644 w 642257"/>
              <a:gd name="connsiteY3-404" fmla="*/ 504897 h 1253055"/>
              <a:gd name="connsiteX4-405" fmla="*/ 352894 w 642257"/>
              <a:gd name="connsiteY4-406" fmla="*/ 72 h 1253055"/>
              <a:gd name="connsiteX5-407" fmla="*/ 436320 w 642257"/>
              <a:gd name="connsiteY5-408" fmla="*/ 514546 h 1253055"/>
              <a:gd name="connsiteX6-409" fmla="*/ 642257 w 642257"/>
              <a:gd name="connsiteY6-410" fmla="*/ 628182 h 1253055"/>
              <a:gd name="connsiteX7-411" fmla="*/ 427015 w 642257"/>
              <a:gd name="connsiteY7-412" fmla="*/ 776594 h 1253055"/>
              <a:gd name="connsiteX8-413" fmla="*/ 339441 w 642257"/>
              <a:gd name="connsiteY8-414" fmla="*/ 1253055 h 1253055"/>
              <a:gd name="connsiteX0-415" fmla="*/ 339441 w 642257"/>
              <a:gd name="connsiteY0-416" fmla="*/ 1253055 h 1253055"/>
              <a:gd name="connsiteX1-417" fmla="*/ 227508 w 642257"/>
              <a:gd name="connsiteY1-418" fmla="*/ 772690 h 1253055"/>
              <a:gd name="connsiteX2-419" fmla="*/ 0 w 642257"/>
              <a:gd name="connsiteY2-420" fmla="*/ 597024 h 1253055"/>
              <a:gd name="connsiteX3-421" fmla="*/ 257644 w 642257"/>
              <a:gd name="connsiteY3-422" fmla="*/ 504897 h 1253055"/>
              <a:gd name="connsiteX4-423" fmla="*/ 352894 w 642257"/>
              <a:gd name="connsiteY4-424" fmla="*/ 72 h 1253055"/>
              <a:gd name="connsiteX5-425" fmla="*/ 436320 w 642257"/>
              <a:gd name="connsiteY5-426" fmla="*/ 514546 h 1253055"/>
              <a:gd name="connsiteX6-427" fmla="*/ 642257 w 642257"/>
              <a:gd name="connsiteY6-428" fmla="*/ 628182 h 1253055"/>
              <a:gd name="connsiteX7-429" fmla="*/ 455920 w 642257"/>
              <a:gd name="connsiteY7-430" fmla="*/ 780753 h 1253055"/>
              <a:gd name="connsiteX8-431" fmla="*/ 339441 w 642257"/>
              <a:gd name="connsiteY8-432" fmla="*/ 1253055 h 1253055"/>
              <a:gd name="connsiteX0-433" fmla="*/ 339441 w 642257"/>
              <a:gd name="connsiteY0-434" fmla="*/ 1253055 h 1253055"/>
              <a:gd name="connsiteX1-435" fmla="*/ 227508 w 642257"/>
              <a:gd name="connsiteY1-436" fmla="*/ 772690 h 1253055"/>
              <a:gd name="connsiteX2-437" fmla="*/ 0 w 642257"/>
              <a:gd name="connsiteY2-438" fmla="*/ 597024 h 1253055"/>
              <a:gd name="connsiteX3-439" fmla="*/ 257644 w 642257"/>
              <a:gd name="connsiteY3-440" fmla="*/ 504897 h 1253055"/>
              <a:gd name="connsiteX4-441" fmla="*/ 352894 w 642257"/>
              <a:gd name="connsiteY4-442" fmla="*/ 72 h 1253055"/>
              <a:gd name="connsiteX5-443" fmla="*/ 436320 w 642257"/>
              <a:gd name="connsiteY5-444" fmla="*/ 514546 h 1253055"/>
              <a:gd name="connsiteX6-445" fmla="*/ 642257 w 642257"/>
              <a:gd name="connsiteY6-446" fmla="*/ 628182 h 1253055"/>
              <a:gd name="connsiteX7-447" fmla="*/ 441468 w 642257"/>
              <a:gd name="connsiteY7-448" fmla="*/ 789072 h 1253055"/>
              <a:gd name="connsiteX8-449" fmla="*/ 339441 w 642257"/>
              <a:gd name="connsiteY8-450" fmla="*/ 1253055 h 1253055"/>
              <a:gd name="connsiteX0-451" fmla="*/ 339441 w 642257"/>
              <a:gd name="connsiteY0-452" fmla="*/ 1253055 h 1253055"/>
              <a:gd name="connsiteX1-453" fmla="*/ 227508 w 642257"/>
              <a:gd name="connsiteY1-454" fmla="*/ 772690 h 1253055"/>
              <a:gd name="connsiteX2-455" fmla="*/ 0 w 642257"/>
              <a:gd name="connsiteY2-456" fmla="*/ 597024 h 1253055"/>
              <a:gd name="connsiteX3-457" fmla="*/ 257644 w 642257"/>
              <a:gd name="connsiteY3-458" fmla="*/ 504897 h 1253055"/>
              <a:gd name="connsiteX4-459" fmla="*/ 352894 w 642257"/>
              <a:gd name="connsiteY4-460" fmla="*/ 72 h 1253055"/>
              <a:gd name="connsiteX5-461" fmla="*/ 436320 w 642257"/>
              <a:gd name="connsiteY5-462" fmla="*/ 514546 h 1253055"/>
              <a:gd name="connsiteX6-463" fmla="*/ 642257 w 642257"/>
              <a:gd name="connsiteY6-464" fmla="*/ 628182 h 1253055"/>
              <a:gd name="connsiteX7-465" fmla="*/ 441468 w 642257"/>
              <a:gd name="connsiteY7-466" fmla="*/ 789072 h 1253055"/>
              <a:gd name="connsiteX8-467" fmla="*/ 339441 w 642257"/>
              <a:gd name="connsiteY8-468" fmla="*/ 1253055 h 12530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97DA9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4015" y="253568"/>
            <a:ext cx="29450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5400" b="1" dirty="0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a) </a:t>
            </a:r>
            <a:r>
              <a:rPr lang="en-US" altLang="en-US" sz="5400" b="1" dirty="0" err="1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Ví</a:t>
            </a:r>
            <a:r>
              <a:rPr lang="en-US" altLang="en-US" sz="5400" b="1" dirty="0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 </a:t>
            </a:r>
            <a:r>
              <a:rPr lang="en-US" altLang="en-US" sz="5400" b="1" dirty="0" err="1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dụ</a:t>
            </a:r>
            <a:r>
              <a:rPr lang="en-US" altLang="en-US" sz="5400" b="1" dirty="0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 1: </a:t>
            </a:r>
            <a:endParaRPr lang="en-US" sz="5400" dirty="0">
              <a:solidFill>
                <a:srgbClr val="C00000"/>
              </a:solidFill>
              <a:latin typeface="Shelia VNF" panose="020B0500040000020004" pitchFamily="34" charset="0"/>
              <a:cs typeface="Shelia VNF" panose="020B05000400000200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5374" y="1640196"/>
            <a:ext cx="50986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vườn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100</a:t>
            </a:r>
            <a:r>
              <a:rPr lang="vi-VN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altLang="en-US" sz="4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25</a:t>
            </a:r>
            <a:r>
              <a:rPr lang="vi-VN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altLang="en-US" sz="4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trồng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hồng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tỉ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trồng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hồng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vườn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418119" y="1254685"/>
          <a:ext cx="3657600" cy="368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</a:tblGrid>
              <a:tr h="39620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6572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6572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6572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6572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6572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6572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6572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6572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6572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418119" y="1254685"/>
          <a:ext cx="1828800" cy="185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/>
                <a:gridCol w="365760"/>
                <a:gridCol w="365760"/>
                <a:gridCol w="365760"/>
                <a:gridCol w="365760"/>
              </a:tblGrid>
              <a:tr h="396175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65697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6569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6569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65697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Subtitle 7"/>
          <p:cNvSpPr txBox="1"/>
          <p:nvPr/>
        </p:nvSpPr>
        <p:spPr bwMode="auto">
          <a:xfrm>
            <a:off x="7581561" y="1958807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  <a:r>
              <a:rPr lang="vi-VN" alt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altLang="en-US" sz="3200" b="1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endParaRPr lang="en-US" altLang="en-US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ubtitle 7"/>
          <p:cNvSpPr txBox="1"/>
          <p:nvPr/>
        </p:nvSpPr>
        <p:spPr bwMode="auto">
          <a:xfrm>
            <a:off x="8539899" y="3378015"/>
            <a:ext cx="1676400" cy="609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r>
              <a:rPr lang="vi-VN" alt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altLang="en-US" sz="36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endParaRPr lang="en-US" alt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377390" y="2874516"/>
            <a:ext cx="118061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73265" y="3443606"/>
            <a:ext cx="115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5198" y="5006957"/>
            <a:ext cx="6317654" cy="2223272"/>
          </a:xfrm>
          <a:prstGeom prst="round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任意多边形 181"/>
          <p:cNvSpPr/>
          <p:nvPr/>
        </p:nvSpPr>
        <p:spPr>
          <a:xfrm>
            <a:off x="103227" y="1122524"/>
            <a:ext cx="343476" cy="57849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-1" fmla="*/ 257175 w 647700"/>
              <a:gd name="connsiteY0-2" fmla="*/ 1181158 h 1209733"/>
              <a:gd name="connsiteX1-3" fmla="*/ 219075 w 647700"/>
              <a:gd name="connsiteY1-4" fmla="*/ 800158 h 1209733"/>
              <a:gd name="connsiteX2-5" fmla="*/ 0 w 647700"/>
              <a:gd name="connsiteY2-6" fmla="*/ 590608 h 1209733"/>
              <a:gd name="connsiteX3-7" fmla="*/ 266700 w 647700"/>
              <a:gd name="connsiteY3-8" fmla="*/ 504883 h 1209733"/>
              <a:gd name="connsiteX4-9" fmla="*/ 361950 w 647700"/>
              <a:gd name="connsiteY4-10" fmla="*/ 58 h 1209733"/>
              <a:gd name="connsiteX5-11" fmla="*/ 438150 w 647700"/>
              <a:gd name="connsiteY5-12" fmla="*/ 581083 h 1209733"/>
              <a:gd name="connsiteX6-13" fmla="*/ 647700 w 647700"/>
              <a:gd name="connsiteY6-14" fmla="*/ 657283 h 1209733"/>
              <a:gd name="connsiteX7-15" fmla="*/ 390525 w 647700"/>
              <a:gd name="connsiteY7-16" fmla="*/ 771583 h 1209733"/>
              <a:gd name="connsiteX8-17" fmla="*/ 314325 w 647700"/>
              <a:gd name="connsiteY8-18" fmla="*/ 1209733 h 1209733"/>
              <a:gd name="connsiteX0-19" fmla="*/ 257175 w 647700"/>
              <a:gd name="connsiteY0-20" fmla="*/ 1181158 h 1209733"/>
              <a:gd name="connsiteX1-21" fmla="*/ 219075 w 647700"/>
              <a:gd name="connsiteY1-22" fmla="*/ 800158 h 1209733"/>
              <a:gd name="connsiteX2-23" fmla="*/ 0 w 647700"/>
              <a:gd name="connsiteY2-24" fmla="*/ 590608 h 1209733"/>
              <a:gd name="connsiteX3-25" fmla="*/ 266700 w 647700"/>
              <a:gd name="connsiteY3-26" fmla="*/ 504883 h 1209733"/>
              <a:gd name="connsiteX4-27" fmla="*/ 361950 w 647700"/>
              <a:gd name="connsiteY4-28" fmla="*/ 58 h 1209733"/>
              <a:gd name="connsiteX5-29" fmla="*/ 438150 w 647700"/>
              <a:gd name="connsiteY5-30" fmla="*/ 581083 h 1209733"/>
              <a:gd name="connsiteX6-31" fmla="*/ 647700 w 647700"/>
              <a:gd name="connsiteY6-32" fmla="*/ 657283 h 1209733"/>
              <a:gd name="connsiteX7-33" fmla="*/ 390525 w 647700"/>
              <a:gd name="connsiteY7-34" fmla="*/ 771583 h 1209733"/>
              <a:gd name="connsiteX8-35" fmla="*/ 314325 w 647700"/>
              <a:gd name="connsiteY8-36" fmla="*/ 1209733 h 1209733"/>
              <a:gd name="connsiteX0-37" fmla="*/ 161925 w 552450"/>
              <a:gd name="connsiteY0-38" fmla="*/ 1181173 h 1209748"/>
              <a:gd name="connsiteX1-39" fmla="*/ 123825 w 552450"/>
              <a:gd name="connsiteY1-40" fmla="*/ 800173 h 1209748"/>
              <a:gd name="connsiteX2-41" fmla="*/ 0 w 552450"/>
              <a:gd name="connsiteY2-42" fmla="*/ 638248 h 1209748"/>
              <a:gd name="connsiteX3-43" fmla="*/ 171450 w 552450"/>
              <a:gd name="connsiteY3-44" fmla="*/ 504898 h 1209748"/>
              <a:gd name="connsiteX4-45" fmla="*/ 266700 w 552450"/>
              <a:gd name="connsiteY4-46" fmla="*/ 73 h 1209748"/>
              <a:gd name="connsiteX5-47" fmla="*/ 342900 w 552450"/>
              <a:gd name="connsiteY5-48" fmla="*/ 581098 h 1209748"/>
              <a:gd name="connsiteX6-49" fmla="*/ 552450 w 552450"/>
              <a:gd name="connsiteY6-50" fmla="*/ 657298 h 1209748"/>
              <a:gd name="connsiteX7-51" fmla="*/ 295275 w 552450"/>
              <a:gd name="connsiteY7-52" fmla="*/ 771598 h 1209748"/>
              <a:gd name="connsiteX8-53" fmla="*/ 219075 w 552450"/>
              <a:gd name="connsiteY8-54" fmla="*/ 1209748 h 1209748"/>
              <a:gd name="connsiteX0-55" fmla="*/ 238125 w 628650"/>
              <a:gd name="connsiteY0-56" fmla="*/ 1181172 h 1209747"/>
              <a:gd name="connsiteX1-57" fmla="*/ 200025 w 628650"/>
              <a:gd name="connsiteY1-58" fmla="*/ 800172 h 1209747"/>
              <a:gd name="connsiteX2-59" fmla="*/ 0 w 628650"/>
              <a:gd name="connsiteY2-60" fmla="*/ 562047 h 1209747"/>
              <a:gd name="connsiteX3-61" fmla="*/ 247650 w 628650"/>
              <a:gd name="connsiteY3-62" fmla="*/ 504897 h 1209747"/>
              <a:gd name="connsiteX4-63" fmla="*/ 342900 w 628650"/>
              <a:gd name="connsiteY4-64" fmla="*/ 72 h 1209747"/>
              <a:gd name="connsiteX5-65" fmla="*/ 419100 w 628650"/>
              <a:gd name="connsiteY5-66" fmla="*/ 581097 h 1209747"/>
              <a:gd name="connsiteX6-67" fmla="*/ 628650 w 628650"/>
              <a:gd name="connsiteY6-68" fmla="*/ 657297 h 1209747"/>
              <a:gd name="connsiteX7-69" fmla="*/ 371475 w 628650"/>
              <a:gd name="connsiteY7-70" fmla="*/ 771597 h 1209747"/>
              <a:gd name="connsiteX8-71" fmla="*/ 295275 w 628650"/>
              <a:gd name="connsiteY8-72" fmla="*/ 1209747 h 1209747"/>
              <a:gd name="connsiteX0-73" fmla="*/ 238125 w 628650"/>
              <a:gd name="connsiteY0-74" fmla="*/ 1181172 h 1209747"/>
              <a:gd name="connsiteX1-75" fmla="*/ 200025 w 628650"/>
              <a:gd name="connsiteY1-76" fmla="*/ 800172 h 1209747"/>
              <a:gd name="connsiteX2-77" fmla="*/ 0 w 628650"/>
              <a:gd name="connsiteY2-78" fmla="*/ 562047 h 1209747"/>
              <a:gd name="connsiteX3-79" fmla="*/ 247650 w 628650"/>
              <a:gd name="connsiteY3-80" fmla="*/ 504897 h 1209747"/>
              <a:gd name="connsiteX4-81" fmla="*/ 342900 w 628650"/>
              <a:gd name="connsiteY4-82" fmla="*/ 72 h 1209747"/>
              <a:gd name="connsiteX5-83" fmla="*/ 419100 w 628650"/>
              <a:gd name="connsiteY5-84" fmla="*/ 581097 h 1209747"/>
              <a:gd name="connsiteX6-85" fmla="*/ 628650 w 628650"/>
              <a:gd name="connsiteY6-86" fmla="*/ 657297 h 1209747"/>
              <a:gd name="connsiteX7-87" fmla="*/ 371475 w 628650"/>
              <a:gd name="connsiteY7-88" fmla="*/ 771597 h 1209747"/>
              <a:gd name="connsiteX8-89" fmla="*/ 295275 w 628650"/>
              <a:gd name="connsiteY8-90" fmla="*/ 1209747 h 1209747"/>
              <a:gd name="connsiteX0-91" fmla="*/ 228132 w 618657"/>
              <a:gd name="connsiteY0-92" fmla="*/ 1181172 h 1209747"/>
              <a:gd name="connsiteX1-93" fmla="*/ 190032 w 618657"/>
              <a:gd name="connsiteY1-94" fmla="*/ 800172 h 1209747"/>
              <a:gd name="connsiteX2-95" fmla="*/ 0 w 618657"/>
              <a:gd name="connsiteY2-96" fmla="*/ 589529 h 1209747"/>
              <a:gd name="connsiteX3-97" fmla="*/ 237657 w 618657"/>
              <a:gd name="connsiteY3-98" fmla="*/ 504897 h 1209747"/>
              <a:gd name="connsiteX4-99" fmla="*/ 332907 w 618657"/>
              <a:gd name="connsiteY4-100" fmla="*/ 72 h 1209747"/>
              <a:gd name="connsiteX5-101" fmla="*/ 409107 w 618657"/>
              <a:gd name="connsiteY5-102" fmla="*/ 581097 h 1209747"/>
              <a:gd name="connsiteX6-103" fmla="*/ 618657 w 618657"/>
              <a:gd name="connsiteY6-104" fmla="*/ 657297 h 1209747"/>
              <a:gd name="connsiteX7-105" fmla="*/ 361482 w 618657"/>
              <a:gd name="connsiteY7-106" fmla="*/ 771597 h 1209747"/>
              <a:gd name="connsiteX8-107" fmla="*/ 285282 w 618657"/>
              <a:gd name="connsiteY8-108" fmla="*/ 1209747 h 1209747"/>
              <a:gd name="connsiteX0-109" fmla="*/ 228132 w 618657"/>
              <a:gd name="connsiteY0-110" fmla="*/ 1181172 h 1209747"/>
              <a:gd name="connsiteX1-111" fmla="*/ 190032 w 618657"/>
              <a:gd name="connsiteY1-112" fmla="*/ 800172 h 1209747"/>
              <a:gd name="connsiteX2-113" fmla="*/ 0 w 618657"/>
              <a:gd name="connsiteY2-114" fmla="*/ 589529 h 1209747"/>
              <a:gd name="connsiteX3-115" fmla="*/ 237657 w 618657"/>
              <a:gd name="connsiteY3-116" fmla="*/ 504897 h 1209747"/>
              <a:gd name="connsiteX4-117" fmla="*/ 332907 w 618657"/>
              <a:gd name="connsiteY4-118" fmla="*/ 72 h 1209747"/>
              <a:gd name="connsiteX5-119" fmla="*/ 409107 w 618657"/>
              <a:gd name="connsiteY5-120" fmla="*/ 581097 h 1209747"/>
              <a:gd name="connsiteX6-121" fmla="*/ 618657 w 618657"/>
              <a:gd name="connsiteY6-122" fmla="*/ 657297 h 1209747"/>
              <a:gd name="connsiteX7-123" fmla="*/ 361482 w 618657"/>
              <a:gd name="connsiteY7-124" fmla="*/ 771597 h 1209747"/>
              <a:gd name="connsiteX8-125" fmla="*/ 285282 w 618657"/>
              <a:gd name="connsiteY8-126" fmla="*/ 1209747 h 1209747"/>
              <a:gd name="connsiteX0-127" fmla="*/ 228132 w 618657"/>
              <a:gd name="connsiteY0-128" fmla="*/ 1181172 h 1209747"/>
              <a:gd name="connsiteX1-129" fmla="*/ 190032 w 618657"/>
              <a:gd name="connsiteY1-130" fmla="*/ 800172 h 1209747"/>
              <a:gd name="connsiteX2-131" fmla="*/ 0 w 618657"/>
              <a:gd name="connsiteY2-132" fmla="*/ 589529 h 1209747"/>
              <a:gd name="connsiteX3-133" fmla="*/ 237657 w 618657"/>
              <a:gd name="connsiteY3-134" fmla="*/ 504897 h 1209747"/>
              <a:gd name="connsiteX4-135" fmla="*/ 332907 w 618657"/>
              <a:gd name="connsiteY4-136" fmla="*/ 72 h 1209747"/>
              <a:gd name="connsiteX5-137" fmla="*/ 409107 w 618657"/>
              <a:gd name="connsiteY5-138" fmla="*/ 581097 h 1209747"/>
              <a:gd name="connsiteX6-139" fmla="*/ 618657 w 618657"/>
              <a:gd name="connsiteY6-140" fmla="*/ 657297 h 1209747"/>
              <a:gd name="connsiteX7-141" fmla="*/ 361482 w 618657"/>
              <a:gd name="connsiteY7-142" fmla="*/ 771597 h 1209747"/>
              <a:gd name="connsiteX8-143" fmla="*/ 285282 w 618657"/>
              <a:gd name="connsiteY8-144" fmla="*/ 1209747 h 1209747"/>
              <a:gd name="connsiteX9" fmla="*/ 228132 w 618657"/>
              <a:gd name="connsiteY9" fmla="*/ 1181172 h 1209747"/>
              <a:gd name="connsiteX0-145" fmla="*/ 285282 w 618657"/>
              <a:gd name="connsiteY0-146" fmla="*/ 1209747 h 1209747"/>
              <a:gd name="connsiteX1-147" fmla="*/ 190032 w 618657"/>
              <a:gd name="connsiteY1-148" fmla="*/ 800172 h 1209747"/>
              <a:gd name="connsiteX2-149" fmla="*/ 0 w 618657"/>
              <a:gd name="connsiteY2-150" fmla="*/ 589529 h 1209747"/>
              <a:gd name="connsiteX3-151" fmla="*/ 237657 w 618657"/>
              <a:gd name="connsiteY3-152" fmla="*/ 504897 h 1209747"/>
              <a:gd name="connsiteX4-153" fmla="*/ 332907 w 618657"/>
              <a:gd name="connsiteY4-154" fmla="*/ 72 h 1209747"/>
              <a:gd name="connsiteX5-155" fmla="*/ 409107 w 618657"/>
              <a:gd name="connsiteY5-156" fmla="*/ 581097 h 1209747"/>
              <a:gd name="connsiteX6-157" fmla="*/ 618657 w 618657"/>
              <a:gd name="connsiteY6-158" fmla="*/ 657297 h 1209747"/>
              <a:gd name="connsiteX7-159" fmla="*/ 361482 w 618657"/>
              <a:gd name="connsiteY7-160" fmla="*/ 771597 h 1209747"/>
              <a:gd name="connsiteX8-161" fmla="*/ 285282 w 618657"/>
              <a:gd name="connsiteY8-162" fmla="*/ 1209747 h 1209747"/>
              <a:gd name="connsiteX0-163" fmla="*/ 270292 w 618657"/>
              <a:gd name="connsiteY0-164" fmla="*/ 1249721 h 1249721"/>
              <a:gd name="connsiteX1-165" fmla="*/ 190032 w 618657"/>
              <a:gd name="connsiteY1-166" fmla="*/ 800172 h 1249721"/>
              <a:gd name="connsiteX2-167" fmla="*/ 0 w 618657"/>
              <a:gd name="connsiteY2-168" fmla="*/ 589529 h 1249721"/>
              <a:gd name="connsiteX3-169" fmla="*/ 237657 w 618657"/>
              <a:gd name="connsiteY3-170" fmla="*/ 504897 h 1249721"/>
              <a:gd name="connsiteX4-171" fmla="*/ 332907 w 618657"/>
              <a:gd name="connsiteY4-172" fmla="*/ 72 h 1249721"/>
              <a:gd name="connsiteX5-173" fmla="*/ 409107 w 618657"/>
              <a:gd name="connsiteY5-174" fmla="*/ 581097 h 1249721"/>
              <a:gd name="connsiteX6-175" fmla="*/ 618657 w 618657"/>
              <a:gd name="connsiteY6-176" fmla="*/ 657297 h 1249721"/>
              <a:gd name="connsiteX7-177" fmla="*/ 361482 w 618657"/>
              <a:gd name="connsiteY7-178" fmla="*/ 771597 h 1249721"/>
              <a:gd name="connsiteX8-179" fmla="*/ 270292 w 618657"/>
              <a:gd name="connsiteY8-180" fmla="*/ 1249721 h 1249721"/>
              <a:gd name="connsiteX0-181" fmla="*/ 270292 w 618657"/>
              <a:gd name="connsiteY0-182" fmla="*/ 1249721 h 1249721"/>
              <a:gd name="connsiteX1-183" fmla="*/ 190032 w 618657"/>
              <a:gd name="connsiteY1-184" fmla="*/ 775188 h 1249721"/>
              <a:gd name="connsiteX2-185" fmla="*/ 0 w 618657"/>
              <a:gd name="connsiteY2-186" fmla="*/ 589529 h 1249721"/>
              <a:gd name="connsiteX3-187" fmla="*/ 237657 w 618657"/>
              <a:gd name="connsiteY3-188" fmla="*/ 504897 h 1249721"/>
              <a:gd name="connsiteX4-189" fmla="*/ 332907 w 618657"/>
              <a:gd name="connsiteY4-190" fmla="*/ 72 h 1249721"/>
              <a:gd name="connsiteX5-191" fmla="*/ 409107 w 618657"/>
              <a:gd name="connsiteY5-192" fmla="*/ 581097 h 1249721"/>
              <a:gd name="connsiteX6-193" fmla="*/ 618657 w 618657"/>
              <a:gd name="connsiteY6-194" fmla="*/ 657297 h 1249721"/>
              <a:gd name="connsiteX7-195" fmla="*/ 361482 w 618657"/>
              <a:gd name="connsiteY7-196" fmla="*/ 771597 h 1249721"/>
              <a:gd name="connsiteX8-197" fmla="*/ 270292 w 618657"/>
              <a:gd name="connsiteY8-198" fmla="*/ 1249721 h 1249721"/>
              <a:gd name="connsiteX0-199" fmla="*/ 270292 w 618657"/>
              <a:gd name="connsiteY0-200" fmla="*/ 1249721 h 1249721"/>
              <a:gd name="connsiteX1-201" fmla="*/ 190032 w 618657"/>
              <a:gd name="connsiteY1-202" fmla="*/ 775188 h 1249721"/>
              <a:gd name="connsiteX2-203" fmla="*/ 0 w 618657"/>
              <a:gd name="connsiteY2-204" fmla="*/ 589529 h 1249721"/>
              <a:gd name="connsiteX3-205" fmla="*/ 237657 w 618657"/>
              <a:gd name="connsiteY3-206" fmla="*/ 504897 h 1249721"/>
              <a:gd name="connsiteX4-207" fmla="*/ 332907 w 618657"/>
              <a:gd name="connsiteY4-208" fmla="*/ 72 h 1249721"/>
              <a:gd name="connsiteX5-209" fmla="*/ 409107 w 618657"/>
              <a:gd name="connsiteY5-210" fmla="*/ 581097 h 1249721"/>
              <a:gd name="connsiteX6-211" fmla="*/ 618657 w 618657"/>
              <a:gd name="connsiteY6-212" fmla="*/ 657297 h 1249721"/>
              <a:gd name="connsiteX7-213" fmla="*/ 361482 w 618657"/>
              <a:gd name="connsiteY7-214" fmla="*/ 771597 h 1249721"/>
              <a:gd name="connsiteX8-215" fmla="*/ 270292 w 618657"/>
              <a:gd name="connsiteY8-216" fmla="*/ 1249721 h 1249721"/>
              <a:gd name="connsiteX0-217" fmla="*/ 297774 w 618657"/>
              <a:gd name="connsiteY0-218" fmla="*/ 1257216 h 1257216"/>
              <a:gd name="connsiteX1-219" fmla="*/ 190032 w 618657"/>
              <a:gd name="connsiteY1-220" fmla="*/ 775188 h 1257216"/>
              <a:gd name="connsiteX2-221" fmla="*/ 0 w 618657"/>
              <a:gd name="connsiteY2-222" fmla="*/ 589529 h 1257216"/>
              <a:gd name="connsiteX3-223" fmla="*/ 237657 w 618657"/>
              <a:gd name="connsiteY3-224" fmla="*/ 504897 h 1257216"/>
              <a:gd name="connsiteX4-225" fmla="*/ 332907 w 618657"/>
              <a:gd name="connsiteY4-226" fmla="*/ 72 h 1257216"/>
              <a:gd name="connsiteX5-227" fmla="*/ 409107 w 618657"/>
              <a:gd name="connsiteY5-228" fmla="*/ 581097 h 1257216"/>
              <a:gd name="connsiteX6-229" fmla="*/ 618657 w 618657"/>
              <a:gd name="connsiteY6-230" fmla="*/ 657297 h 1257216"/>
              <a:gd name="connsiteX7-231" fmla="*/ 361482 w 618657"/>
              <a:gd name="connsiteY7-232" fmla="*/ 771597 h 1257216"/>
              <a:gd name="connsiteX8-233" fmla="*/ 297774 w 618657"/>
              <a:gd name="connsiteY8-234" fmla="*/ 1257216 h 1257216"/>
              <a:gd name="connsiteX0-235" fmla="*/ 297774 w 618657"/>
              <a:gd name="connsiteY0-236" fmla="*/ 1257216 h 1257216"/>
              <a:gd name="connsiteX1-237" fmla="*/ 190032 w 618657"/>
              <a:gd name="connsiteY1-238" fmla="*/ 775188 h 1257216"/>
              <a:gd name="connsiteX2-239" fmla="*/ 0 w 618657"/>
              <a:gd name="connsiteY2-240" fmla="*/ 589529 h 1257216"/>
              <a:gd name="connsiteX3-241" fmla="*/ 237657 w 618657"/>
              <a:gd name="connsiteY3-242" fmla="*/ 504897 h 1257216"/>
              <a:gd name="connsiteX4-243" fmla="*/ 332907 w 618657"/>
              <a:gd name="connsiteY4-244" fmla="*/ 72 h 1257216"/>
              <a:gd name="connsiteX5-245" fmla="*/ 409107 w 618657"/>
              <a:gd name="connsiteY5-246" fmla="*/ 581097 h 1257216"/>
              <a:gd name="connsiteX6-247" fmla="*/ 618657 w 618657"/>
              <a:gd name="connsiteY6-248" fmla="*/ 657297 h 1257216"/>
              <a:gd name="connsiteX7-249" fmla="*/ 388964 w 618657"/>
              <a:gd name="connsiteY7-250" fmla="*/ 776593 h 1257216"/>
              <a:gd name="connsiteX8-251" fmla="*/ 297774 w 618657"/>
              <a:gd name="connsiteY8-252" fmla="*/ 1257216 h 1257216"/>
              <a:gd name="connsiteX0-253" fmla="*/ 297774 w 618657"/>
              <a:gd name="connsiteY0-254" fmla="*/ 1257216 h 1257216"/>
              <a:gd name="connsiteX1-255" fmla="*/ 190032 w 618657"/>
              <a:gd name="connsiteY1-256" fmla="*/ 775188 h 1257216"/>
              <a:gd name="connsiteX2-257" fmla="*/ 0 w 618657"/>
              <a:gd name="connsiteY2-258" fmla="*/ 589529 h 1257216"/>
              <a:gd name="connsiteX3-259" fmla="*/ 237657 w 618657"/>
              <a:gd name="connsiteY3-260" fmla="*/ 504897 h 1257216"/>
              <a:gd name="connsiteX4-261" fmla="*/ 332907 w 618657"/>
              <a:gd name="connsiteY4-262" fmla="*/ 72 h 1257216"/>
              <a:gd name="connsiteX5-263" fmla="*/ 409107 w 618657"/>
              <a:gd name="connsiteY5-264" fmla="*/ 581097 h 1257216"/>
              <a:gd name="connsiteX6-265" fmla="*/ 618657 w 618657"/>
              <a:gd name="connsiteY6-266" fmla="*/ 657297 h 1257216"/>
              <a:gd name="connsiteX7-267" fmla="*/ 388964 w 618657"/>
              <a:gd name="connsiteY7-268" fmla="*/ 776593 h 1257216"/>
              <a:gd name="connsiteX8-269" fmla="*/ 297774 w 618657"/>
              <a:gd name="connsiteY8-270" fmla="*/ 1257216 h 1257216"/>
              <a:gd name="connsiteX0-271" fmla="*/ 297774 w 618657"/>
              <a:gd name="connsiteY0-272" fmla="*/ 1257216 h 1257216"/>
              <a:gd name="connsiteX1-273" fmla="*/ 190032 w 618657"/>
              <a:gd name="connsiteY1-274" fmla="*/ 775188 h 1257216"/>
              <a:gd name="connsiteX2-275" fmla="*/ 0 w 618657"/>
              <a:gd name="connsiteY2-276" fmla="*/ 589529 h 1257216"/>
              <a:gd name="connsiteX3-277" fmla="*/ 237657 w 618657"/>
              <a:gd name="connsiteY3-278" fmla="*/ 504897 h 1257216"/>
              <a:gd name="connsiteX4-279" fmla="*/ 332907 w 618657"/>
              <a:gd name="connsiteY4-280" fmla="*/ 72 h 1257216"/>
              <a:gd name="connsiteX5-281" fmla="*/ 409107 w 618657"/>
              <a:gd name="connsiteY5-282" fmla="*/ 581097 h 1257216"/>
              <a:gd name="connsiteX6-283" fmla="*/ 618657 w 618657"/>
              <a:gd name="connsiteY6-284" fmla="*/ 657297 h 1257216"/>
              <a:gd name="connsiteX7-285" fmla="*/ 388964 w 618657"/>
              <a:gd name="connsiteY7-286" fmla="*/ 776593 h 1257216"/>
              <a:gd name="connsiteX8-287" fmla="*/ 297774 w 618657"/>
              <a:gd name="connsiteY8-288" fmla="*/ 1257216 h 1257216"/>
              <a:gd name="connsiteX0-289" fmla="*/ 317761 w 638644"/>
              <a:gd name="connsiteY0-290" fmla="*/ 1257216 h 1257216"/>
              <a:gd name="connsiteX1-291" fmla="*/ 210019 w 638644"/>
              <a:gd name="connsiteY1-292" fmla="*/ 775188 h 1257216"/>
              <a:gd name="connsiteX2-293" fmla="*/ 0 w 638644"/>
              <a:gd name="connsiteY2-294" fmla="*/ 597024 h 1257216"/>
              <a:gd name="connsiteX3-295" fmla="*/ 257644 w 638644"/>
              <a:gd name="connsiteY3-296" fmla="*/ 504897 h 1257216"/>
              <a:gd name="connsiteX4-297" fmla="*/ 352894 w 638644"/>
              <a:gd name="connsiteY4-298" fmla="*/ 72 h 1257216"/>
              <a:gd name="connsiteX5-299" fmla="*/ 429094 w 638644"/>
              <a:gd name="connsiteY5-300" fmla="*/ 581097 h 1257216"/>
              <a:gd name="connsiteX6-301" fmla="*/ 638644 w 638644"/>
              <a:gd name="connsiteY6-302" fmla="*/ 657297 h 1257216"/>
              <a:gd name="connsiteX7-303" fmla="*/ 408951 w 638644"/>
              <a:gd name="connsiteY7-304" fmla="*/ 776593 h 1257216"/>
              <a:gd name="connsiteX8-305" fmla="*/ 317761 w 638644"/>
              <a:gd name="connsiteY8-306" fmla="*/ 1257216 h 1257216"/>
              <a:gd name="connsiteX0-307" fmla="*/ 317761 w 638644"/>
              <a:gd name="connsiteY0-308" fmla="*/ 1257216 h 1257216"/>
              <a:gd name="connsiteX1-309" fmla="*/ 227508 w 638644"/>
              <a:gd name="connsiteY1-310" fmla="*/ 772690 h 1257216"/>
              <a:gd name="connsiteX2-311" fmla="*/ 0 w 638644"/>
              <a:gd name="connsiteY2-312" fmla="*/ 597024 h 1257216"/>
              <a:gd name="connsiteX3-313" fmla="*/ 257644 w 638644"/>
              <a:gd name="connsiteY3-314" fmla="*/ 504897 h 1257216"/>
              <a:gd name="connsiteX4-315" fmla="*/ 352894 w 638644"/>
              <a:gd name="connsiteY4-316" fmla="*/ 72 h 1257216"/>
              <a:gd name="connsiteX5-317" fmla="*/ 429094 w 638644"/>
              <a:gd name="connsiteY5-318" fmla="*/ 581097 h 1257216"/>
              <a:gd name="connsiteX6-319" fmla="*/ 638644 w 638644"/>
              <a:gd name="connsiteY6-320" fmla="*/ 657297 h 1257216"/>
              <a:gd name="connsiteX7-321" fmla="*/ 408951 w 638644"/>
              <a:gd name="connsiteY7-322" fmla="*/ 776593 h 1257216"/>
              <a:gd name="connsiteX8-323" fmla="*/ 317761 w 638644"/>
              <a:gd name="connsiteY8-324" fmla="*/ 1257216 h 1257216"/>
              <a:gd name="connsiteX0-325" fmla="*/ 339441 w 638644"/>
              <a:gd name="connsiteY0-326" fmla="*/ 1253055 h 1253055"/>
              <a:gd name="connsiteX1-327" fmla="*/ 227508 w 638644"/>
              <a:gd name="connsiteY1-328" fmla="*/ 772690 h 1253055"/>
              <a:gd name="connsiteX2-329" fmla="*/ 0 w 638644"/>
              <a:gd name="connsiteY2-330" fmla="*/ 597024 h 1253055"/>
              <a:gd name="connsiteX3-331" fmla="*/ 257644 w 638644"/>
              <a:gd name="connsiteY3-332" fmla="*/ 504897 h 1253055"/>
              <a:gd name="connsiteX4-333" fmla="*/ 352894 w 638644"/>
              <a:gd name="connsiteY4-334" fmla="*/ 72 h 1253055"/>
              <a:gd name="connsiteX5-335" fmla="*/ 429094 w 638644"/>
              <a:gd name="connsiteY5-336" fmla="*/ 581097 h 1253055"/>
              <a:gd name="connsiteX6-337" fmla="*/ 638644 w 638644"/>
              <a:gd name="connsiteY6-338" fmla="*/ 657297 h 1253055"/>
              <a:gd name="connsiteX7-339" fmla="*/ 408951 w 638644"/>
              <a:gd name="connsiteY7-340" fmla="*/ 776593 h 1253055"/>
              <a:gd name="connsiteX8-341" fmla="*/ 339441 w 638644"/>
              <a:gd name="connsiteY8-342" fmla="*/ 1253055 h 1253055"/>
              <a:gd name="connsiteX0-343" fmla="*/ 339441 w 638644"/>
              <a:gd name="connsiteY0-344" fmla="*/ 1253055 h 1253055"/>
              <a:gd name="connsiteX1-345" fmla="*/ 227508 w 638644"/>
              <a:gd name="connsiteY1-346" fmla="*/ 772690 h 1253055"/>
              <a:gd name="connsiteX2-347" fmla="*/ 0 w 638644"/>
              <a:gd name="connsiteY2-348" fmla="*/ 597024 h 1253055"/>
              <a:gd name="connsiteX3-349" fmla="*/ 257644 w 638644"/>
              <a:gd name="connsiteY3-350" fmla="*/ 504897 h 1253055"/>
              <a:gd name="connsiteX4-351" fmla="*/ 352894 w 638644"/>
              <a:gd name="connsiteY4-352" fmla="*/ 72 h 1253055"/>
              <a:gd name="connsiteX5-353" fmla="*/ 429094 w 638644"/>
              <a:gd name="connsiteY5-354" fmla="*/ 581097 h 1253055"/>
              <a:gd name="connsiteX6-355" fmla="*/ 638644 w 638644"/>
              <a:gd name="connsiteY6-356" fmla="*/ 657297 h 1253055"/>
              <a:gd name="connsiteX7-357" fmla="*/ 427015 w 638644"/>
              <a:gd name="connsiteY7-358" fmla="*/ 776594 h 1253055"/>
              <a:gd name="connsiteX8-359" fmla="*/ 339441 w 638644"/>
              <a:gd name="connsiteY8-360" fmla="*/ 1253055 h 1253055"/>
              <a:gd name="connsiteX0-361" fmla="*/ 339441 w 638644"/>
              <a:gd name="connsiteY0-362" fmla="*/ 1253055 h 1253055"/>
              <a:gd name="connsiteX1-363" fmla="*/ 227508 w 638644"/>
              <a:gd name="connsiteY1-364" fmla="*/ 772690 h 1253055"/>
              <a:gd name="connsiteX2-365" fmla="*/ 0 w 638644"/>
              <a:gd name="connsiteY2-366" fmla="*/ 597024 h 1253055"/>
              <a:gd name="connsiteX3-367" fmla="*/ 257644 w 638644"/>
              <a:gd name="connsiteY3-368" fmla="*/ 504897 h 1253055"/>
              <a:gd name="connsiteX4-369" fmla="*/ 352894 w 638644"/>
              <a:gd name="connsiteY4-370" fmla="*/ 72 h 1253055"/>
              <a:gd name="connsiteX5-371" fmla="*/ 443547 w 638644"/>
              <a:gd name="connsiteY5-372" fmla="*/ 539503 h 1253055"/>
              <a:gd name="connsiteX6-373" fmla="*/ 638644 w 638644"/>
              <a:gd name="connsiteY6-374" fmla="*/ 657297 h 1253055"/>
              <a:gd name="connsiteX7-375" fmla="*/ 427015 w 638644"/>
              <a:gd name="connsiteY7-376" fmla="*/ 776594 h 1253055"/>
              <a:gd name="connsiteX8-377" fmla="*/ 339441 w 638644"/>
              <a:gd name="connsiteY8-378" fmla="*/ 1253055 h 1253055"/>
              <a:gd name="connsiteX0-379" fmla="*/ 339441 w 642257"/>
              <a:gd name="connsiteY0-380" fmla="*/ 1253055 h 1253055"/>
              <a:gd name="connsiteX1-381" fmla="*/ 227508 w 642257"/>
              <a:gd name="connsiteY1-382" fmla="*/ 772690 h 1253055"/>
              <a:gd name="connsiteX2-383" fmla="*/ 0 w 642257"/>
              <a:gd name="connsiteY2-384" fmla="*/ 597024 h 1253055"/>
              <a:gd name="connsiteX3-385" fmla="*/ 257644 w 642257"/>
              <a:gd name="connsiteY3-386" fmla="*/ 504897 h 1253055"/>
              <a:gd name="connsiteX4-387" fmla="*/ 352894 w 642257"/>
              <a:gd name="connsiteY4-388" fmla="*/ 72 h 1253055"/>
              <a:gd name="connsiteX5-389" fmla="*/ 443547 w 642257"/>
              <a:gd name="connsiteY5-390" fmla="*/ 539503 h 1253055"/>
              <a:gd name="connsiteX6-391" fmla="*/ 642257 w 642257"/>
              <a:gd name="connsiteY6-392" fmla="*/ 628182 h 1253055"/>
              <a:gd name="connsiteX7-393" fmla="*/ 427015 w 642257"/>
              <a:gd name="connsiteY7-394" fmla="*/ 776594 h 1253055"/>
              <a:gd name="connsiteX8-395" fmla="*/ 339441 w 642257"/>
              <a:gd name="connsiteY8-396" fmla="*/ 1253055 h 1253055"/>
              <a:gd name="connsiteX0-397" fmla="*/ 339441 w 642257"/>
              <a:gd name="connsiteY0-398" fmla="*/ 1253055 h 1253055"/>
              <a:gd name="connsiteX1-399" fmla="*/ 227508 w 642257"/>
              <a:gd name="connsiteY1-400" fmla="*/ 772690 h 1253055"/>
              <a:gd name="connsiteX2-401" fmla="*/ 0 w 642257"/>
              <a:gd name="connsiteY2-402" fmla="*/ 597024 h 1253055"/>
              <a:gd name="connsiteX3-403" fmla="*/ 257644 w 642257"/>
              <a:gd name="connsiteY3-404" fmla="*/ 504897 h 1253055"/>
              <a:gd name="connsiteX4-405" fmla="*/ 352894 w 642257"/>
              <a:gd name="connsiteY4-406" fmla="*/ 72 h 1253055"/>
              <a:gd name="connsiteX5-407" fmla="*/ 436320 w 642257"/>
              <a:gd name="connsiteY5-408" fmla="*/ 514546 h 1253055"/>
              <a:gd name="connsiteX6-409" fmla="*/ 642257 w 642257"/>
              <a:gd name="connsiteY6-410" fmla="*/ 628182 h 1253055"/>
              <a:gd name="connsiteX7-411" fmla="*/ 427015 w 642257"/>
              <a:gd name="connsiteY7-412" fmla="*/ 776594 h 1253055"/>
              <a:gd name="connsiteX8-413" fmla="*/ 339441 w 642257"/>
              <a:gd name="connsiteY8-414" fmla="*/ 1253055 h 1253055"/>
              <a:gd name="connsiteX0-415" fmla="*/ 339441 w 642257"/>
              <a:gd name="connsiteY0-416" fmla="*/ 1253055 h 1253055"/>
              <a:gd name="connsiteX1-417" fmla="*/ 227508 w 642257"/>
              <a:gd name="connsiteY1-418" fmla="*/ 772690 h 1253055"/>
              <a:gd name="connsiteX2-419" fmla="*/ 0 w 642257"/>
              <a:gd name="connsiteY2-420" fmla="*/ 597024 h 1253055"/>
              <a:gd name="connsiteX3-421" fmla="*/ 257644 w 642257"/>
              <a:gd name="connsiteY3-422" fmla="*/ 504897 h 1253055"/>
              <a:gd name="connsiteX4-423" fmla="*/ 352894 w 642257"/>
              <a:gd name="connsiteY4-424" fmla="*/ 72 h 1253055"/>
              <a:gd name="connsiteX5-425" fmla="*/ 436320 w 642257"/>
              <a:gd name="connsiteY5-426" fmla="*/ 514546 h 1253055"/>
              <a:gd name="connsiteX6-427" fmla="*/ 642257 w 642257"/>
              <a:gd name="connsiteY6-428" fmla="*/ 628182 h 1253055"/>
              <a:gd name="connsiteX7-429" fmla="*/ 455920 w 642257"/>
              <a:gd name="connsiteY7-430" fmla="*/ 780753 h 1253055"/>
              <a:gd name="connsiteX8-431" fmla="*/ 339441 w 642257"/>
              <a:gd name="connsiteY8-432" fmla="*/ 1253055 h 1253055"/>
              <a:gd name="connsiteX0-433" fmla="*/ 339441 w 642257"/>
              <a:gd name="connsiteY0-434" fmla="*/ 1253055 h 1253055"/>
              <a:gd name="connsiteX1-435" fmla="*/ 227508 w 642257"/>
              <a:gd name="connsiteY1-436" fmla="*/ 772690 h 1253055"/>
              <a:gd name="connsiteX2-437" fmla="*/ 0 w 642257"/>
              <a:gd name="connsiteY2-438" fmla="*/ 597024 h 1253055"/>
              <a:gd name="connsiteX3-439" fmla="*/ 257644 w 642257"/>
              <a:gd name="connsiteY3-440" fmla="*/ 504897 h 1253055"/>
              <a:gd name="connsiteX4-441" fmla="*/ 352894 w 642257"/>
              <a:gd name="connsiteY4-442" fmla="*/ 72 h 1253055"/>
              <a:gd name="connsiteX5-443" fmla="*/ 436320 w 642257"/>
              <a:gd name="connsiteY5-444" fmla="*/ 514546 h 1253055"/>
              <a:gd name="connsiteX6-445" fmla="*/ 642257 w 642257"/>
              <a:gd name="connsiteY6-446" fmla="*/ 628182 h 1253055"/>
              <a:gd name="connsiteX7-447" fmla="*/ 441468 w 642257"/>
              <a:gd name="connsiteY7-448" fmla="*/ 789072 h 1253055"/>
              <a:gd name="connsiteX8-449" fmla="*/ 339441 w 642257"/>
              <a:gd name="connsiteY8-450" fmla="*/ 1253055 h 1253055"/>
              <a:gd name="connsiteX0-451" fmla="*/ 339441 w 642257"/>
              <a:gd name="connsiteY0-452" fmla="*/ 1253055 h 1253055"/>
              <a:gd name="connsiteX1-453" fmla="*/ 227508 w 642257"/>
              <a:gd name="connsiteY1-454" fmla="*/ 772690 h 1253055"/>
              <a:gd name="connsiteX2-455" fmla="*/ 0 w 642257"/>
              <a:gd name="connsiteY2-456" fmla="*/ 597024 h 1253055"/>
              <a:gd name="connsiteX3-457" fmla="*/ 257644 w 642257"/>
              <a:gd name="connsiteY3-458" fmla="*/ 504897 h 1253055"/>
              <a:gd name="connsiteX4-459" fmla="*/ 352894 w 642257"/>
              <a:gd name="connsiteY4-460" fmla="*/ 72 h 1253055"/>
              <a:gd name="connsiteX5-461" fmla="*/ 436320 w 642257"/>
              <a:gd name="connsiteY5-462" fmla="*/ 514546 h 1253055"/>
              <a:gd name="connsiteX6-463" fmla="*/ 642257 w 642257"/>
              <a:gd name="connsiteY6-464" fmla="*/ 628182 h 1253055"/>
              <a:gd name="connsiteX7-465" fmla="*/ 441468 w 642257"/>
              <a:gd name="connsiteY7-466" fmla="*/ 789072 h 1253055"/>
              <a:gd name="connsiteX8-467" fmla="*/ 339441 w 642257"/>
              <a:gd name="connsiteY8-468" fmla="*/ 1253055 h 12530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97DA9"/>
              </a:solidFill>
            </a:endParaRPr>
          </a:p>
        </p:txBody>
      </p:sp>
      <p:sp>
        <p:nvSpPr>
          <p:cNvPr id="183" name="任意多边形 182"/>
          <p:cNvSpPr/>
          <p:nvPr/>
        </p:nvSpPr>
        <p:spPr>
          <a:xfrm flipH="1">
            <a:off x="11308874" y="251291"/>
            <a:ext cx="343476" cy="57849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-1" fmla="*/ 257175 w 647700"/>
              <a:gd name="connsiteY0-2" fmla="*/ 1181158 h 1209733"/>
              <a:gd name="connsiteX1-3" fmla="*/ 219075 w 647700"/>
              <a:gd name="connsiteY1-4" fmla="*/ 800158 h 1209733"/>
              <a:gd name="connsiteX2-5" fmla="*/ 0 w 647700"/>
              <a:gd name="connsiteY2-6" fmla="*/ 590608 h 1209733"/>
              <a:gd name="connsiteX3-7" fmla="*/ 266700 w 647700"/>
              <a:gd name="connsiteY3-8" fmla="*/ 504883 h 1209733"/>
              <a:gd name="connsiteX4-9" fmla="*/ 361950 w 647700"/>
              <a:gd name="connsiteY4-10" fmla="*/ 58 h 1209733"/>
              <a:gd name="connsiteX5-11" fmla="*/ 438150 w 647700"/>
              <a:gd name="connsiteY5-12" fmla="*/ 581083 h 1209733"/>
              <a:gd name="connsiteX6-13" fmla="*/ 647700 w 647700"/>
              <a:gd name="connsiteY6-14" fmla="*/ 657283 h 1209733"/>
              <a:gd name="connsiteX7-15" fmla="*/ 390525 w 647700"/>
              <a:gd name="connsiteY7-16" fmla="*/ 771583 h 1209733"/>
              <a:gd name="connsiteX8-17" fmla="*/ 314325 w 647700"/>
              <a:gd name="connsiteY8-18" fmla="*/ 1209733 h 1209733"/>
              <a:gd name="connsiteX0-19" fmla="*/ 257175 w 647700"/>
              <a:gd name="connsiteY0-20" fmla="*/ 1181158 h 1209733"/>
              <a:gd name="connsiteX1-21" fmla="*/ 219075 w 647700"/>
              <a:gd name="connsiteY1-22" fmla="*/ 800158 h 1209733"/>
              <a:gd name="connsiteX2-23" fmla="*/ 0 w 647700"/>
              <a:gd name="connsiteY2-24" fmla="*/ 590608 h 1209733"/>
              <a:gd name="connsiteX3-25" fmla="*/ 266700 w 647700"/>
              <a:gd name="connsiteY3-26" fmla="*/ 504883 h 1209733"/>
              <a:gd name="connsiteX4-27" fmla="*/ 361950 w 647700"/>
              <a:gd name="connsiteY4-28" fmla="*/ 58 h 1209733"/>
              <a:gd name="connsiteX5-29" fmla="*/ 438150 w 647700"/>
              <a:gd name="connsiteY5-30" fmla="*/ 581083 h 1209733"/>
              <a:gd name="connsiteX6-31" fmla="*/ 647700 w 647700"/>
              <a:gd name="connsiteY6-32" fmla="*/ 657283 h 1209733"/>
              <a:gd name="connsiteX7-33" fmla="*/ 390525 w 647700"/>
              <a:gd name="connsiteY7-34" fmla="*/ 771583 h 1209733"/>
              <a:gd name="connsiteX8-35" fmla="*/ 314325 w 647700"/>
              <a:gd name="connsiteY8-36" fmla="*/ 1209733 h 1209733"/>
              <a:gd name="connsiteX0-37" fmla="*/ 161925 w 552450"/>
              <a:gd name="connsiteY0-38" fmla="*/ 1181173 h 1209748"/>
              <a:gd name="connsiteX1-39" fmla="*/ 123825 w 552450"/>
              <a:gd name="connsiteY1-40" fmla="*/ 800173 h 1209748"/>
              <a:gd name="connsiteX2-41" fmla="*/ 0 w 552450"/>
              <a:gd name="connsiteY2-42" fmla="*/ 638248 h 1209748"/>
              <a:gd name="connsiteX3-43" fmla="*/ 171450 w 552450"/>
              <a:gd name="connsiteY3-44" fmla="*/ 504898 h 1209748"/>
              <a:gd name="connsiteX4-45" fmla="*/ 266700 w 552450"/>
              <a:gd name="connsiteY4-46" fmla="*/ 73 h 1209748"/>
              <a:gd name="connsiteX5-47" fmla="*/ 342900 w 552450"/>
              <a:gd name="connsiteY5-48" fmla="*/ 581098 h 1209748"/>
              <a:gd name="connsiteX6-49" fmla="*/ 552450 w 552450"/>
              <a:gd name="connsiteY6-50" fmla="*/ 657298 h 1209748"/>
              <a:gd name="connsiteX7-51" fmla="*/ 295275 w 552450"/>
              <a:gd name="connsiteY7-52" fmla="*/ 771598 h 1209748"/>
              <a:gd name="connsiteX8-53" fmla="*/ 219075 w 552450"/>
              <a:gd name="connsiteY8-54" fmla="*/ 1209748 h 1209748"/>
              <a:gd name="connsiteX0-55" fmla="*/ 238125 w 628650"/>
              <a:gd name="connsiteY0-56" fmla="*/ 1181172 h 1209747"/>
              <a:gd name="connsiteX1-57" fmla="*/ 200025 w 628650"/>
              <a:gd name="connsiteY1-58" fmla="*/ 800172 h 1209747"/>
              <a:gd name="connsiteX2-59" fmla="*/ 0 w 628650"/>
              <a:gd name="connsiteY2-60" fmla="*/ 562047 h 1209747"/>
              <a:gd name="connsiteX3-61" fmla="*/ 247650 w 628650"/>
              <a:gd name="connsiteY3-62" fmla="*/ 504897 h 1209747"/>
              <a:gd name="connsiteX4-63" fmla="*/ 342900 w 628650"/>
              <a:gd name="connsiteY4-64" fmla="*/ 72 h 1209747"/>
              <a:gd name="connsiteX5-65" fmla="*/ 419100 w 628650"/>
              <a:gd name="connsiteY5-66" fmla="*/ 581097 h 1209747"/>
              <a:gd name="connsiteX6-67" fmla="*/ 628650 w 628650"/>
              <a:gd name="connsiteY6-68" fmla="*/ 657297 h 1209747"/>
              <a:gd name="connsiteX7-69" fmla="*/ 371475 w 628650"/>
              <a:gd name="connsiteY7-70" fmla="*/ 771597 h 1209747"/>
              <a:gd name="connsiteX8-71" fmla="*/ 295275 w 628650"/>
              <a:gd name="connsiteY8-72" fmla="*/ 1209747 h 1209747"/>
              <a:gd name="connsiteX0-73" fmla="*/ 238125 w 628650"/>
              <a:gd name="connsiteY0-74" fmla="*/ 1181172 h 1209747"/>
              <a:gd name="connsiteX1-75" fmla="*/ 200025 w 628650"/>
              <a:gd name="connsiteY1-76" fmla="*/ 800172 h 1209747"/>
              <a:gd name="connsiteX2-77" fmla="*/ 0 w 628650"/>
              <a:gd name="connsiteY2-78" fmla="*/ 562047 h 1209747"/>
              <a:gd name="connsiteX3-79" fmla="*/ 247650 w 628650"/>
              <a:gd name="connsiteY3-80" fmla="*/ 504897 h 1209747"/>
              <a:gd name="connsiteX4-81" fmla="*/ 342900 w 628650"/>
              <a:gd name="connsiteY4-82" fmla="*/ 72 h 1209747"/>
              <a:gd name="connsiteX5-83" fmla="*/ 419100 w 628650"/>
              <a:gd name="connsiteY5-84" fmla="*/ 581097 h 1209747"/>
              <a:gd name="connsiteX6-85" fmla="*/ 628650 w 628650"/>
              <a:gd name="connsiteY6-86" fmla="*/ 657297 h 1209747"/>
              <a:gd name="connsiteX7-87" fmla="*/ 371475 w 628650"/>
              <a:gd name="connsiteY7-88" fmla="*/ 771597 h 1209747"/>
              <a:gd name="connsiteX8-89" fmla="*/ 295275 w 628650"/>
              <a:gd name="connsiteY8-90" fmla="*/ 1209747 h 1209747"/>
              <a:gd name="connsiteX0-91" fmla="*/ 228132 w 618657"/>
              <a:gd name="connsiteY0-92" fmla="*/ 1181172 h 1209747"/>
              <a:gd name="connsiteX1-93" fmla="*/ 190032 w 618657"/>
              <a:gd name="connsiteY1-94" fmla="*/ 800172 h 1209747"/>
              <a:gd name="connsiteX2-95" fmla="*/ 0 w 618657"/>
              <a:gd name="connsiteY2-96" fmla="*/ 589529 h 1209747"/>
              <a:gd name="connsiteX3-97" fmla="*/ 237657 w 618657"/>
              <a:gd name="connsiteY3-98" fmla="*/ 504897 h 1209747"/>
              <a:gd name="connsiteX4-99" fmla="*/ 332907 w 618657"/>
              <a:gd name="connsiteY4-100" fmla="*/ 72 h 1209747"/>
              <a:gd name="connsiteX5-101" fmla="*/ 409107 w 618657"/>
              <a:gd name="connsiteY5-102" fmla="*/ 581097 h 1209747"/>
              <a:gd name="connsiteX6-103" fmla="*/ 618657 w 618657"/>
              <a:gd name="connsiteY6-104" fmla="*/ 657297 h 1209747"/>
              <a:gd name="connsiteX7-105" fmla="*/ 361482 w 618657"/>
              <a:gd name="connsiteY7-106" fmla="*/ 771597 h 1209747"/>
              <a:gd name="connsiteX8-107" fmla="*/ 285282 w 618657"/>
              <a:gd name="connsiteY8-108" fmla="*/ 1209747 h 1209747"/>
              <a:gd name="connsiteX0-109" fmla="*/ 228132 w 618657"/>
              <a:gd name="connsiteY0-110" fmla="*/ 1181172 h 1209747"/>
              <a:gd name="connsiteX1-111" fmla="*/ 190032 w 618657"/>
              <a:gd name="connsiteY1-112" fmla="*/ 800172 h 1209747"/>
              <a:gd name="connsiteX2-113" fmla="*/ 0 w 618657"/>
              <a:gd name="connsiteY2-114" fmla="*/ 589529 h 1209747"/>
              <a:gd name="connsiteX3-115" fmla="*/ 237657 w 618657"/>
              <a:gd name="connsiteY3-116" fmla="*/ 504897 h 1209747"/>
              <a:gd name="connsiteX4-117" fmla="*/ 332907 w 618657"/>
              <a:gd name="connsiteY4-118" fmla="*/ 72 h 1209747"/>
              <a:gd name="connsiteX5-119" fmla="*/ 409107 w 618657"/>
              <a:gd name="connsiteY5-120" fmla="*/ 581097 h 1209747"/>
              <a:gd name="connsiteX6-121" fmla="*/ 618657 w 618657"/>
              <a:gd name="connsiteY6-122" fmla="*/ 657297 h 1209747"/>
              <a:gd name="connsiteX7-123" fmla="*/ 361482 w 618657"/>
              <a:gd name="connsiteY7-124" fmla="*/ 771597 h 1209747"/>
              <a:gd name="connsiteX8-125" fmla="*/ 285282 w 618657"/>
              <a:gd name="connsiteY8-126" fmla="*/ 1209747 h 1209747"/>
              <a:gd name="connsiteX0-127" fmla="*/ 228132 w 618657"/>
              <a:gd name="connsiteY0-128" fmla="*/ 1181172 h 1209747"/>
              <a:gd name="connsiteX1-129" fmla="*/ 190032 w 618657"/>
              <a:gd name="connsiteY1-130" fmla="*/ 800172 h 1209747"/>
              <a:gd name="connsiteX2-131" fmla="*/ 0 w 618657"/>
              <a:gd name="connsiteY2-132" fmla="*/ 589529 h 1209747"/>
              <a:gd name="connsiteX3-133" fmla="*/ 237657 w 618657"/>
              <a:gd name="connsiteY3-134" fmla="*/ 504897 h 1209747"/>
              <a:gd name="connsiteX4-135" fmla="*/ 332907 w 618657"/>
              <a:gd name="connsiteY4-136" fmla="*/ 72 h 1209747"/>
              <a:gd name="connsiteX5-137" fmla="*/ 409107 w 618657"/>
              <a:gd name="connsiteY5-138" fmla="*/ 581097 h 1209747"/>
              <a:gd name="connsiteX6-139" fmla="*/ 618657 w 618657"/>
              <a:gd name="connsiteY6-140" fmla="*/ 657297 h 1209747"/>
              <a:gd name="connsiteX7-141" fmla="*/ 361482 w 618657"/>
              <a:gd name="connsiteY7-142" fmla="*/ 771597 h 1209747"/>
              <a:gd name="connsiteX8-143" fmla="*/ 285282 w 618657"/>
              <a:gd name="connsiteY8-144" fmla="*/ 1209747 h 1209747"/>
              <a:gd name="connsiteX9" fmla="*/ 228132 w 618657"/>
              <a:gd name="connsiteY9" fmla="*/ 1181172 h 1209747"/>
              <a:gd name="connsiteX0-145" fmla="*/ 285282 w 618657"/>
              <a:gd name="connsiteY0-146" fmla="*/ 1209747 h 1209747"/>
              <a:gd name="connsiteX1-147" fmla="*/ 190032 w 618657"/>
              <a:gd name="connsiteY1-148" fmla="*/ 800172 h 1209747"/>
              <a:gd name="connsiteX2-149" fmla="*/ 0 w 618657"/>
              <a:gd name="connsiteY2-150" fmla="*/ 589529 h 1209747"/>
              <a:gd name="connsiteX3-151" fmla="*/ 237657 w 618657"/>
              <a:gd name="connsiteY3-152" fmla="*/ 504897 h 1209747"/>
              <a:gd name="connsiteX4-153" fmla="*/ 332907 w 618657"/>
              <a:gd name="connsiteY4-154" fmla="*/ 72 h 1209747"/>
              <a:gd name="connsiteX5-155" fmla="*/ 409107 w 618657"/>
              <a:gd name="connsiteY5-156" fmla="*/ 581097 h 1209747"/>
              <a:gd name="connsiteX6-157" fmla="*/ 618657 w 618657"/>
              <a:gd name="connsiteY6-158" fmla="*/ 657297 h 1209747"/>
              <a:gd name="connsiteX7-159" fmla="*/ 361482 w 618657"/>
              <a:gd name="connsiteY7-160" fmla="*/ 771597 h 1209747"/>
              <a:gd name="connsiteX8-161" fmla="*/ 285282 w 618657"/>
              <a:gd name="connsiteY8-162" fmla="*/ 1209747 h 1209747"/>
              <a:gd name="connsiteX0-163" fmla="*/ 270292 w 618657"/>
              <a:gd name="connsiteY0-164" fmla="*/ 1249721 h 1249721"/>
              <a:gd name="connsiteX1-165" fmla="*/ 190032 w 618657"/>
              <a:gd name="connsiteY1-166" fmla="*/ 800172 h 1249721"/>
              <a:gd name="connsiteX2-167" fmla="*/ 0 w 618657"/>
              <a:gd name="connsiteY2-168" fmla="*/ 589529 h 1249721"/>
              <a:gd name="connsiteX3-169" fmla="*/ 237657 w 618657"/>
              <a:gd name="connsiteY3-170" fmla="*/ 504897 h 1249721"/>
              <a:gd name="connsiteX4-171" fmla="*/ 332907 w 618657"/>
              <a:gd name="connsiteY4-172" fmla="*/ 72 h 1249721"/>
              <a:gd name="connsiteX5-173" fmla="*/ 409107 w 618657"/>
              <a:gd name="connsiteY5-174" fmla="*/ 581097 h 1249721"/>
              <a:gd name="connsiteX6-175" fmla="*/ 618657 w 618657"/>
              <a:gd name="connsiteY6-176" fmla="*/ 657297 h 1249721"/>
              <a:gd name="connsiteX7-177" fmla="*/ 361482 w 618657"/>
              <a:gd name="connsiteY7-178" fmla="*/ 771597 h 1249721"/>
              <a:gd name="connsiteX8-179" fmla="*/ 270292 w 618657"/>
              <a:gd name="connsiteY8-180" fmla="*/ 1249721 h 1249721"/>
              <a:gd name="connsiteX0-181" fmla="*/ 270292 w 618657"/>
              <a:gd name="connsiteY0-182" fmla="*/ 1249721 h 1249721"/>
              <a:gd name="connsiteX1-183" fmla="*/ 190032 w 618657"/>
              <a:gd name="connsiteY1-184" fmla="*/ 775188 h 1249721"/>
              <a:gd name="connsiteX2-185" fmla="*/ 0 w 618657"/>
              <a:gd name="connsiteY2-186" fmla="*/ 589529 h 1249721"/>
              <a:gd name="connsiteX3-187" fmla="*/ 237657 w 618657"/>
              <a:gd name="connsiteY3-188" fmla="*/ 504897 h 1249721"/>
              <a:gd name="connsiteX4-189" fmla="*/ 332907 w 618657"/>
              <a:gd name="connsiteY4-190" fmla="*/ 72 h 1249721"/>
              <a:gd name="connsiteX5-191" fmla="*/ 409107 w 618657"/>
              <a:gd name="connsiteY5-192" fmla="*/ 581097 h 1249721"/>
              <a:gd name="connsiteX6-193" fmla="*/ 618657 w 618657"/>
              <a:gd name="connsiteY6-194" fmla="*/ 657297 h 1249721"/>
              <a:gd name="connsiteX7-195" fmla="*/ 361482 w 618657"/>
              <a:gd name="connsiteY7-196" fmla="*/ 771597 h 1249721"/>
              <a:gd name="connsiteX8-197" fmla="*/ 270292 w 618657"/>
              <a:gd name="connsiteY8-198" fmla="*/ 1249721 h 1249721"/>
              <a:gd name="connsiteX0-199" fmla="*/ 270292 w 618657"/>
              <a:gd name="connsiteY0-200" fmla="*/ 1249721 h 1249721"/>
              <a:gd name="connsiteX1-201" fmla="*/ 190032 w 618657"/>
              <a:gd name="connsiteY1-202" fmla="*/ 775188 h 1249721"/>
              <a:gd name="connsiteX2-203" fmla="*/ 0 w 618657"/>
              <a:gd name="connsiteY2-204" fmla="*/ 589529 h 1249721"/>
              <a:gd name="connsiteX3-205" fmla="*/ 237657 w 618657"/>
              <a:gd name="connsiteY3-206" fmla="*/ 504897 h 1249721"/>
              <a:gd name="connsiteX4-207" fmla="*/ 332907 w 618657"/>
              <a:gd name="connsiteY4-208" fmla="*/ 72 h 1249721"/>
              <a:gd name="connsiteX5-209" fmla="*/ 409107 w 618657"/>
              <a:gd name="connsiteY5-210" fmla="*/ 581097 h 1249721"/>
              <a:gd name="connsiteX6-211" fmla="*/ 618657 w 618657"/>
              <a:gd name="connsiteY6-212" fmla="*/ 657297 h 1249721"/>
              <a:gd name="connsiteX7-213" fmla="*/ 361482 w 618657"/>
              <a:gd name="connsiteY7-214" fmla="*/ 771597 h 1249721"/>
              <a:gd name="connsiteX8-215" fmla="*/ 270292 w 618657"/>
              <a:gd name="connsiteY8-216" fmla="*/ 1249721 h 1249721"/>
              <a:gd name="connsiteX0-217" fmla="*/ 297774 w 618657"/>
              <a:gd name="connsiteY0-218" fmla="*/ 1257216 h 1257216"/>
              <a:gd name="connsiteX1-219" fmla="*/ 190032 w 618657"/>
              <a:gd name="connsiteY1-220" fmla="*/ 775188 h 1257216"/>
              <a:gd name="connsiteX2-221" fmla="*/ 0 w 618657"/>
              <a:gd name="connsiteY2-222" fmla="*/ 589529 h 1257216"/>
              <a:gd name="connsiteX3-223" fmla="*/ 237657 w 618657"/>
              <a:gd name="connsiteY3-224" fmla="*/ 504897 h 1257216"/>
              <a:gd name="connsiteX4-225" fmla="*/ 332907 w 618657"/>
              <a:gd name="connsiteY4-226" fmla="*/ 72 h 1257216"/>
              <a:gd name="connsiteX5-227" fmla="*/ 409107 w 618657"/>
              <a:gd name="connsiteY5-228" fmla="*/ 581097 h 1257216"/>
              <a:gd name="connsiteX6-229" fmla="*/ 618657 w 618657"/>
              <a:gd name="connsiteY6-230" fmla="*/ 657297 h 1257216"/>
              <a:gd name="connsiteX7-231" fmla="*/ 361482 w 618657"/>
              <a:gd name="connsiteY7-232" fmla="*/ 771597 h 1257216"/>
              <a:gd name="connsiteX8-233" fmla="*/ 297774 w 618657"/>
              <a:gd name="connsiteY8-234" fmla="*/ 1257216 h 1257216"/>
              <a:gd name="connsiteX0-235" fmla="*/ 297774 w 618657"/>
              <a:gd name="connsiteY0-236" fmla="*/ 1257216 h 1257216"/>
              <a:gd name="connsiteX1-237" fmla="*/ 190032 w 618657"/>
              <a:gd name="connsiteY1-238" fmla="*/ 775188 h 1257216"/>
              <a:gd name="connsiteX2-239" fmla="*/ 0 w 618657"/>
              <a:gd name="connsiteY2-240" fmla="*/ 589529 h 1257216"/>
              <a:gd name="connsiteX3-241" fmla="*/ 237657 w 618657"/>
              <a:gd name="connsiteY3-242" fmla="*/ 504897 h 1257216"/>
              <a:gd name="connsiteX4-243" fmla="*/ 332907 w 618657"/>
              <a:gd name="connsiteY4-244" fmla="*/ 72 h 1257216"/>
              <a:gd name="connsiteX5-245" fmla="*/ 409107 w 618657"/>
              <a:gd name="connsiteY5-246" fmla="*/ 581097 h 1257216"/>
              <a:gd name="connsiteX6-247" fmla="*/ 618657 w 618657"/>
              <a:gd name="connsiteY6-248" fmla="*/ 657297 h 1257216"/>
              <a:gd name="connsiteX7-249" fmla="*/ 388964 w 618657"/>
              <a:gd name="connsiteY7-250" fmla="*/ 776593 h 1257216"/>
              <a:gd name="connsiteX8-251" fmla="*/ 297774 w 618657"/>
              <a:gd name="connsiteY8-252" fmla="*/ 1257216 h 1257216"/>
              <a:gd name="connsiteX0-253" fmla="*/ 297774 w 618657"/>
              <a:gd name="connsiteY0-254" fmla="*/ 1257216 h 1257216"/>
              <a:gd name="connsiteX1-255" fmla="*/ 190032 w 618657"/>
              <a:gd name="connsiteY1-256" fmla="*/ 775188 h 1257216"/>
              <a:gd name="connsiteX2-257" fmla="*/ 0 w 618657"/>
              <a:gd name="connsiteY2-258" fmla="*/ 589529 h 1257216"/>
              <a:gd name="connsiteX3-259" fmla="*/ 237657 w 618657"/>
              <a:gd name="connsiteY3-260" fmla="*/ 504897 h 1257216"/>
              <a:gd name="connsiteX4-261" fmla="*/ 332907 w 618657"/>
              <a:gd name="connsiteY4-262" fmla="*/ 72 h 1257216"/>
              <a:gd name="connsiteX5-263" fmla="*/ 409107 w 618657"/>
              <a:gd name="connsiteY5-264" fmla="*/ 581097 h 1257216"/>
              <a:gd name="connsiteX6-265" fmla="*/ 618657 w 618657"/>
              <a:gd name="connsiteY6-266" fmla="*/ 657297 h 1257216"/>
              <a:gd name="connsiteX7-267" fmla="*/ 388964 w 618657"/>
              <a:gd name="connsiteY7-268" fmla="*/ 776593 h 1257216"/>
              <a:gd name="connsiteX8-269" fmla="*/ 297774 w 618657"/>
              <a:gd name="connsiteY8-270" fmla="*/ 1257216 h 1257216"/>
              <a:gd name="connsiteX0-271" fmla="*/ 297774 w 618657"/>
              <a:gd name="connsiteY0-272" fmla="*/ 1257216 h 1257216"/>
              <a:gd name="connsiteX1-273" fmla="*/ 190032 w 618657"/>
              <a:gd name="connsiteY1-274" fmla="*/ 775188 h 1257216"/>
              <a:gd name="connsiteX2-275" fmla="*/ 0 w 618657"/>
              <a:gd name="connsiteY2-276" fmla="*/ 589529 h 1257216"/>
              <a:gd name="connsiteX3-277" fmla="*/ 237657 w 618657"/>
              <a:gd name="connsiteY3-278" fmla="*/ 504897 h 1257216"/>
              <a:gd name="connsiteX4-279" fmla="*/ 332907 w 618657"/>
              <a:gd name="connsiteY4-280" fmla="*/ 72 h 1257216"/>
              <a:gd name="connsiteX5-281" fmla="*/ 409107 w 618657"/>
              <a:gd name="connsiteY5-282" fmla="*/ 581097 h 1257216"/>
              <a:gd name="connsiteX6-283" fmla="*/ 618657 w 618657"/>
              <a:gd name="connsiteY6-284" fmla="*/ 657297 h 1257216"/>
              <a:gd name="connsiteX7-285" fmla="*/ 388964 w 618657"/>
              <a:gd name="connsiteY7-286" fmla="*/ 776593 h 1257216"/>
              <a:gd name="connsiteX8-287" fmla="*/ 297774 w 618657"/>
              <a:gd name="connsiteY8-288" fmla="*/ 1257216 h 1257216"/>
              <a:gd name="connsiteX0-289" fmla="*/ 317761 w 638644"/>
              <a:gd name="connsiteY0-290" fmla="*/ 1257216 h 1257216"/>
              <a:gd name="connsiteX1-291" fmla="*/ 210019 w 638644"/>
              <a:gd name="connsiteY1-292" fmla="*/ 775188 h 1257216"/>
              <a:gd name="connsiteX2-293" fmla="*/ 0 w 638644"/>
              <a:gd name="connsiteY2-294" fmla="*/ 597024 h 1257216"/>
              <a:gd name="connsiteX3-295" fmla="*/ 257644 w 638644"/>
              <a:gd name="connsiteY3-296" fmla="*/ 504897 h 1257216"/>
              <a:gd name="connsiteX4-297" fmla="*/ 352894 w 638644"/>
              <a:gd name="connsiteY4-298" fmla="*/ 72 h 1257216"/>
              <a:gd name="connsiteX5-299" fmla="*/ 429094 w 638644"/>
              <a:gd name="connsiteY5-300" fmla="*/ 581097 h 1257216"/>
              <a:gd name="connsiteX6-301" fmla="*/ 638644 w 638644"/>
              <a:gd name="connsiteY6-302" fmla="*/ 657297 h 1257216"/>
              <a:gd name="connsiteX7-303" fmla="*/ 408951 w 638644"/>
              <a:gd name="connsiteY7-304" fmla="*/ 776593 h 1257216"/>
              <a:gd name="connsiteX8-305" fmla="*/ 317761 w 638644"/>
              <a:gd name="connsiteY8-306" fmla="*/ 1257216 h 1257216"/>
              <a:gd name="connsiteX0-307" fmla="*/ 317761 w 638644"/>
              <a:gd name="connsiteY0-308" fmla="*/ 1257216 h 1257216"/>
              <a:gd name="connsiteX1-309" fmla="*/ 227508 w 638644"/>
              <a:gd name="connsiteY1-310" fmla="*/ 772690 h 1257216"/>
              <a:gd name="connsiteX2-311" fmla="*/ 0 w 638644"/>
              <a:gd name="connsiteY2-312" fmla="*/ 597024 h 1257216"/>
              <a:gd name="connsiteX3-313" fmla="*/ 257644 w 638644"/>
              <a:gd name="connsiteY3-314" fmla="*/ 504897 h 1257216"/>
              <a:gd name="connsiteX4-315" fmla="*/ 352894 w 638644"/>
              <a:gd name="connsiteY4-316" fmla="*/ 72 h 1257216"/>
              <a:gd name="connsiteX5-317" fmla="*/ 429094 w 638644"/>
              <a:gd name="connsiteY5-318" fmla="*/ 581097 h 1257216"/>
              <a:gd name="connsiteX6-319" fmla="*/ 638644 w 638644"/>
              <a:gd name="connsiteY6-320" fmla="*/ 657297 h 1257216"/>
              <a:gd name="connsiteX7-321" fmla="*/ 408951 w 638644"/>
              <a:gd name="connsiteY7-322" fmla="*/ 776593 h 1257216"/>
              <a:gd name="connsiteX8-323" fmla="*/ 317761 w 638644"/>
              <a:gd name="connsiteY8-324" fmla="*/ 1257216 h 1257216"/>
              <a:gd name="connsiteX0-325" fmla="*/ 339441 w 638644"/>
              <a:gd name="connsiteY0-326" fmla="*/ 1253055 h 1253055"/>
              <a:gd name="connsiteX1-327" fmla="*/ 227508 w 638644"/>
              <a:gd name="connsiteY1-328" fmla="*/ 772690 h 1253055"/>
              <a:gd name="connsiteX2-329" fmla="*/ 0 w 638644"/>
              <a:gd name="connsiteY2-330" fmla="*/ 597024 h 1253055"/>
              <a:gd name="connsiteX3-331" fmla="*/ 257644 w 638644"/>
              <a:gd name="connsiteY3-332" fmla="*/ 504897 h 1253055"/>
              <a:gd name="connsiteX4-333" fmla="*/ 352894 w 638644"/>
              <a:gd name="connsiteY4-334" fmla="*/ 72 h 1253055"/>
              <a:gd name="connsiteX5-335" fmla="*/ 429094 w 638644"/>
              <a:gd name="connsiteY5-336" fmla="*/ 581097 h 1253055"/>
              <a:gd name="connsiteX6-337" fmla="*/ 638644 w 638644"/>
              <a:gd name="connsiteY6-338" fmla="*/ 657297 h 1253055"/>
              <a:gd name="connsiteX7-339" fmla="*/ 408951 w 638644"/>
              <a:gd name="connsiteY7-340" fmla="*/ 776593 h 1253055"/>
              <a:gd name="connsiteX8-341" fmla="*/ 339441 w 638644"/>
              <a:gd name="connsiteY8-342" fmla="*/ 1253055 h 1253055"/>
              <a:gd name="connsiteX0-343" fmla="*/ 339441 w 638644"/>
              <a:gd name="connsiteY0-344" fmla="*/ 1253055 h 1253055"/>
              <a:gd name="connsiteX1-345" fmla="*/ 227508 w 638644"/>
              <a:gd name="connsiteY1-346" fmla="*/ 772690 h 1253055"/>
              <a:gd name="connsiteX2-347" fmla="*/ 0 w 638644"/>
              <a:gd name="connsiteY2-348" fmla="*/ 597024 h 1253055"/>
              <a:gd name="connsiteX3-349" fmla="*/ 257644 w 638644"/>
              <a:gd name="connsiteY3-350" fmla="*/ 504897 h 1253055"/>
              <a:gd name="connsiteX4-351" fmla="*/ 352894 w 638644"/>
              <a:gd name="connsiteY4-352" fmla="*/ 72 h 1253055"/>
              <a:gd name="connsiteX5-353" fmla="*/ 429094 w 638644"/>
              <a:gd name="connsiteY5-354" fmla="*/ 581097 h 1253055"/>
              <a:gd name="connsiteX6-355" fmla="*/ 638644 w 638644"/>
              <a:gd name="connsiteY6-356" fmla="*/ 657297 h 1253055"/>
              <a:gd name="connsiteX7-357" fmla="*/ 427015 w 638644"/>
              <a:gd name="connsiteY7-358" fmla="*/ 776594 h 1253055"/>
              <a:gd name="connsiteX8-359" fmla="*/ 339441 w 638644"/>
              <a:gd name="connsiteY8-360" fmla="*/ 1253055 h 1253055"/>
              <a:gd name="connsiteX0-361" fmla="*/ 339441 w 638644"/>
              <a:gd name="connsiteY0-362" fmla="*/ 1253055 h 1253055"/>
              <a:gd name="connsiteX1-363" fmla="*/ 227508 w 638644"/>
              <a:gd name="connsiteY1-364" fmla="*/ 772690 h 1253055"/>
              <a:gd name="connsiteX2-365" fmla="*/ 0 w 638644"/>
              <a:gd name="connsiteY2-366" fmla="*/ 597024 h 1253055"/>
              <a:gd name="connsiteX3-367" fmla="*/ 257644 w 638644"/>
              <a:gd name="connsiteY3-368" fmla="*/ 504897 h 1253055"/>
              <a:gd name="connsiteX4-369" fmla="*/ 352894 w 638644"/>
              <a:gd name="connsiteY4-370" fmla="*/ 72 h 1253055"/>
              <a:gd name="connsiteX5-371" fmla="*/ 443547 w 638644"/>
              <a:gd name="connsiteY5-372" fmla="*/ 539503 h 1253055"/>
              <a:gd name="connsiteX6-373" fmla="*/ 638644 w 638644"/>
              <a:gd name="connsiteY6-374" fmla="*/ 657297 h 1253055"/>
              <a:gd name="connsiteX7-375" fmla="*/ 427015 w 638644"/>
              <a:gd name="connsiteY7-376" fmla="*/ 776594 h 1253055"/>
              <a:gd name="connsiteX8-377" fmla="*/ 339441 w 638644"/>
              <a:gd name="connsiteY8-378" fmla="*/ 1253055 h 1253055"/>
              <a:gd name="connsiteX0-379" fmla="*/ 339441 w 642257"/>
              <a:gd name="connsiteY0-380" fmla="*/ 1253055 h 1253055"/>
              <a:gd name="connsiteX1-381" fmla="*/ 227508 w 642257"/>
              <a:gd name="connsiteY1-382" fmla="*/ 772690 h 1253055"/>
              <a:gd name="connsiteX2-383" fmla="*/ 0 w 642257"/>
              <a:gd name="connsiteY2-384" fmla="*/ 597024 h 1253055"/>
              <a:gd name="connsiteX3-385" fmla="*/ 257644 w 642257"/>
              <a:gd name="connsiteY3-386" fmla="*/ 504897 h 1253055"/>
              <a:gd name="connsiteX4-387" fmla="*/ 352894 w 642257"/>
              <a:gd name="connsiteY4-388" fmla="*/ 72 h 1253055"/>
              <a:gd name="connsiteX5-389" fmla="*/ 443547 w 642257"/>
              <a:gd name="connsiteY5-390" fmla="*/ 539503 h 1253055"/>
              <a:gd name="connsiteX6-391" fmla="*/ 642257 w 642257"/>
              <a:gd name="connsiteY6-392" fmla="*/ 628182 h 1253055"/>
              <a:gd name="connsiteX7-393" fmla="*/ 427015 w 642257"/>
              <a:gd name="connsiteY7-394" fmla="*/ 776594 h 1253055"/>
              <a:gd name="connsiteX8-395" fmla="*/ 339441 w 642257"/>
              <a:gd name="connsiteY8-396" fmla="*/ 1253055 h 1253055"/>
              <a:gd name="connsiteX0-397" fmla="*/ 339441 w 642257"/>
              <a:gd name="connsiteY0-398" fmla="*/ 1253055 h 1253055"/>
              <a:gd name="connsiteX1-399" fmla="*/ 227508 w 642257"/>
              <a:gd name="connsiteY1-400" fmla="*/ 772690 h 1253055"/>
              <a:gd name="connsiteX2-401" fmla="*/ 0 w 642257"/>
              <a:gd name="connsiteY2-402" fmla="*/ 597024 h 1253055"/>
              <a:gd name="connsiteX3-403" fmla="*/ 257644 w 642257"/>
              <a:gd name="connsiteY3-404" fmla="*/ 504897 h 1253055"/>
              <a:gd name="connsiteX4-405" fmla="*/ 352894 w 642257"/>
              <a:gd name="connsiteY4-406" fmla="*/ 72 h 1253055"/>
              <a:gd name="connsiteX5-407" fmla="*/ 436320 w 642257"/>
              <a:gd name="connsiteY5-408" fmla="*/ 514546 h 1253055"/>
              <a:gd name="connsiteX6-409" fmla="*/ 642257 w 642257"/>
              <a:gd name="connsiteY6-410" fmla="*/ 628182 h 1253055"/>
              <a:gd name="connsiteX7-411" fmla="*/ 427015 w 642257"/>
              <a:gd name="connsiteY7-412" fmla="*/ 776594 h 1253055"/>
              <a:gd name="connsiteX8-413" fmla="*/ 339441 w 642257"/>
              <a:gd name="connsiteY8-414" fmla="*/ 1253055 h 1253055"/>
              <a:gd name="connsiteX0-415" fmla="*/ 339441 w 642257"/>
              <a:gd name="connsiteY0-416" fmla="*/ 1253055 h 1253055"/>
              <a:gd name="connsiteX1-417" fmla="*/ 227508 w 642257"/>
              <a:gd name="connsiteY1-418" fmla="*/ 772690 h 1253055"/>
              <a:gd name="connsiteX2-419" fmla="*/ 0 w 642257"/>
              <a:gd name="connsiteY2-420" fmla="*/ 597024 h 1253055"/>
              <a:gd name="connsiteX3-421" fmla="*/ 257644 w 642257"/>
              <a:gd name="connsiteY3-422" fmla="*/ 504897 h 1253055"/>
              <a:gd name="connsiteX4-423" fmla="*/ 352894 w 642257"/>
              <a:gd name="connsiteY4-424" fmla="*/ 72 h 1253055"/>
              <a:gd name="connsiteX5-425" fmla="*/ 436320 w 642257"/>
              <a:gd name="connsiteY5-426" fmla="*/ 514546 h 1253055"/>
              <a:gd name="connsiteX6-427" fmla="*/ 642257 w 642257"/>
              <a:gd name="connsiteY6-428" fmla="*/ 628182 h 1253055"/>
              <a:gd name="connsiteX7-429" fmla="*/ 455920 w 642257"/>
              <a:gd name="connsiteY7-430" fmla="*/ 780753 h 1253055"/>
              <a:gd name="connsiteX8-431" fmla="*/ 339441 w 642257"/>
              <a:gd name="connsiteY8-432" fmla="*/ 1253055 h 1253055"/>
              <a:gd name="connsiteX0-433" fmla="*/ 339441 w 642257"/>
              <a:gd name="connsiteY0-434" fmla="*/ 1253055 h 1253055"/>
              <a:gd name="connsiteX1-435" fmla="*/ 227508 w 642257"/>
              <a:gd name="connsiteY1-436" fmla="*/ 772690 h 1253055"/>
              <a:gd name="connsiteX2-437" fmla="*/ 0 w 642257"/>
              <a:gd name="connsiteY2-438" fmla="*/ 597024 h 1253055"/>
              <a:gd name="connsiteX3-439" fmla="*/ 257644 w 642257"/>
              <a:gd name="connsiteY3-440" fmla="*/ 504897 h 1253055"/>
              <a:gd name="connsiteX4-441" fmla="*/ 352894 w 642257"/>
              <a:gd name="connsiteY4-442" fmla="*/ 72 h 1253055"/>
              <a:gd name="connsiteX5-443" fmla="*/ 436320 w 642257"/>
              <a:gd name="connsiteY5-444" fmla="*/ 514546 h 1253055"/>
              <a:gd name="connsiteX6-445" fmla="*/ 642257 w 642257"/>
              <a:gd name="connsiteY6-446" fmla="*/ 628182 h 1253055"/>
              <a:gd name="connsiteX7-447" fmla="*/ 441468 w 642257"/>
              <a:gd name="connsiteY7-448" fmla="*/ 789072 h 1253055"/>
              <a:gd name="connsiteX8-449" fmla="*/ 339441 w 642257"/>
              <a:gd name="connsiteY8-450" fmla="*/ 1253055 h 1253055"/>
              <a:gd name="connsiteX0-451" fmla="*/ 339441 w 642257"/>
              <a:gd name="connsiteY0-452" fmla="*/ 1253055 h 1253055"/>
              <a:gd name="connsiteX1-453" fmla="*/ 227508 w 642257"/>
              <a:gd name="connsiteY1-454" fmla="*/ 772690 h 1253055"/>
              <a:gd name="connsiteX2-455" fmla="*/ 0 w 642257"/>
              <a:gd name="connsiteY2-456" fmla="*/ 597024 h 1253055"/>
              <a:gd name="connsiteX3-457" fmla="*/ 257644 w 642257"/>
              <a:gd name="connsiteY3-458" fmla="*/ 504897 h 1253055"/>
              <a:gd name="connsiteX4-459" fmla="*/ 352894 w 642257"/>
              <a:gd name="connsiteY4-460" fmla="*/ 72 h 1253055"/>
              <a:gd name="connsiteX5-461" fmla="*/ 436320 w 642257"/>
              <a:gd name="connsiteY5-462" fmla="*/ 514546 h 1253055"/>
              <a:gd name="connsiteX6-463" fmla="*/ 642257 w 642257"/>
              <a:gd name="connsiteY6-464" fmla="*/ 628182 h 1253055"/>
              <a:gd name="connsiteX7-465" fmla="*/ 441468 w 642257"/>
              <a:gd name="connsiteY7-466" fmla="*/ 789072 h 1253055"/>
              <a:gd name="connsiteX8-467" fmla="*/ 339441 w 642257"/>
              <a:gd name="connsiteY8-468" fmla="*/ 1253055 h 12530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97DA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4014" y="1843118"/>
            <a:ext cx="68817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ỉ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trồng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hồng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vườn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vi-VN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là:</a:t>
            </a:r>
            <a:endParaRPr lang="en-US" alt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7823233" y="1219961"/>
          <a:ext cx="3657600" cy="368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</a:tblGrid>
              <a:tr h="39620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6572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6572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6572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6572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6572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6572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6572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6572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6572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7823233" y="1219961"/>
          <a:ext cx="1828800" cy="185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/>
                <a:gridCol w="365760"/>
                <a:gridCol w="365760"/>
                <a:gridCol w="365760"/>
                <a:gridCol w="365760"/>
              </a:tblGrid>
              <a:tr h="396175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65697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6569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6569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65697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9" name="Subtitle 7"/>
          <p:cNvSpPr txBox="1"/>
          <p:nvPr/>
        </p:nvSpPr>
        <p:spPr bwMode="auto">
          <a:xfrm>
            <a:off x="7986675" y="1893876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  <a:r>
              <a:rPr lang="vi-VN" alt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altLang="en-US" sz="2800" b="1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endParaRPr lang="en-US" alt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Subtitle 7"/>
          <p:cNvSpPr txBox="1"/>
          <p:nvPr/>
        </p:nvSpPr>
        <p:spPr bwMode="auto">
          <a:xfrm>
            <a:off x="8945013" y="3343291"/>
            <a:ext cx="1676400" cy="609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r>
              <a:rPr lang="vi-VN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altLang="en-US" sz="32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endParaRPr lang="en-US" alt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Freeform: Shape 45"/>
          <p:cNvSpPr/>
          <p:nvPr/>
        </p:nvSpPr>
        <p:spPr>
          <a:xfrm rot="1471602">
            <a:off x="4219015" y="5367118"/>
            <a:ext cx="718173" cy="561034"/>
          </a:xfrm>
          <a:custGeom>
            <a:avLst/>
            <a:gdLst>
              <a:gd name="connsiteX0" fmla="*/ 704433 w 718173"/>
              <a:gd name="connsiteY0" fmla="*/ 114252 h 561034"/>
              <a:gd name="connsiteX1" fmla="*/ 376045 w 718173"/>
              <a:gd name="connsiteY1" fmla="*/ 960 h 561034"/>
              <a:gd name="connsiteX2" fmla="*/ 361453 w 718173"/>
              <a:gd name="connsiteY2" fmla="*/ 2808 h 561034"/>
              <a:gd name="connsiteX3" fmla="*/ 347061 w 718173"/>
              <a:gd name="connsiteY3" fmla="*/ 29811 h 561034"/>
              <a:gd name="connsiteX4" fmla="*/ 389380 w 718173"/>
              <a:gd name="connsiteY4" fmla="*/ 124089 h 561034"/>
              <a:gd name="connsiteX5" fmla="*/ 44883 w 718173"/>
              <a:gd name="connsiteY5" fmla="*/ 262138 h 561034"/>
              <a:gd name="connsiteX6" fmla="*/ 34320 w 718173"/>
              <a:gd name="connsiteY6" fmla="*/ 270259 h 561034"/>
              <a:gd name="connsiteX7" fmla="*/ 22634 w 718173"/>
              <a:gd name="connsiteY7" fmla="*/ 283991 h 561034"/>
              <a:gd name="connsiteX8" fmla="*/ 1771 w 718173"/>
              <a:gd name="connsiteY8" fmla="*/ 379062 h 561034"/>
              <a:gd name="connsiteX9" fmla="*/ 4016 w 718173"/>
              <a:gd name="connsiteY9" fmla="*/ 396689 h 561034"/>
              <a:gd name="connsiteX10" fmla="*/ 117968 w 718173"/>
              <a:gd name="connsiteY10" fmla="*/ 553951 h 561034"/>
              <a:gd name="connsiteX11" fmla="*/ 139228 w 718173"/>
              <a:gd name="connsiteY11" fmla="*/ 557516 h 561034"/>
              <a:gd name="connsiteX12" fmla="*/ 147744 w 718173"/>
              <a:gd name="connsiteY12" fmla="*/ 555734 h 561034"/>
              <a:gd name="connsiteX13" fmla="*/ 365415 w 718173"/>
              <a:gd name="connsiteY13" fmla="*/ 437160 h 561034"/>
              <a:gd name="connsiteX14" fmla="*/ 412818 w 718173"/>
              <a:gd name="connsiteY14" fmla="*/ 403555 h 561034"/>
              <a:gd name="connsiteX15" fmla="*/ 466889 w 718173"/>
              <a:gd name="connsiteY15" fmla="*/ 498559 h 561034"/>
              <a:gd name="connsiteX16" fmla="*/ 469596 w 718173"/>
              <a:gd name="connsiteY16" fmla="*/ 501927 h 561034"/>
              <a:gd name="connsiteX17" fmla="*/ 492175 w 718173"/>
              <a:gd name="connsiteY17" fmla="*/ 506548 h 561034"/>
              <a:gd name="connsiteX18" fmla="*/ 706413 w 718173"/>
              <a:gd name="connsiteY18" fmla="*/ 153336 h 561034"/>
              <a:gd name="connsiteX19" fmla="*/ 715326 w 718173"/>
              <a:gd name="connsiteY19" fmla="*/ 141122 h 561034"/>
              <a:gd name="connsiteX20" fmla="*/ 704433 w 718173"/>
              <a:gd name="connsiteY20" fmla="*/ 114252 h 561034"/>
              <a:gd name="connsiteX21" fmla="*/ 31283 w 718173"/>
              <a:gd name="connsiteY21" fmla="*/ 383221 h 561034"/>
              <a:gd name="connsiteX22" fmla="*/ 41781 w 718173"/>
              <a:gd name="connsiteY22" fmla="*/ 351861 h 561034"/>
              <a:gd name="connsiteX23" fmla="*/ 72150 w 718173"/>
              <a:gd name="connsiteY23" fmla="*/ 430888 h 561034"/>
              <a:gd name="connsiteX24" fmla="*/ 31283 w 718173"/>
              <a:gd name="connsiteY24" fmla="*/ 383221 h 561034"/>
              <a:gd name="connsiteX25" fmla="*/ 127937 w 718173"/>
              <a:gd name="connsiteY25" fmla="*/ 512358 h 561034"/>
              <a:gd name="connsiteX26" fmla="*/ 87863 w 718173"/>
              <a:gd name="connsiteY26" fmla="*/ 451685 h 561034"/>
              <a:gd name="connsiteX27" fmla="*/ 44751 w 718173"/>
              <a:gd name="connsiteY27" fmla="*/ 339581 h 561034"/>
              <a:gd name="connsiteX28" fmla="*/ 49967 w 718173"/>
              <a:gd name="connsiteY28" fmla="*/ 309542 h 561034"/>
              <a:gd name="connsiteX29" fmla="*/ 102453 w 718173"/>
              <a:gd name="connsiteY29" fmla="*/ 377477 h 561034"/>
              <a:gd name="connsiteX30" fmla="*/ 140812 w 718173"/>
              <a:gd name="connsiteY30" fmla="*/ 478027 h 561034"/>
              <a:gd name="connsiteX31" fmla="*/ 127937 w 718173"/>
              <a:gd name="connsiteY31" fmla="*/ 512358 h 561034"/>
              <a:gd name="connsiteX32" fmla="*/ 144641 w 718173"/>
              <a:gd name="connsiteY32" fmla="*/ 467794 h 561034"/>
              <a:gd name="connsiteX33" fmla="*/ 117771 w 718173"/>
              <a:gd name="connsiteY33" fmla="*/ 397283 h 561034"/>
              <a:gd name="connsiteX34" fmla="*/ 130711 w 718173"/>
              <a:gd name="connsiteY34" fmla="*/ 414053 h 561034"/>
              <a:gd name="connsiteX35" fmla="*/ 155270 w 718173"/>
              <a:gd name="connsiteY35" fmla="*/ 439669 h 561034"/>
              <a:gd name="connsiteX36" fmla="*/ 144641 w 718173"/>
              <a:gd name="connsiteY36" fmla="*/ 467794 h 561034"/>
              <a:gd name="connsiteX37" fmla="*/ 156921 w 718173"/>
              <a:gd name="connsiteY37" fmla="*/ 517573 h 561034"/>
              <a:gd name="connsiteX38" fmla="*/ 186168 w 718173"/>
              <a:gd name="connsiteY38" fmla="*/ 439867 h 561034"/>
              <a:gd name="connsiteX39" fmla="*/ 197986 w 718173"/>
              <a:gd name="connsiteY39" fmla="*/ 434519 h 561034"/>
              <a:gd name="connsiteX40" fmla="*/ 238853 w 718173"/>
              <a:gd name="connsiteY40" fmla="*/ 413525 h 561034"/>
              <a:gd name="connsiteX41" fmla="*/ 191383 w 718173"/>
              <a:gd name="connsiteY41" fmla="*/ 498757 h 561034"/>
              <a:gd name="connsiteX42" fmla="*/ 156921 w 718173"/>
              <a:gd name="connsiteY42" fmla="*/ 517573 h 561034"/>
              <a:gd name="connsiteX43" fmla="*/ 203334 w 718173"/>
              <a:gd name="connsiteY43" fmla="*/ 492288 h 561034"/>
              <a:gd name="connsiteX44" fmla="*/ 250539 w 718173"/>
              <a:gd name="connsiteY44" fmla="*/ 407583 h 561034"/>
              <a:gd name="connsiteX45" fmla="*/ 294640 w 718173"/>
              <a:gd name="connsiteY45" fmla="*/ 384343 h 561034"/>
              <a:gd name="connsiteX46" fmla="*/ 257075 w 718173"/>
              <a:gd name="connsiteY46" fmla="*/ 463040 h 561034"/>
              <a:gd name="connsiteX47" fmla="*/ 203334 w 718173"/>
              <a:gd name="connsiteY47" fmla="*/ 492288 h 561034"/>
              <a:gd name="connsiteX48" fmla="*/ 314447 w 718173"/>
              <a:gd name="connsiteY48" fmla="*/ 431746 h 561034"/>
              <a:gd name="connsiteX49" fmla="*/ 268892 w 718173"/>
              <a:gd name="connsiteY49" fmla="*/ 456570 h 561034"/>
              <a:gd name="connsiteX50" fmla="*/ 304411 w 718173"/>
              <a:gd name="connsiteY50" fmla="*/ 379128 h 561034"/>
              <a:gd name="connsiteX51" fmla="*/ 369443 w 718173"/>
              <a:gd name="connsiteY51" fmla="*/ 344533 h 561034"/>
              <a:gd name="connsiteX52" fmla="*/ 323359 w 718173"/>
              <a:gd name="connsiteY52" fmla="*/ 426993 h 561034"/>
              <a:gd name="connsiteX53" fmla="*/ 314447 w 718173"/>
              <a:gd name="connsiteY53" fmla="*/ 431746 h 561034"/>
              <a:gd name="connsiteX54" fmla="*/ 335045 w 718173"/>
              <a:gd name="connsiteY54" fmla="*/ 420985 h 561034"/>
              <a:gd name="connsiteX55" fmla="*/ 381392 w 718173"/>
              <a:gd name="connsiteY55" fmla="*/ 338129 h 561034"/>
              <a:gd name="connsiteX56" fmla="*/ 430643 w 718173"/>
              <a:gd name="connsiteY56" fmla="*/ 311522 h 561034"/>
              <a:gd name="connsiteX57" fmla="*/ 388391 w 718173"/>
              <a:gd name="connsiteY57" fmla="*/ 389559 h 561034"/>
              <a:gd name="connsiteX58" fmla="*/ 335045 w 718173"/>
              <a:gd name="connsiteY58" fmla="*/ 420985 h 561034"/>
              <a:gd name="connsiteX59" fmla="*/ 404433 w 718173"/>
              <a:gd name="connsiteY59" fmla="*/ 375034 h 561034"/>
              <a:gd name="connsiteX60" fmla="*/ 435133 w 718173"/>
              <a:gd name="connsiteY60" fmla="*/ 318388 h 561034"/>
              <a:gd name="connsiteX61" fmla="*/ 404433 w 718173"/>
              <a:gd name="connsiteY61" fmla="*/ 375034 h 561034"/>
              <a:gd name="connsiteX62" fmla="*/ 435001 w 718173"/>
              <a:gd name="connsiteY62" fmla="*/ 383683 h 561034"/>
              <a:gd name="connsiteX63" fmla="*/ 433086 w 718173"/>
              <a:gd name="connsiteY63" fmla="*/ 380976 h 561034"/>
              <a:gd name="connsiteX64" fmla="*/ 464776 w 718173"/>
              <a:gd name="connsiteY64" fmla="*/ 319181 h 561034"/>
              <a:gd name="connsiteX65" fmla="*/ 480423 w 718173"/>
              <a:gd name="connsiteY65" fmla="*/ 428511 h 561034"/>
              <a:gd name="connsiteX66" fmla="*/ 473887 w 718173"/>
              <a:gd name="connsiteY66" fmla="*/ 452015 h 561034"/>
              <a:gd name="connsiteX67" fmla="*/ 435001 w 718173"/>
              <a:gd name="connsiteY67" fmla="*/ 383683 h 561034"/>
              <a:gd name="connsiteX68" fmla="*/ 485375 w 718173"/>
              <a:gd name="connsiteY68" fmla="*/ 412006 h 561034"/>
              <a:gd name="connsiteX69" fmla="*/ 471114 w 718173"/>
              <a:gd name="connsiteY69" fmla="*/ 311984 h 561034"/>
              <a:gd name="connsiteX70" fmla="*/ 468077 w 718173"/>
              <a:gd name="connsiteY70" fmla="*/ 309409 h 561034"/>
              <a:gd name="connsiteX71" fmla="*/ 469332 w 718173"/>
              <a:gd name="connsiteY71" fmla="*/ 305382 h 561034"/>
              <a:gd name="connsiteX72" fmla="*/ 496995 w 718173"/>
              <a:gd name="connsiteY72" fmla="*/ 377279 h 561034"/>
              <a:gd name="connsiteX73" fmla="*/ 485375 w 718173"/>
              <a:gd name="connsiteY73" fmla="*/ 412006 h 561034"/>
              <a:gd name="connsiteX74" fmla="*/ 507162 w 718173"/>
              <a:gd name="connsiteY74" fmla="*/ 441055 h 561034"/>
              <a:gd name="connsiteX75" fmla="*/ 520300 w 718173"/>
              <a:gd name="connsiteY75" fmla="*/ 398934 h 561034"/>
              <a:gd name="connsiteX76" fmla="*/ 533637 w 718173"/>
              <a:gd name="connsiteY76" fmla="*/ 390549 h 561034"/>
              <a:gd name="connsiteX77" fmla="*/ 633592 w 718173"/>
              <a:gd name="connsiteY77" fmla="*/ 253292 h 561034"/>
              <a:gd name="connsiteX78" fmla="*/ 507162 w 718173"/>
              <a:gd name="connsiteY78" fmla="*/ 441055 h 561034"/>
              <a:gd name="connsiteX79" fmla="*/ 522875 w 718173"/>
              <a:gd name="connsiteY79" fmla="*/ 343806 h 561034"/>
              <a:gd name="connsiteX80" fmla="*/ 494288 w 718173"/>
              <a:gd name="connsiteY80" fmla="*/ 269533 h 561034"/>
              <a:gd name="connsiteX81" fmla="*/ 490459 w 718173"/>
              <a:gd name="connsiteY81" fmla="*/ 263327 h 561034"/>
              <a:gd name="connsiteX82" fmla="*/ 464050 w 718173"/>
              <a:gd name="connsiteY82" fmla="*/ 251905 h 561034"/>
              <a:gd name="connsiteX83" fmla="*/ 241757 w 718173"/>
              <a:gd name="connsiteY83" fmla="*/ 370941 h 561034"/>
              <a:gd name="connsiteX84" fmla="*/ 192044 w 718173"/>
              <a:gd name="connsiteY84" fmla="*/ 396755 h 561034"/>
              <a:gd name="connsiteX85" fmla="*/ 145235 w 718173"/>
              <a:gd name="connsiteY85" fmla="*/ 373978 h 561034"/>
              <a:gd name="connsiteX86" fmla="*/ 81393 w 718173"/>
              <a:gd name="connsiteY86" fmla="*/ 291386 h 561034"/>
              <a:gd name="connsiteX87" fmla="*/ 417902 w 718173"/>
              <a:gd name="connsiteY87" fmla="*/ 155250 h 561034"/>
              <a:gd name="connsiteX88" fmla="*/ 430577 w 718173"/>
              <a:gd name="connsiteY88" fmla="*/ 132869 h 561034"/>
              <a:gd name="connsiteX89" fmla="*/ 396247 w 718173"/>
              <a:gd name="connsiteY89" fmla="*/ 45854 h 561034"/>
              <a:gd name="connsiteX90" fmla="*/ 670696 w 718173"/>
              <a:gd name="connsiteY90" fmla="*/ 140660 h 561034"/>
              <a:gd name="connsiteX91" fmla="*/ 522875 w 718173"/>
              <a:gd name="connsiteY91" fmla="*/ 343806 h 561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718173" h="561034">
                <a:moveTo>
                  <a:pt x="704433" y="114252"/>
                </a:moveTo>
                <a:cubicBezTo>
                  <a:pt x="595762" y="74111"/>
                  <a:pt x="486299" y="36347"/>
                  <a:pt x="376045" y="960"/>
                </a:cubicBezTo>
                <a:cubicBezTo>
                  <a:pt x="370169" y="-955"/>
                  <a:pt x="365217" y="167"/>
                  <a:pt x="361453" y="2808"/>
                </a:cubicBezTo>
                <a:cubicBezTo>
                  <a:pt x="350032" y="4459"/>
                  <a:pt x="339667" y="16673"/>
                  <a:pt x="347061" y="29811"/>
                </a:cubicBezTo>
                <a:cubicBezTo>
                  <a:pt x="364094" y="60114"/>
                  <a:pt x="378025" y="91474"/>
                  <a:pt x="389380" y="124089"/>
                </a:cubicBezTo>
                <a:cubicBezTo>
                  <a:pt x="267902" y="152874"/>
                  <a:pt x="168739" y="240154"/>
                  <a:pt x="44883" y="262138"/>
                </a:cubicBezTo>
                <a:cubicBezTo>
                  <a:pt x="40526" y="262931"/>
                  <a:pt x="36763" y="266166"/>
                  <a:pt x="34320" y="270259"/>
                </a:cubicBezTo>
                <a:cubicBezTo>
                  <a:pt x="28246" y="271447"/>
                  <a:pt x="22833" y="276003"/>
                  <a:pt x="22634" y="283991"/>
                </a:cubicBezTo>
                <a:cubicBezTo>
                  <a:pt x="21908" y="317596"/>
                  <a:pt x="15438" y="348296"/>
                  <a:pt x="1771" y="379062"/>
                </a:cubicBezTo>
                <a:cubicBezTo>
                  <a:pt x="-936" y="385202"/>
                  <a:pt x="-803" y="391606"/>
                  <a:pt x="4016" y="396689"/>
                </a:cubicBezTo>
                <a:cubicBezTo>
                  <a:pt x="49306" y="444026"/>
                  <a:pt x="87005" y="496249"/>
                  <a:pt x="117968" y="553951"/>
                </a:cubicBezTo>
                <a:cubicBezTo>
                  <a:pt x="122722" y="562798"/>
                  <a:pt x="132691" y="562600"/>
                  <a:pt x="139228" y="557516"/>
                </a:cubicBezTo>
                <a:cubicBezTo>
                  <a:pt x="141934" y="557780"/>
                  <a:pt x="144773" y="557318"/>
                  <a:pt x="147744" y="555734"/>
                </a:cubicBezTo>
                <a:cubicBezTo>
                  <a:pt x="220301" y="516187"/>
                  <a:pt x="293056" y="477037"/>
                  <a:pt x="365415" y="437160"/>
                </a:cubicBezTo>
                <a:cubicBezTo>
                  <a:pt x="384231" y="426795"/>
                  <a:pt x="399746" y="415703"/>
                  <a:pt x="412818" y="403555"/>
                </a:cubicBezTo>
                <a:cubicBezTo>
                  <a:pt x="430842" y="435245"/>
                  <a:pt x="448865" y="466869"/>
                  <a:pt x="466889" y="498559"/>
                </a:cubicBezTo>
                <a:cubicBezTo>
                  <a:pt x="467616" y="499880"/>
                  <a:pt x="468539" y="500936"/>
                  <a:pt x="469596" y="501927"/>
                </a:cubicBezTo>
                <a:cubicBezTo>
                  <a:pt x="473491" y="510707"/>
                  <a:pt x="484649" y="515989"/>
                  <a:pt x="492175" y="506548"/>
                </a:cubicBezTo>
                <a:cubicBezTo>
                  <a:pt x="578663" y="398406"/>
                  <a:pt x="665282" y="287425"/>
                  <a:pt x="706413" y="153336"/>
                </a:cubicBezTo>
                <a:lnTo>
                  <a:pt x="715326" y="141122"/>
                </a:lnTo>
                <a:cubicBezTo>
                  <a:pt x="722786" y="130691"/>
                  <a:pt x="714336" y="117883"/>
                  <a:pt x="704433" y="114252"/>
                </a:cubicBezTo>
                <a:close/>
                <a:moveTo>
                  <a:pt x="31283" y="383221"/>
                </a:moveTo>
                <a:cubicBezTo>
                  <a:pt x="35442" y="372856"/>
                  <a:pt x="38875" y="362424"/>
                  <a:pt x="41781" y="351861"/>
                </a:cubicBezTo>
                <a:cubicBezTo>
                  <a:pt x="51881" y="378203"/>
                  <a:pt x="62049" y="404546"/>
                  <a:pt x="72150" y="430888"/>
                </a:cubicBezTo>
                <a:cubicBezTo>
                  <a:pt x="59209" y="414515"/>
                  <a:pt x="45543" y="398604"/>
                  <a:pt x="31283" y="383221"/>
                </a:cubicBezTo>
                <a:close/>
                <a:moveTo>
                  <a:pt x="127937" y="512358"/>
                </a:moveTo>
                <a:cubicBezTo>
                  <a:pt x="115592" y="491429"/>
                  <a:pt x="102189" y="471227"/>
                  <a:pt x="87863" y="451685"/>
                </a:cubicBezTo>
                <a:cubicBezTo>
                  <a:pt x="73536" y="414317"/>
                  <a:pt x="59144" y="376949"/>
                  <a:pt x="44751" y="339581"/>
                </a:cubicBezTo>
                <a:cubicBezTo>
                  <a:pt x="46996" y="329678"/>
                  <a:pt x="48844" y="319709"/>
                  <a:pt x="49967" y="309542"/>
                </a:cubicBezTo>
                <a:cubicBezTo>
                  <a:pt x="67462" y="332187"/>
                  <a:pt x="84958" y="354832"/>
                  <a:pt x="102453" y="377477"/>
                </a:cubicBezTo>
                <a:cubicBezTo>
                  <a:pt x="115262" y="411016"/>
                  <a:pt x="128004" y="444488"/>
                  <a:pt x="140812" y="478027"/>
                </a:cubicBezTo>
                <a:cubicBezTo>
                  <a:pt x="136520" y="489515"/>
                  <a:pt x="132229" y="500936"/>
                  <a:pt x="127937" y="512358"/>
                </a:cubicBezTo>
                <a:close/>
                <a:moveTo>
                  <a:pt x="144641" y="467794"/>
                </a:moveTo>
                <a:cubicBezTo>
                  <a:pt x="135662" y="444290"/>
                  <a:pt x="126683" y="420787"/>
                  <a:pt x="117771" y="397283"/>
                </a:cubicBezTo>
                <a:cubicBezTo>
                  <a:pt x="122061" y="402895"/>
                  <a:pt x="126419" y="408441"/>
                  <a:pt x="130711" y="414053"/>
                </a:cubicBezTo>
                <a:cubicBezTo>
                  <a:pt x="140217" y="426332"/>
                  <a:pt x="147414" y="435047"/>
                  <a:pt x="155270" y="439669"/>
                </a:cubicBezTo>
                <a:cubicBezTo>
                  <a:pt x="151705" y="449044"/>
                  <a:pt x="148206" y="458419"/>
                  <a:pt x="144641" y="467794"/>
                </a:cubicBezTo>
                <a:close/>
                <a:moveTo>
                  <a:pt x="156921" y="517573"/>
                </a:moveTo>
                <a:cubicBezTo>
                  <a:pt x="166626" y="491693"/>
                  <a:pt x="176397" y="465747"/>
                  <a:pt x="186168" y="439867"/>
                </a:cubicBezTo>
                <a:cubicBezTo>
                  <a:pt x="189799" y="438481"/>
                  <a:pt x="193695" y="436698"/>
                  <a:pt x="197986" y="434519"/>
                </a:cubicBezTo>
                <a:cubicBezTo>
                  <a:pt x="211652" y="427587"/>
                  <a:pt x="225252" y="420523"/>
                  <a:pt x="238853" y="413525"/>
                </a:cubicBezTo>
                <a:lnTo>
                  <a:pt x="191383" y="498757"/>
                </a:lnTo>
                <a:cubicBezTo>
                  <a:pt x="179896" y="505096"/>
                  <a:pt x="168408" y="511302"/>
                  <a:pt x="156921" y="517573"/>
                </a:cubicBezTo>
                <a:close/>
                <a:moveTo>
                  <a:pt x="203334" y="492288"/>
                </a:moveTo>
                <a:cubicBezTo>
                  <a:pt x="219047" y="464031"/>
                  <a:pt x="234760" y="435774"/>
                  <a:pt x="250539" y="407583"/>
                </a:cubicBezTo>
                <a:cubicBezTo>
                  <a:pt x="265261" y="399924"/>
                  <a:pt x="279918" y="392068"/>
                  <a:pt x="294640" y="384343"/>
                </a:cubicBezTo>
                <a:cubicBezTo>
                  <a:pt x="283747" y="411346"/>
                  <a:pt x="271203" y="437556"/>
                  <a:pt x="257075" y="463040"/>
                </a:cubicBezTo>
                <a:cubicBezTo>
                  <a:pt x="239116" y="472811"/>
                  <a:pt x="221225" y="482516"/>
                  <a:pt x="203334" y="492288"/>
                </a:cubicBezTo>
                <a:close/>
                <a:moveTo>
                  <a:pt x="314447" y="431746"/>
                </a:moveTo>
                <a:lnTo>
                  <a:pt x="268892" y="456570"/>
                </a:lnTo>
                <a:cubicBezTo>
                  <a:pt x="282294" y="431482"/>
                  <a:pt x="294046" y="405668"/>
                  <a:pt x="304411" y="379128"/>
                </a:cubicBezTo>
                <a:cubicBezTo>
                  <a:pt x="326132" y="367640"/>
                  <a:pt x="347787" y="356152"/>
                  <a:pt x="369443" y="344533"/>
                </a:cubicBezTo>
                <a:cubicBezTo>
                  <a:pt x="354059" y="371997"/>
                  <a:pt x="338677" y="399528"/>
                  <a:pt x="323359" y="426993"/>
                </a:cubicBezTo>
                <a:cubicBezTo>
                  <a:pt x="320389" y="428577"/>
                  <a:pt x="317418" y="430162"/>
                  <a:pt x="314447" y="431746"/>
                </a:cubicBezTo>
                <a:close/>
                <a:moveTo>
                  <a:pt x="335045" y="420985"/>
                </a:moveTo>
                <a:cubicBezTo>
                  <a:pt x="350495" y="393388"/>
                  <a:pt x="365943" y="365725"/>
                  <a:pt x="381392" y="338129"/>
                </a:cubicBezTo>
                <a:cubicBezTo>
                  <a:pt x="397831" y="329282"/>
                  <a:pt x="414270" y="320435"/>
                  <a:pt x="430643" y="311522"/>
                </a:cubicBezTo>
                <a:cubicBezTo>
                  <a:pt x="416581" y="337534"/>
                  <a:pt x="402453" y="363547"/>
                  <a:pt x="388391" y="389559"/>
                </a:cubicBezTo>
                <a:cubicBezTo>
                  <a:pt x="372215" y="401905"/>
                  <a:pt x="353399" y="411544"/>
                  <a:pt x="335045" y="420985"/>
                </a:cubicBezTo>
                <a:close/>
                <a:moveTo>
                  <a:pt x="404433" y="375034"/>
                </a:moveTo>
                <a:lnTo>
                  <a:pt x="435133" y="318388"/>
                </a:lnTo>
                <a:cubicBezTo>
                  <a:pt x="428267" y="339119"/>
                  <a:pt x="419288" y="358859"/>
                  <a:pt x="404433" y="375034"/>
                </a:cubicBezTo>
                <a:close/>
                <a:moveTo>
                  <a:pt x="435001" y="383683"/>
                </a:moveTo>
                <a:cubicBezTo>
                  <a:pt x="434407" y="382693"/>
                  <a:pt x="433813" y="381768"/>
                  <a:pt x="433086" y="380976"/>
                </a:cubicBezTo>
                <a:cubicBezTo>
                  <a:pt x="446488" y="363216"/>
                  <a:pt x="456524" y="342948"/>
                  <a:pt x="464776" y="319181"/>
                </a:cubicBezTo>
                <a:cubicBezTo>
                  <a:pt x="469992" y="355624"/>
                  <a:pt x="475207" y="392068"/>
                  <a:pt x="480423" y="428511"/>
                </a:cubicBezTo>
                <a:cubicBezTo>
                  <a:pt x="478179" y="436302"/>
                  <a:pt x="476000" y="444158"/>
                  <a:pt x="473887" y="452015"/>
                </a:cubicBezTo>
                <a:cubicBezTo>
                  <a:pt x="460947" y="429237"/>
                  <a:pt x="448007" y="406460"/>
                  <a:pt x="435001" y="383683"/>
                </a:cubicBezTo>
                <a:close/>
                <a:moveTo>
                  <a:pt x="485375" y="412006"/>
                </a:moveTo>
                <a:lnTo>
                  <a:pt x="471114" y="311984"/>
                </a:lnTo>
                <a:cubicBezTo>
                  <a:pt x="470851" y="310070"/>
                  <a:pt x="469530" y="309343"/>
                  <a:pt x="468077" y="309409"/>
                </a:cubicBezTo>
                <a:cubicBezTo>
                  <a:pt x="468539" y="308089"/>
                  <a:pt x="468936" y="306769"/>
                  <a:pt x="469332" y="305382"/>
                </a:cubicBezTo>
                <a:lnTo>
                  <a:pt x="496995" y="377279"/>
                </a:lnTo>
                <a:cubicBezTo>
                  <a:pt x="492835" y="388833"/>
                  <a:pt x="489006" y="400386"/>
                  <a:pt x="485375" y="412006"/>
                </a:cubicBezTo>
                <a:close/>
                <a:moveTo>
                  <a:pt x="507162" y="441055"/>
                </a:moveTo>
                <a:cubicBezTo>
                  <a:pt x="511189" y="426927"/>
                  <a:pt x="515547" y="412864"/>
                  <a:pt x="520300" y="398934"/>
                </a:cubicBezTo>
                <a:cubicBezTo>
                  <a:pt x="525186" y="398274"/>
                  <a:pt x="530005" y="395501"/>
                  <a:pt x="533637" y="390549"/>
                </a:cubicBezTo>
                <a:lnTo>
                  <a:pt x="633592" y="253292"/>
                </a:lnTo>
                <a:cubicBezTo>
                  <a:pt x="598667" y="319973"/>
                  <a:pt x="553839" y="381372"/>
                  <a:pt x="507162" y="441055"/>
                </a:cubicBezTo>
                <a:close/>
                <a:moveTo>
                  <a:pt x="522875" y="343806"/>
                </a:moveTo>
                <a:cubicBezTo>
                  <a:pt x="513368" y="319048"/>
                  <a:pt x="503861" y="294291"/>
                  <a:pt x="494288" y="269533"/>
                </a:cubicBezTo>
                <a:cubicBezTo>
                  <a:pt x="493363" y="267024"/>
                  <a:pt x="491977" y="265043"/>
                  <a:pt x="490459" y="263327"/>
                </a:cubicBezTo>
                <a:cubicBezTo>
                  <a:pt x="487290" y="253292"/>
                  <a:pt x="476066" y="245303"/>
                  <a:pt x="464050" y="251905"/>
                </a:cubicBezTo>
                <a:cubicBezTo>
                  <a:pt x="390371" y="292310"/>
                  <a:pt x="316295" y="332055"/>
                  <a:pt x="241757" y="370941"/>
                </a:cubicBezTo>
                <a:cubicBezTo>
                  <a:pt x="225450" y="379458"/>
                  <a:pt x="209077" y="389955"/>
                  <a:pt x="192044" y="396755"/>
                </a:cubicBezTo>
                <a:cubicBezTo>
                  <a:pt x="165305" y="407384"/>
                  <a:pt x="161146" y="394576"/>
                  <a:pt x="145235" y="373978"/>
                </a:cubicBezTo>
                <a:cubicBezTo>
                  <a:pt x="123976" y="346447"/>
                  <a:pt x="102718" y="318916"/>
                  <a:pt x="81393" y="291386"/>
                </a:cubicBezTo>
                <a:cubicBezTo>
                  <a:pt x="199373" y="261148"/>
                  <a:pt x="296820" y="177103"/>
                  <a:pt x="417902" y="155250"/>
                </a:cubicBezTo>
                <a:cubicBezTo>
                  <a:pt x="427342" y="153534"/>
                  <a:pt x="433350" y="141584"/>
                  <a:pt x="430577" y="132869"/>
                </a:cubicBezTo>
                <a:cubicBezTo>
                  <a:pt x="421269" y="102830"/>
                  <a:pt x="409781" y="73913"/>
                  <a:pt x="396247" y="45854"/>
                </a:cubicBezTo>
                <a:cubicBezTo>
                  <a:pt x="488280" y="75827"/>
                  <a:pt x="579785" y="107385"/>
                  <a:pt x="670696" y="140660"/>
                </a:cubicBezTo>
                <a:cubicBezTo>
                  <a:pt x="621510" y="208331"/>
                  <a:pt x="572193" y="276069"/>
                  <a:pt x="522875" y="343806"/>
                </a:cubicBezTo>
                <a:close/>
              </a:path>
            </a:pathLst>
          </a:custGeom>
          <a:solidFill>
            <a:schemeClr val="accent2"/>
          </a:solidFill>
          <a:ln w="65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050971" y="5324471"/>
            <a:ext cx="36215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>
                <a:solidFill>
                  <a:srgbClr val="002060"/>
                </a:solidFill>
              </a:rPr>
              <a:t>Tỉ số phần trăm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89930" y="296631"/>
            <a:ext cx="29450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5400" b="1" dirty="0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a) </a:t>
            </a:r>
            <a:r>
              <a:rPr lang="en-US" altLang="en-US" sz="5400" b="1" dirty="0" err="1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Ví</a:t>
            </a:r>
            <a:r>
              <a:rPr lang="en-US" altLang="en-US" sz="5400" b="1" dirty="0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 </a:t>
            </a:r>
            <a:r>
              <a:rPr lang="en-US" altLang="en-US" sz="5400" b="1" dirty="0" err="1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dụ</a:t>
            </a:r>
            <a:r>
              <a:rPr lang="en-US" altLang="en-US" sz="5400" b="1" dirty="0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 1: </a:t>
            </a:r>
            <a:endParaRPr lang="en-US" sz="5400" dirty="0">
              <a:solidFill>
                <a:srgbClr val="C00000"/>
              </a:solidFill>
              <a:latin typeface="Shelia VNF" panose="020B0500040000020004" pitchFamily="34" charset="0"/>
              <a:cs typeface="Shelia VNF" panose="020B05000400000200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2643" y="3209519"/>
            <a:ext cx="20345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: 100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97167" y="4772287"/>
                <a:ext cx="3187337" cy="1401559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4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altLang="en-US" sz="4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25</m:t>
                        </m:r>
                      </m:num>
                      <m:den>
                        <m:r>
                          <a:rPr lang="vi-VN" altLang="en-US" sz="4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vi-VN" sz="4800" dirty="0">
                    <a:solidFill>
                      <a:srgbClr val="C00000"/>
                    </a:solidFill>
                  </a:rPr>
                  <a:t> = 25%</a:t>
                </a:r>
                <a:endParaRPr lang="en-US" sz="4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67" y="4772287"/>
                <a:ext cx="3187337" cy="1401559"/>
              </a:xfrm>
              <a:prstGeom prst="rect">
                <a:avLst/>
              </a:prstGeom>
              <a:blipFill rotWithShape="1">
                <a:blip r:embed="rId3"/>
                <a:stretch>
                  <a:fillRect l="-217" t="-472" r="-193" b="-426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6"/>
              <p:cNvSpPr txBox="1"/>
              <p:nvPr/>
            </p:nvSpPr>
            <p:spPr>
              <a:xfrm>
                <a:off x="3329940" y="3079115"/>
                <a:ext cx="2766695" cy="123380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𝟐𝟓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4400" b="1" i="1">
                  <a:solidFill>
                    <a:srgbClr val="FF0000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9940" y="3079115"/>
                <a:ext cx="2766695" cy="123380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6" grpId="0"/>
      <p:bldP spid="3" grpId="0"/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251291"/>
            <a:ext cx="11901017" cy="6275965"/>
            <a:chOff x="161533" y="162949"/>
            <a:chExt cx="11901017" cy="6275965"/>
          </a:xfrm>
        </p:grpSpPr>
        <p:sp>
          <p:nvSpPr>
            <p:cNvPr id="16" name="Rounded Rectangle 15"/>
            <p:cNvSpPr/>
            <p:nvPr/>
          </p:nvSpPr>
          <p:spPr>
            <a:xfrm>
              <a:off x="161533" y="162949"/>
              <a:ext cx="11901017" cy="6275965"/>
            </a:xfrm>
            <a:prstGeom prst="roundRect">
              <a:avLst/>
            </a:prstGeom>
            <a:solidFill>
              <a:schemeClr val="bg1"/>
            </a:solidFill>
            <a:ln w="57150"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3934" y="315349"/>
              <a:ext cx="11561692" cy="601600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8" name="任意多边形 181"/>
          <p:cNvSpPr/>
          <p:nvPr/>
        </p:nvSpPr>
        <p:spPr>
          <a:xfrm>
            <a:off x="192277" y="27661"/>
            <a:ext cx="343476" cy="57849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-1" fmla="*/ 257175 w 647700"/>
              <a:gd name="connsiteY0-2" fmla="*/ 1181158 h 1209733"/>
              <a:gd name="connsiteX1-3" fmla="*/ 219075 w 647700"/>
              <a:gd name="connsiteY1-4" fmla="*/ 800158 h 1209733"/>
              <a:gd name="connsiteX2-5" fmla="*/ 0 w 647700"/>
              <a:gd name="connsiteY2-6" fmla="*/ 590608 h 1209733"/>
              <a:gd name="connsiteX3-7" fmla="*/ 266700 w 647700"/>
              <a:gd name="connsiteY3-8" fmla="*/ 504883 h 1209733"/>
              <a:gd name="connsiteX4-9" fmla="*/ 361950 w 647700"/>
              <a:gd name="connsiteY4-10" fmla="*/ 58 h 1209733"/>
              <a:gd name="connsiteX5-11" fmla="*/ 438150 w 647700"/>
              <a:gd name="connsiteY5-12" fmla="*/ 581083 h 1209733"/>
              <a:gd name="connsiteX6-13" fmla="*/ 647700 w 647700"/>
              <a:gd name="connsiteY6-14" fmla="*/ 657283 h 1209733"/>
              <a:gd name="connsiteX7-15" fmla="*/ 390525 w 647700"/>
              <a:gd name="connsiteY7-16" fmla="*/ 771583 h 1209733"/>
              <a:gd name="connsiteX8-17" fmla="*/ 314325 w 647700"/>
              <a:gd name="connsiteY8-18" fmla="*/ 1209733 h 1209733"/>
              <a:gd name="connsiteX0-19" fmla="*/ 257175 w 647700"/>
              <a:gd name="connsiteY0-20" fmla="*/ 1181158 h 1209733"/>
              <a:gd name="connsiteX1-21" fmla="*/ 219075 w 647700"/>
              <a:gd name="connsiteY1-22" fmla="*/ 800158 h 1209733"/>
              <a:gd name="connsiteX2-23" fmla="*/ 0 w 647700"/>
              <a:gd name="connsiteY2-24" fmla="*/ 590608 h 1209733"/>
              <a:gd name="connsiteX3-25" fmla="*/ 266700 w 647700"/>
              <a:gd name="connsiteY3-26" fmla="*/ 504883 h 1209733"/>
              <a:gd name="connsiteX4-27" fmla="*/ 361950 w 647700"/>
              <a:gd name="connsiteY4-28" fmla="*/ 58 h 1209733"/>
              <a:gd name="connsiteX5-29" fmla="*/ 438150 w 647700"/>
              <a:gd name="connsiteY5-30" fmla="*/ 581083 h 1209733"/>
              <a:gd name="connsiteX6-31" fmla="*/ 647700 w 647700"/>
              <a:gd name="connsiteY6-32" fmla="*/ 657283 h 1209733"/>
              <a:gd name="connsiteX7-33" fmla="*/ 390525 w 647700"/>
              <a:gd name="connsiteY7-34" fmla="*/ 771583 h 1209733"/>
              <a:gd name="connsiteX8-35" fmla="*/ 314325 w 647700"/>
              <a:gd name="connsiteY8-36" fmla="*/ 1209733 h 1209733"/>
              <a:gd name="connsiteX0-37" fmla="*/ 161925 w 552450"/>
              <a:gd name="connsiteY0-38" fmla="*/ 1181173 h 1209748"/>
              <a:gd name="connsiteX1-39" fmla="*/ 123825 w 552450"/>
              <a:gd name="connsiteY1-40" fmla="*/ 800173 h 1209748"/>
              <a:gd name="connsiteX2-41" fmla="*/ 0 w 552450"/>
              <a:gd name="connsiteY2-42" fmla="*/ 638248 h 1209748"/>
              <a:gd name="connsiteX3-43" fmla="*/ 171450 w 552450"/>
              <a:gd name="connsiteY3-44" fmla="*/ 504898 h 1209748"/>
              <a:gd name="connsiteX4-45" fmla="*/ 266700 w 552450"/>
              <a:gd name="connsiteY4-46" fmla="*/ 73 h 1209748"/>
              <a:gd name="connsiteX5-47" fmla="*/ 342900 w 552450"/>
              <a:gd name="connsiteY5-48" fmla="*/ 581098 h 1209748"/>
              <a:gd name="connsiteX6-49" fmla="*/ 552450 w 552450"/>
              <a:gd name="connsiteY6-50" fmla="*/ 657298 h 1209748"/>
              <a:gd name="connsiteX7-51" fmla="*/ 295275 w 552450"/>
              <a:gd name="connsiteY7-52" fmla="*/ 771598 h 1209748"/>
              <a:gd name="connsiteX8-53" fmla="*/ 219075 w 552450"/>
              <a:gd name="connsiteY8-54" fmla="*/ 1209748 h 1209748"/>
              <a:gd name="connsiteX0-55" fmla="*/ 238125 w 628650"/>
              <a:gd name="connsiteY0-56" fmla="*/ 1181172 h 1209747"/>
              <a:gd name="connsiteX1-57" fmla="*/ 200025 w 628650"/>
              <a:gd name="connsiteY1-58" fmla="*/ 800172 h 1209747"/>
              <a:gd name="connsiteX2-59" fmla="*/ 0 w 628650"/>
              <a:gd name="connsiteY2-60" fmla="*/ 562047 h 1209747"/>
              <a:gd name="connsiteX3-61" fmla="*/ 247650 w 628650"/>
              <a:gd name="connsiteY3-62" fmla="*/ 504897 h 1209747"/>
              <a:gd name="connsiteX4-63" fmla="*/ 342900 w 628650"/>
              <a:gd name="connsiteY4-64" fmla="*/ 72 h 1209747"/>
              <a:gd name="connsiteX5-65" fmla="*/ 419100 w 628650"/>
              <a:gd name="connsiteY5-66" fmla="*/ 581097 h 1209747"/>
              <a:gd name="connsiteX6-67" fmla="*/ 628650 w 628650"/>
              <a:gd name="connsiteY6-68" fmla="*/ 657297 h 1209747"/>
              <a:gd name="connsiteX7-69" fmla="*/ 371475 w 628650"/>
              <a:gd name="connsiteY7-70" fmla="*/ 771597 h 1209747"/>
              <a:gd name="connsiteX8-71" fmla="*/ 295275 w 628650"/>
              <a:gd name="connsiteY8-72" fmla="*/ 1209747 h 1209747"/>
              <a:gd name="connsiteX0-73" fmla="*/ 238125 w 628650"/>
              <a:gd name="connsiteY0-74" fmla="*/ 1181172 h 1209747"/>
              <a:gd name="connsiteX1-75" fmla="*/ 200025 w 628650"/>
              <a:gd name="connsiteY1-76" fmla="*/ 800172 h 1209747"/>
              <a:gd name="connsiteX2-77" fmla="*/ 0 w 628650"/>
              <a:gd name="connsiteY2-78" fmla="*/ 562047 h 1209747"/>
              <a:gd name="connsiteX3-79" fmla="*/ 247650 w 628650"/>
              <a:gd name="connsiteY3-80" fmla="*/ 504897 h 1209747"/>
              <a:gd name="connsiteX4-81" fmla="*/ 342900 w 628650"/>
              <a:gd name="connsiteY4-82" fmla="*/ 72 h 1209747"/>
              <a:gd name="connsiteX5-83" fmla="*/ 419100 w 628650"/>
              <a:gd name="connsiteY5-84" fmla="*/ 581097 h 1209747"/>
              <a:gd name="connsiteX6-85" fmla="*/ 628650 w 628650"/>
              <a:gd name="connsiteY6-86" fmla="*/ 657297 h 1209747"/>
              <a:gd name="connsiteX7-87" fmla="*/ 371475 w 628650"/>
              <a:gd name="connsiteY7-88" fmla="*/ 771597 h 1209747"/>
              <a:gd name="connsiteX8-89" fmla="*/ 295275 w 628650"/>
              <a:gd name="connsiteY8-90" fmla="*/ 1209747 h 1209747"/>
              <a:gd name="connsiteX0-91" fmla="*/ 228132 w 618657"/>
              <a:gd name="connsiteY0-92" fmla="*/ 1181172 h 1209747"/>
              <a:gd name="connsiteX1-93" fmla="*/ 190032 w 618657"/>
              <a:gd name="connsiteY1-94" fmla="*/ 800172 h 1209747"/>
              <a:gd name="connsiteX2-95" fmla="*/ 0 w 618657"/>
              <a:gd name="connsiteY2-96" fmla="*/ 589529 h 1209747"/>
              <a:gd name="connsiteX3-97" fmla="*/ 237657 w 618657"/>
              <a:gd name="connsiteY3-98" fmla="*/ 504897 h 1209747"/>
              <a:gd name="connsiteX4-99" fmla="*/ 332907 w 618657"/>
              <a:gd name="connsiteY4-100" fmla="*/ 72 h 1209747"/>
              <a:gd name="connsiteX5-101" fmla="*/ 409107 w 618657"/>
              <a:gd name="connsiteY5-102" fmla="*/ 581097 h 1209747"/>
              <a:gd name="connsiteX6-103" fmla="*/ 618657 w 618657"/>
              <a:gd name="connsiteY6-104" fmla="*/ 657297 h 1209747"/>
              <a:gd name="connsiteX7-105" fmla="*/ 361482 w 618657"/>
              <a:gd name="connsiteY7-106" fmla="*/ 771597 h 1209747"/>
              <a:gd name="connsiteX8-107" fmla="*/ 285282 w 618657"/>
              <a:gd name="connsiteY8-108" fmla="*/ 1209747 h 1209747"/>
              <a:gd name="connsiteX0-109" fmla="*/ 228132 w 618657"/>
              <a:gd name="connsiteY0-110" fmla="*/ 1181172 h 1209747"/>
              <a:gd name="connsiteX1-111" fmla="*/ 190032 w 618657"/>
              <a:gd name="connsiteY1-112" fmla="*/ 800172 h 1209747"/>
              <a:gd name="connsiteX2-113" fmla="*/ 0 w 618657"/>
              <a:gd name="connsiteY2-114" fmla="*/ 589529 h 1209747"/>
              <a:gd name="connsiteX3-115" fmla="*/ 237657 w 618657"/>
              <a:gd name="connsiteY3-116" fmla="*/ 504897 h 1209747"/>
              <a:gd name="connsiteX4-117" fmla="*/ 332907 w 618657"/>
              <a:gd name="connsiteY4-118" fmla="*/ 72 h 1209747"/>
              <a:gd name="connsiteX5-119" fmla="*/ 409107 w 618657"/>
              <a:gd name="connsiteY5-120" fmla="*/ 581097 h 1209747"/>
              <a:gd name="connsiteX6-121" fmla="*/ 618657 w 618657"/>
              <a:gd name="connsiteY6-122" fmla="*/ 657297 h 1209747"/>
              <a:gd name="connsiteX7-123" fmla="*/ 361482 w 618657"/>
              <a:gd name="connsiteY7-124" fmla="*/ 771597 h 1209747"/>
              <a:gd name="connsiteX8-125" fmla="*/ 285282 w 618657"/>
              <a:gd name="connsiteY8-126" fmla="*/ 1209747 h 1209747"/>
              <a:gd name="connsiteX0-127" fmla="*/ 228132 w 618657"/>
              <a:gd name="connsiteY0-128" fmla="*/ 1181172 h 1209747"/>
              <a:gd name="connsiteX1-129" fmla="*/ 190032 w 618657"/>
              <a:gd name="connsiteY1-130" fmla="*/ 800172 h 1209747"/>
              <a:gd name="connsiteX2-131" fmla="*/ 0 w 618657"/>
              <a:gd name="connsiteY2-132" fmla="*/ 589529 h 1209747"/>
              <a:gd name="connsiteX3-133" fmla="*/ 237657 w 618657"/>
              <a:gd name="connsiteY3-134" fmla="*/ 504897 h 1209747"/>
              <a:gd name="connsiteX4-135" fmla="*/ 332907 w 618657"/>
              <a:gd name="connsiteY4-136" fmla="*/ 72 h 1209747"/>
              <a:gd name="connsiteX5-137" fmla="*/ 409107 w 618657"/>
              <a:gd name="connsiteY5-138" fmla="*/ 581097 h 1209747"/>
              <a:gd name="connsiteX6-139" fmla="*/ 618657 w 618657"/>
              <a:gd name="connsiteY6-140" fmla="*/ 657297 h 1209747"/>
              <a:gd name="connsiteX7-141" fmla="*/ 361482 w 618657"/>
              <a:gd name="connsiteY7-142" fmla="*/ 771597 h 1209747"/>
              <a:gd name="connsiteX8-143" fmla="*/ 285282 w 618657"/>
              <a:gd name="connsiteY8-144" fmla="*/ 1209747 h 1209747"/>
              <a:gd name="connsiteX9" fmla="*/ 228132 w 618657"/>
              <a:gd name="connsiteY9" fmla="*/ 1181172 h 1209747"/>
              <a:gd name="connsiteX0-145" fmla="*/ 285282 w 618657"/>
              <a:gd name="connsiteY0-146" fmla="*/ 1209747 h 1209747"/>
              <a:gd name="connsiteX1-147" fmla="*/ 190032 w 618657"/>
              <a:gd name="connsiteY1-148" fmla="*/ 800172 h 1209747"/>
              <a:gd name="connsiteX2-149" fmla="*/ 0 w 618657"/>
              <a:gd name="connsiteY2-150" fmla="*/ 589529 h 1209747"/>
              <a:gd name="connsiteX3-151" fmla="*/ 237657 w 618657"/>
              <a:gd name="connsiteY3-152" fmla="*/ 504897 h 1209747"/>
              <a:gd name="connsiteX4-153" fmla="*/ 332907 w 618657"/>
              <a:gd name="connsiteY4-154" fmla="*/ 72 h 1209747"/>
              <a:gd name="connsiteX5-155" fmla="*/ 409107 w 618657"/>
              <a:gd name="connsiteY5-156" fmla="*/ 581097 h 1209747"/>
              <a:gd name="connsiteX6-157" fmla="*/ 618657 w 618657"/>
              <a:gd name="connsiteY6-158" fmla="*/ 657297 h 1209747"/>
              <a:gd name="connsiteX7-159" fmla="*/ 361482 w 618657"/>
              <a:gd name="connsiteY7-160" fmla="*/ 771597 h 1209747"/>
              <a:gd name="connsiteX8-161" fmla="*/ 285282 w 618657"/>
              <a:gd name="connsiteY8-162" fmla="*/ 1209747 h 1209747"/>
              <a:gd name="connsiteX0-163" fmla="*/ 270292 w 618657"/>
              <a:gd name="connsiteY0-164" fmla="*/ 1249721 h 1249721"/>
              <a:gd name="connsiteX1-165" fmla="*/ 190032 w 618657"/>
              <a:gd name="connsiteY1-166" fmla="*/ 800172 h 1249721"/>
              <a:gd name="connsiteX2-167" fmla="*/ 0 w 618657"/>
              <a:gd name="connsiteY2-168" fmla="*/ 589529 h 1249721"/>
              <a:gd name="connsiteX3-169" fmla="*/ 237657 w 618657"/>
              <a:gd name="connsiteY3-170" fmla="*/ 504897 h 1249721"/>
              <a:gd name="connsiteX4-171" fmla="*/ 332907 w 618657"/>
              <a:gd name="connsiteY4-172" fmla="*/ 72 h 1249721"/>
              <a:gd name="connsiteX5-173" fmla="*/ 409107 w 618657"/>
              <a:gd name="connsiteY5-174" fmla="*/ 581097 h 1249721"/>
              <a:gd name="connsiteX6-175" fmla="*/ 618657 w 618657"/>
              <a:gd name="connsiteY6-176" fmla="*/ 657297 h 1249721"/>
              <a:gd name="connsiteX7-177" fmla="*/ 361482 w 618657"/>
              <a:gd name="connsiteY7-178" fmla="*/ 771597 h 1249721"/>
              <a:gd name="connsiteX8-179" fmla="*/ 270292 w 618657"/>
              <a:gd name="connsiteY8-180" fmla="*/ 1249721 h 1249721"/>
              <a:gd name="connsiteX0-181" fmla="*/ 270292 w 618657"/>
              <a:gd name="connsiteY0-182" fmla="*/ 1249721 h 1249721"/>
              <a:gd name="connsiteX1-183" fmla="*/ 190032 w 618657"/>
              <a:gd name="connsiteY1-184" fmla="*/ 775188 h 1249721"/>
              <a:gd name="connsiteX2-185" fmla="*/ 0 w 618657"/>
              <a:gd name="connsiteY2-186" fmla="*/ 589529 h 1249721"/>
              <a:gd name="connsiteX3-187" fmla="*/ 237657 w 618657"/>
              <a:gd name="connsiteY3-188" fmla="*/ 504897 h 1249721"/>
              <a:gd name="connsiteX4-189" fmla="*/ 332907 w 618657"/>
              <a:gd name="connsiteY4-190" fmla="*/ 72 h 1249721"/>
              <a:gd name="connsiteX5-191" fmla="*/ 409107 w 618657"/>
              <a:gd name="connsiteY5-192" fmla="*/ 581097 h 1249721"/>
              <a:gd name="connsiteX6-193" fmla="*/ 618657 w 618657"/>
              <a:gd name="connsiteY6-194" fmla="*/ 657297 h 1249721"/>
              <a:gd name="connsiteX7-195" fmla="*/ 361482 w 618657"/>
              <a:gd name="connsiteY7-196" fmla="*/ 771597 h 1249721"/>
              <a:gd name="connsiteX8-197" fmla="*/ 270292 w 618657"/>
              <a:gd name="connsiteY8-198" fmla="*/ 1249721 h 1249721"/>
              <a:gd name="connsiteX0-199" fmla="*/ 270292 w 618657"/>
              <a:gd name="connsiteY0-200" fmla="*/ 1249721 h 1249721"/>
              <a:gd name="connsiteX1-201" fmla="*/ 190032 w 618657"/>
              <a:gd name="connsiteY1-202" fmla="*/ 775188 h 1249721"/>
              <a:gd name="connsiteX2-203" fmla="*/ 0 w 618657"/>
              <a:gd name="connsiteY2-204" fmla="*/ 589529 h 1249721"/>
              <a:gd name="connsiteX3-205" fmla="*/ 237657 w 618657"/>
              <a:gd name="connsiteY3-206" fmla="*/ 504897 h 1249721"/>
              <a:gd name="connsiteX4-207" fmla="*/ 332907 w 618657"/>
              <a:gd name="connsiteY4-208" fmla="*/ 72 h 1249721"/>
              <a:gd name="connsiteX5-209" fmla="*/ 409107 w 618657"/>
              <a:gd name="connsiteY5-210" fmla="*/ 581097 h 1249721"/>
              <a:gd name="connsiteX6-211" fmla="*/ 618657 w 618657"/>
              <a:gd name="connsiteY6-212" fmla="*/ 657297 h 1249721"/>
              <a:gd name="connsiteX7-213" fmla="*/ 361482 w 618657"/>
              <a:gd name="connsiteY7-214" fmla="*/ 771597 h 1249721"/>
              <a:gd name="connsiteX8-215" fmla="*/ 270292 w 618657"/>
              <a:gd name="connsiteY8-216" fmla="*/ 1249721 h 1249721"/>
              <a:gd name="connsiteX0-217" fmla="*/ 297774 w 618657"/>
              <a:gd name="connsiteY0-218" fmla="*/ 1257216 h 1257216"/>
              <a:gd name="connsiteX1-219" fmla="*/ 190032 w 618657"/>
              <a:gd name="connsiteY1-220" fmla="*/ 775188 h 1257216"/>
              <a:gd name="connsiteX2-221" fmla="*/ 0 w 618657"/>
              <a:gd name="connsiteY2-222" fmla="*/ 589529 h 1257216"/>
              <a:gd name="connsiteX3-223" fmla="*/ 237657 w 618657"/>
              <a:gd name="connsiteY3-224" fmla="*/ 504897 h 1257216"/>
              <a:gd name="connsiteX4-225" fmla="*/ 332907 w 618657"/>
              <a:gd name="connsiteY4-226" fmla="*/ 72 h 1257216"/>
              <a:gd name="connsiteX5-227" fmla="*/ 409107 w 618657"/>
              <a:gd name="connsiteY5-228" fmla="*/ 581097 h 1257216"/>
              <a:gd name="connsiteX6-229" fmla="*/ 618657 w 618657"/>
              <a:gd name="connsiteY6-230" fmla="*/ 657297 h 1257216"/>
              <a:gd name="connsiteX7-231" fmla="*/ 361482 w 618657"/>
              <a:gd name="connsiteY7-232" fmla="*/ 771597 h 1257216"/>
              <a:gd name="connsiteX8-233" fmla="*/ 297774 w 618657"/>
              <a:gd name="connsiteY8-234" fmla="*/ 1257216 h 1257216"/>
              <a:gd name="connsiteX0-235" fmla="*/ 297774 w 618657"/>
              <a:gd name="connsiteY0-236" fmla="*/ 1257216 h 1257216"/>
              <a:gd name="connsiteX1-237" fmla="*/ 190032 w 618657"/>
              <a:gd name="connsiteY1-238" fmla="*/ 775188 h 1257216"/>
              <a:gd name="connsiteX2-239" fmla="*/ 0 w 618657"/>
              <a:gd name="connsiteY2-240" fmla="*/ 589529 h 1257216"/>
              <a:gd name="connsiteX3-241" fmla="*/ 237657 w 618657"/>
              <a:gd name="connsiteY3-242" fmla="*/ 504897 h 1257216"/>
              <a:gd name="connsiteX4-243" fmla="*/ 332907 w 618657"/>
              <a:gd name="connsiteY4-244" fmla="*/ 72 h 1257216"/>
              <a:gd name="connsiteX5-245" fmla="*/ 409107 w 618657"/>
              <a:gd name="connsiteY5-246" fmla="*/ 581097 h 1257216"/>
              <a:gd name="connsiteX6-247" fmla="*/ 618657 w 618657"/>
              <a:gd name="connsiteY6-248" fmla="*/ 657297 h 1257216"/>
              <a:gd name="connsiteX7-249" fmla="*/ 388964 w 618657"/>
              <a:gd name="connsiteY7-250" fmla="*/ 776593 h 1257216"/>
              <a:gd name="connsiteX8-251" fmla="*/ 297774 w 618657"/>
              <a:gd name="connsiteY8-252" fmla="*/ 1257216 h 1257216"/>
              <a:gd name="connsiteX0-253" fmla="*/ 297774 w 618657"/>
              <a:gd name="connsiteY0-254" fmla="*/ 1257216 h 1257216"/>
              <a:gd name="connsiteX1-255" fmla="*/ 190032 w 618657"/>
              <a:gd name="connsiteY1-256" fmla="*/ 775188 h 1257216"/>
              <a:gd name="connsiteX2-257" fmla="*/ 0 w 618657"/>
              <a:gd name="connsiteY2-258" fmla="*/ 589529 h 1257216"/>
              <a:gd name="connsiteX3-259" fmla="*/ 237657 w 618657"/>
              <a:gd name="connsiteY3-260" fmla="*/ 504897 h 1257216"/>
              <a:gd name="connsiteX4-261" fmla="*/ 332907 w 618657"/>
              <a:gd name="connsiteY4-262" fmla="*/ 72 h 1257216"/>
              <a:gd name="connsiteX5-263" fmla="*/ 409107 w 618657"/>
              <a:gd name="connsiteY5-264" fmla="*/ 581097 h 1257216"/>
              <a:gd name="connsiteX6-265" fmla="*/ 618657 w 618657"/>
              <a:gd name="connsiteY6-266" fmla="*/ 657297 h 1257216"/>
              <a:gd name="connsiteX7-267" fmla="*/ 388964 w 618657"/>
              <a:gd name="connsiteY7-268" fmla="*/ 776593 h 1257216"/>
              <a:gd name="connsiteX8-269" fmla="*/ 297774 w 618657"/>
              <a:gd name="connsiteY8-270" fmla="*/ 1257216 h 1257216"/>
              <a:gd name="connsiteX0-271" fmla="*/ 297774 w 618657"/>
              <a:gd name="connsiteY0-272" fmla="*/ 1257216 h 1257216"/>
              <a:gd name="connsiteX1-273" fmla="*/ 190032 w 618657"/>
              <a:gd name="connsiteY1-274" fmla="*/ 775188 h 1257216"/>
              <a:gd name="connsiteX2-275" fmla="*/ 0 w 618657"/>
              <a:gd name="connsiteY2-276" fmla="*/ 589529 h 1257216"/>
              <a:gd name="connsiteX3-277" fmla="*/ 237657 w 618657"/>
              <a:gd name="connsiteY3-278" fmla="*/ 504897 h 1257216"/>
              <a:gd name="connsiteX4-279" fmla="*/ 332907 w 618657"/>
              <a:gd name="connsiteY4-280" fmla="*/ 72 h 1257216"/>
              <a:gd name="connsiteX5-281" fmla="*/ 409107 w 618657"/>
              <a:gd name="connsiteY5-282" fmla="*/ 581097 h 1257216"/>
              <a:gd name="connsiteX6-283" fmla="*/ 618657 w 618657"/>
              <a:gd name="connsiteY6-284" fmla="*/ 657297 h 1257216"/>
              <a:gd name="connsiteX7-285" fmla="*/ 388964 w 618657"/>
              <a:gd name="connsiteY7-286" fmla="*/ 776593 h 1257216"/>
              <a:gd name="connsiteX8-287" fmla="*/ 297774 w 618657"/>
              <a:gd name="connsiteY8-288" fmla="*/ 1257216 h 1257216"/>
              <a:gd name="connsiteX0-289" fmla="*/ 317761 w 638644"/>
              <a:gd name="connsiteY0-290" fmla="*/ 1257216 h 1257216"/>
              <a:gd name="connsiteX1-291" fmla="*/ 210019 w 638644"/>
              <a:gd name="connsiteY1-292" fmla="*/ 775188 h 1257216"/>
              <a:gd name="connsiteX2-293" fmla="*/ 0 w 638644"/>
              <a:gd name="connsiteY2-294" fmla="*/ 597024 h 1257216"/>
              <a:gd name="connsiteX3-295" fmla="*/ 257644 w 638644"/>
              <a:gd name="connsiteY3-296" fmla="*/ 504897 h 1257216"/>
              <a:gd name="connsiteX4-297" fmla="*/ 352894 w 638644"/>
              <a:gd name="connsiteY4-298" fmla="*/ 72 h 1257216"/>
              <a:gd name="connsiteX5-299" fmla="*/ 429094 w 638644"/>
              <a:gd name="connsiteY5-300" fmla="*/ 581097 h 1257216"/>
              <a:gd name="connsiteX6-301" fmla="*/ 638644 w 638644"/>
              <a:gd name="connsiteY6-302" fmla="*/ 657297 h 1257216"/>
              <a:gd name="connsiteX7-303" fmla="*/ 408951 w 638644"/>
              <a:gd name="connsiteY7-304" fmla="*/ 776593 h 1257216"/>
              <a:gd name="connsiteX8-305" fmla="*/ 317761 w 638644"/>
              <a:gd name="connsiteY8-306" fmla="*/ 1257216 h 1257216"/>
              <a:gd name="connsiteX0-307" fmla="*/ 317761 w 638644"/>
              <a:gd name="connsiteY0-308" fmla="*/ 1257216 h 1257216"/>
              <a:gd name="connsiteX1-309" fmla="*/ 227508 w 638644"/>
              <a:gd name="connsiteY1-310" fmla="*/ 772690 h 1257216"/>
              <a:gd name="connsiteX2-311" fmla="*/ 0 w 638644"/>
              <a:gd name="connsiteY2-312" fmla="*/ 597024 h 1257216"/>
              <a:gd name="connsiteX3-313" fmla="*/ 257644 w 638644"/>
              <a:gd name="connsiteY3-314" fmla="*/ 504897 h 1257216"/>
              <a:gd name="connsiteX4-315" fmla="*/ 352894 w 638644"/>
              <a:gd name="connsiteY4-316" fmla="*/ 72 h 1257216"/>
              <a:gd name="connsiteX5-317" fmla="*/ 429094 w 638644"/>
              <a:gd name="connsiteY5-318" fmla="*/ 581097 h 1257216"/>
              <a:gd name="connsiteX6-319" fmla="*/ 638644 w 638644"/>
              <a:gd name="connsiteY6-320" fmla="*/ 657297 h 1257216"/>
              <a:gd name="connsiteX7-321" fmla="*/ 408951 w 638644"/>
              <a:gd name="connsiteY7-322" fmla="*/ 776593 h 1257216"/>
              <a:gd name="connsiteX8-323" fmla="*/ 317761 w 638644"/>
              <a:gd name="connsiteY8-324" fmla="*/ 1257216 h 1257216"/>
              <a:gd name="connsiteX0-325" fmla="*/ 339441 w 638644"/>
              <a:gd name="connsiteY0-326" fmla="*/ 1253055 h 1253055"/>
              <a:gd name="connsiteX1-327" fmla="*/ 227508 w 638644"/>
              <a:gd name="connsiteY1-328" fmla="*/ 772690 h 1253055"/>
              <a:gd name="connsiteX2-329" fmla="*/ 0 w 638644"/>
              <a:gd name="connsiteY2-330" fmla="*/ 597024 h 1253055"/>
              <a:gd name="connsiteX3-331" fmla="*/ 257644 w 638644"/>
              <a:gd name="connsiteY3-332" fmla="*/ 504897 h 1253055"/>
              <a:gd name="connsiteX4-333" fmla="*/ 352894 w 638644"/>
              <a:gd name="connsiteY4-334" fmla="*/ 72 h 1253055"/>
              <a:gd name="connsiteX5-335" fmla="*/ 429094 w 638644"/>
              <a:gd name="connsiteY5-336" fmla="*/ 581097 h 1253055"/>
              <a:gd name="connsiteX6-337" fmla="*/ 638644 w 638644"/>
              <a:gd name="connsiteY6-338" fmla="*/ 657297 h 1253055"/>
              <a:gd name="connsiteX7-339" fmla="*/ 408951 w 638644"/>
              <a:gd name="connsiteY7-340" fmla="*/ 776593 h 1253055"/>
              <a:gd name="connsiteX8-341" fmla="*/ 339441 w 638644"/>
              <a:gd name="connsiteY8-342" fmla="*/ 1253055 h 1253055"/>
              <a:gd name="connsiteX0-343" fmla="*/ 339441 w 638644"/>
              <a:gd name="connsiteY0-344" fmla="*/ 1253055 h 1253055"/>
              <a:gd name="connsiteX1-345" fmla="*/ 227508 w 638644"/>
              <a:gd name="connsiteY1-346" fmla="*/ 772690 h 1253055"/>
              <a:gd name="connsiteX2-347" fmla="*/ 0 w 638644"/>
              <a:gd name="connsiteY2-348" fmla="*/ 597024 h 1253055"/>
              <a:gd name="connsiteX3-349" fmla="*/ 257644 w 638644"/>
              <a:gd name="connsiteY3-350" fmla="*/ 504897 h 1253055"/>
              <a:gd name="connsiteX4-351" fmla="*/ 352894 w 638644"/>
              <a:gd name="connsiteY4-352" fmla="*/ 72 h 1253055"/>
              <a:gd name="connsiteX5-353" fmla="*/ 429094 w 638644"/>
              <a:gd name="connsiteY5-354" fmla="*/ 581097 h 1253055"/>
              <a:gd name="connsiteX6-355" fmla="*/ 638644 w 638644"/>
              <a:gd name="connsiteY6-356" fmla="*/ 657297 h 1253055"/>
              <a:gd name="connsiteX7-357" fmla="*/ 427015 w 638644"/>
              <a:gd name="connsiteY7-358" fmla="*/ 776594 h 1253055"/>
              <a:gd name="connsiteX8-359" fmla="*/ 339441 w 638644"/>
              <a:gd name="connsiteY8-360" fmla="*/ 1253055 h 1253055"/>
              <a:gd name="connsiteX0-361" fmla="*/ 339441 w 638644"/>
              <a:gd name="connsiteY0-362" fmla="*/ 1253055 h 1253055"/>
              <a:gd name="connsiteX1-363" fmla="*/ 227508 w 638644"/>
              <a:gd name="connsiteY1-364" fmla="*/ 772690 h 1253055"/>
              <a:gd name="connsiteX2-365" fmla="*/ 0 w 638644"/>
              <a:gd name="connsiteY2-366" fmla="*/ 597024 h 1253055"/>
              <a:gd name="connsiteX3-367" fmla="*/ 257644 w 638644"/>
              <a:gd name="connsiteY3-368" fmla="*/ 504897 h 1253055"/>
              <a:gd name="connsiteX4-369" fmla="*/ 352894 w 638644"/>
              <a:gd name="connsiteY4-370" fmla="*/ 72 h 1253055"/>
              <a:gd name="connsiteX5-371" fmla="*/ 443547 w 638644"/>
              <a:gd name="connsiteY5-372" fmla="*/ 539503 h 1253055"/>
              <a:gd name="connsiteX6-373" fmla="*/ 638644 w 638644"/>
              <a:gd name="connsiteY6-374" fmla="*/ 657297 h 1253055"/>
              <a:gd name="connsiteX7-375" fmla="*/ 427015 w 638644"/>
              <a:gd name="connsiteY7-376" fmla="*/ 776594 h 1253055"/>
              <a:gd name="connsiteX8-377" fmla="*/ 339441 w 638644"/>
              <a:gd name="connsiteY8-378" fmla="*/ 1253055 h 1253055"/>
              <a:gd name="connsiteX0-379" fmla="*/ 339441 w 642257"/>
              <a:gd name="connsiteY0-380" fmla="*/ 1253055 h 1253055"/>
              <a:gd name="connsiteX1-381" fmla="*/ 227508 w 642257"/>
              <a:gd name="connsiteY1-382" fmla="*/ 772690 h 1253055"/>
              <a:gd name="connsiteX2-383" fmla="*/ 0 w 642257"/>
              <a:gd name="connsiteY2-384" fmla="*/ 597024 h 1253055"/>
              <a:gd name="connsiteX3-385" fmla="*/ 257644 w 642257"/>
              <a:gd name="connsiteY3-386" fmla="*/ 504897 h 1253055"/>
              <a:gd name="connsiteX4-387" fmla="*/ 352894 w 642257"/>
              <a:gd name="connsiteY4-388" fmla="*/ 72 h 1253055"/>
              <a:gd name="connsiteX5-389" fmla="*/ 443547 w 642257"/>
              <a:gd name="connsiteY5-390" fmla="*/ 539503 h 1253055"/>
              <a:gd name="connsiteX6-391" fmla="*/ 642257 w 642257"/>
              <a:gd name="connsiteY6-392" fmla="*/ 628182 h 1253055"/>
              <a:gd name="connsiteX7-393" fmla="*/ 427015 w 642257"/>
              <a:gd name="connsiteY7-394" fmla="*/ 776594 h 1253055"/>
              <a:gd name="connsiteX8-395" fmla="*/ 339441 w 642257"/>
              <a:gd name="connsiteY8-396" fmla="*/ 1253055 h 1253055"/>
              <a:gd name="connsiteX0-397" fmla="*/ 339441 w 642257"/>
              <a:gd name="connsiteY0-398" fmla="*/ 1253055 h 1253055"/>
              <a:gd name="connsiteX1-399" fmla="*/ 227508 w 642257"/>
              <a:gd name="connsiteY1-400" fmla="*/ 772690 h 1253055"/>
              <a:gd name="connsiteX2-401" fmla="*/ 0 w 642257"/>
              <a:gd name="connsiteY2-402" fmla="*/ 597024 h 1253055"/>
              <a:gd name="connsiteX3-403" fmla="*/ 257644 w 642257"/>
              <a:gd name="connsiteY3-404" fmla="*/ 504897 h 1253055"/>
              <a:gd name="connsiteX4-405" fmla="*/ 352894 w 642257"/>
              <a:gd name="connsiteY4-406" fmla="*/ 72 h 1253055"/>
              <a:gd name="connsiteX5-407" fmla="*/ 436320 w 642257"/>
              <a:gd name="connsiteY5-408" fmla="*/ 514546 h 1253055"/>
              <a:gd name="connsiteX6-409" fmla="*/ 642257 w 642257"/>
              <a:gd name="connsiteY6-410" fmla="*/ 628182 h 1253055"/>
              <a:gd name="connsiteX7-411" fmla="*/ 427015 w 642257"/>
              <a:gd name="connsiteY7-412" fmla="*/ 776594 h 1253055"/>
              <a:gd name="connsiteX8-413" fmla="*/ 339441 w 642257"/>
              <a:gd name="connsiteY8-414" fmla="*/ 1253055 h 1253055"/>
              <a:gd name="connsiteX0-415" fmla="*/ 339441 w 642257"/>
              <a:gd name="connsiteY0-416" fmla="*/ 1253055 h 1253055"/>
              <a:gd name="connsiteX1-417" fmla="*/ 227508 w 642257"/>
              <a:gd name="connsiteY1-418" fmla="*/ 772690 h 1253055"/>
              <a:gd name="connsiteX2-419" fmla="*/ 0 w 642257"/>
              <a:gd name="connsiteY2-420" fmla="*/ 597024 h 1253055"/>
              <a:gd name="connsiteX3-421" fmla="*/ 257644 w 642257"/>
              <a:gd name="connsiteY3-422" fmla="*/ 504897 h 1253055"/>
              <a:gd name="connsiteX4-423" fmla="*/ 352894 w 642257"/>
              <a:gd name="connsiteY4-424" fmla="*/ 72 h 1253055"/>
              <a:gd name="connsiteX5-425" fmla="*/ 436320 w 642257"/>
              <a:gd name="connsiteY5-426" fmla="*/ 514546 h 1253055"/>
              <a:gd name="connsiteX6-427" fmla="*/ 642257 w 642257"/>
              <a:gd name="connsiteY6-428" fmla="*/ 628182 h 1253055"/>
              <a:gd name="connsiteX7-429" fmla="*/ 455920 w 642257"/>
              <a:gd name="connsiteY7-430" fmla="*/ 780753 h 1253055"/>
              <a:gd name="connsiteX8-431" fmla="*/ 339441 w 642257"/>
              <a:gd name="connsiteY8-432" fmla="*/ 1253055 h 1253055"/>
              <a:gd name="connsiteX0-433" fmla="*/ 339441 w 642257"/>
              <a:gd name="connsiteY0-434" fmla="*/ 1253055 h 1253055"/>
              <a:gd name="connsiteX1-435" fmla="*/ 227508 w 642257"/>
              <a:gd name="connsiteY1-436" fmla="*/ 772690 h 1253055"/>
              <a:gd name="connsiteX2-437" fmla="*/ 0 w 642257"/>
              <a:gd name="connsiteY2-438" fmla="*/ 597024 h 1253055"/>
              <a:gd name="connsiteX3-439" fmla="*/ 257644 w 642257"/>
              <a:gd name="connsiteY3-440" fmla="*/ 504897 h 1253055"/>
              <a:gd name="connsiteX4-441" fmla="*/ 352894 w 642257"/>
              <a:gd name="connsiteY4-442" fmla="*/ 72 h 1253055"/>
              <a:gd name="connsiteX5-443" fmla="*/ 436320 w 642257"/>
              <a:gd name="connsiteY5-444" fmla="*/ 514546 h 1253055"/>
              <a:gd name="connsiteX6-445" fmla="*/ 642257 w 642257"/>
              <a:gd name="connsiteY6-446" fmla="*/ 628182 h 1253055"/>
              <a:gd name="connsiteX7-447" fmla="*/ 441468 w 642257"/>
              <a:gd name="connsiteY7-448" fmla="*/ 789072 h 1253055"/>
              <a:gd name="connsiteX8-449" fmla="*/ 339441 w 642257"/>
              <a:gd name="connsiteY8-450" fmla="*/ 1253055 h 1253055"/>
              <a:gd name="connsiteX0-451" fmla="*/ 339441 w 642257"/>
              <a:gd name="connsiteY0-452" fmla="*/ 1253055 h 1253055"/>
              <a:gd name="connsiteX1-453" fmla="*/ 227508 w 642257"/>
              <a:gd name="connsiteY1-454" fmla="*/ 772690 h 1253055"/>
              <a:gd name="connsiteX2-455" fmla="*/ 0 w 642257"/>
              <a:gd name="connsiteY2-456" fmla="*/ 597024 h 1253055"/>
              <a:gd name="connsiteX3-457" fmla="*/ 257644 w 642257"/>
              <a:gd name="connsiteY3-458" fmla="*/ 504897 h 1253055"/>
              <a:gd name="connsiteX4-459" fmla="*/ 352894 w 642257"/>
              <a:gd name="connsiteY4-460" fmla="*/ 72 h 1253055"/>
              <a:gd name="connsiteX5-461" fmla="*/ 436320 w 642257"/>
              <a:gd name="connsiteY5-462" fmla="*/ 514546 h 1253055"/>
              <a:gd name="connsiteX6-463" fmla="*/ 642257 w 642257"/>
              <a:gd name="connsiteY6-464" fmla="*/ 628182 h 1253055"/>
              <a:gd name="connsiteX7-465" fmla="*/ 441468 w 642257"/>
              <a:gd name="connsiteY7-466" fmla="*/ 789072 h 1253055"/>
              <a:gd name="connsiteX8-467" fmla="*/ 339441 w 642257"/>
              <a:gd name="connsiteY8-468" fmla="*/ 1253055 h 12530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97DA9"/>
              </a:solidFill>
            </a:endParaRPr>
          </a:p>
        </p:txBody>
      </p:sp>
      <p:sp>
        <p:nvSpPr>
          <p:cNvPr id="129" name="任意多边形 182"/>
          <p:cNvSpPr/>
          <p:nvPr/>
        </p:nvSpPr>
        <p:spPr>
          <a:xfrm flipH="1">
            <a:off x="11308874" y="251291"/>
            <a:ext cx="343476" cy="57849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-1" fmla="*/ 257175 w 647700"/>
              <a:gd name="connsiteY0-2" fmla="*/ 1181158 h 1209733"/>
              <a:gd name="connsiteX1-3" fmla="*/ 219075 w 647700"/>
              <a:gd name="connsiteY1-4" fmla="*/ 800158 h 1209733"/>
              <a:gd name="connsiteX2-5" fmla="*/ 0 w 647700"/>
              <a:gd name="connsiteY2-6" fmla="*/ 590608 h 1209733"/>
              <a:gd name="connsiteX3-7" fmla="*/ 266700 w 647700"/>
              <a:gd name="connsiteY3-8" fmla="*/ 504883 h 1209733"/>
              <a:gd name="connsiteX4-9" fmla="*/ 361950 w 647700"/>
              <a:gd name="connsiteY4-10" fmla="*/ 58 h 1209733"/>
              <a:gd name="connsiteX5-11" fmla="*/ 438150 w 647700"/>
              <a:gd name="connsiteY5-12" fmla="*/ 581083 h 1209733"/>
              <a:gd name="connsiteX6-13" fmla="*/ 647700 w 647700"/>
              <a:gd name="connsiteY6-14" fmla="*/ 657283 h 1209733"/>
              <a:gd name="connsiteX7-15" fmla="*/ 390525 w 647700"/>
              <a:gd name="connsiteY7-16" fmla="*/ 771583 h 1209733"/>
              <a:gd name="connsiteX8-17" fmla="*/ 314325 w 647700"/>
              <a:gd name="connsiteY8-18" fmla="*/ 1209733 h 1209733"/>
              <a:gd name="connsiteX0-19" fmla="*/ 257175 w 647700"/>
              <a:gd name="connsiteY0-20" fmla="*/ 1181158 h 1209733"/>
              <a:gd name="connsiteX1-21" fmla="*/ 219075 w 647700"/>
              <a:gd name="connsiteY1-22" fmla="*/ 800158 h 1209733"/>
              <a:gd name="connsiteX2-23" fmla="*/ 0 w 647700"/>
              <a:gd name="connsiteY2-24" fmla="*/ 590608 h 1209733"/>
              <a:gd name="connsiteX3-25" fmla="*/ 266700 w 647700"/>
              <a:gd name="connsiteY3-26" fmla="*/ 504883 h 1209733"/>
              <a:gd name="connsiteX4-27" fmla="*/ 361950 w 647700"/>
              <a:gd name="connsiteY4-28" fmla="*/ 58 h 1209733"/>
              <a:gd name="connsiteX5-29" fmla="*/ 438150 w 647700"/>
              <a:gd name="connsiteY5-30" fmla="*/ 581083 h 1209733"/>
              <a:gd name="connsiteX6-31" fmla="*/ 647700 w 647700"/>
              <a:gd name="connsiteY6-32" fmla="*/ 657283 h 1209733"/>
              <a:gd name="connsiteX7-33" fmla="*/ 390525 w 647700"/>
              <a:gd name="connsiteY7-34" fmla="*/ 771583 h 1209733"/>
              <a:gd name="connsiteX8-35" fmla="*/ 314325 w 647700"/>
              <a:gd name="connsiteY8-36" fmla="*/ 1209733 h 1209733"/>
              <a:gd name="connsiteX0-37" fmla="*/ 161925 w 552450"/>
              <a:gd name="connsiteY0-38" fmla="*/ 1181173 h 1209748"/>
              <a:gd name="connsiteX1-39" fmla="*/ 123825 w 552450"/>
              <a:gd name="connsiteY1-40" fmla="*/ 800173 h 1209748"/>
              <a:gd name="connsiteX2-41" fmla="*/ 0 w 552450"/>
              <a:gd name="connsiteY2-42" fmla="*/ 638248 h 1209748"/>
              <a:gd name="connsiteX3-43" fmla="*/ 171450 w 552450"/>
              <a:gd name="connsiteY3-44" fmla="*/ 504898 h 1209748"/>
              <a:gd name="connsiteX4-45" fmla="*/ 266700 w 552450"/>
              <a:gd name="connsiteY4-46" fmla="*/ 73 h 1209748"/>
              <a:gd name="connsiteX5-47" fmla="*/ 342900 w 552450"/>
              <a:gd name="connsiteY5-48" fmla="*/ 581098 h 1209748"/>
              <a:gd name="connsiteX6-49" fmla="*/ 552450 w 552450"/>
              <a:gd name="connsiteY6-50" fmla="*/ 657298 h 1209748"/>
              <a:gd name="connsiteX7-51" fmla="*/ 295275 w 552450"/>
              <a:gd name="connsiteY7-52" fmla="*/ 771598 h 1209748"/>
              <a:gd name="connsiteX8-53" fmla="*/ 219075 w 552450"/>
              <a:gd name="connsiteY8-54" fmla="*/ 1209748 h 1209748"/>
              <a:gd name="connsiteX0-55" fmla="*/ 238125 w 628650"/>
              <a:gd name="connsiteY0-56" fmla="*/ 1181172 h 1209747"/>
              <a:gd name="connsiteX1-57" fmla="*/ 200025 w 628650"/>
              <a:gd name="connsiteY1-58" fmla="*/ 800172 h 1209747"/>
              <a:gd name="connsiteX2-59" fmla="*/ 0 w 628650"/>
              <a:gd name="connsiteY2-60" fmla="*/ 562047 h 1209747"/>
              <a:gd name="connsiteX3-61" fmla="*/ 247650 w 628650"/>
              <a:gd name="connsiteY3-62" fmla="*/ 504897 h 1209747"/>
              <a:gd name="connsiteX4-63" fmla="*/ 342900 w 628650"/>
              <a:gd name="connsiteY4-64" fmla="*/ 72 h 1209747"/>
              <a:gd name="connsiteX5-65" fmla="*/ 419100 w 628650"/>
              <a:gd name="connsiteY5-66" fmla="*/ 581097 h 1209747"/>
              <a:gd name="connsiteX6-67" fmla="*/ 628650 w 628650"/>
              <a:gd name="connsiteY6-68" fmla="*/ 657297 h 1209747"/>
              <a:gd name="connsiteX7-69" fmla="*/ 371475 w 628650"/>
              <a:gd name="connsiteY7-70" fmla="*/ 771597 h 1209747"/>
              <a:gd name="connsiteX8-71" fmla="*/ 295275 w 628650"/>
              <a:gd name="connsiteY8-72" fmla="*/ 1209747 h 1209747"/>
              <a:gd name="connsiteX0-73" fmla="*/ 238125 w 628650"/>
              <a:gd name="connsiteY0-74" fmla="*/ 1181172 h 1209747"/>
              <a:gd name="connsiteX1-75" fmla="*/ 200025 w 628650"/>
              <a:gd name="connsiteY1-76" fmla="*/ 800172 h 1209747"/>
              <a:gd name="connsiteX2-77" fmla="*/ 0 w 628650"/>
              <a:gd name="connsiteY2-78" fmla="*/ 562047 h 1209747"/>
              <a:gd name="connsiteX3-79" fmla="*/ 247650 w 628650"/>
              <a:gd name="connsiteY3-80" fmla="*/ 504897 h 1209747"/>
              <a:gd name="connsiteX4-81" fmla="*/ 342900 w 628650"/>
              <a:gd name="connsiteY4-82" fmla="*/ 72 h 1209747"/>
              <a:gd name="connsiteX5-83" fmla="*/ 419100 w 628650"/>
              <a:gd name="connsiteY5-84" fmla="*/ 581097 h 1209747"/>
              <a:gd name="connsiteX6-85" fmla="*/ 628650 w 628650"/>
              <a:gd name="connsiteY6-86" fmla="*/ 657297 h 1209747"/>
              <a:gd name="connsiteX7-87" fmla="*/ 371475 w 628650"/>
              <a:gd name="connsiteY7-88" fmla="*/ 771597 h 1209747"/>
              <a:gd name="connsiteX8-89" fmla="*/ 295275 w 628650"/>
              <a:gd name="connsiteY8-90" fmla="*/ 1209747 h 1209747"/>
              <a:gd name="connsiteX0-91" fmla="*/ 228132 w 618657"/>
              <a:gd name="connsiteY0-92" fmla="*/ 1181172 h 1209747"/>
              <a:gd name="connsiteX1-93" fmla="*/ 190032 w 618657"/>
              <a:gd name="connsiteY1-94" fmla="*/ 800172 h 1209747"/>
              <a:gd name="connsiteX2-95" fmla="*/ 0 w 618657"/>
              <a:gd name="connsiteY2-96" fmla="*/ 589529 h 1209747"/>
              <a:gd name="connsiteX3-97" fmla="*/ 237657 w 618657"/>
              <a:gd name="connsiteY3-98" fmla="*/ 504897 h 1209747"/>
              <a:gd name="connsiteX4-99" fmla="*/ 332907 w 618657"/>
              <a:gd name="connsiteY4-100" fmla="*/ 72 h 1209747"/>
              <a:gd name="connsiteX5-101" fmla="*/ 409107 w 618657"/>
              <a:gd name="connsiteY5-102" fmla="*/ 581097 h 1209747"/>
              <a:gd name="connsiteX6-103" fmla="*/ 618657 w 618657"/>
              <a:gd name="connsiteY6-104" fmla="*/ 657297 h 1209747"/>
              <a:gd name="connsiteX7-105" fmla="*/ 361482 w 618657"/>
              <a:gd name="connsiteY7-106" fmla="*/ 771597 h 1209747"/>
              <a:gd name="connsiteX8-107" fmla="*/ 285282 w 618657"/>
              <a:gd name="connsiteY8-108" fmla="*/ 1209747 h 1209747"/>
              <a:gd name="connsiteX0-109" fmla="*/ 228132 w 618657"/>
              <a:gd name="connsiteY0-110" fmla="*/ 1181172 h 1209747"/>
              <a:gd name="connsiteX1-111" fmla="*/ 190032 w 618657"/>
              <a:gd name="connsiteY1-112" fmla="*/ 800172 h 1209747"/>
              <a:gd name="connsiteX2-113" fmla="*/ 0 w 618657"/>
              <a:gd name="connsiteY2-114" fmla="*/ 589529 h 1209747"/>
              <a:gd name="connsiteX3-115" fmla="*/ 237657 w 618657"/>
              <a:gd name="connsiteY3-116" fmla="*/ 504897 h 1209747"/>
              <a:gd name="connsiteX4-117" fmla="*/ 332907 w 618657"/>
              <a:gd name="connsiteY4-118" fmla="*/ 72 h 1209747"/>
              <a:gd name="connsiteX5-119" fmla="*/ 409107 w 618657"/>
              <a:gd name="connsiteY5-120" fmla="*/ 581097 h 1209747"/>
              <a:gd name="connsiteX6-121" fmla="*/ 618657 w 618657"/>
              <a:gd name="connsiteY6-122" fmla="*/ 657297 h 1209747"/>
              <a:gd name="connsiteX7-123" fmla="*/ 361482 w 618657"/>
              <a:gd name="connsiteY7-124" fmla="*/ 771597 h 1209747"/>
              <a:gd name="connsiteX8-125" fmla="*/ 285282 w 618657"/>
              <a:gd name="connsiteY8-126" fmla="*/ 1209747 h 1209747"/>
              <a:gd name="connsiteX0-127" fmla="*/ 228132 w 618657"/>
              <a:gd name="connsiteY0-128" fmla="*/ 1181172 h 1209747"/>
              <a:gd name="connsiteX1-129" fmla="*/ 190032 w 618657"/>
              <a:gd name="connsiteY1-130" fmla="*/ 800172 h 1209747"/>
              <a:gd name="connsiteX2-131" fmla="*/ 0 w 618657"/>
              <a:gd name="connsiteY2-132" fmla="*/ 589529 h 1209747"/>
              <a:gd name="connsiteX3-133" fmla="*/ 237657 w 618657"/>
              <a:gd name="connsiteY3-134" fmla="*/ 504897 h 1209747"/>
              <a:gd name="connsiteX4-135" fmla="*/ 332907 w 618657"/>
              <a:gd name="connsiteY4-136" fmla="*/ 72 h 1209747"/>
              <a:gd name="connsiteX5-137" fmla="*/ 409107 w 618657"/>
              <a:gd name="connsiteY5-138" fmla="*/ 581097 h 1209747"/>
              <a:gd name="connsiteX6-139" fmla="*/ 618657 w 618657"/>
              <a:gd name="connsiteY6-140" fmla="*/ 657297 h 1209747"/>
              <a:gd name="connsiteX7-141" fmla="*/ 361482 w 618657"/>
              <a:gd name="connsiteY7-142" fmla="*/ 771597 h 1209747"/>
              <a:gd name="connsiteX8-143" fmla="*/ 285282 w 618657"/>
              <a:gd name="connsiteY8-144" fmla="*/ 1209747 h 1209747"/>
              <a:gd name="connsiteX9" fmla="*/ 228132 w 618657"/>
              <a:gd name="connsiteY9" fmla="*/ 1181172 h 1209747"/>
              <a:gd name="connsiteX0-145" fmla="*/ 285282 w 618657"/>
              <a:gd name="connsiteY0-146" fmla="*/ 1209747 h 1209747"/>
              <a:gd name="connsiteX1-147" fmla="*/ 190032 w 618657"/>
              <a:gd name="connsiteY1-148" fmla="*/ 800172 h 1209747"/>
              <a:gd name="connsiteX2-149" fmla="*/ 0 w 618657"/>
              <a:gd name="connsiteY2-150" fmla="*/ 589529 h 1209747"/>
              <a:gd name="connsiteX3-151" fmla="*/ 237657 w 618657"/>
              <a:gd name="connsiteY3-152" fmla="*/ 504897 h 1209747"/>
              <a:gd name="connsiteX4-153" fmla="*/ 332907 w 618657"/>
              <a:gd name="connsiteY4-154" fmla="*/ 72 h 1209747"/>
              <a:gd name="connsiteX5-155" fmla="*/ 409107 w 618657"/>
              <a:gd name="connsiteY5-156" fmla="*/ 581097 h 1209747"/>
              <a:gd name="connsiteX6-157" fmla="*/ 618657 w 618657"/>
              <a:gd name="connsiteY6-158" fmla="*/ 657297 h 1209747"/>
              <a:gd name="connsiteX7-159" fmla="*/ 361482 w 618657"/>
              <a:gd name="connsiteY7-160" fmla="*/ 771597 h 1209747"/>
              <a:gd name="connsiteX8-161" fmla="*/ 285282 w 618657"/>
              <a:gd name="connsiteY8-162" fmla="*/ 1209747 h 1209747"/>
              <a:gd name="connsiteX0-163" fmla="*/ 270292 w 618657"/>
              <a:gd name="connsiteY0-164" fmla="*/ 1249721 h 1249721"/>
              <a:gd name="connsiteX1-165" fmla="*/ 190032 w 618657"/>
              <a:gd name="connsiteY1-166" fmla="*/ 800172 h 1249721"/>
              <a:gd name="connsiteX2-167" fmla="*/ 0 w 618657"/>
              <a:gd name="connsiteY2-168" fmla="*/ 589529 h 1249721"/>
              <a:gd name="connsiteX3-169" fmla="*/ 237657 w 618657"/>
              <a:gd name="connsiteY3-170" fmla="*/ 504897 h 1249721"/>
              <a:gd name="connsiteX4-171" fmla="*/ 332907 w 618657"/>
              <a:gd name="connsiteY4-172" fmla="*/ 72 h 1249721"/>
              <a:gd name="connsiteX5-173" fmla="*/ 409107 w 618657"/>
              <a:gd name="connsiteY5-174" fmla="*/ 581097 h 1249721"/>
              <a:gd name="connsiteX6-175" fmla="*/ 618657 w 618657"/>
              <a:gd name="connsiteY6-176" fmla="*/ 657297 h 1249721"/>
              <a:gd name="connsiteX7-177" fmla="*/ 361482 w 618657"/>
              <a:gd name="connsiteY7-178" fmla="*/ 771597 h 1249721"/>
              <a:gd name="connsiteX8-179" fmla="*/ 270292 w 618657"/>
              <a:gd name="connsiteY8-180" fmla="*/ 1249721 h 1249721"/>
              <a:gd name="connsiteX0-181" fmla="*/ 270292 w 618657"/>
              <a:gd name="connsiteY0-182" fmla="*/ 1249721 h 1249721"/>
              <a:gd name="connsiteX1-183" fmla="*/ 190032 w 618657"/>
              <a:gd name="connsiteY1-184" fmla="*/ 775188 h 1249721"/>
              <a:gd name="connsiteX2-185" fmla="*/ 0 w 618657"/>
              <a:gd name="connsiteY2-186" fmla="*/ 589529 h 1249721"/>
              <a:gd name="connsiteX3-187" fmla="*/ 237657 w 618657"/>
              <a:gd name="connsiteY3-188" fmla="*/ 504897 h 1249721"/>
              <a:gd name="connsiteX4-189" fmla="*/ 332907 w 618657"/>
              <a:gd name="connsiteY4-190" fmla="*/ 72 h 1249721"/>
              <a:gd name="connsiteX5-191" fmla="*/ 409107 w 618657"/>
              <a:gd name="connsiteY5-192" fmla="*/ 581097 h 1249721"/>
              <a:gd name="connsiteX6-193" fmla="*/ 618657 w 618657"/>
              <a:gd name="connsiteY6-194" fmla="*/ 657297 h 1249721"/>
              <a:gd name="connsiteX7-195" fmla="*/ 361482 w 618657"/>
              <a:gd name="connsiteY7-196" fmla="*/ 771597 h 1249721"/>
              <a:gd name="connsiteX8-197" fmla="*/ 270292 w 618657"/>
              <a:gd name="connsiteY8-198" fmla="*/ 1249721 h 1249721"/>
              <a:gd name="connsiteX0-199" fmla="*/ 270292 w 618657"/>
              <a:gd name="connsiteY0-200" fmla="*/ 1249721 h 1249721"/>
              <a:gd name="connsiteX1-201" fmla="*/ 190032 w 618657"/>
              <a:gd name="connsiteY1-202" fmla="*/ 775188 h 1249721"/>
              <a:gd name="connsiteX2-203" fmla="*/ 0 w 618657"/>
              <a:gd name="connsiteY2-204" fmla="*/ 589529 h 1249721"/>
              <a:gd name="connsiteX3-205" fmla="*/ 237657 w 618657"/>
              <a:gd name="connsiteY3-206" fmla="*/ 504897 h 1249721"/>
              <a:gd name="connsiteX4-207" fmla="*/ 332907 w 618657"/>
              <a:gd name="connsiteY4-208" fmla="*/ 72 h 1249721"/>
              <a:gd name="connsiteX5-209" fmla="*/ 409107 w 618657"/>
              <a:gd name="connsiteY5-210" fmla="*/ 581097 h 1249721"/>
              <a:gd name="connsiteX6-211" fmla="*/ 618657 w 618657"/>
              <a:gd name="connsiteY6-212" fmla="*/ 657297 h 1249721"/>
              <a:gd name="connsiteX7-213" fmla="*/ 361482 w 618657"/>
              <a:gd name="connsiteY7-214" fmla="*/ 771597 h 1249721"/>
              <a:gd name="connsiteX8-215" fmla="*/ 270292 w 618657"/>
              <a:gd name="connsiteY8-216" fmla="*/ 1249721 h 1249721"/>
              <a:gd name="connsiteX0-217" fmla="*/ 297774 w 618657"/>
              <a:gd name="connsiteY0-218" fmla="*/ 1257216 h 1257216"/>
              <a:gd name="connsiteX1-219" fmla="*/ 190032 w 618657"/>
              <a:gd name="connsiteY1-220" fmla="*/ 775188 h 1257216"/>
              <a:gd name="connsiteX2-221" fmla="*/ 0 w 618657"/>
              <a:gd name="connsiteY2-222" fmla="*/ 589529 h 1257216"/>
              <a:gd name="connsiteX3-223" fmla="*/ 237657 w 618657"/>
              <a:gd name="connsiteY3-224" fmla="*/ 504897 h 1257216"/>
              <a:gd name="connsiteX4-225" fmla="*/ 332907 w 618657"/>
              <a:gd name="connsiteY4-226" fmla="*/ 72 h 1257216"/>
              <a:gd name="connsiteX5-227" fmla="*/ 409107 w 618657"/>
              <a:gd name="connsiteY5-228" fmla="*/ 581097 h 1257216"/>
              <a:gd name="connsiteX6-229" fmla="*/ 618657 w 618657"/>
              <a:gd name="connsiteY6-230" fmla="*/ 657297 h 1257216"/>
              <a:gd name="connsiteX7-231" fmla="*/ 361482 w 618657"/>
              <a:gd name="connsiteY7-232" fmla="*/ 771597 h 1257216"/>
              <a:gd name="connsiteX8-233" fmla="*/ 297774 w 618657"/>
              <a:gd name="connsiteY8-234" fmla="*/ 1257216 h 1257216"/>
              <a:gd name="connsiteX0-235" fmla="*/ 297774 w 618657"/>
              <a:gd name="connsiteY0-236" fmla="*/ 1257216 h 1257216"/>
              <a:gd name="connsiteX1-237" fmla="*/ 190032 w 618657"/>
              <a:gd name="connsiteY1-238" fmla="*/ 775188 h 1257216"/>
              <a:gd name="connsiteX2-239" fmla="*/ 0 w 618657"/>
              <a:gd name="connsiteY2-240" fmla="*/ 589529 h 1257216"/>
              <a:gd name="connsiteX3-241" fmla="*/ 237657 w 618657"/>
              <a:gd name="connsiteY3-242" fmla="*/ 504897 h 1257216"/>
              <a:gd name="connsiteX4-243" fmla="*/ 332907 w 618657"/>
              <a:gd name="connsiteY4-244" fmla="*/ 72 h 1257216"/>
              <a:gd name="connsiteX5-245" fmla="*/ 409107 w 618657"/>
              <a:gd name="connsiteY5-246" fmla="*/ 581097 h 1257216"/>
              <a:gd name="connsiteX6-247" fmla="*/ 618657 w 618657"/>
              <a:gd name="connsiteY6-248" fmla="*/ 657297 h 1257216"/>
              <a:gd name="connsiteX7-249" fmla="*/ 388964 w 618657"/>
              <a:gd name="connsiteY7-250" fmla="*/ 776593 h 1257216"/>
              <a:gd name="connsiteX8-251" fmla="*/ 297774 w 618657"/>
              <a:gd name="connsiteY8-252" fmla="*/ 1257216 h 1257216"/>
              <a:gd name="connsiteX0-253" fmla="*/ 297774 w 618657"/>
              <a:gd name="connsiteY0-254" fmla="*/ 1257216 h 1257216"/>
              <a:gd name="connsiteX1-255" fmla="*/ 190032 w 618657"/>
              <a:gd name="connsiteY1-256" fmla="*/ 775188 h 1257216"/>
              <a:gd name="connsiteX2-257" fmla="*/ 0 w 618657"/>
              <a:gd name="connsiteY2-258" fmla="*/ 589529 h 1257216"/>
              <a:gd name="connsiteX3-259" fmla="*/ 237657 w 618657"/>
              <a:gd name="connsiteY3-260" fmla="*/ 504897 h 1257216"/>
              <a:gd name="connsiteX4-261" fmla="*/ 332907 w 618657"/>
              <a:gd name="connsiteY4-262" fmla="*/ 72 h 1257216"/>
              <a:gd name="connsiteX5-263" fmla="*/ 409107 w 618657"/>
              <a:gd name="connsiteY5-264" fmla="*/ 581097 h 1257216"/>
              <a:gd name="connsiteX6-265" fmla="*/ 618657 w 618657"/>
              <a:gd name="connsiteY6-266" fmla="*/ 657297 h 1257216"/>
              <a:gd name="connsiteX7-267" fmla="*/ 388964 w 618657"/>
              <a:gd name="connsiteY7-268" fmla="*/ 776593 h 1257216"/>
              <a:gd name="connsiteX8-269" fmla="*/ 297774 w 618657"/>
              <a:gd name="connsiteY8-270" fmla="*/ 1257216 h 1257216"/>
              <a:gd name="connsiteX0-271" fmla="*/ 297774 w 618657"/>
              <a:gd name="connsiteY0-272" fmla="*/ 1257216 h 1257216"/>
              <a:gd name="connsiteX1-273" fmla="*/ 190032 w 618657"/>
              <a:gd name="connsiteY1-274" fmla="*/ 775188 h 1257216"/>
              <a:gd name="connsiteX2-275" fmla="*/ 0 w 618657"/>
              <a:gd name="connsiteY2-276" fmla="*/ 589529 h 1257216"/>
              <a:gd name="connsiteX3-277" fmla="*/ 237657 w 618657"/>
              <a:gd name="connsiteY3-278" fmla="*/ 504897 h 1257216"/>
              <a:gd name="connsiteX4-279" fmla="*/ 332907 w 618657"/>
              <a:gd name="connsiteY4-280" fmla="*/ 72 h 1257216"/>
              <a:gd name="connsiteX5-281" fmla="*/ 409107 w 618657"/>
              <a:gd name="connsiteY5-282" fmla="*/ 581097 h 1257216"/>
              <a:gd name="connsiteX6-283" fmla="*/ 618657 w 618657"/>
              <a:gd name="connsiteY6-284" fmla="*/ 657297 h 1257216"/>
              <a:gd name="connsiteX7-285" fmla="*/ 388964 w 618657"/>
              <a:gd name="connsiteY7-286" fmla="*/ 776593 h 1257216"/>
              <a:gd name="connsiteX8-287" fmla="*/ 297774 w 618657"/>
              <a:gd name="connsiteY8-288" fmla="*/ 1257216 h 1257216"/>
              <a:gd name="connsiteX0-289" fmla="*/ 317761 w 638644"/>
              <a:gd name="connsiteY0-290" fmla="*/ 1257216 h 1257216"/>
              <a:gd name="connsiteX1-291" fmla="*/ 210019 w 638644"/>
              <a:gd name="connsiteY1-292" fmla="*/ 775188 h 1257216"/>
              <a:gd name="connsiteX2-293" fmla="*/ 0 w 638644"/>
              <a:gd name="connsiteY2-294" fmla="*/ 597024 h 1257216"/>
              <a:gd name="connsiteX3-295" fmla="*/ 257644 w 638644"/>
              <a:gd name="connsiteY3-296" fmla="*/ 504897 h 1257216"/>
              <a:gd name="connsiteX4-297" fmla="*/ 352894 w 638644"/>
              <a:gd name="connsiteY4-298" fmla="*/ 72 h 1257216"/>
              <a:gd name="connsiteX5-299" fmla="*/ 429094 w 638644"/>
              <a:gd name="connsiteY5-300" fmla="*/ 581097 h 1257216"/>
              <a:gd name="connsiteX6-301" fmla="*/ 638644 w 638644"/>
              <a:gd name="connsiteY6-302" fmla="*/ 657297 h 1257216"/>
              <a:gd name="connsiteX7-303" fmla="*/ 408951 w 638644"/>
              <a:gd name="connsiteY7-304" fmla="*/ 776593 h 1257216"/>
              <a:gd name="connsiteX8-305" fmla="*/ 317761 w 638644"/>
              <a:gd name="connsiteY8-306" fmla="*/ 1257216 h 1257216"/>
              <a:gd name="connsiteX0-307" fmla="*/ 317761 w 638644"/>
              <a:gd name="connsiteY0-308" fmla="*/ 1257216 h 1257216"/>
              <a:gd name="connsiteX1-309" fmla="*/ 227508 w 638644"/>
              <a:gd name="connsiteY1-310" fmla="*/ 772690 h 1257216"/>
              <a:gd name="connsiteX2-311" fmla="*/ 0 w 638644"/>
              <a:gd name="connsiteY2-312" fmla="*/ 597024 h 1257216"/>
              <a:gd name="connsiteX3-313" fmla="*/ 257644 w 638644"/>
              <a:gd name="connsiteY3-314" fmla="*/ 504897 h 1257216"/>
              <a:gd name="connsiteX4-315" fmla="*/ 352894 w 638644"/>
              <a:gd name="connsiteY4-316" fmla="*/ 72 h 1257216"/>
              <a:gd name="connsiteX5-317" fmla="*/ 429094 w 638644"/>
              <a:gd name="connsiteY5-318" fmla="*/ 581097 h 1257216"/>
              <a:gd name="connsiteX6-319" fmla="*/ 638644 w 638644"/>
              <a:gd name="connsiteY6-320" fmla="*/ 657297 h 1257216"/>
              <a:gd name="connsiteX7-321" fmla="*/ 408951 w 638644"/>
              <a:gd name="connsiteY7-322" fmla="*/ 776593 h 1257216"/>
              <a:gd name="connsiteX8-323" fmla="*/ 317761 w 638644"/>
              <a:gd name="connsiteY8-324" fmla="*/ 1257216 h 1257216"/>
              <a:gd name="connsiteX0-325" fmla="*/ 339441 w 638644"/>
              <a:gd name="connsiteY0-326" fmla="*/ 1253055 h 1253055"/>
              <a:gd name="connsiteX1-327" fmla="*/ 227508 w 638644"/>
              <a:gd name="connsiteY1-328" fmla="*/ 772690 h 1253055"/>
              <a:gd name="connsiteX2-329" fmla="*/ 0 w 638644"/>
              <a:gd name="connsiteY2-330" fmla="*/ 597024 h 1253055"/>
              <a:gd name="connsiteX3-331" fmla="*/ 257644 w 638644"/>
              <a:gd name="connsiteY3-332" fmla="*/ 504897 h 1253055"/>
              <a:gd name="connsiteX4-333" fmla="*/ 352894 w 638644"/>
              <a:gd name="connsiteY4-334" fmla="*/ 72 h 1253055"/>
              <a:gd name="connsiteX5-335" fmla="*/ 429094 w 638644"/>
              <a:gd name="connsiteY5-336" fmla="*/ 581097 h 1253055"/>
              <a:gd name="connsiteX6-337" fmla="*/ 638644 w 638644"/>
              <a:gd name="connsiteY6-338" fmla="*/ 657297 h 1253055"/>
              <a:gd name="connsiteX7-339" fmla="*/ 408951 w 638644"/>
              <a:gd name="connsiteY7-340" fmla="*/ 776593 h 1253055"/>
              <a:gd name="connsiteX8-341" fmla="*/ 339441 w 638644"/>
              <a:gd name="connsiteY8-342" fmla="*/ 1253055 h 1253055"/>
              <a:gd name="connsiteX0-343" fmla="*/ 339441 w 638644"/>
              <a:gd name="connsiteY0-344" fmla="*/ 1253055 h 1253055"/>
              <a:gd name="connsiteX1-345" fmla="*/ 227508 w 638644"/>
              <a:gd name="connsiteY1-346" fmla="*/ 772690 h 1253055"/>
              <a:gd name="connsiteX2-347" fmla="*/ 0 w 638644"/>
              <a:gd name="connsiteY2-348" fmla="*/ 597024 h 1253055"/>
              <a:gd name="connsiteX3-349" fmla="*/ 257644 w 638644"/>
              <a:gd name="connsiteY3-350" fmla="*/ 504897 h 1253055"/>
              <a:gd name="connsiteX4-351" fmla="*/ 352894 w 638644"/>
              <a:gd name="connsiteY4-352" fmla="*/ 72 h 1253055"/>
              <a:gd name="connsiteX5-353" fmla="*/ 429094 w 638644"/>
              <a:gd name="connsiteY5-354" fmla="*/ 581097 h 1253055"/>
              <a:gd name="connsiteX6-355" fmla="*/ 638644 w 638644"/>
              <a:gd name="connsiteY6-356" fmla="*/ 657297 h 1253055"/>
              <a:gd name="connsiteX7-357" fmla="*/ 427015 w 638644"/>
              <a:gd name="connsiteY7-358" fmla="*/ 776594 h 1253055"/>
              <a:gd name="connsiteX8-359" fmla="*/ 339441 w 638644"/>
              <a:gd name="connsiteY8-360" fmla="*/ 1253055 h 1253055"/>
              <a:gd name="connsiteX0-361" fmla="*/ 339441 w 638644"/>
              <a:gd name="connsiteY0-362" fmla="*/ 1253055 h 1253055"/>
              <a:gd name="connsiteX1-363" fmla="*/ 227508 w 638644"/>
              <a:gd name="connsiteY1-364" fmla="*/ 772690 h 1253055"/>
              <a:gd name="connsiteX2-365" fmla="*/ 0 w 638644"/>
              <a:gd name="connsiteY2-366" fmla="*/ 597024 h 1253055"/>
              <a:gd name="connsiteX3-367" fmla="*/ 257644 w 638644"/>
              <a:gd name="connsiteY3-368" fmla="*/ 504897 h 1253055"/>
              <a:gd name="connsiteX4-369" fmla="*/ 352894 w 638644"/>
              <a:gd name="connsiteY4-370" fmla="*/ 72 h 1253055"/>
              <a:gd name="connsiteX5-371" fmla="*/ 443547 w 638644"/>
              <a:gd name="connsiteY5-372" fmla="*/ 539503 h 1253055"/>
              <a:gd name="connsiteX6-373" fmla="*/ 638644 w 638644"/>
              <a:gd name="connsiteY6-374" fmla="*/ 657297 h 1253055"/>
              <a:gd name="connsiteX7-375" fmla="*/ 427015 w 638644"/>
              <a:gd name="connsiteY7-376" fmla="*/ 776594 h 1253055"/>
              <a:gd name="connsiteX8-377" fmla="*/ 339441 w 638644"/>
              <a:gd name="connsiteY8-378" fmla="*/ 1253055 h 1253055"/>
              <a:gd name="connsiteX0-379" fmla="*/ 339441 w 642257"/>
              <a:gd name="connsiteY0-380" fmla="*/ 1253055 h 1253055"/>
              <a:gd name="connsiteX1-381" fmla="*/ 227508 w 642257"/>
              <a:gd name="connsiteY1-382" fmla="*/ 772690 h 1253055"/>
              <a:gd name="connsiteX2-383" fmla="*/ 0 w 642257"/>
              <a:gd name="connsiteY2-384" fmla="*/ 597024 h 1253055"/>
              <a:gd name="connsiteX3-385" fmla="*/ 257644 w 642257"/>
              <a:gd name="connsiteY3-386" fmla="*/ 504897 h 1253055"/>
              <a:gd name="connsiteX4-387" fmla="*/ 352894 w 642257"/>
              <a:gd name="connsiteY4-388" fmla="*/ 72 h 1253055"/>
              <a:gd name="connsiteX5-389" fmla="*/ 443547 w 642257"/>
              <a:gd name="connsiteY5-390" fmla="*/ 539503 h 1253055"/>
              <a:gd name="connsiteX6-391" fmla="*/ 642257 w 642257"/>
              <a:gd name="connsiteY6-392" fmla="*/ 628182 h 1253055"/>
              <a:gd name="connsiteX7-393" fmla="*/ 427015 w 642257"/>
              <a:gd name="connsiteY7-394" fmla="*/ 776594 h 1253055"/>
              <a:gd name="connsiteX8-395" fmla="*/ 339441 w 642257"/>
              <a:gd name="connsiteY8-396" fmla="*/ 1253055 h 1253055"/>
              <a:gd name="connsiteX0-397" fmla="*/ 339441 w 642257"/>
              <a:gd name="connsiteY0-398" fmla="*/ 1253055 h 1253055"/>
              <a:gd name="connsiteX1-399" fmla="*/ 227508 w 642257"/>
              <a:gd name="connsiteY1-400" fmla="*/ 772690 h 1253055"/>
              <a:gd name="connsiteX2-401" fmla="*/ 0 w 642257"/>
              <a:gd name="connsiteY2-402" fmla="*/ 597024 h 1253055"/>
              <a:gd name="connsiteX3-403" fmla="*/ 257644 w 642257"/>
              <a:gd name="connsiteY3-404" fmla="*/ 504897 h 1253055"/>
              <a:gd name="connsiteX4-405" fmla="*/ 352894 w 642257"/>
              <a:gd name="connsiteY4-406" fmla="*/ 72 h 1253055"/>
              <a:gd name="connsiteX5-407" fmla="*/ 436320 w 642257"/>
              <a:gd name="connsiteY5-408" fmla="*/ 514546 h 1253055"/>
              <a:gd name="connsiteX6-409" fmla="*/ 642257 w 642257"/>
              <a:gd name="connsiteY6-410" fmla="*/ 628182 h 1253055"/>
              <a:gd name="connsiteX7-411" fmla="*/ 427015 w 642257"/>
              <a:gd name="connsiteY7-412" fmla="*/ 776594 h 1253055"/>
              <a:gd name="connsiteX8-413" fmla="*/ 339441 w 642257"/>
              <a:gd name="connsiteY8-414" fmla="*/ 1253055 h 1253055"/>
              <a:gd name="connsiteX0-415" fmla="*/ 339441 w 642257"/>
              <a:gd name="connsiteY0-416" fmla="*/ 1253055 h 1253055"/>
              <a:gd name="connsiteX1-417" fmla="*/ 227508 w 642257"/>
              <a:gd name="connsiteY1-418" fmla="*/ 772690 h 1253055"/>
              <a:gd name="connsiteX2-419" fmla="*/ 0 w 642257"/>
              <a:gd name="connsiteY2-420" fmla="*/ 597024 h 1253055"/>
              <a:gd name="connsiteX3-421" fmla="*/ 257644 w 642257"/>
              <a:gd name="connsiteY3-422" fmla="*/ 504897 h 1253055"/>
              <a:gd name="connsiteX4-423" fmla="*/ 352894 w 642257"/>
              <a:gd name="connsiteY4-424" fmla="*/ 72 h 1253055"/>
              <a:gd name="connsiteX5-425" fmla="*/ 436320 w 642257"/>
              <a:gd name="connsiteY5-426" fmla="*/ 514546 h 1253055"/>
              <a:gd name="connsiteX6-427" fmla="*/ 642257 w 642257"/>
              <a:gd name="connsiteY6-428" fmla="*/ 628182 h 1253055"/>
              <a:gd name="connsiteX7-429" fmla="*/ 455920 w 642257"/>
              <a:gd name="connsiteY7-430" fmla="*/ 780753 h 1253055"/>
              <a:gd name="connsiteX8-431" fmla="*/ 339441 w 642257"/>
              <a:gd name="connsiteY8-432" fmla="*/ 1253055 h 1253055"/>
              <a:gd name="connsiteX0-433" fmla="*/ 339441 w 642257"/>
              <a:gd name="connsiteY0-434" fmla="*/ 1253055 h 1253055"/>
              <a:gd name="connsiteX1-435" fmla="*/ 227508 w 642257"/>
              <a:gd name="connsiteY1-436" fmla="*/ 772690 h 1253055"/>
              <a:gd name="connsiteX2-437" fmla="*/ 0 w 642257"/>
              <a:gd name="connsiteY2-438" fmla="*/ 597024 h 1253055"/>
              <a:gd name="connsiteX3-439" fmla="*/ 257644 w 642257"/>
              <a:gd name="connsiteY3-440" fmla="*/ 504897 h 1253055"/>
              <a:gd name="connsiteX4-441" fmla="*/ 352894 w 642257"/>
              <a:gd name="connsiteY4-442" fmla="*/ 72 h 1253055"/>
              <a:gd name="connsiteX5-443" fmla="*/ 436320 w 642257"/>
              <a:gd name="connsiteY5-444" fmla="*/ 514546 h 1253055"/>
              <a:gd name="connsiteX6-445" fmla="*/ 642257 w 642257"/>
              <a:gd name="connsiteY6-446" fmla="*/ 628182 h 1253055"/>
              <a:gd name="connsiteX7-447" fmla="*/ 441468 w 642257"/>
              <a:gd name="connsiteY7-448" fmla="*/ 789072 h 1253055"/>
              <a:gd name="connsiteX8-449" fmla="*/ 339441 w 642257"/>
              <a:gd name="connsiteY8-450" fmla="*/ 1253055 h 1253055"/>
              <a:gd name="connsiteX0-451" fmla="*/ 339441 w 642257"/>
              <a:gd name="connsiteY0-452" fmla="*/ 1253055 h 1253055"/>
              <a:gd name="connsiteX1-453" fmla="*/ 227508 w 642257"/>
              <a:gd name="connsiteY1-454" fmla="*/ 772690 h 1253055"/>
              <a:gd name="connsiteX2-455" fmla="*/ 0 w 642257"/>
              <a:gd name="connsiteY2-456" fmla="*/ 597024 h 1253055"/>
              <a:gd name="connsiteX3-457" fmla="*/ 257644 w 642257"/>
              <a:gd name="connsiteY3-458" fmla="*/ 504897 h 1253055"/>
              <a:gd name="connsiteX4-459" fmla="*/ 352894 w 642257"/>
              <a:gd name="connsiteY4-460" fmla="*/ 72 h 1253055"/>
              <a:gd name="connsiteX5-461" fmla="*/ 436320 w 642257"/>
              <a:gd name="connsiteY5-462" fmla="*/ 514546 h 1253055"/>
              <a:gd name="connsiteX6-463" fmla="*/ 642257 w 642257"/>
              <a:gd name="connsiteY6-464" fmla="*/ 628182 h 1253055"/>
              <a:gd name="connsiteX7-465" fmla="*/ 441468 w 642257"/>
              <a:gd name="connsiteY7-466" fmla="*/ 789072 h 1253055"/>
              <a:gd name="connsiteX8-467" fmla="*/ 339441 w 642257"/>
              <a:gd name="connsiteY8-468" fmla="*/ 1253055 h 12530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97DA9"/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813546" y="507008"/>
            <a:ext cx="29450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5400" b="1" dirty="0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a) </a:t>
            </a:r>
            <a:r>
              <a:rPr lang="en-US" altLang="en-US" sz="5400" b="1" dirty="0" err="1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Ví</a:t>
            </a:r>
            <a:r>
              <a:rPr lang="en-US" altLang="en-US" sz="5400" b="1" dirty="0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 </a:t>
            </a:r>
            <a:r>
              <a:rPr lang="en-US" altLang="en-US" sz="5400" b="1" dirty="0" err="1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dụ</a:t>
            </a:r>
            <a:r>
              <a:rPr lang="en-US" altLang="en-US" sz="5400" b="1" dirty="0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 1: </a:t>
            </a:r>
            <a:endParaRPr lang="en-US" sz="5400" dirty="0">
              <a:solidFill>
                <a:srgbClr val="C00000"/>
              </a:solidFill>
              <a:latin typeface="Shelia VNF" panose="020B0500040000020004" pitchFamily="34" charset="0"/>
              <a:cs typeface="Shelia VNF" panose="020B05000400000200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Rectangle 130"/>
              <p:cNvSpPr/>
              <p:nvPr/>
            </p:nvSpPr>
            <p:spPr>
              <a:xfrm>
                <a:off x="2386914" y="1720881"/>
                <a:ext cx="2441694" cy="11701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altLang="en-US" sz="4800" b="1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𝟐𝟓</m:t>
                        </m:r>
                      </m:num>
                      <m:den>
                        <m:r>
                          <a:rPr lang="vi-VN" altLang="en-US" sz="4800" b="1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vi-VN" sz="3600" b="1" dirty="0">
                    <a:solidFill>
                      <a:srgbClr val="C00000"/>
                    </a:solidFill>
                  </a:rPr>
                  <a:t> = 25</a:t>
                </a:r>
                <a:r>
                  <a:rPr lang="vi-VN" sz="3600" b="1" dirty="0" smtClean="0">
                    <a:solidFill>
                      <a:srgbClr val="C00000"/>
                    </a:solidFill>
                  </a:rPr>
                  <a:t>%</a:t>
                </a:r>
                <a:endParaRPr lang="en-US" sz="3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1" name="Rectangle 1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6914" y="1720881"/>
                <a:ext cx="2441694" cy="1170192"/>
              </a:xfrm>
              <a:prstGeom prst="rect">
                <a:avLst/>
              </a:prstGeom>
              <a:blipFill rotWithShape="1">
                <a:blip r:embed="rId4"/>
                <a:stretch>
                  <a:fillRect l="-24" t="-3" r="-387" b="4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2" name="Freeform: Shape 45"/>
          <p:cNvSpPr/>
          <p:nvPr/>
        </p:nvSpPr>
        <p:spPr>
          <a:xfrm rot="1471602">
            <a:off x="5349030" y="2164992"/>
            <a:ext cx="718173" cy="561034"/>
          </a:xfrm>
          <a:custGeom>
            <a:avLst/>
            <a:gdLst>
              <a:gd name="connsiteX0" fmla="*/ 704433 w 718173"/>
              <a:gd name="connsiteY0" fmla="*/ 114252 h 561034"/>
              <a:gd name="connsiteX1" fmla="*/ 376045 w 718173"/>
              <a:gd name="connsiteY1" fmla="*/ 960 h 561034"/>
              <a:gd name="connsiteX2" fmla="*/ 361453 w 718173"/>
              <a:gd name="connsiteY2" fmla="*/ 2808 h 561034"/>
              <a:gd name="connsiteX3" fmla="*/ 347061 w 718173"/>
              <a:gd name="connsiteY3" fmla="*/ 29811 h 561034"/>
              <a:gd name="connsiteX4" fmla="*/ 389380 w 718173"/>
              <a:gd name="connsiteY4" fmla="*/ 124089 h 561034"/>
              <a:gd name="connsiteX5" fmla="*/ 44883 w 718173"/>
              <a:gd name="connsiteY5" fmla="*/ 262138 h 561034"/>
              <a:gd name="connsiteX6" fmla="*/ 34320 w 718173"/>
              <a:gd name="connsiteY6" fmla="*/ 270259 h 561034"/>
              <a:gd name="connsiteX7" fmla="*/ 22634 w 718173"/>
              <a:gd name="connsiteY7" fmla="*/ 283991 h 561034"/>
              <a:gd name="connsiteX8" fmla="*/ 1771 w 718173"/>
              <a:gd name="connsiteY8" fmla="*/ 379062 h 561034"/>
              <a:gd name="connsiteX9" fmla="*/ 4016 w 718173"/>
              <a:gd name="connsiteY9" fmla="*/ 396689 h 561034"/>
              <a:gd name="connsiteX10" fmla="*/ 117968 w 718173"/>
              <a:gd name="connsiteY10" fmla="*/ 553951 h 561034"/>
              <a:gd name="connsiteX11" fmla="*/ 139228 w 718173"/>
              <a:gd name="connsiteY11" fmla="*/ 557516 h 561034"/>
              <a:gd name="connsiteX12" fmla="*/ 147744 w 718173"/>
              <a:gd name="connsiteY12" fmla="*/ 555734 h 561034"/>
              <a:gd name="connsiteX13" fmla="*/ 365415 w 718173"/>
              <a:gd name="connsiteY13" fmla="*/ 437160 h 561034"/>
              <a:gd name="connsiteX14" fmla="*/ 412818 w 718173"/>
              <a:gd name="connsiteY14" fmla="*/ 403555 h 561034"/>
              <a:gd name="connsiteX15" fmla="*/ 466889 w 718173"/>
              <a:gd name="connsiteY15" fmla="*/ 498559 h 561034"/>
              <a:gd name="connsiteX16" fmla="*/ 469596 w 718173"/>
              <a:gd name="connsiteY16" fmla="*/ 501927 h 561034"/>
              <a:gd name="connsiteX17" fmla="*/ 492175 w 718173"/>
              <a:gd name="connsiteY17" fmla="*/ 506548 h 561034"/>
              <a:gd name="connsiteX18" fmla="*/ 706413 w 718173"/>
              <a:gd name="connsiteY18" fmla="*/ 153336 h 561034"/>
              <a:gd name="connsiteX19" fmla="*/ 715326 w 718173"/>
              <a:gd name="connsiteY19" fmla="*/ 141122 h 561034"/>
              <a:gd name="connsiteX20" fmla="*/ 704433 w 718173"/>
              <a:gd name="connsiteY20" fmla="*/ 114252 h 561034"/>
              <a:gd name="connsiteX21" fmla="*/ 31283 w 718173"/>
              <a:gd name="connsiteY21" fmla="*/ 383221 h 561034"/>
              <a:gd name="connsiteX22" fmla="*/ 41781 w 718173"/>
              <a:gd name="connsiteY22" fmla="*/ 351861 h 561034"/>
              <a:gd name="connsiteX23" fmla="*/ 72150 w 718173"/>
              <a:gd name="connsiteY23" fmla="*/ 430888 h 561034"/>
              <a:gd name="connsiteX24" fmla="*/ 31283 w 718173"/>
              <a:gd name="connsiteY24" fmla="*/ 383221 h 561034"/>
              <a:gd name="connsiteX25" fmla="*/ 127937 w 718173"/>
              <a:gd name="connsiteY25" fmla="*/ 512358 h 561034"/>
              <a:gd name="connsiteX26" fmla="*/ 87863 w 718173"/>
              <a:gd name="connsiteY26" fmla="*/ 451685 h 561034"/>
              <a:gd name="connsiteX27" fmla="*/ 44751 w 718173"/>
              <a:gd name="connsiteY27" fmla="*/ 339581 h 561034"/>
              <a:gd name="connsiteX28" fmla="*/ 49967 w 718173"/>
              <a:gd name="connsiteY28" fmla="*/ 309542 h 561034"/>
              <a:gd name="connsiteX29" fmla="*/ 102453 w 718173"/>
              <a:gd name="connsiteY29" fmla="*/ 377477 h 561034"/>
              <a:gd name="connsiteX30" fmla="*/ 140812 w 718173"/>
              <a:gd name="connsiteY30" fmla="*/ 478027 h 561034"/>
              <a:gd name="connsiteX31" fmla="*/ 127937 w 718173"/>
              <a:gd name="connsiteY31" fmla="*/ 512358 h 561034"/>
              <a:gd name="connsiteX32" fmla="*/ 144641 w 718173"/>
              <a:gd name="connsiteY32" fmla="*/ 467794 h 561034"/>
              <a:gd name="connsiteX33" fmla="*/ 117771 w 718173"/>
              <a:gd name="connsiteY33" fmla="*/ 397283 h 561034"/>
              <a:gd name="connsiteX34" fmla="*/ 130711 w 718173"/>
              <a:gd name="connsiteY34" fmla="*/ 414053 h 561034"/>
              <a:gd name="connsiteX35" fmla="*/ 155270 w 718173"/>
              <a:gd name="connsiteY35" fmla="*/ 439669 h 561034"/>
              <a:gd name="connsiteX36" fmla="*/ 144641 w 718173"/>
              <a:gd name="connsiteY36" fmla="*/ 467794 h 561034"/>
              <a:gd name="connsiteX37" fmla="*/ 156921 w 718173"/>
              <a:gd name="connsiteY37" fmla="*/ 517573 h 561034"/>
              <a:gd name="connsiteX38" fmla="*/ 186168 w 718173"/>
              <a:gd name="connsiteY38" fmla="*/ 439867 h 561034"/>
              <a:gd name="connsiteX39" fmla="*/ 197986 w 718173"/>
              <a:gd name="connsiteY39" fmla="*/ 434519 h 561034"/>
              <a:gd name="connsiteX40" fmla="*/ 238853 w 718173"/>
              <a:gd name="connsiteY40" fmla="*/ 413525 h 561034"/>
              <a:gd name="connsiteX41" fmla="*/ 191383 w 718173"/>
              <a:gd name="connsiteY41" fmla="*/ 498757 h 561034"/>
              <a:gd name="connsiteX42" fmla="*/ 156921 w 718173"/>
              <a:gd name="connsiteY42" fmla="*/ 517573 h 561034"/>
              <a:gd name="connsiteX43" fmla="*/ 203334 w 718173"/>
              <a:gd name="connsiteY43" fmla="*/ 492288 h 561034"/>
              <a:gd name="connsiteX44" fmla="*/ 250539 w 718173"/>
              <a:gd name="connsiteY44" fmla="*/ 407583 h 561034"/>
              <a:gd name="connsiteX45" fmla="*/ 294640 w 718173"/>
              <a:gd name="connsiteY45" fmla="*/ 384343 h 561034"/>
              <a:gd name="connsiteX46" fmla="*/ 257075 w 718173"/>
              <a:gd name="connsiteY46" fmla="*/ 463040 h 561034"/>
              <a:gd name="connsiteX47" fmla="*/ 203334 w 718173"/>
              <a:gd name="connsiteY47" fmla="*/ 492288 h 561034"/>
              <a:gd name="connsiteX48" fmla="*/ 314447 w 718173"/>
              <a:gd name="connsiteY48" fmla="*/ 431746 h 561034"/>
              <a:gd name="connsiteX49" fmla="*/ 268892 w 718173"/>
              <a:gd name="connsiteY49" fmla="*/ 456570 h 561034"/>
              <a:gd name="connsiteX50" fmla="*/ 304411 w 718173"/>
              <a:gd name="connsiteY50" fmla="*/ 379128 h 561034"/>
              <a:gd name="connsiteX51" fmla="*/ 369443 w 718173"/>
              <a:gd name="connsiteY51" fmla="*/ 344533 h 561034"/>
              <a:gd name="connsiteX52" fmla="*/ 323359 w 718173"/>
              <a:gd name="connsiteY52" fmla="*/ 426993 h 561034"/>
              <a:gd name="connsiteX53" fmla="*/ 314447 w 718173"/>
              <a:gd name="connsiteY53" fmla="*/ 431746 h 561034"/>
              <a:gd name="connsiteX54" fmla="*/ 335045 w 718173"/>
              <a:gd name="connsiteY54" fmla="*/ 420985 h 561034"/>
              <a:gd name="connsiteX55" fmla="*/ 381392 w 718173"/>
              <a:gd name="connsiteY55" fmla="*/ 338129 h 561034"/>
              <a:gd name="connsiteX56" fmla="*/ 430643 w 718173"/>
              <a:gd name="connsiteY56" fmla="*/ 311522 h 561034"/>
              <a:gd name="connsiteX57" fmla="*/ 388391 w 718173"/>
              <a:gd name="connsiteY57" fmla="*/ 389559 h 561034"/>
              <a:gd name="connsiteX58" fmla="*/ 335045 w 718173"/>
              <a:gd name="connsiteY58" fmla="*/ 420985 h 561034"/>
              <a:gd name="connsiteX59" fmla="*/ 404433 w 718173"/>
              <a:gd name="connsiteY59" fmla="*/ 375034 h 561034"/>
              <a:gd name="connsiteX60" fmla="*/ 435133 w 718173"/>
              <a:gd name="connsiteY60" fmla="*/ 318388 h 561034"/>
              <a:gd name="connsiteX61" fmla="*/ 404433 w 718173"/>
              <a:gd name="connsiteY61" fmla="*/ 375034 h 561034"/>
              <a:gd name="connsiteX62" fmla="*/ 435001 w 718173"/>
              <a:gd name="connsiteY62" fmla="*/ 383683 h 561034"/>
              <a:gd name="connsiteX63" fmla="*/ 433086 w 718173"/>
              <a:gd name="connsiteY63" fmla="*/ 380976 h 561034"/>
              <a:gd name="connsiteX64" fmla="*/ 464776 w 718173"/>
              <a:gd name="connsiteY64" fmla="*/ 319181 h 561034"/>
              <a:gd name="connsiteX65" fmla="*/ 480423 w 718173"/>
              <a:gd name="connsiteY65" fmla="*/ 428511 h 561034"/>
              <a:gd name="connsiteX66" fmla="*/ 473887 w 718173"/>
              <a:gd name="connsiteY66" fmla="*/ 452015 h 561034"/>
              <a:gd name="connsiteX67" fmla="*/ 435001 w 718173"/>
              <a:gd name="connsiteY67" fmla="*/ 383683 h 561034"/>
              <a:gd name="connsiteX68" fmla="*/ 485375 w 718173"/>
              <a:gd name="connsiteY68" fmla="*/ 412006 h 561034"/>
              <a:gd name="connsiteX69" fmla="*/ 471114 w 718173"/>
              <a:gd name="connsiteY69" fmla="*/ 311984 h 561034"/>
              <a:gd name="connsiteX70" fmla="*/ 468077 w 718173"/>
              <a:gd name="connsiteY70" fmla="*/ 309409 h 561034"/>
              <a:gd name="connsiteX71" fmla="*/ 469332 w 718173"/>
              <a:gd name="connsiteY71" fmla="*/ 305382 h 561034"/>
              <a:gd name="connsiteX72" fmla="*/ 496995 w 718173"/>
              <a:gd name="connsiteY72" fmla="*/ 377279 h 561034"/>
              <a:gd name="connsiteX73" fmla="*/ 485375 w 718173"/>
              <a:gd name="connsiteY73" fmla="*/ 412006 h 561034"/>
              <a:gd name="connsiteX74" fmla="*/ 507162 w 718173"/>
              <a:gd name="connsiteY74" fmla="*/ 441055 h 561034"/>
              <a:gd name="connsiteX75" fmla="*/ 520300 w 718173"/>
              <a:gd name="connsiteY75" fmla="*/ 398934 h 561034"/>
              <a:gd name="connsiteX76" fmla="*/ 533637 w 718173"/>
              <a:gd name="connsiteY76" fmla="*/ 390549 h 561034"/>
              <a:gd name="connsiteX77" fmla="*/ 633592 w 718173"/>
              <a:gd name="connsiteY77" fmla="*/ 253292 h 561034"/>
              <a:gd name="connsiteX78" fmla="*/ 507162 w 718173"/>
              <a:gd name="connsiteY78" fmla="*/ 441055 h 561034"/>
              <a:gd name="connsiteX79" fmla="*/ 522875 w 718173"/>
              <a:gd name="connsiteY79" fmla="*/ 343806 h 561034"/>
              <a:gd name="connsiteX80" fmla="*/ 494288 w 718173"/>
              <a:gd name="connsiteY80" fmla="*/ 269533 h 561034"/>
              <a:gd name="connsiteX81" fmla="*/ 490459 w 718173"/>
              <a:gd name="connsiteY81" fmla="*/ 263327 h 561034"/>
              <a:gd name="connsiteX82" fmla="*/ 464050 w 718173"/>
              <a:gd name="connsiteY82" fmla="*/ 251905 h 561034"/>
              <a:gd name="connsiteX83" fmla="*/ 241757 w 718173"/>
              <a:gd name="connsiteY83" fmla="*/ 370941 h 561034"/>
              <a:gd name="connsiteX84" fmla="*/ 192044 w 718173"/>
              <a:gd name="connsiteY84" fmla="*/ 396755 h 561034"/>
              <a:gd name="connsiteX85" fmla="*/ 145235 w 718173"/>
              <a:gd name="connsiteY85" fmla="*/ 373978 h 561034"/>
              <a:gd name="connsiteX86" fmla="*/ 81393 w 718173"/>
              <a:gd name="connsiteY86" fmla="*/ 291386 h 561034"/>
              <a:gd name="connsiteX87" fmla="*/ 417902 w 718173"/>
              <a:gd name="connsiteY87" fmla="*/ 155250 h 561034"/>
              <a:gd name="connsiteX88" fmla="*/ 430577 w 718173"/>
              <a:gd name="connsiteY88" fmla="*/ 132869 h 561034"/>
              <a:gd name="connsiteX89" fmla="*/ 396247 w 718173"/>
              <a:gd name="connsiteY89" fmla="*/ 45854 h 561034"/>
              <a:gd name="connsiteX90" fmla="*/ 670696 w 718173"/>
              <a:gd name="connsiteY90" fmla="*/ 140660 h 561034"/>
              <a:gd name="connsiteX91" fmla="*/ 522875 w 718173"/>
              <a:gd name="connsiteY91" fmla="*/ 343806 h 561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718173" h="561034">
                <a:moveTo>
                  <a:pt x="704433" y="114252"/>
                </a:moveTo>
                <a:cubicBezTo>
                  <a:pt x="595762" y="74111"/>
                  <a:pt x="486299" y="36347"/>
                  <a:pt x="376045" y="960"/>
                </a:cubicBezTo>
                <a:cubicBezTo>
                  <a:pt x="370169" y="-955"/>
                  <a:pt x="365217" y="167"/>
                  <a:pt x="361453" y="2808"/>
                </a:cubicBezTo>
                <a:cubicBezTo>
                  <a:pt x="350032" y="4459"/>
                  <a:pt x="339667" y="16673"/>
                  <a:pt x="347061" y="29811"/>
                </a:cubicBezTo>
                <a:cubicBezTo>
                  <a:pt x="364094" y="60114"/>
                  <a:pt x="378025" y="91474"/>
                  <a:pt x="389380" y="124089"/>
                </a:cubicBezTo>
                <a:cubicBezTo>
                  <a:pt x="267902" y="152874"/>
                  <a:pt x="168739" y="240154"/>
                  <a:pt x="44883" y="262138"/>
                </a:cubicBezTo>
                <a:cubicBezTo>
                  <a:pt x="40526" y="262931"/>
                  <a:pt x="36763" y="266166"/>
                  <a:pt x="34320" y="270259"/>
                </a:cubicBezTo>
                <a:cubicBezTo>
                  <a:pt x="28246" y="271447"/>
                  <a:pt x="22833" y="276003"/>
                  <a:pt x="22634" y="283991"/>
                </a:cubicBezTo>
                <a:cubicBezTo>
                  <a:pt x="21908" y="317596"/>
                  <a:pt x="15438" y="348296"/>
                  <a:pt x="1771" y="379062"/>
                </a:cubicBezTo>
                <a:cubicBezTo>
                  <a:pt x="-936" y="385202"/>
                  <a:pt x="-803" y="391606"/>
                  <a:pt x="4016" y="396689"/>
                </a:cubicBezTo>
                <a:cubicBezTo>
                  <a:pt x="49306" y="444026"/>
                  <a:pt x="87005" y="496249"/>
                  <a:pt x="117968" y="553951"/>
                </a:cubicBezTo>
                <a:cubicBezTo>
                  <a:pt x="122722" y="562798"/>
                  <a:pt x="132691" y="562600"/>
                  <a:pt x="139228" y="557516"/>
                </a:cubicBezTo>
                <a:cubicBezTo>
                  <a:pt x="141934" y="557780"/>
                  <a:pt x="144773" y="557318"/>
                  <a:pt x="147744" y="555734"/>
                </a:cubicBezTo>
                <a:cubicBezTo>
                  <a:pt x="220301" y="516187"/>
                  <a:pt x="293056" y="477037"/>
                  <a:pt x="365415" y="437160"/>
                </a:cubicBezTo>
                <a:cubicBezTo>
                  <a:pt x="384231" y="426795"/>
                  <a:pt x="399746" y="415703"/>
                  <a:pt x="412818" y="403555"/>
                </a:cubicBezTo>
                <a:cubicBezTo>
                  <a:pt x="430842" y="435245"/>
                  <a:pt x="448865" y="466869"/>
                  <a:pt x="466889" y="498559"/>
                </a:cubicBezTo>
                <a:cubicBezTo>
                  <a:pt x="467616" y="499880"/>
                  <a:pt x="468539" y="500936"/>
                  <a:pt x="469596" y="501927"/>
                </a:cubicBezTo>
                <a:cubicBezTo>
                  <a:pt x="473491" y="510707"/>
                  <a:pt x="484649" y="515989"/>
                  <a:pt x="492175" y="506548"/>
                </a:cubicBezTo>
                <a:cubicBezTo>
                  <a:pt x="578663" y="398406"/>
                  <a:pt x="665282" y="287425"/>
                  <a:pt x="706413" y="153336"/>
                </a:cubicBezTo>
                <a:lnTo>
                  <a:pt x="715326" y="141122"/>
                </a:lnTo>
                <a:cubicBezTo>
                  <a:pt x="722786" y="130691"/>
                  <a:pt x="714336" y="117883"/>
                  <a:pt x="704433" y="114252"/>
                </a:cubicBezTo>
                <a:close/>
                <a:moveTo>
                  <a:pt x="31283" y="383221"/>
                </a:moveTo>
                <a:cubicBezTo>
                  <a:pt x="35442" y="372856"/>
                  <a:pt x="38875" y="362424"/>
                  <a:pt x="41781" y="351861"/>
                </a:cubicBezTo>
                <a:cubicBezTo>
                  <a:pt x="51881" y="378203"/>
                  <a:pt x="62049" y="404546"/>
                  <a:pt x="72150" y="430888"/>
                </a:cubicBezTo>
                <a:cubicBezTo>
                  <a:pt x="59209" y="414515"/>
                  <a:pt x="45543" y="398604"/>
                  <a:pt x="31283" y="383221"/>
                </a:cubicBezTo>
                <a:close/>
                <a:moveTo>
                  <a:pt x="127937" y="512358"/>
                </a:moveTo>
                <a:cubicBezTo>
                  <a:pt x="115592" y="491429"/>
                  <a:pt x="102189" y="471227"/>
                  <a:pt x="87863" y="451685"/>
                </a:cubicBezTo>
                <a:cubicBezTo>
                  <a:pt x="73536" y="414317"/>
                  <a:pt x="59144" y="376949"/>
                  <a:pt x="44751" y="339581"/>
                </a:cubicBezTo>
                <a:cubicBezTo>
                  <a:pt x="46996" y="329678"/>
                  <a:pt x="48844" y="319709"/>
                  <a:pt x="49967" y="309542"/>
                </a:cubicBezTo>
                <a:cubicBezTo>
                  <a:pt x="67462" y="332187"/>
                  <a:pt x="84958" y="354832"/>
                  <a:pt x="102453" y="377477"/>
                </a:cubicBezTo>
                <a:cubicBezTo>
                  <a:pt x="115262" y="411016"/>
                  <a:pt x="128004" y="444488"/>
                  <a:pt x="140812" y="478027"/>
                </a:cubicBezTo>
                <a:cubicBezTo>
                  <a:pt x="136520" y="489515"/>
                  <a:pt x="132229" y="500936"/>
                  <a:pt x="127937" y="512358"/>
                </a:cubicBezTo>
                <a:close/>
                <a:moveTo>
                  <a:pt x="144641" y="467794"/>
                </a:moveTo>
                <a:cubicBezTo>
                  <a:pt x="135662" y="444290"/>
                  <a:pt x="126683" y="420787"/>
                  <a:pt x="117771" y="397283"/>
                </a:cubicBezTo>
                <a:cubicBezTo>
                  <a:pt x="122061" y="402895"/>
                  <a:pt x="126419" y="408441"/>
                  <a:pt x="130711" y="414053"/>
                </a:cubicBezTo>
                <a:cubicBezTo>
                  <a:pt x="140217" y="426332"/>
                  <a:pt x="147414" y="435047"/>
                  <a:pt x="155270" y="439669"/>
                </a:cubicBezTo>
                <a:cubicBezTo>
                  <a:pt x="151705" y="449044"/>
                  <a:pt x="148206" y="458419"/>
                  <a:pt x="144641" y="467794"/>
                </a:cubicBezTo>
                <a:close/>
                <a:moveTo>
                  <a:pt x="156921" y="517573"/>
                </a:moveTo>
                <a:cubicBezTo>
                  <a:pt x="166626" y="491693"/>
                  <a:pt x="176397" y="465747"/>
                  <a:pt x="186168" y="439867"/>
                </a:cubicBezTo>
                <a:cubicBezTo>
                  <a:pt x="189799" y="438481"/>
                  <a:pt x="193695" y="436698"/>
                  <a:pt x="197986" y="434519"/>
                </a:cubicBezTo>
                <a:cubicBezTo>
                  <a:pt x="211652" y="427587"/>
                  <a:pt x="225252" y="420523"/>
                  <a:pt x="238853" y="413525"/>
                </a:cubicBezTo>
                <a:lnTo>
                  <a:pt x="191383" y="498757"/>
                </a:lnTo>
                <a:cubicBezTo>
                  <a:pt x="179896" y="505096"/>
                  <a:pt x="168408" y="511302"/>
                  <a:pt x="156921" y="517573"/>
                </a:cubicBezTo>
                <a:close/>
                <a:moveTo>
                  <a:pt x="203334" y="492288"/>
                </a:moveTo>
                <a:cubicBezTo>
                  <a:pt x="219047" y="464031"/>
                  <a:pt x="234760" y="435774"/>
                  <a:pt x="250539" y="407583"/>
                </a:cubicBezTo>
                <a:cubicBezTo>
                  <a:pt x="265261" y="399924"/>
                  <a:pt x="279918" y="392068"/>
                  <a:pt x="294640" y="384343"/>
                </a:cubicBezTo>
                <a:cubicBezTo>
                  <a:pt x="283747" y="411346"/>
                  <a:pt x="271203" y="437556"/>
                  <a:pt x="257075" y="463040"/>
                </a:cubicBezTo>
                <a:cubicBezTo>
                  <a:pt x="239116" y="472811"/>
                  <a:pt x="221225" y="482516"/>
                  <a:pt x="203334" y="492288"/>
                </a:cubicBezTo>
                <a:close/>
                <a:moveTo>
                  <a:pt x="314447" y="431746"/>
                </a:moveTo>
                <a:lnTo>
                  <a:pt x="268892" y="456570"/>
                </a:lnTo>
                <a:cubicBezTo>
                  <a:pt x="282294" y="431482"/>
                  <a:pt x="294046" y="405668"/>
                  <a:pt x="304411" y="379128"/>
                </a:cubicBezTo>
                <a:cubicBezTo>
                  <a:pt x="326132" y="367640"/>
                  <a:pt x="347787" y="356152"/>
                  <a:pt x="369443" y="344533"/>
                </a:cubicBezTo>
                <a:cubicBezTo>
                  <a:pt x="354059" y="371997"/>
                  <a:pt x="338677" y="399528"/>
                  <a:pt x="323359" y="426993"/>
                </a:cubicBezTo>
                <a:cubicBezTo>
                  <a:pt x="320389" y="428577"/>
                  <a:pt x="317418" y="430162"/>
                  <a:pt x="314447" y="431746"/>
                </a:cubicBezTo>
                <a:close/>
                <a:moveTo>
                  <a:pt x="335045" y="420985"/>
                </a:moveTo>
                <a:cubicBezTo>
                  <a:pt x="350495" y="393388"/>
                  <a:pt x="365943" y="365725"/>
                  <a:pt x="381392" y="338129"/>
                </a:cubicBezTo>
                <a:cubicBezTo>
                  <a:pt x="397831" y="329282"/>
                  <a:pt x="414270" y="320435"/>
                  <a:pt x="430643" y="311522"/>
                </a:cubicBezTo>
                <a:cubicBezTo>
                  <a:pt x="416581" y="337534"/>
                  <a:pt x="402453" y="363547"/>
                  <a:pt x="388391" y="389559"/>
                </a:cubicBezTo>
                <a:cubicBezTo>
                  <a:pt x="372215" y="401905"/>
                  <a:pt x="353399" y="411544"/>
                  <a:pt x="335045" y="420985"/>
                </a:cubicBezTo>
                <a:close/>
                <a:moveTo>
                  <a:pt x="404433" y="375034"/>
                </a:moveTo>
                <a:lnTo>
                  <a:pt x="435133" y="318388"/>
                </a:lnTo>
                <a:cubicBezTo>
                  <a:pt x="428267" y="339119"/>
                  <a:pt x="419288" y="358859"/>
                  <a:pt x="404433" y="375034"/>
                </a:cubicBezTo>
                <a:close/>
                <a:moveTo>
                  <a:pt x="435001" y="383683"/>
                </a:moveTo>
                <a:cubicBezTo>
                  <a:pt x="434407" y="382693"/>
                  <a:pt x="433813" y="381768"/>
                  <a:pt x="433086" y="380976"/>
                </a:cubicBezTo>
                <a:cubicBezTo>
                  <a:pt x="446488" y="363216"/>
                  <a:pt x="456524" y="342948"/>
                  <a:pt x="464776" y="319181"/>
                </a:cubicBezTo>
                <a:cubicBezTo>
                  <a:pt x="469992" y="355624"/>
                  <a:pt x="475207" y="392068"/>
                  <a:pt x="480423" y="428511"/>
                </a:cubicBezTo>
                <a:cubicBezTo>
                  <a:pt x="478179" y="436302"/>
                  <a:pt x="476000" y="444158"/>
                  <a:pt x="473887" y="452015"/>
                </a:cubicBezTo>
                <a:cubicBezTo>
                  <a:pt x="460947" y="429237"/>
                  <a:pt x="448007" y="406460"/>
                  <a:pt x="435001" y="383683"/>
                </a:cubicBezTo>
                <a:close/>
                <a:moveTo>
                  <a:pt x="485375" y="412006"/>
                </a:moveTo>
                <a:lnTo>
                  <a:pt x="471114" y="311984"/>
                </a:lnTo>
                <a:cubicBezTo>
                  <a:pt x="470851" y="310070"/>
                  <a:pt x="469530" y="309343"/>
                  <a:pt x="468077" y="309409"/>
                </a:cubicBezTo>
                <a:cubicBezTo>
                  <a:pt x="468539" y="308089"/>
                  <a:pt x="468936" y="306769"/>
                  <a:pt x="469332" y="305382"/>
                </a:cubicBezTo>
                <a:lnTo>
                  <a:pt x="496995" y="377279"/>
                </a:lnTo>
                <a:cubicBezTo>
                  <a:pt x="492835" y="388833"/>
                  <a:pt x="489006" y="400386"/>
                  <a:pt x="485375" y="412006"/>
                </a:cubicBezTo>
                <a:close/>
                <a:moveTo>
                  <a:pt x="507162" y="441055"/>
                </a:moveTo>
                <a:cubicBezTo>
                  <a:pt x="511189" y="426927"/>
                  <a:pt x="515547" y="412864"/>
                  <a:pt x="520300" y="398934"/>
                </a:cubicBezTo>
                <a:cubicBezTo>
                  <a:pt x="525186" y="398274"/>
                  <a:pt x="530005" y="395501"/>
                  <a:pt x="533637" y="390549"/>
                </a:cubicBezTo>
                <a:lnTo>
                  <a:pt x="633592" y="253292"/>
                </a:lnTo>
                <a:cubicBezTo>
                  <a:pt x="598667" y="319973"/>
                  <a:pt x="553839" y="381372"/>
                  <a:pt x="507162" y="441055"/>
                </a:cubicBezTo>
                <a:close/>
                <a:moveTo>
                  <a:pt x="522875" y="343806"/>
                </a:moveTo>
                <a:cubicBezTo>
                  <a:pt x="513368" y="319048"/>
                  <a:pt x="503861" y="294291"/>
                  <a:pt x="494288" y="269533"/>
                </a:cubicBezTo>
                <a:cubicBezTo>
                  <a:pt x="493363" y="267024"/>
                  <a:pt x="491977" y="265043"/>
                  <a:pt x="490459" y="263327"/>
                </a:cubicBezTo>
                <a:cubicBezTo>
                  <a:pt x="487290" y="253292"/>
                  <a:pt x="476066" y="245303"/>
                  <a:pt x="464050" y="251905"/>
                </a:cubicBezTo>
                <a:cubicBezTo>
                  <a:pt x="390371" y="292310"/>
                  <a:pt x="316295" y="332055"/>
                  <a:pt x="241757" y="370941"/>
                </a:cubicBezTo>
                <a:cubicBezTo>
                  <a:pt x="225450" y="379458"/>
                  <a:pt x="209077" y="389955"/>
                  <a:pt x="192044" y="396755"/>
                </a:cubicBezTo>
                <a:cubicBezTo>
                  <a:pt x="165305" y="407384"/>
                  <a:pt x="161146" y="394576"/>
                  <a:pt x="145235" y="373978"/>
                </a:cubicBezTo>
                <a:cubicBezTo>
                  <a:pt x="123976" y="346447"/>
                  <a:pt x="102718" y="318916"/>
                  <a:pt x="81393" y="291386"/>
                </a:cubicBezTo>
                <a:cubicBezTo>
                  <a:pt x="199373" y="261148"/>
                  <a:pt x="296820" y="177103"/>
                  <a:pt x="417902" y="155250"/>
                </a:cubicBezTo>
                <a:cubicBezTo>
                  <a:pt x="427342" y="153534"/>
                  <a:pt x="433350" y="141584"/>
                  <a:pt x="430577" y="132869"/>
                </a:cubicBezTo>
                <a:cubicBezTo>
                  <a:pt x="421269" y="102830"/>
                  <a:pt x="409781" y="73913"/>
                  <a:pt x="396247" y="45854"/>
                </a:cubicBezTo>
                <a:cubicBezTo>
                  <a:pt x="488280" y="75827"/>
                  <a:pt x="579785" y="107385"/>
                  <a:pt x="670696" y="140660"/>
                </a:cubicBezTo>
                <a:cubicBezTo>
                  <a:pt x="621510" y="208331"/>
                  <a:pt x="572193" y="276069"/>
                  <a:pt x="522875" y="343806"/>
                </a:cubicBezTo>
                <a:close/>
              </a:path>
            </a:pathLst>
          </a:custGeom>
          <a:solidFill>
            <a:schemeClr val="accent2"/>
          </a:solidFill>
          <a:ln w="65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6346674" y="2093898"/>
            <a:ext cx="36215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>
                <a:solidFill>
                  <a:schemeClr val="tx1"/>
                </a:solidFill>
              </a:rPr>
              <a:t>Tỉ số phần trăm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2816042" y="3430865"/>
            <a:ext cx="57983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: </a:t>
            </a:r>
            <a:r>
              <a:rPr lang="vi-VN" sz="3600" b="1" dirty="0" smtClean="0">
                <a:solidFill>
                  <a:srgbClr val="C00000"/>
                </a:solidFill>
              </a:rPr>
              <a:t>Hai </a:t>
            </a:r>
            <a:r>
              <a:rPr lang="vi-VN" sz="3600" b="1" dirty="0">
                <a:solidFill>
                  <a:srgbClr val="C00000"/>
                </a:solidFill>
              </a:rPr>
              <a:t>mươi lăm phần trăm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2816042" y="4635133"/>
            <a:ext cx="42370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/>
              <a:t>Kí hiệu phần trăm:</a:t>
            </a:r>
            <a:endParaRPr lang="en-US" sz="3600" b="1" dirty="0"/>
          </a:p>
        </p:txBody>
      </p:sp>
      <p:sp>
        <p:nvSpPr>
          <p:cNvPr id="136" name="Rectangle 135"/>
          <p:cNvSpPr/>
          <p:nvPr/>
        </p:nvSpPr>
        <p:spPr>
          <a:xfrm>
            <a:off x="7105535" y="4404300"/>
            <a:ext cx="93647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600" b="1" dirty="0">
                <a:solidFill>
                  <a:srgbClr val="C00000"/>
                </a:solidFill>
              </a:rPr>
              <a:t>%</a:t>
            </a:r>
            <a:endParaRPr lang="en-US" sz="6600" b="1" dirty="0">
              <a:solidFill>
                <a:srgbClr val="C00000"/>
              </a:solidFill>
            </a:endParaRPr>
          </a:p>
        </p:txBody>
      </p:sp>
      <p:pic>
        <p:nvPicPr>
          <p:cNvPr id="2125" name="图片 212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-690044" y="4457512"/>
            <a:ext cx="3825130" cy="25500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08824" y="3338338"/>
            <a:ext cx="15544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 dirty="0">
                <a:solidFill>
                  <a:srgbClr val="00B0F0"/>
                </a:solidFill>
              </a:rPr>
              <a:t>25%</a:t>
            </a:r>
            <a:endParaRPr lang="en-US" sz="4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135" grpId="0"/>
      <p:bldP spid="136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F7DBC84F-CFD1-4ACF-8606-8EB1674EF91B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可爱恐龙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</TotalTime>
  <Words>731</Words>
  <Application>Microsoft Office PowerPoint</Application>
  <PresentationFormat>Widescreen</PresentationFormat>
  <Paragraphs>130</Paragraphs>
  <Slides>23</Slides>
  <Notes>11</Notes>
  <HiddenSlides>0</HiddenSlides>
  <MMClips>1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41" baseType="lpstr">
      <vt:lpstr>Microsoft YaHei</vt:lpstr>
      <vt:lpstr>MS Mincho</vt:lpstr>
      <vt:lpstr>黑体</vt:lpstr>
      <vt:lpstr>Arial</vt:lpstr>
      <vt:lpstr>Calibri</vt:lpstr>
      <vt:lpstr>Cambria</vt:lpstr>
      <vt:lpstr>Cambria Math</vt:lpstr>
      <vt:lpstr>Kingthings Petrock Vi</vt:lpstr>
      <vt:lpstr>Roboto Black</vt:lpstr>
      <vt:lpstr>Shelia VNF</vt:lpstr>
      <vt:lpstr>Staatliches</vt:lpstr>
      <vt:lpstr>Times New Roman</vt:lpstr>
      <vt:lpstr>Wingdings</vt:lpstr>
      <vt:lpstr>方正静蕾简体</vt:lpstr>
      <vt:lpstr>汉仪中圆简</vt:lpstr>
      <vt:lpstr>等线</vt:lpstr>
      <vt:lpstr>第一PPT，www.1ppt.com</vt:lpstr>
      <vt:lpstr>Microsoft Equation 3.0</vt:lpstr>
      <vt:lpstr>PowerPoint Presentation</vt:lpstr>
      <vt:lpstr>PowerPoint Presentation</vt:lpstr>
      <vt:lpstr>PowerPoint Presentation</vt:lpstr>
      <vt:lpstr>1. Viết các thương sau đây dưới dạng phân số: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Admin</dc:creator>
  <dc:description>9Slide.vn</dc:description>
  <cp:lastModifiedBy>dientrieu</cp:lastModifiedBy>
  <cp:revision>302</cp:revision>
  <dcterms:created xsi:type="dcterms:W3CDTF">2018-02-08T10:13:00Z</dcterms:created>
  <dcterms:modified xsi:type="dcterms:W3CDTF">2024-01-09T13:58:30Z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A131FC63CC044A92B4B10A9F4A3FA3DE_12</vt:lpwstr>
  </property>
  <property fmtid="{D5CDD505-2E9C-101B-9397-08002B2CF9AE}" pid="3" name="KSOProductBuildVer">
    <vt:lpwstr>1033-12.2.0.13359</vt:lpwstr>
  </property>
</Properties>
</file>