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88" r:id="rId5"/>
    <p:sldId id="259" r:id="rId6"/>
    <p:sldId id="260" r:id="rId7"/>
    <p:sldId id="261" r:id="rId8"/>
    <p:sldId id="291" r:id="rId9"/>
    <p:sldId id="289" r:id="rId10"/>
    <p:sldId id="290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7A6B"/>
    <a:srgbClr val="3C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0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4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1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49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6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DB5A-A7B4-4958-A4A6-EEF1F2B5136B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59BC-8EED-4287-8DBF-3BC4D82BF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BB62-F932-401A-A965-F33FA2D32E3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B0A1-9276-4D9F-9EA3-769444ED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1834-319E-1EE8-384E-40D3E6F9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A24E-5734-EB5A-9717-E6835E352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72318F-8A19-A450-69D4-1EE6D5FB5EDB}"/>
              </a:ext>
            </a:extLst>
          </p:cNvPr>
          <p:cNvSpPr txBox="1">
            <a:spLocks/>
          </p:cNvSpPr>
          <p:nvPr/>
        </p:nvSpPr>
        <p:spPr>
          <a:xfrm>
            <a:off x="1792288" y="53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49A25-8294-B12D-44F6-00660BBC8022}"/>
              </a:ext>
            </a:extLst>
          </p:cNvPr>
          <p:cNvSpPr txBox="1"/>
          <p:nvPr/>
        </p:nvSpPr>
        <p:spPr>
          <a:xfrm>
            <a:off x="152400" y="1752600"/>
            <a:ext cx="8991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 Toán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Calibri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Củng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cố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dò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900" y="1777425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Thực</a:t>
            </a:r>
            <a:r>
              <a:rPr lang="en-US" sz="3600" b="1" u="sng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hành</a:t>
            </a:r>
            <a:r>
              <a:rPr lang="en-US" sz="3600" b="1" u="sng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Toán</a:t>
            </a:r>
            <a:endParaRPr lang="en-US" sz="3600" b="1" u="sng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691825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err="1">
                <a:solidFill>
                  <a:srgbClr val="0033CC"/>
                </a:solidFill>
                <a:latin typeface="HP001 4 hàng" pitchFamily="34" charset="0"/>
              </a:rPr>
              <a:t>Bài</a:t>
            </a:r>
            <a:r>
              <a:rPr lang="en-US" sz="3600" b="1" u="sng" dirty="0">
                <a:solidFill>
                  <a:srgbClr val="0033CC"/>
                </a:solidFill>
                <a:latin typeface="HP001 4 hàng" pitchFamily="34" charset="0"/>
              </a:rPr>
              <a:t> 8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: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Thực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hành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lắp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ghép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, </a:t>
            </a:r>
          </a:p>
          <a:p>
            <a:pPr algn="ctr"/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xếp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hình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Tiết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98937-471A-4E0D-8B39-0E137EF4FB27}"/>
              </a:ext>
            </a:extLst>
          </p:cNvPr>
          <p:cNvCxnSpPr>
            <a:cxnSpLocks/>
          </p:cNvCxnSpPr>
          <p:nvPr/>
        </p:nvCxnSpPr>
        <p:spPr>
          <a:xfrm flipV="1">
            <a:off x="2133600" y="29718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1D6EB4-DE21-4119-A2EF-508BEB722102}"/>
              </a:ext>
            </a:extLst>
          </p:cNvPr>
          <p:cNvCxnSpPr>
            <a:cxnSpLocks/>
          </p:cNvCxnSpPr>
          <p:nvPr/>
        </p:nvCxnSpPr>
        <p:spPr>
          <a:xfrm flipH="1" flipV="1">
            <a:off x="1219200" y="2971800"/>
            <a:ext cx="9144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912CF2-F2C3-4E97-AABB-AC6708771685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2971800"/>
            <a:ext cx="9144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58092-D173-4E59-B6C1-F3DD450BDA5D}"/>
              </a:ext>
            </a:extLst>
          </p:cNvPr>
          <p:cNvCxnSpPr>
            <a:cxnSpLocks/>
          </p:cNvCxnSpPr>
          <p:nvPr/>
        </p:nvCxnSpPr>
        <p:spPr>
          <a:xfrm flipV="1">
            <a:off x="5638800" y="3886200"/>
            <a:ext cx="10668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96F8F9-D131-481B-A9EC-F73CFFAA7B82}"/>
              </a:ext>
            </a:extLst>
          </p:cNvPr>
          <p:cNvCxnSpPr>
            <a:cxnSpLocks/>
          </p:cNvCxnSpPr>
          <p:nvPr/>
        </p:nvCxnSpPr>
        <p:spPr>
          <a:xfrm flipV="1">
            <a:off x="6642295" y="38862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62726F-004F-4313-8400-4EDA95959009}"/>
              </a:ext>
            </a:extLst>
          </p:cNvPr>
          <p:cNvCxnSpPr>
            <a:cxnSpLocks/>
          </p:cNvCxnSpPr>
          <p:nvPr/>
        </p:nvCxnSpPr>
        <p:spPr>
          <a:xfrm>
            <a:off x="5638800" y="3886200"/>
            <a:ext cx="1066800" cy="46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9960D4-88CF-476C-81FC-CB6FAB48DA45}"/>
              </a:ext>
            </a:extLst>
          </p:cNvPr>
          <p:cNvCxnSpPr>
            <a:cxnSpLocks/>
          </p:cNvCxnSpPr>
          <p:nvPr/>
        </p:nvCxnSpPr>
        <p:spPr>
          <a:xfrm flipV="1">
            <a:off x="2133600" y="51816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FE7E9F-4D4F-4A48-B0F9-53485E332EA5}"/>
              </a:ext>
            </a:extLst>
          </p:cNvPr>
          <p:cNvCxnSpPr>
            <a:cxnSpLocks/>
          </p:cNvCxnSpPr>
          <p:nvPr/>
        </p:nvCxnSpPr>
        <p:spPr>
          <a:xfrm flipV="1">
            <a:off x="3048000" y="51816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A31CE-E73E-4F63-BA0B-D581E3B3E217}"/>
              </a:ext>
            </a:extLst>
          </p:cNvPr>
          <p:cNvCxnSpPr>
            <a:cxnSpLocks/>
          </p:cNvCxnSpPr>
          <p:nvPr/>
        </p:nvCxnSpPr>
        <p:spPr>
          <a:xfrm flipH="1" flipV="1">
            <a:off x="2162908" y="5210614"/>
            <a:ext cx="855785" cy="8563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07882C-1270-4B4A-8FE0-62A45B67B270}"/>
              </a:ext>
            </a:extLst>
          </p:cNvPr>
          <p:cNvCxnSpPr>
            <a:cxnSpLocks/>
          </p:cNvCxnSpPr>
          <p:nvPr/>
        </p:nvCxnSpPr>
        <p:spPr>
          <a:xfrm flipV="1">
            <a:off x="6365631" y="5351877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429B45-A4E4-420C-B899-13996E9376FF}"/>
              </a:ext>
            </a:extLst>
          </p:cNvPr>
          <p:cNvCxnSpPr>
            <a:cxnSpLocks/>
          </p:cNvCxnSpPr>
          <p:nvPr/>
        </p:nvCxnSpPr>
        <p:spPr>
          <a:xfrm flipV="1">
            <a:off x="7315200" y="5351877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8A5980-060F-4B1D-95EA-CC3D25EBD175}"/>
              </a:ext>
            </a:extLst>
          </p:cNvPr>
          <p:cNvCxnSpPr>
            <a:cxnSpLocks/>
          </p:cNvCxnSpPr>
          <p:nvPr/>
        </p:nvCxnSpPr>
        <p:spPr>
          <a:xfrm flipH="1" flipV="1">
            <a:off x="6406662" y="5351877"/>
            <a:ext cx="873369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140"/>
          <a:stretch>
            <a:fillRect/>
          </a:stretch>
        </p:blipFill>
        <p:spPr bwMode="auto">
          <a:xfrm>
            <a:off x="228600" y="2286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733800" y="4191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4114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0C901B-2DA6-4DB5-A87E-733DAD8A67A5}"/>
              </a:ext>
            </a:extLst>
          </p:cNvPr>
          <p:cNvCxnSpPr>
            <a:cxnSpLocks/>
          </p:cNvCxnSpPr>
          <p:nvPr/>
        </p:nvCxnSpPr>
        <p:spPr>
          <a:xfrm flipH="1">
            <a:off x="6161063" y="36576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BD1F5A-4771-4666-9C83-6D3CDE0960AB}"/>
              </a:ext>
            </a:extLst>
          </p:cNvPr>
          <p:cNvCxnSpPr>
            <a:cxnSpLocks/>
          </p:cNvCxnSpPr>
          <p:nvPr/>
        </p:nvCxnSpPr>
        <p:spPr>
          <a:xfrm flipH="1" flipV="1">
            <a:off x="6161063" y="3657600"/>
            <a:ext cx="1447800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900" y="1777425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Thực</a:t>
            </a:r>
            <a:r>
              <a:rPr lang="en-US" sz="3600" b="1" u="sng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hành</a:t>
            </a:r>
            <a:r>
              <a:rPr lang="en-US" sz="3600" b="1" u="sng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HP001 4 hàng" pitchFamily="34" charset="0"/>
              </a:rPr>
              <a:t>Toán</a:t>
            </a:r>
            <a:endParaRPr lang="en-US" sz="3600" b="1" u="sng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691825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err="1">
                <a:solidFill>
                  <a:srgbClr val="0033CC"/>
                </a:solidFill>
                <a:latin typeface="HP001 4 hàng" pitchFamily="34" charset="0"/>
              </a:rPr>
              <a:t>Bài</a:t>
            </a:r>
            <a:r>
              <a:rPr lang="en-US" sz="3600" b="1" u="sng" dirty="0">
                <a:solidFill>
                  <a:srgbClr val="0033CC"/>
                </a:solidFill>
                <a:latin typeface="HP001 4 hàng" pitchFamily="34" charset="0"/>
              </a:rPr>
              <a:t> 8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: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Thực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hành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lắp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ghép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, </a:t>
            </a:r>
          </a:p>
          <a:p>
            <a:pPr algn="ctr"/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xếp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HP001 4 hàng" pitchFamily="34" charset="0"/>
              </a:rPr>
              <a:t>hình</a:t>
            </a:r>
            <a:r>
              <a:rPr lang="en-US" sz="3600" b="1" dirty="0">
                <a:solidFill>
                  <a:srgbClr val="0033CC"/>
                </a:solidFill>
                <a:latin typeface="HP001 4 hàng" pitchFamily="34" charset="0"/>
              </a:rPr>
              <a:t>(</a:t>
            </a:r>
            <a:r>
              <a:rPr lang="en-US" sz="3600" b="1" err="1">
                <a:solidFill>
                  <a:srgbClr val="0033CC"/>
                </a:solidFill>
                <a:latin typeface="HP001 4 hàng" pitchFamily="34" charset="0"/>
              </a:rPr>
              <a:t>Tiết</a:t>
            </a:r>
            <a:r>
              <a:rPr lang="en-US" sz="3600" b="1">
                <a:solidFill>
                  <a:srgbClr val="0033CC"/>
                </a:solidFill>
                <a:latin typeface="HP001 4 hàng" pitchFamily="34" charset="0"/>
              </a:rPr>
              <a:t> 2)</a:t>
            </a:r>
            <a:endParaRPr lang="en-US" sz="3600" b="1" dirty="0">
              <a:solidFill>
                <a:srgbClr val="0033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3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0"/>
            <a:ext cx="842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56294D-C91E-4C67-A3E6-5C57A43FAB5C}"/>
              </a:ext>
            </a:extLst>
          </p:cNvPr>
          <p:cNvCxnSpPr>
            <a:cxnSpLocks/>
          </p:cNvCxnSpPr>
          <p:nvPr/>
        </p:nvCxnSpPr>
        <p:spPr>
          <a:xfrm flipV="1">
            <a:off x="2057400" y="2438401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50A923-03B0-4A27-8407-A0D8E79A3BA0}"/>
              </a:ext>
            </a:extLst>
          </p:cNvPr>
          <p:cNvCxnSpPr>
            <a:cxnSpLocks/>
          </p:cNvCxnSpPr>
          <p:nvPr/>
        </p:nvCxnSpPr>
        <p:spPr>
          <a:xfrm flipV="1">
            <a:off x="1295400" y="2438401"/>
            <a:ext cx="762000" cy="69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919DDF-9700-4AA8-806E-48D765372491}"/>
              </a:ext>
            </a:extLst>
          </p:cNvPr>
          <p:cNvCxnSpPr>
            <a:cxnSpLocks/>
          </p:cNvCxnSpPr>
          <p:nvPr/>
        </p:nvCxnSpPr>
        <p:spPr>
          <a:xfrm flipH="1" flipV="1">
            <a:off x="2057400" y="2438401"/>
            <a:ext cx="76200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C2A5FB-FEFF-46D1-9EDC-E4A8DD8A4393}"/>
              </a:ext>
            </a:extLst>
          </p:cNvPr>
          <p:cNvCxnSpPr>
            <a:cxnSpLocks/>
          </p:cNvCxnSpPr>
          <p:nvPr/>
        </p:nvCxnSpPr>
        <p:spPr>
          <a:xfrm flipV="1">
            <a:off x="6705600" y="2452469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1A59C5-A789-4CEB-A132-C0F3F40341FE}"/>
              </a:ext>
            </a:extLst>
          </p:cNvPr>
          <p:cNvCxnSpPr>
            <a:cxnSpLocks/>
          </p:cNvCxnSpPr>
          <p:nvPr/>
        </p:nvCxnSpPr>
        <p:spPr>
          <a:xfrm flipV="1">
            <a:off x="7543800" y="2452469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7D0979-015B-445D-B593-7145CCF8653C}"/>
              </a:ext>
            </a:extLst>
          </p:cNvPr>
          <p:cNvCxnSpPr>
            <a:cxnSpLocks/>
          </p:cNvCxnSpPr>
          <p:nvPr/>
        </p:nvCxnSpPr>
        <p:spPr>
          <a:xfrm flipH="1" flipV="1">
            <a:off x="6781800" y="2460676"/>
            <a:ext cx="762000" cy="663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BC6F5F-9B62-4448-AF70-5F2DD2C70D19}"/>
              </a:ext>
            </a:extLst>
          </p:cNvPr>
          <p:cNvCxnSpPr>
            <a:cxnSpLocks/>
          </p:cNvCxnSpPr>
          <p:nvPr/>
        </p:nvCxnSpPr>
        <p:spPr>
          <a:xfrm flipV="1">
            <a:off x="1663505" y="3886200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22108B-2CF1-45E8-80D8-7B61F983CEAA}"/>
              </a:ext>
            </a:extLst>
          </p:cNvPr>
          <p:cNvCxnSpPr>
            <a:cxnSpLocks/>
          </p:cNvCxnSpPr>
          <p:nvPr/>
        </p:nvCxnSpPr>
        <p:spPr>
          <a:xfrm flipV="1">
            <a:off x="2438400" y="3886199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2A225B-929B-404B-9B63-02E943C7E287}"/>
              </a:ext>
            </a:extLst>
          </p:cNvPr>
          <p:cNvCxnSpPr>
            <a:cxnSpLocks/>
          </p:cNvCxnSpPr>
          <p:nvPr/>
        </p:nvCxnSpPr>
        <p:spPr>
          <a:xfrm flipH="1" flipV="1">
            <a:off x="1663505" y="3938370"/>
            <a:ext cx="774895" cy="633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E39128-BD8F-44AF-8B24-12AB05516C6A}"/>
              </a:ext>
            </a:extLst>
          </p:cNvPr>
          <p:cNvCxnSpPr>
            <a:cxnSpLocks/>
          </p:cNvCxnSpPr>
          <p:nvPr/>
        </p:nvCxnSpPr>
        <p:spPr>
          <a:xfrm flipV="1">
            <a:off x="7162800" y="3595471"/>
            <a:ext cx="0" cy="9765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ECF20F-F366-40DE-B66E-A7E63A816F7E}"/>
              </a:ext>
            </a:extLst>
          </p:cNvPr>
          <p:cNvCxnSpPr>
            <a:cxnSpLocks/>
          </p:cNvCxnSpPr>
          <p:nvPr/>
        </p:nvCxnSpPr>
        <p:spPr>
          <a:xfrm flipH="1" flipV="1">
            <a:off x="6629400" y="4083734"/>
            <a:ext cx="533399" cy="488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47E9BD-7BAE-4A2E-96CF-8CDE304524BD}"/>
              </a:ext>
            </a:extLst>
          </p:cNvPr>
          <p:cNvCxnSpPr>
            <a:cxnSpLocks/>
          </p:cNvCxnSpPr>
          <p:nvPr/>
        </p:nvCxnSpPr>
        <p:spPr>
          <a:xfrm flipV="1">
            <a:off x="7162799" y="4083734"/>
            <a:ext cx="609599" cy="488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A1165-C77B-4183-8321-135A6333A231}"/>
              </a:ext>
            </a:extLst>
          </p:cNvPr>
          <p:cNvCxnSpPr>
            <a:cxnSpLocks/>
          </p:cNvCxnSpPr>
          <p:nvPr/>
        </p:nvCxnSpPr>
        <p:spPr>
          <a:xfrm>
            <a:off x="1663505" y="5791200"/>
            <a:ext cx="786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F1D22F-3C23-494E-96E4-D852D56767F4}"/>
              </a:ext>
            </a:extLst>
          </p:cNvPr>
          <p:cNvCxnSpPr>
            <a:cxnSpLocks/>
          </p:cNvCxnSpPr>
          <p:nvPr/>
        </p:nvCxnSpPr>
        <p:spPr>
          <a:xfrm flipV="1">
            <a:off x="2035419" y="5105401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2159D7-353C-4C56-9232-FDC9AF49392A}"/>
              </a:ext>
            </a:extLst>
          </p:cNvPr>
          <p:cNvCxnSpPr>
            <a:cxnSpLocks/>
          </p:cNvCxnSpPr>
          <p:nvPr/>
        </p:nvCxnSpPr>
        <p:spPr>
          <a:xfrm flipH="1" flipV="1">
            <a:off x="1663505" y="5805268"/>
            <a:ext cx="762000" cy="566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C1F1C6-8BBE-4155-A1DC-FAD2043BC877}"/>
              </a:ext>
            </a:extLst>
          </p:cNvPr>
          <p:cNvCxnSpPr>
            <a:cxnSpLocks/>
          </p:cNvCxnSpPr>
          <p:nvPr/>
        </p:nvCxnSpPr>
        <p:spPr>
          <a:xfrm flipV="1">
            <a:off x="6781800" y="5632938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2736DC-DDDB-4C0E-B14E-D703BACEEE80}"/>
              </a:ext>
            </a:extLst>
          </p:cNvPr>
          <p:cNvCxnSpPr>
            <a:cxnSpLocks/>
          </p:cNvCxnSpPr>
          <p:nvPr/>
        </p:nvCxnSpPr>
        <p:spPr>
          <a:xfrm flipV="1">
            <a:off x="7543800" y="5612423"/>
            <a:ext cx="0" cy="685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99823E-8487-4BD7-A289-38A3B657B539}"/>
              </a:ext>
            </a:extLst>
          </p:cNvPr>
          <p:cNvCxnSpPr>
            <a:cxnSpLocks/>
          </p:cNvCxnSpPr>
          <p:nvPr/>
        </p:nvCxnSpPr>
        <p:spPr>
          <a:xfrm flipH="1" flipV="1">
            <a:off x="6729632" y="5653455"/>
            <a:ext cx="814168" cy="6447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6600" y="3657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3657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49</Words>
  <Application>Microsoft Office PowerPoint</Application>
  <PresentationFormat>Trình chiếu Trên màn hình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HP001 4 hàng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ĐẠI NHÂN</cp:lastModifiedBy>
  <cp:revision>56</cp:revision>
  <dcterms:created xsi:type="dcterms:W3CDTF">2022-09-19T08:02:19Z</dcterms:created>
  <dcterms:modified xsi:type="dcterms:W3CDTF">2024-01-14T14:05:12Z</dcterms:modified>
</cp:coreProperties>
</file>