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2" r:id="rId4"/>
    <p:sldId id="273" r:id="rId5"/>
    <p:sldId id="270" r:id="rId6"/>
    <p:sldId id="258" r:id="rId7"/>
    <p:sldId id="259" r:id="rId8"/>
    <p:sldId id="260" r:id="rId9"/>
    <p:sldId id="274" r:id="rId10"/>
    <p:sldId id="264" r:id="rId11"/>
    <p:sldId id="267" r:id="rId12"/>
    <p:sldId id="268" r:id="rId13"/>
    <p:sldId id="262" r:id="rId14"/>
    <p:sldId id="265" r:id="rId15"/>
    <p:sldId id="266" r:id="rId16"/>
    <p:sldId id="261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6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74340-9962-4640-9303-F0C867C8F39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1815A-A727-443B-A2C1-5702D1E0A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74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D24A-F468-4DF2-8FDC-EAB7EA7B566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28AA-799A-4E26-8CAA-1031B4825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559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D24A-F468-4DF2-8FDC-EAB7EA7B566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28AA-799A-4E26-8CAA-1031B4825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579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D24A-F468-4DF2-8FDC-EAB7EA7B566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28AA-799A-4E26-8CAA-1031B4825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958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6519432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D24A-F468-4DF2-8FDC-EAB7EA7B566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28AA-799A-4E26-8CAA-1031B4825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775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D24A-F468-4DF2-8FDC-EAB7EA7B566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28AA-799A-4E26-8CAA-1031B4825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58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D24A-F468-4DF2-8FDC-EAB7EA7B566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28AA-799A-4E26-8CAA-1031B4825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219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D24A-F468-4DF2-8FDC-EAB7EA7B566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28AA-799A-4E26-8CAA-1031B4825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797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D24A-F468-4DF2-8FDC-EAB7EA7B566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28AA-799A-4E26-8CAA-1031B4825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89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D24A-F468-4DF2-8FDC-EAB7EA7B566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28AA-799A-4E26-8CAA-1031B4825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199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D24A-F468-4DF2-8FDC-EAB7EA7B566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28AA-799A-4E26-8CAA-1031B4825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036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D24A-F468-4DF2-8FDC-EAB7EA7B566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28AA-799A-4E26-8CAA-1031B4825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705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2D24A-F468-4DF2-8FDC-EAB7EA7B566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E28AA-799A-4E26-8CAA-1031B4825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679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.png"/><Relationship Id="rId4" Type="http://schemas.microsoft.com/office/2007/relationships/hdphoto" Target="../media/hdphoto4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1892" y="126125"/>
            <a:ext cx="5464097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213" y="778670"/>
            <a:ext cx="348615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1759" y="3918803"/>
            <a:ext cx="5425667" cy="48474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ÔN TẬP VÀ BỔ SUNG</a:t>
            </a:r>
            <a:endParaRPr lang="en-US" sz="27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2062" y="2696216"/>
            <a:ext cx="3095206" cy="7001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100" b="1" spc="38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MÔN TOÁN</a:t>
            </a:r>
            <a:endParaRPr lang="en-US" sz="41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4701" y="1070987"/>
            <a:ext cx="6487510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Chào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các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em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học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sinh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lớp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2A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về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với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năm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học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mới</a:t>
            </a:r>
            <a:endParaRPr lang="en-US" sz="27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  <a:p>
            <a:pPr algn="ctr"/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(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2022- 2023)</a:t>
            </a:r>
            <a:endParaRPr lang="en-US" sz="27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  <a:p>
            <a:pPr algn="ctr"/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endParaRPr lang="en-US" sz="2700" dirty="0"/>
          </a:p>
        </p:txBody>
      </p:sp>
      <p:sp>
        <p:nvSpPr>
          <p:cNvPr id="11" name="Rectangle 10"/>
          <p:cNvSpPr/>
          <p:nvPr/>
        </p:nvSpPr>
        <p:spPr>
          <a:xfrm>
            <a:off x="2356945" y="604451"/>
            <a:ext cx="4502063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1188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Rectangle 3"/>
          <p:cNvSpPr/>
          <p:nvPr/>
        </p:nvSpPr>
        <p:spPr>
          <a:xfrm>
            <a:off x="2052494" y="1053926"/>
            <a:ext cx="4985981" cy="700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tạm biệt các em</a:t>
            </a:r>
            <a:endParaRPr lang="en-US" sz="4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9930328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54674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56785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17600" y="1226457"/>
            <a:ext cx="6611257" cy="12046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1815" y="2533651"/>
            <a:ext cx="6464300" cy="478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25286" y="2531835"/>
            <a:ext cx="439057" cy="4726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956050"/>
            <a:ext cx="6464300" cy="4708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76897" y="3974956"/>
            <a:ext cx="458796" cy="4399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3580" y="1576959"/>
            <a:ext cx="363323" cy="83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29280" y="0"/>
            <a:ext cx="540067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9646" y="145895"/>
            <a:ext cx="84087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8142" y="1139372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que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79072" y="3227233"/>
            <a:ext cx="6464300" cy="4943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22234" y="3245139"/>
            <a:ext cx="446314" cy="4145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2550" y="230736"/>
            <a:ext cx="2204814" cy="9571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1095" y="417320"/>
            <a:ext cx="231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9" grpId="1" animBg="1"/>
      <p:bldP spid="10" grpId="0" animBg="1"/>
      <p:bldP spid="10" grpId="1" animBg="1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17600" y="1226457"/>
            <a:ext cx="6611257" cy="12046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1815" y="2533651"/>
            <a:ext cx="6464300" cy="478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25286" y="2531835"/>
            <a:ext cx="439057" cy="47262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3956050"/>
            <a:ext cx="6464300" cy="4708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76897" y="3974956"/>
            <a:ext cx="458796" cy="4399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9280" y="0"/>
            <a:ext cx="540067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9646" y="145895"/>
            <a:ext cx="84087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9072" y="3227233"/>
            <a:ext cx="6464300" cy="4943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2234" y="3245139"/>
            <a:ext cx="446314" cy="4145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80332" y="1374627"/>
            <a:ext cx="6696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2:Cho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: 19; 55; 72.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7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?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2550" y="230736"/>
            <a:ext cx="2204814" cy="9571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11095" y="417320"/>
            <a:ext cx="231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11" grpId="0" animBg="1"/>
      <p:bldP spid="11" grpId="1" animBg="1"/>
      <p:bldP spid="12" grpId="0" animBg="1"/>
      <p:bldP spid="12" grpId="1" animBg="1"/>
      <p:bldP spid="31" grpId="0"/>
      <p:bldP spid="35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9280" y="0"/>
            <a:ext cx="540067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9646" y="145895"/>
            <a:ext cx="84087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2332" y="591641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6597" y="852714"/>
            <a:ext cx="6533517" cy="548641"/>
            <a:chOff x="125761" y="1088572"/>
            <a:chExt cx="10954170" cy="731521"/>
          </a:xfrm>
        </p:grpSpPr>
        <p:sp>
          <p:nvSpPr>
            <p:cNvPr id="3" name="Oval 2"/>
            <p:cNvSpPr/>
            <p:nvPr/>
          </p:nvSpPr>
          <p:spPr>
            <a:xfrm>
              <a:off x="125761" y="1088572"/>
              <a:ext cx="708531" cy="73152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23540" y="1137280"/>
              <a:ext cx="10156391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0127366"/>
              </p:ext>
            </p:extLst>
          </p:nvPr>
        </p:nvGraphicFramePr>
        <p:xfrm>
          <a:off x="419561" y="1522912"/>
          <a:ext cx="859853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178"/>
                <a:gridCol w="1228362"/>
                <a:gridCol w="1228362"/>
                <a:gridCol w="1228362"/>
                <a:gridCol w="204727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100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100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100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ba</a:t>
                      </a:r>
                      <a:r>
                        <a:rPr lang="en-US" sz="2100" baseline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mươi tư</a:t>
                      </a:r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năm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mươi</a:t>
                      </a:r>
                      <a:r>
                        <a:rPr lang="en-US" sz="2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mốt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algn="ctr"/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1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242" marR="68242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876" y="1973791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129" y="1963481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1493" y="2002820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820" y="2738351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484" y="2745608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7150" y="2738351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075" y="3455424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967" y="3455425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118" y="3440911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220" y="4197508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370" y="4197508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521" y="4197508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432" y="2752864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8068" y="2760123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518" y="4197508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668" y="4197508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144" y="3455424"/>
            <a:ext cx="272970" cy="6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3329" y="2108138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937" y="2115397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6314" y="2122654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3206" y="2115397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7470" y="3520143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560" y="3527401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452" y="3541914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1058" y="3527400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5884" y="3512886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9234" y="3512886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0387" y="4266088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0992" y="4266088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598" y="4266088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2204" y="4266088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893" y="4266088"/>
            <a:ext cx="75878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517" y="2842355"/>
            <a:ext cx="63569" cy="4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638660" y="2869028"/>
            <a:ext cx="457200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55147" y="2891178"/>
            <a:ext cx="457200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77976" y="2898812"/>
            <a:ext cx="457200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35580" y="3604767"/>
            <a:ext cx="457200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18862" y="3612023"/>
            <a:ext cx="457200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91964" y="3532196"/>
            <a:ext cx="1894597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mươi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sáu</a:t>
            </a:r>
            <a:endParaRPr lang="en-US" sz="2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24145" y="4254678"/>
            <a:ext cx="457200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68062" y="4319993"/>
            <a:ext cx="457200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33908" y="4312735"/>
            <a:ext cx="457200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70528" y="4254678"/>
            <a:ext cx="1894597" cy="3924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mươi</a:t>
            </a:r>
            <a:r>
              <a:rPr lang="en-US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lăm</a:t>
            </a:r>
            <a:endParaRPr lang="en-US" sz="2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29280" y="0"/>
            <a:ext cx="540067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99646" y="145895"/>
            <a:ext cx="84087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62332" y="591641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827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50" y="55478"/>
            <a:ext cx="540067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5292" y="1174260"/>
            <a:ext cx="355512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2: Tìm cà rốt cho thỏ.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12" y="1663265"/>
            <a:ext cx="6886574" cy="310286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510385" y="2340012"/>
            <a:ext cx="700088" cy="514350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595844" y="3584818"/>
            <a:ext cx="700088" cy="514350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713709" y="2978492"/>
            <a:ext cx="1041689" cy="1161169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702041" y="2809560"/>
            <a:ext cx="963756" cy="1338371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012560" y="302973"/>
            <a:ext cx="84087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1016" y="748719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61721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9503" y="957216"/>
            <a:ext cx="551004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3: Hoàn thành bảng sau (theo mẫu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59" y="1519343"/>
            <a:ext cx="7294418" cy="31028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09303" y="3649101"/>
            <a:ext cx="2049605" cy="438581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Sáu mươi tư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0163" y="4105743"/>
            <a:ext cx="2263242" cy="438581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mươi mốt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2048" y="4109179"/>
            <a:ext cx="455585" cy="3924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26366" y="4134817"/>
            <a:ext cx="304800" cy="3924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6997" y="3085031"/>
            <a:ext cx="573209" cy="4385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3777" y="3625609"/>
            <a:ext cx="589158" cy="4385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9280" y="0"/>
            <a:ext cx="540067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99646" y="145895"/>
            <a:ext cx="84087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62332" y="591641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871103" y="3093578"/>
            <a:ext cx="350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0922" y="3614872"/>
            <a:ext cx="16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017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  <p:bldP spid="15" grpId="0" animBg="1"/>
      <p:bldP spid="20" grpId="0" animBg="1"/>
      <p:bldP spid="22" grpId="0" animBg="1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2242" y="0"/>
            <a:ext cx="5400676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Ôn tập các số đến 100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1602055"/>
            <a:ext cx="107205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4: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003" y="1700166"/>
            <a:ext cx="2998997" cy="3460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9789" y="2007665"/>
            <a:ext cx="509599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Tìm những bông hoa ghi số lớn hơn 60.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2952425"/>
            <a:ext cx="493092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Tìm những bông hoa ghi số bé hơn 50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38264"/>
            <a:ext cx="5486400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Tìm những bông hoa ghi số vừa lớn hơn 50 vừa bé hơn 60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59878" y="2270879"/>
            <a:ext cx="2310245" cy="10515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59877" y="2261179"/>
            <a:ext cx="3895372" cy="10022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509478" y="2787582"/>
            <a:ext cx="2841048" cy="39306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09478" y="3168222"/>
            <a:ext cx="3290840" cy="31575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063250" y="2236041"/>
            <a:ext cx="2141114" cy="183026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63249" y="2787582"/>
            <a:ext cx="1365260" cy="121638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71736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9280" y="0"/>
            <a:ext cx="540067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9646" y="145895"/>
            <a:ext cx="84087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2332" y="591641"/>
            <a:ext cx="3911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735051" y="1739570"/>
            <a:ext cx="4519385" cy="478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8589" y="3197442"/>
            <a:ext cx="905327" cy="478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5438" y="1731025"/>
            <a:ext cx="586014" cy="478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5237" y="1757812"/>
            <a:ext cx="571496" cy="478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358</Words>
  <Application>Microsoft Office PowerPoint</Application>
  <PresentationFormat>On-screen Show (16:9)</PresentationFormat>
  <Paragraphs>97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Bac</dc:creator>
  <cp:lastModifiedBy>Microsoft</cp:lastModifiedBy>
  <cp:revision>163</cp:revision>
  <dcterms:created xsi:type="dcterms:W3CDTF">2021-08-09T00:52:11Z</dcterms:created>
  <dcterms:modified xsi:type="dcterms:W3CDTF">2023-05-26T09:09:02Z</dcterms:modified>
</cp:coreProperties>
</file>