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7" r:id="rId3"/>
    <p:sldId id="270" r:id="rId4"/>
    <p:sldId id="259" r:id="rId5"/>
    <p:sldId id="261" r:id="rId6"/>
    <p:sldId id="274" r:id="rId7"/>
    <p:sldId id="275" r:id="rId8"/>
    <p:sldId id="260" r:id="rId9"/>
    <p:sldId id="276" r:id="rId10"/>
    <p:sldId id="273" r:id="rId11"/>
    <p:sldId id="264" r:id="rId12"/>
    <p:sldId id="263" r:id="rId13"/>
    <p:sldId id="271" r:id="rId14"/>
    <p:sldId id="265" r:id="rId15"/>
    <p:sldId id="267" r:id="rId16"/>
    <p:sldId id="266" r:id="rId17"/>
    <p:sldId id="268" r:id="rId18"/>
    <p:sldId id="269" r:id="rId19"/>
    <p:sldId id="256" r:id="rId20"/>
    <p:sldId id="258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79C1D5"/>
    <a:srgbClr val="3399FF"/>
    <a:srgbClr val="FF3399"/>
    <a:srgbClr val="00FFCC"/>
    <a:srgbClr val="CC0099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7" autoAdjust="0"/>
    <p:restoredTop sz="93827" autoAdjust="0"/>
  </p:normalViewPr>
  <p:slideViewPr>
    <p:cSldViewPr>
      <p:cViewPr varScale="1">
        <p:scale>
          <a:sx n="85" d="100"/>
          <a:sy n="85" d="100"/>
        </p:scale>
        <p:origin x="-78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Vì</a:t>
            </a:r>
            <a:r>
              <a:rPr lang="en-US" baseline="0" smtClean="0"/>
              <a:t> đây là bài luyện tập nên phần củng cố thầy cô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217" y="3252231"/>
            <a:ext cx="5425667" cy="4847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ÔN TẬP VÀ BỔ SUNG</a:t>
            </a:r>
            <a:endParaRPr lang="en-US" sz="2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833306"/>
            <a:ext cx="662940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Ôn tập các số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09550"/>
            <a:ext cx="5867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THCS ĐẠI CHÁNH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6604" y="2337293"/>
            <a:ext cx="3095206" cy="700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  <a:endParaRPr lang="en-US" sz="4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8924" y="1032641"/>
            <a:ext cx="6487510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em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sinh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năm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mới</a:t>
            </a:r>
            <a:endParaRPr lang="en-US" sz="27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2022- 2023)</a:t>
            </a:r>
            <a:endParaRPr lang="en-US" sz="27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Lớp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392" y="604451"/>
            <a:ext cx="450206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7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-755213" y="1909966"/>
            <a:ext cx="755213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19962" y="1934202"/>
            <a:ext cx="1288293" cy="383290"/>
          </a:xfrm>
          <a:prstGeom prst="rect">
            <a:avLst/>
          </a:prstGeom>
        </p:spPr>
        <p:txBody>
          <a:bodyPr spcFirstLastPara="1" lIns="68361" tIns="34180" rIns="68361" bIns="3418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90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1713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66" y="328353"/>
            <a:ext cx="545939" cy="548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238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921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 rot="21430858">
            <a:off x="3505200" y="1200150"/>
            <a:ext cx="1641145" cy="438359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softEdge rad="63500"/>
          </a:effectLst>
        </p:spPr>
        <p:txBody>
          <a:bodyPr wrap="square" lIns="68361" tIns="34180" rIns="68361" bIns="34180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2400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</a:t>
            </a:r>
            <a:r>
              <a:rPr lang="en-US" sz="2400" dirty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cố</a:t>
            </a:r>
            <a:endParaRPr lang="en-US" sz="2400" dirty="0">
              <a:solidFill>
                <a:srgbClr val="00206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12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53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0" y="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1:  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dưới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c 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1435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0" y="133350"/>
            <a:ext cx="95000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04800" y="8953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8191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Flowchart: Alternate Process 93"/>
          <p:cNvSpPr/>
          <p:nvPr/>
        </p:nvSpPr>
        <p:spPr>
          <a:xfrm>
            <a:off x="914400" y="2190750"/>
            <a:ext cx="4648200" cy="12954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Alternate Process 139"/>
          <p:cNvSpPr/>
          <p:nvPr/>
        </p:nvSpPr>
        <p:spPr>
          <a:xfrm>
            <a:off x="914400" y="3714750"/>
            <a:ext cx="4648200" cy="12954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Alternate Process 140"/>
          <p:cNvSpPr/>
          <p:nvPr/>
        </p:nvSpPr>
        <p:spPr>
          <a:xfrm>
            <a:off x="3581400" y="2266950"/>
            <a:ext cx="17526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1148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9624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038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672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5720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419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4196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8006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724400" y="2495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8768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6482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1910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Flowchart: Alternate Process 154"/>
          <p:cNvSpPr/>
          <p:nvPr/>
        </p:nvSpPr>
        <p:spPr>
          <a:xfrm>
            <a:off x="2743200" y="2266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Alternate Process 155"/>
          <p:cNvSpPr/>
          <p:nvPr/>
        </p:nvSpPr>
        <p:spPr>
          <a:xfrm>
            <a:off x="1219200" y="2266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5052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8956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32004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8194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8956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2004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505200" y="3028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5052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200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8956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13716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16764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9812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1295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6002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1295400" y="3028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057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6002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9812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752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Flowchart: Alternate Process 178"/>
          <p:cNvSpPr/>
          <p:nvPr/>
        </p:nvSpPr>
        <p:spPr>
          <a:xfrm>
            <a:off x="1143000" y="3790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954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6002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9050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12192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1524000" y="4400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1219200" y="4552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9812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5240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9050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6764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Flowchart: Alternate Process 189"/>
          <p:cNvSpPr/>
          <p:nvPr/>
        </p:nvSpPr>
        <p:spPr>
          <a:xfrm>
            <a:off x="3505200" y="3790950"/>
            <a:ext cx="16764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029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4419600" y="4095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38100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6482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3886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9530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3962400" y="4400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2672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114800" y="4095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45720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Flowchart: Alternate Process 200"/>
          <p:cNvSpPr/>
          <p:nvPr/>
        </p:nvSpPr>
        <p:spPr>
          <a:xfrm>
            <a:off x="2667000" y="3790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505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3124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4958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267200" y="4324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648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8194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1242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40386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124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9718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9530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4290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8194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8194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41148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3429000" y="4552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4196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8862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33400" y="15811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57200" y="33337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5562600" y="19621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562600" y="234315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486400" y="27241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715000" y="31051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486400" y="34861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5638800" y="37909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858000" y="4019550"/>
            <a:ext cx="3048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/>
          <p:cNvSpPr txBox="1"/>
          <p:nvPr/>
        </p:nvSpPr>
        <p:spPr>
          <a:xfrm>
            <a:off x="6781800" y="38671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638800" y="42481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867400" y="44767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943600" y="46291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uble Bracket 103"/>
          <p:cNvSpPr/>
          <p:nvPr/>
        </p:nvSpPr>
        <p:spPr>
          <a:xfrm>
            <a:off x="3810000" y="3790950"/>
            <a:ext cx="1143000" cy="76200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3886200" y="455295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962400" y="379095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858000" y="3867150"/>
            <a:ext cx="304800" cy="523220"/>
          </a:xfrm>
          <a:prstGeom prst="rect">
            <a:avLst/>
          </a:prstGeom>
          <a:solidFill>
            <a:srgbClr val="79C1D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867400" y="4552950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943600" y="4620280"/>
            <a:ext cx="304800" cy="523220"/>
          </a:xfrm>
          <a:prstGeom prst="rect">
            <a:avLst/>
          </a:prstGeom>
          <a:solidFill>
            <a:srgbClr val="79C1D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4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/>
      <p:bldP spid="224" grpId="0"/>
      <p:bldP spid="252" grpId="0"/>
      <p:bldP spid="253" grpId="0"/>
      <p:bldP spid="254" grpId="0"/>
      <p:bldP spid="255" grpId="0"/>
      <p:bldP spid="256" grpId="0"/>
      <p:bldP spid="257" grpId="0"/>
      <p:bldP spid="263" grpId="0" animBg="1"/>
      <p:bldP spid="264" grpId="0"/>
      <p:bldP spid="265" grpId="0"/>
      <p:bldP spid="266" grpId="0"/>
      <p:bldP spid="267" grpId="0" animBg="1"/>
      <p:bldP spid="104" grpId="0" animBg="1"/>
      <p:bldP spid="137" grpId="0" animBg="1"/>
      <p:bldP spid="137" grpId="1" animBg="1"/>
      <p:bldP spid="223" grpId="0" animBg="1"/>
      <p:bldP spid="225" grpId="0" animBg="1"/>
      <p:bldP spid="2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5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7204" y="285750"/>
            <a:ext cx="6989592" cy="18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157"/>
          <a:stretch/>
        </p:blipFill>
        <p:spPr>
          <a:xfrm>
            <a:off x="1879288" y="469142"/>
            <a:ext cx="1589846" cy="1519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04" y="2571750"/>
            <a:ext cx="6989592" cy="1454345"/>
          </a:xfrm>
          <a:prstGeom prst="rect">
            <a:avLst/>
          </a:prstGeom>
          <a:solidFill>
            <a:srgbClr val="D8F4E3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5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5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4634" y="732435"/>
            <a:ext cx="4472161" cy="122351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</a:t>
            </a:r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1990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SĐT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: 0916.604.268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xmlns="" val="14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52400" y="12001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8400" y="51435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133350"/>
            <a:ext cx="95000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9600" y="112395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419350"/>
            <a:ext cx="52578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2571750"/>
            <a:ext cx="12954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1800" y="2571750"/>
            <a:ext cx="22860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52600" y="2571750"/>
            <a:ext cx="12954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47950"/>
            <a:ext cx="304800" cy="304800"/>
          </a:xfrm>
          <a:prstGeom prst="rect">
            <a:avLst/>
          </a:prstGeom>
          <a:noFill/>
        </p:spPr>
      </p:pic>
      <p:pic>
        <p:nvPicPr>
          <p:cNvPr id="1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76550"/>
            <a:ext cx="304800" cy="304800"/>
          </a:xfrm>
          <a:prstGeom prst="rect">
            <a:avLst/>
          </a:prstGeom>
          <a:noFill/>
        </p:spPr>
      </p:pic>
      <p:pic>
        <p:nvPicPr>
          <p:cNvPr id="1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19550"/>
            <a:ext cx="304800" cy="304800"/>
          </a:xfrm>
          <a:prstGeom prst="rect">
            <a:avLst/>
          </a:prstGeom>
          <a:noFill/>
        </p:spPr>
      </p:pic>
      <p:pic>
        <p:nvPicPr>
          <p:cNvPr id="1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90950"/>
            <a:ext cx="304800" cy="304800"/>
          </a:xfrm>
          <a:prstGeom prst="rect">
            <a:avLst/>
          </a:prstGeom>
          <a:noFill/>
        </p:spPr>
      </p:pic>
      <p:pic>
        <p:nvPicPr>
          <p:cNvPr id="1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62350"/>
            <a:ext cx="304800" cy="304800"/>
          </a:xfrm>
          <a:prstGeom prst="rect">
            <a:avLst/>
          </a:prstGeom>
          <a:noFill/>
        </p:spPr>
      </p:pic>
      <p:pic>
        <p:nvPicPr>
          <p:cNvPr id="2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57550"/>
            <a:ext cx="304800" cy="304800"/>
          </a:xfrm>
          <a:prstGeom prst="rect">
            <a:avLst/>
          </a:prstGeom>
          <a:noFill/>
        </p:spPr>
      </p:pic>
      <p:pic>
        <p:nvPicPr>
          <p:cNvPr id="2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67150"/>
            <a:ext cx="304800" cy="304800"/>
          </a:xfrm>
          <a:prstGeom prst="rect">
            <a:avLst/>
          </a:prstGeom>
          <a:noFill/>
        </p:spPr>
      </p:pic>
      <p:pic>
        <p:nvPicPr>
          <p:cNvPr id="2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09950"/>
            <a:ext cx="304800" cy="304800"/>
          </a:xfrm>
          <a:prstGeom prst="rect">
            <a:avLst/>
          </a:prstGeom>
          <a:noFill/>
        </p:spPr>
      </p:pic>
      <p:pic>
        <p:nvPicPr>
          <p:cNvPr id="2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05150"/>
            <a:ext cx="304800" cy="304800"/>
          </a:xfrm>
          <a:prstGeom prst="rect">
            <a:avLst/>
          </a:prstGeom>
          <a:noFill/>
        </p:spPr>
      </p:pic>
      <p:pic>
        <p:nvPicPr>
          <p:cNvPr id="2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0350"/>
            <a:ext cx="304800" cy="304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57800" y="23431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87655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4099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00" y="40195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18097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47950"/>
            <a:ext cx="304800" cy="304800"/>
          </a:xfrm>
          <a:prstGeom prst="rect">
            <a:avLst/>
          </a:prstGeom>
          <a:noFill/>
        </p:spPr>
      </p:pic>
      <p:pic>
        <p:nvPicPr>
          <p:cNvPr id="3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57550"/>
            <a:ext cx="304800" cy="304800"/>
          </a:xfrm>
          <a:prstGeom prst="rect">
            <a:avLst/>
          </a:prstGeom>
          <a:noFill/>
        </p:spPr>
      </p:pic>
      <p:pic>
        <p:nvPicPr>
          <p:cNvPr id="3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095750"/>
            <a:ext cx="304800" cy="304800"/>
          </a:xfrm>
          <a:prstGeom prst="rect">
            <a:avLst/>
          </a:prstGeom>
          <a:noFill/>
        </p:spPr>
      </p:pic>
      <p:pic>
        <p:nvPicPr>
          <p:cNvPr id="3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62350"/>
            <a:ext cx="304800" cy="304800"/>
          </a:xfrm>
          <a:prstGeom prst="rect">
            <a:avLst/>
          </a:prstGeom>
          <a:noFill/>
        </p:spPr>
      </p:pic>
      <p:pic>
        <p:nvPicPr>
          <p:cNvPr id="3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52750"/>
            <a:ext cx="304800" cy="304800"/>
          </a:xfrm>
          <a:prstGeom prst="rect">
            <a:avLst/>
          </a:prstGeom>
          <a:noFill/>
        </p:spPr>
      </p:pic>
      <p:pic>
        <p:nvPicPr>
          <p:cNvPr id="4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67150"/>
            <a:ext cx="304800" cy="304800"/>
          </a:xfrm>
          <a:prstGeom prst="rect">
            <a:avLst/>
          </a:prstGeom>
          <a:noFill/>
        </p:spPr>
      </p:pic>
      <p:pic>
        <p:nvPicPr>
          <p:cNvPr id="4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47950"/>
            <a:ext cx="304800" cy="304800"/>
          </a:xfrm>
          <a:prstGeom prst="rect">
            <a:avLst/>
          </a:prstGeom>
          <a:noFill/>
        </p:spPr>
      </p:pic>
      <p:pic>
        <p:nvPicPr>
          <p:cNvPr id="4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33750"/>
            <a:ext cx="304800" cy="304800"/>
          </a:xfrm>
          <a:prstGeom prst="rect">
            <a:avLst/>
          </a:prstGeom>
          <a:noFill/>
        </p:spPr>
      </p:pic>
      <p:pic>
        <p:nvPicPr>
          <p:cNvPr id="4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52750"/>
            <a:ext cx="304800" cy="304800"/>
          </a:xfrm>
          <a:prstGeom prst="rect">
            <a:avLst/>
          </a:prstGeom>
          <a:noFill/>
        </p:spPr>
      </p:pic>
      <p:pic>
        <p:nvPicPr>
          <p:cNvPr id="4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90950"/>
            <a:ext cx="304800" cy="30480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6400800" y="2876550"/>
            <a:ext cx="3048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24600" y="28003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52750"/>
            <a:ext cx="304800" cy="304800"/>
          </a:xfrm>
          <a:prstGeom prst="rect">
            <a:avLst/>
          </a:prstGeom>
          <a:noFill/>
        </p:spPr>
      </p:pic>
      <p:pic>
        <p:nvPicPr>
          <p:cNvPr id="5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90950"/>
            <a:ext cx="304800" cy="304800"/>
          </a:xfrm>
          <a:prstGeom prst="rect">
            <a:avLst/>
          </a:prstGeom>
          <a:noFill/>
        </p:spPr>
      </p:pic>
      <p:pic>
        <p:nvPicPr>
          <p:cNvPr id="5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33750"/>
            <a:ext cx="304800" cy="304800"/>
          </a:xfrm>
          <a:prstGeom prst="rect">
            <a:avLst/>
          </a:prstGeom>
          <a:noFill/>
        </p:spPr>
      </p:pic>
      <p:pic>
        <p:nvPicPr>
          <p:cNvPr id="5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9354">
            <a:off x="3298541" y="3431890"/>
            <a:ext cx="304800" cy="304800"/>
          </a:xfrm>
          <a:prstGeom prst="rect">
            <a:avLst/>
          </a:prstGeom>
          <a:noFill/>
        </p:spPr>
      </p:pic>
      <p:pic>
        <p:nvPicPr>
          <p:cNvPr id="5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28950"/>
            <a:ext cx="304800" cy="304800"/>
          </a:xfrm>
          <a:prstGeom prst="rect">
            <a:avLst/>
          </a:prstGeom>
          <a:noFill/>
        </p:spPr>
      </p:pic>
      <p:pic>
        <p:nvPicPr>
          <p:cNvPr id="5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38550"/>
            <a:ext cx="304800" cy="304800"/>
          </a:xfrm>
          <a:prstGeom prst="rect">
            <a:avLst/>
          </a:prstGeom>
          <a:noFill/>
        </p:spPr>
      </p:pic>
      <p:pic>
        <p:nvPicPr>
          <p:cNvPr id="5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95750"/>
            <a:ext cx="304800" cy="304800"/>
          </a:xfrm>
          <a:prstGeom prst="rect">
            <a:avLst/>
          </a:prstGeom>
          <a:noFill/>
        </p:spPr>
      </p:pic>
      <p:pic>
        <p:nvPicPr>
          <p:cNvPr id="5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14750"/>
            <a:ext cx="304800" cy="304800"/>
          </a:xfrm>
          <a:prstGeom prst="rect">
            <a:avLst/>
          </a:prstGeom>
          <a:noFill/>
        </p:spPr>
      </p:pic>
      <p:pic>
        <p:nvPicPr>
          <p:cNvPr id="5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14750"/>
            <a:ext cx="304800" cy="304800"/>
          </a:xfrm>
          <a:prstGeom prst="rect">
            <a:avLst/>
          </a:prstGeom>
          <a:noFill/>
        </p:spPr>
      </p:pic>
      <p:pic>
        <p:nvPicPr>
          <p:cNvPr id="5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28950"/>
            <a:ext cx="304800" cy="304800"/>
          </a:xfrm>
          <a:prstGeom prst="rect">
            <a:avLst/>
          </a:prstGeom>
          <a:noFill/>
        </p:spPr>
      </p:pic>
      <p:pic>
        <p:nvPicPr>
          <p:cNvPr id="6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47950"/>
            <a:ext cx="304800" cy="304800"/>
          </a:xfrm>
          <a:prstGeom prst="rect">
            <a:avLst/>
          </a:prstGeom>
          <a:noFill/>
        </p:spPr>
      </p:pic>
      <p:pic>
        <p:nvPicPr>
          <p:cNvPr id="6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4750"/>
            <a:ext cx="304800" cy="304800"/>
          </a:xfrm>
          <a:prstGeom prst="rect">
            <a:avLst/>
          </a:prstGeom>
          <a:noFill/>
        </p:spPr>
      </p:pic>
      <p:pic>
        <p:nvPicPr>
          <p:cNvPr id="6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33750"/>
            <a:ext cx="304800" cy="304800"/>
          </a:xfrm>
          <a:prstGeom prst="rect">
            <a:avLst/>
          </a:prstGeom>
          <a:noFill/>
        </p:spPr>
      </p:pic>
      <p:pic>
        <p:nvPicPr>
          <p:cNvPr id="6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3750"/>
            <a:ext cx="304800" cy="304800"/>
          </a:xfrm>
          <a:prstGeom prst="rect">
            <a:avLst/>
          </a:prstGeom>
          <a:noFill/>
        </p:spPr>
      </p:pic>
      <p:pic>
        <p:nvPicPr>
          <p:cNvPr id="6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28950"/>
            <a:ext cx="304800" cy="304800"/>
          </a:xfrm>
          <a:prstGeom prst="rect">
            <a:avLst/>
          </a:prstGeom>
          <a:noFill/>
        </p:spPr>
      </p:pic>
      <p:pic>
        <p:nvPicPr>
          <p:cNvPr id="6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47950"/>
            <a:ext cx="304800" cy="304800"/>
          </a:xfrm>
          <a:prstGeom prst="rect">
            <a:avLst/>
          </a:prstGeom>
          <a:noFill/>
        </p:spPr>
      </p:pic>
      <p:pic>
        <p:nvPicPr>
          <p:cNvPr id="6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71950"/>
            <a:ext cx="304800" cy="304800"/>
          </a:xfrm>
          <a:prstGeom prst="rect">
            <a:avLst/>
          </a:prstGeom>
          <a:noFill/>
        </p:spPr>
      </p:pic>
      <p:pic>
        <p:nvPicPr>
          <p:cNvPr id="6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71950"/>
            <a:ext cx="304800" cy="304800"/>
          </a:xfrm>
          <a:prstGeom prst="rect">
            <a:avLst/>
          </a:prstGeom>
          <a:noFill/>
        </p:spPr>
      </p:pic>
      <p:pic>
        <p:nvPicPr>
          <p:cNvPr id="6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47950"/>
            <a:ext cx="304800" cy="304800"/>
          </a:xfrm>
          <a:prstGeom prst="rect">
            <a:avLst/>
          </a:prstGeom>
          <a:noFill/>
        </p:spPr>
      </p:pic>
      <p:pic>
        <p:nvPicPr>
          <p:cNvPr id="6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24150"/>
            <a:ext cx="304800" cy="304800"/>
          </a:xfrm>
          <a:prstGeom prst="rect">
            <a:avLst/>
          </a:prstGeom>
          <a:noFill/>
        </p:spPr>
      </p:pic>
      <p:pic>
        <p:nvPicPr>
          <p:cNvPr id="7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19550"/>
            <a:ext cx="304800" cy="304800"/>
          </a:xfrm>
          <a:prstGeom prst="rect">
            <a:avLst/>
          </a:prstGeom>
          <a:noFill/>
        </p:spPr>
      </p:pic>
      <p:pic>
        <p:nvPicPr>
          <p:cNvPr id="7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71950"/>
            <a:ext cx="304800" cy="304800"/>
          </a:xfrm>
          <a:prstGeom prst="rect">
            <a:avLst/>
          </a:prstGeom>
          <a:noFill/>
        </p:spPr>
      </p:pic>
      <p:sp>
        <p:nvSpPr>
          <p:cNvPr id="139" name="Double Bracket 138"/>
          <p:cNvSpPr/>
          <p:nvPr/>
        </p:nvSpPr>
        <p:spPr>
          <a:xfrm>
            <a:off x="3200400" y="2724150"/>
            <a:ext cx="1600200" cy="990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>
            <a:stCxn id="53" idx="2"/>
          </p:cNvCxnSpPr>
          <p:nvPr/>
        </p:nvCxnSpPr>
        <p:spPr>
          <a:xfrm rot="5400000" flipH="1" flipV="1">
            <a:off x="4065730" y="2999948"/>
            <a:ext cx="96268" cy="1373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352800" y="2647950"/>
            <a:ext cx="1447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400800" y="2800350"/>
            <a:ext cx="30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86400" y="4019550"/>
            <a:ext cx="30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8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7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47" grpId="0" animBg="1"/>
      <p:bldP spid="49" grpId="0"/>
      <p:bldP spid="139" grpId="0" animBg="1"/>
      <p:bldP spid="144" grpId="0" animBg="1"/>
      <p:bldP spid="144" grpId="1" animBg="1"/>
      <p:bldP spid="145" grpId="0" animBg="1"/>
      <p:bldP spid="1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89535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38600" y="285750"/>
            <a:ext cx="950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52400" y="1428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049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14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1907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87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87 = 80 +7.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10515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45=      +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105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91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62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31051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0" y="31051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4019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" y="401955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63 =      +      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91000" y="40957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40957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40195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67600" y="40195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0" y="40957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14600" y="31051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08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0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91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20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962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908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908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10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1910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43800" y="40195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43800" y="40195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3820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  <p:bldP spid="17" grpId="0" animBg="1"/>
      <p:bldP spid="18" grpId="0"/>
      <p:bldP spid="19" grpId="0" animBg="1"/>
      <p:bldP spid="20" grpId="0" animBg="1"/>
      <p:bldP spid="21" grpId="0"/>
      <p:bldP spid="23" grpId="0"/>
      <p:bldP spid="24" grpId="0"/>
      <p:bldP spid="26" grpId="0"/>
      <p:bldP spid="27" grpId="0" animBg="1"/>
      <p:bldP spid="28" grpId="0" animBg="1"/>
      <p:bldP spid="29" grpId="0"/>
      <p:bldP spid="30" grpId="0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6" grpId="0"/>
      <p:bldP spid="46" grpId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1" grpId="0"/>
      <p:bldP spid="51" grpId="1"/>
      <p:bldP spid="52" grpId="0" animBg="1"/>
      <p:bldP spid="52" grpId="1" animBg="1"/>
      <p:bldP spid="53" grpId="0"/>
      <p:bldP spid="53" grpId="1"/>
      <p:bldP spid="54" grpId="0" animBg="1"/>
      <p:bldP spid="54" grpId="1" animBg="1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51435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38600" y="133350"/>
            <a:ext cx="950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600" y="1123950"/>
          <a:ext cx="3657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52400" y="1047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2001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123950"/>
            <a:ext cx="838200" cy="762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1428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1486694" y="1542256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1447800" y="15049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47800" y="21145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2114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2495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2495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2114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1486694" y="2456656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1447800" y="24955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47800" y="31051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1"/>
            <a:endCxn id="30" idx="3"/>
          </p:cNvCxnSpPr>
          <p:nvPr/>
        </p:nvCxnSpPr>
        <p:spPr>
          <a:xfrm rot="10800000" flipH="1">
            <a:off x="1447800" y="34480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47800" y="3105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3105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3486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3486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486694" y="3447256"/>
            <a:ext cx="685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47800" y="40195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0800000" flipH="1">
            <a:off x="1448594" y="4361656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486694" y="4361656"/>
            <a:ext cx="685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8200" y="4095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3181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8200" y="2190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3943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1600" y="3943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6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7600" y="112395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123950"/>
            <a:ext cx="21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5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86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12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46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46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95600" y="1504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81400" y="1504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62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3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48200" y="1504950"/>
            <a:ext cx="48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292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10200" y="1504950"/>
            <a:ext cx="44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912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38400" y="1809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19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00400" y="1809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81400" y="180975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48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29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1200" y="1885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14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95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76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81400" y="2190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19400" y="2571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29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10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1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146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43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62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102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91200" y="2647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10200" y="2952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43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62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95600" y="2952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146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91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6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19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146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00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1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8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29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10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7150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81400" y="3714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004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8956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146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648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19400" y="40195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00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81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62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43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95600" y="112395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715000" y="44005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11239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76600" y="11239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819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146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150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029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7150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10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29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648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10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29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724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343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62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581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200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62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343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624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3434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00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581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00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581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24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292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29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48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62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267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624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267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200400" y="2724150"/>
            <a:ext cx="762000" cy="685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962400" y="1885950"/>
            <a:ext cx="762000" cy="762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724400" y="2647950"/>
            <a:ext cx="685800" cy="685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962400" y="3333750"/>
            <a:ext cx="762000" cy="762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6172200" y="1123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77000" y="127635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172200" y="2571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53200" y="2647950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828800" y="43243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828800" y="34099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828800" y="24193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1752600" y="1504950"/>
            <a:ext cx="4572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83820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77724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5532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71628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64770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1628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696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3058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77724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1628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65532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83820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828800" y="3409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828800" y="2419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828800" y="2419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28800" y="3409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7526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0" grpId="0"/>
      <p:bldP spid="62" grpId="0"/>
      <p:bldP spid="71" grpId="0"/>
      <p:bldP spid="73" grpId="0"/>
      <p:bldP spid="79" grpId="0"/>
      <p:bldP spid="82" grpId="1"/>
      <p:bldP spid="82" grpId="2"/>
      <p:bldP spid="88" grpId="0"/>
      <p:bldP spid="93" grpId="0"/>
      <p:bldP spid="96" grpId="0"/>
      <p:bldP spid="99" grpId="0"/>
      <p:bldP spid="108" grpId="0"/>
      <p:bldP spid="125" grpId="0"/>
      <p:bldP spid="127" grpId="0"/>
      <p:bldP spid="128" grpId="0"/>
      <p:bldP spid="131" grpId="0"/>
      <p:bldP spid="132" grpId="0"/>
      <p:bldP spid="150" grpId="0"/>
      <p:bldP spid="158" grpId="0"/>
      <p:bldP spid="161" grpId="0" animBg="1"/>
      <p:bldP spid="162" grpId="0" animBg="1"/>
      <p:bldP spid="163" grpId="0" animBg="1"/>
      <p:bldP spid="164" grpId="0" animBg="1"/>
      <p:bldP spid="167" grpId="0"/>
      <p:bldP spid="167" grpId="1"/>
      <p:bldP spid="168" grpId="0"/>
      <p:bldP spid="168" grpId="1"/>
      <p:bldP spid="169" grpId="0" animBg="1"/>
      <p:bldP spid="176" grpId="0" animBg="1"/>
      <p:bldP spid="177" grpId="0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205" grpId="0" animBg="1"/>
      <p:bldP spid="205" grpId="1" animBg="1"/>
      <p:bldP spid="205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174" grpId="0" animBg="1"/>
      <p:bldP spid="174" grpId="1" animBg="1"/>
      <p:bldP spid="174" grpId="2" animBg="1"/>
      <p:bldP spid="170" grpId="0"/>
      <p:bldP spid="171" grpId="0"/>
      <p:bldP spid="172" grpId="0"/>
      <p:bldP spid="175" grpId="0"/>
      <p:bldP spid="183" grpId="0"/>
      <p:bldP spid="192" grpId="0"/>
      <p:bldP spid="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2057400" y="1276350"/>
            <a:ext cx="4985981" cy="700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tạm biệt các em</a:t>
            </a:r>
            <a:endParaRPr lang="en-US" sz="4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66675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6200" y="209550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147457" y="12001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39343" y="1200150"/>
            <a:ext cx="21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312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122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694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120015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690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385457" y="12001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644</Words>
  <Application>Microsoft Office PowerPoint</Application>
  <PresentationFormat>On-screen Show (16:9)</PresentationFormat>
  <Paragraphs>245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 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Microsoft</cp:lastModifiedBy>
  <cp:revision>254</cp:revision>
  <dcterms:created xsi:type="dcterms:W3CDTF">2020-04-19T13:18:56Z</dcterms:created>
  <dcterms:modified xsi:type="dcterms:W3CDTF">2023-05-26T05:55:26Z</dcterms:modified>
</cp:coreProperties>
</file>