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56" r:id="rId4"/>
    <p:sldId id="267" r:id="rId5"/>
    <p:sldId id="280" r:id="rId6"/>
    <p:sldId id="270" r:id="rId7"/>
    <p:sldId id="278" r:id="rId8"/>
    <p:sldId id="277" r:id="rId9"/>
    <p:sldId id="279" r:id="rId10"/>
    <p:sldId id="276" r:id="rId11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658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5-39A4-4957-9A1D-1DD798D56AA1}" type="datetimeFigureOut">
              <a:rPr lang="vi-VN" smtClean="0"/>
              <a:pPr/>
              <a:t>16/01/2024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A6DE-4421-4D9E-8E5E-383A6BC2DDE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5-39A4-4957-9A1D-1DD798D56AA1}" type="datetimeFigureOut">
              <a:rPr lang="vi-VN" smtClean="0"/>
              <a:pPr/>
              <a:t>16/01/2024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A6DE-4421-4D9E-8E5E-383A6BC2DDE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5-39A4-4957-9A1D-1DD798D56AA1}" type="datetimeFigureOut">
              <a:rPr lang="vi-VN" smtClean="0"/>
              <a:pPr/>
              <a:t>16/01/2024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A6DE-4421-4D9E-8E5E-383A6BC2DDE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5-39A4-4957-9A1D-1DD798D56AA1}" type="datetimeFigureOut">
              <a:rPr lang="vi-VN" smtClean="0"/>
              <a:pPr/>
              <a:t>16/01/2024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A6DE-4421-4D9E-8E5E-383A6BC2DDE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5-39A4-4957-9A1D-1DD798D56AA1}" type="datetimeFigureOut">
              <a:rPr lang="vi-VN" smtClean="0"/>
              <a:pPr/>
              <a:t>16/01/2024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A6DE-4421-4D9E-8E5E-383A6BC2DDE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5-39A4-4957-9A1D-1DD798D56AA1}" type="datetimeFigureOut">
              <a:rPr lang="vi-VN" smtClean="0"/>
              <a:pPr/>
              <a:t>16/01/2024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A6DE-4421-4D9E-8E5E-383A6BC2DDE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5-39A4-4957-9A1D-1DD798D56AA1}" type="datetimeFigureOut">
              <a:rPr lang="vi-VN" smtClean="0"/>
              <a:pPr/>
              <a:t>16/01/2024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A6DE-4421-4D9E-8E5E-383A6BC2DDE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5-39A4-4957-9A1D-1DD798D56AA1}" type="datetimeFigureOut">
              <a:rPr lang="vi-VN" smtClean="0"/>
              <a:pPr/>
              <a:t>16/01/2024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A6DE-4421-4D9E-8E5E-383A6BC2DDE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5-39A4-4957-9A1D-1DD798D56AA1}" type="datetimeFigureOut">
              <a:rPr lang="vi-VN" smtClean="0"/>
              <a:pPr/>
              <a:t>16/01/2024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A6DE-4421-4D9E-8E5E-383A6BC2DDE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5-39A4-4957-9A1D-1DD798D56AA1}" type="datetimeFigureOut">
              <a:rPr lang="vi-VN" smtClean="0"/>
              <a:pPr/>
              <a:t>16/01/2024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A6DE-4421-4D9E-8E5E-383A6BC2DDE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5-39A4-4957-9A1D-1DD798D56AA1}" type="datetimeFigureOut">
              <a:rPr lang="vi-VN" smtClean="0"/>
              <a:pPr/>
              <a:t>16/01/2024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A6DE-4421-4D9E-8E5E-383A6BC2DDE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211A5-39A4-4957-9A1D-1DD798D56AA1}" type="datetimeFigureOut">
              <a:rPr lang="vi-VN" smtClean="0"/>
              <a:pPr/>
              <a:t>16/01/2024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FA6DE-4421-4D9E-8E5E-383A6BC2DDE5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891540" eaLnBrk="1" fontAlgn="auto" hangingPunct="1">
              <a:spcAft>
                <a:spcPts val="0"/>
              </a:spcAft>
              <a:defRPr/>
            </a:pPr>
            <a:endParaRPr lang="en-US" sz="4290" smtClean="0"/>
          </a:p>
        </p:txBody>
      </p:sp>
      <p:pic>
        <p:nvPicPr>
          <p:cNvPr id="2051" name="Content Placeholder 3" descr="hinh-nen-powerpoint-chuyen-dong-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73064" y="20344"/>
            <a:ext cx="9475845" cy="5304253"/>
          </a:xfrm>
        </p:spPr>
      </p:pic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785786" y="342901"/>
            <a:ext cx="78581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57263" eaLnBrk="1" hangingPunct="1"/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PHÒNG GIÁO DỤC &amp; ĐÀO TẠO ĐẠI  LỘC</a:t>
            </a:r>
          </a:p>
          <a:p>
            <a:pPr algn="ctr" defTabSz="957263" eaLnBrk="1" hangingPunct="1"/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 và THCS Đại Chánh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1607337"/>
            <a:ext cx="892971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CHÀO QUÝ THẦY, CÔ GIÁO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VỀ DỰ GIỜ VÀ THĂM LỚP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31640" y="3021807"/>
            <a:ext cx="7056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72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MÔN MĨ THUẬT</a:t>
            </a:r>
          </a:p>
          <a:p>
            <a:pPr algn="ctr" defTabSz="9572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72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Hoàng Ánh Phương</a:t>
            </a:r>
            <a:endParaRPr lang="en-US" sz="28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Viền slide\viề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0"/>
            <a:ext cx="933612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2910" y="1928808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cảm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thầy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6713" y="33338"/>
            <a:ext cx="8230577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b="1" dirty="0" err="1">
                <a:latin typeface="Times New Roman" pitchFamily="18" charset="0"/>
                <a:ea typeface="+mj-ea"/>
                <a:cs typeface="Times New Roman" pitchFamily="18" charset="0"/>
              </a:rPr>
              <a:t>Thứ</a:t>
            </a:r>
            <a:r>
              <a:rPr lang="en-GB" sz="36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lang="en-GB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ea typeface="+mj-ea"/>
                <a:cs typeface="Times New Roman" pitchFamily="18" charset="0"/>
              </a:rPr>
              <a:t>ngày</a:t>
            </a:r>
            <a:r>
              <a:rPr lang="en-GB" sz="36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29</a:t>
            </a:r>
            <a:r>
              <a:rPr lang="en-GB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ea typeface="+mj-ea"/>
                <a:cs typeface="Times New Roman" pitchFamily="18" charset="0"/>
              </a:rPr>
              <a:t>tháng</a:t>
            </a:r>
            <a:r>
              <a:rPr lang="en-GB" sz="36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GB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r>
              <a:rPr lang="vi-VN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en-GB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lang="en-GB" sz="36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GB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202</a:t>
            </a:r>
            <a:r>
              <a:rPr lang="vi-VN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endParaRPr lang="en-GB" sz="36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10463" y="1129153"/>
            <a:ext cx="4141198" cy="923330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 prst="relaxedInset"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MĨ THUẬT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20" y="2288821"/>
            <a:ext cx="885828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Chủ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̀ 5: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Màu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bản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mĩ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thuật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tapchicongthuong.vn/images/20/1/3/mau-do-vang-xanh-duo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1058" y="704266"/>
            <a:ext cx="4569834" cy="443923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357422" y="214296"/>
            <a:ext cx="4500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màu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bản</a:t>
            </a:r>
            <a:endParaRPr lang="en-US" sz="2800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0114" r="8081" b="1370"/>
          <a:stretch>
            <a:fillRect/>
          </a:stretch>
        </p:blipFill>
        <p:spPr bwMode="auto">
          <a:xfrm>
            <a:off x="1785918" y="750081"/>
            <a:ext cx="5643602" cy="356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071539" y="214296"/>
            <a:ext cx="70723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Màu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bản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̃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315078" y="4529377"/>
            <a:ext cx="66859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pc="50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Đĩa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quả</a:t>
            </a:r>
            <a:r>
              <a:rPr lang="en-US" sz="2400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spc="50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50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sáp</a:t>
            </a:r>
            <a:r>
              <a:rPr lang="en-US" sz="2400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50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màu</a:t>
            </a:r>
            <a:r>
              <a:rPr lang="en-US" sz="2400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spc="50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US" sz="2400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50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Nhật</a:t>
            </a:r>
            <a:r>
              <a:rPr lang="en-US" sz="2400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50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0114" r="8081" b="1370"/>
          <a:stretch>
            <a:fillRect/>
          </a:stretch>
        </p:blipFill>
        <p:spPr bwMode="auto">
          <a:xfrm>
            <a:off x="1785918" y="714362"/>
            <a:ext cx="5643602" cy="356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2020-2021duyen\Untitl...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643734" cy="5143500"/>
          </a:xfrm>
          <a:prstGeom prst="rect">
            <a:avLst/>
          </a:prstGeom>
          <a:noFill/>
        </p:spPr>
      </p:pic>
      <p:pic>
        <p:nvPicPr>
          <p:cNvPr id="3" name="Picture 2" descr="D:\Viền slide\image-47097475-background-powerpo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71671" y="1928809"/>
            <a:ext cx="52822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60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6000" b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nghiệm</a:t>
            </a:r>
            <a:r>
              <a:rPr lang="en-US" sz="60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794" y="214296"/>
            <a:ext cx="2643206" cy="279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71486"/>
            <a:ext cx="1624021" cy="157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853" y="2428874"/>
            <a:ext cx="306162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001360"/>
            <a:ext cx="2286016" cy="214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285852" y="2028764"/>
            <a:ext cx="1104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Quả </a:t>
            </a:r>
            <a:r>
              <a:rPr lang="en-US" sz="2000" b="1" spc="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táo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3714744" y="2571750"/>
            <a:ext cx="18573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Cá tai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tượng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0100" y="4488434"/>
            <a:ext cx="16225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Đèn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trí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61452" y="3028896"/>
            <a:ext cx="16225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dâm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bụt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29388" y="4143386"/>
            <a:ext cx="18806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quàng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̉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8596" y="142858"/>
            <a:ext cx="3476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sát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màu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cuộc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sống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638812"/>
            <a:ext cx="2556039" cy="200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500048"/>
            <a:ext cx="30799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57172"/>
            <a:ext cx="1428760" cy="239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000378"/>
            <a:ext cx="204108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3357568"/>
            <a:ext cx="295039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71485"/>
            <a:ext cx="3071802" cy="39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785786" y="4429138"/>
            <a:ext cx="1498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̀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7620" y="4429138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Cái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kéo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15140" y="2714626"/>
            <a:ext cx="947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Lọ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màu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86578" y="4643452"/>
            <a:ext cx="1204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Quả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chuối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14810" y="2786064"/>
            <a:ext cx="998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Bắp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ngô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5786" y="214296"/>
            <a:ext cx="3707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sát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màu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vàng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cuộc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sống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785800"/>
            <a:ext cx="2448338" cy="257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0"/>
            <a:ext cx="1876431" cy="278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714362"/>
            <a:ext cx="142365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2704735"/>
            <a:ext cx="3108230" cy="243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08347" y="202154"/>
            <a:ext cx="45867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sát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màu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cuộc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sống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1868" y="3286130"/>
            <a:ext cx="889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Cái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áo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20" y="4488434"/>
            <a:ext cx="2356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Biển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báo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6578" y="1928808"/>
            <a:ext cx="11160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sít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43372" y="4429138"/>
            <a:ext cx="1636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́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Viền slide\50-hinh-nen-powerpoint-don-gian-tinh-te-nhat-hien-nay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28860" y="1643056"/>
            <a:ext cx="39290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60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hành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</a:spPr>
      <a:bodyPr rtlCol="0" anchor="ctr"/>
      <a:lstStyle>
        <a:defPPr algn="ctr">
          <a:defRPr dirty="0">
            <a:solidFill>
              <a:srgbClr val="FF0000"/>
            </a:solidFill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159</Words>
  <Application>Microsoft Office PowerPoint</Application>
  <PresentationFormat>On-screen Show (16:9)</PresentationFormat>
  <Paragraphs>34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ASUS</cp:lastModifiedBy>
  <cp:revision>75</cp:revision>
  <dcterms:created xsi:type="dcterms:W3CDTF">2020-11-09T05:01:51Z</dcterms:created>
  <dcterms:modified xsi:type="dcterms:W3CDTF">2024-01-16T15:24:01Z</dcterms:modified>
</cp:coreProperties>
</file>