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646" r:id="rId2"/>
    <p:sldId id="258" r:id="rId3"/>
    <p:sldId id="600" r:id="rId4"/>
    <p:sldId id="552" r:id="rId5"/>
    <p:sldId id="620" r:id="rId6"/>
    <p:sldId id="553" r:id="rId7"/>
    <p:sldId id="601" r:id="rId8"/>
    <p:sldId id="604" r:id="rId9"/>
    <p:sldId id="636" r:id="rId10"/>
    <p:sldId id="605" r:id="rId11"/>
    <p:sldId id="643" r:id="rId12"/>
    <p:sldId id="608" r:id="rId13"/>
    <p:sldId id="637" r:id="rId14"/>
    <p:sldId id="606" r:id="rId15"/>
    <p:sldId id="638" r:id="rId16"/>
    <p:sldId id="611" r:id="rId17"/>
    <p:sldId id="635" r:id="rId18"/>
    <p:sldId id="612" r:id="rId19"/>
    <p:sldId id="630" r:id="rId20"/>
    <p:sldId id="614" r:id="rId21"/>
    <p:sldId id="617" r:id="rId22"/>
    <p:sldId id="625" r:id="rId23"/>
    <p:sldId id="645" r:id="rId24"/>
    <p:sldId id="622" r:id="rId25"/>
    <p:sldId id="641" r:id="rId26"/>
    <p:sldId id="644" r:id="rId27"/>
    <p:sldId id="583" r:id="rId28"/>
    <p:sldId id="624" r:id="rId29"/>
    <p:sldId id="632"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C1354"/>
    <a:srgbClr val="0520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8886" autoAdjust="0"/>
    <p:restoredTop sz="94660"/>
  </p:normalViewPr>
  <p:slideViewPr>
    <p:cSldViewPr showGuides="1">
      <p:cViewPr varScale="1">
        <p:scale>
          <a:sx n="68" d="100"/>
          <a:sy n="68" d="100"/>
        </p:scale>
        <p:origin x="-324" y="-84"/>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8A367-8D05-4640-B400-F0393786C61E}" type="datetimeFigureOut">
              <a:rPr lang="en-US" smtClean="0"/>
              <a:pPr/>
              <a:t>1/17/2024</a:t>
            </a:fld>
            <a:endParaRPr lang="en-US"/>
          </a:p>
        </p:txBody>
      </p:sp>
      <p:sp>
        <p:nvSpPr>
          <p:cNvPr id="4" name="Nơi giữ chỗ cho Hình ảnh của Bả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F60F7-F6C6-4C17-A56C-2C898F68A2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F60F7-F6C6-4C17-A56C-2C898F68A256}" type="slidenum">
              <a:rPr lang="en-US" smtClean="0"/>
              <a:pPr/>
              <a:t>3</a:t>
            </a:fld>
            <a:endParaRPr lang="en-US"/>
          </a:p>
        </p:txBody>
      </p:sp>
    </p:spTree>
    <p:extLst>
      <p:ext uri="{BB962C8B-B14F-4D97-AF65-F5344CB8AC3E}">
        <p14:creationId xmlns:p14="http://schemas.microsoft.com/office/powerpoint/2010/main" xmlns="" val="288791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3CB4FC9-2167-4225-86C1-C6FA11DDFBB7}" type="slidenum">
              <a:rPr lang="en-US" smtClean="0"/>
              <a:pPr/>
              <a:t>19</a:t>
            </a:fld>
            <a:endParaRPr lang="en-US"/>
          </a:p>
        </p:txBody>
      </p:sp>
    </p:spTree>
    <p:extLst>
      <p:ext uri="{BB962C8B-B14F-4D97-AF65-F5344CB8AC3E}">
        <p14:creationId xmlns:p14="http://schemas.microsoft.com/office/powerpoint/2010/main" xmlns="" val="169596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88F2F8D-61B4-41C8-987F-5AD3C626D73A}" type="slidenum">
              <a:rPr lang="en-US" altLang="en-US" b="0"/>
              <a:pPr/>
              <a:t>22</a:t>
            </a:fld>
            <a:endParaRPr lang="en-US" altLang="en-US"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xmlns="" val="202698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vi-VN"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79E61-28A2-4721-81D3-A74E4F2AE3D4}" type="slidenum">
              <a:rPr lang="en-US" altLang="vi-VN">
                <a:latin typeface="Calibri" panose="020F0502020204030204" pitchFamily="34" charset="0"/>
              </a:rPr>
              <a:pPr/>
              <a:t>24</a:t>
            </a:fld>
            <a:endParaRPr lang="en-US" altLang="vi-VN">
              <a:latin typeface="Calibri" panose="020F0502020204030204" pitchFamily="34" charset="0"/>
            </a:endParaRPr>
          </a:p>
        </p:txBody>
      </p:sp>
    </p:spTree>
    <p:extLst>
      <p:ext uri="{BB962C8B-B14F-4D97-AF65-F5344CB8AC3E}">
        <p14:creationId xmlns:p14="http://schemas.microsoft.com/office/powerpoint/2010/main" xmlns="" val="25717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F60F7-F6C6-4C17-A56C-2C898F68A256}" type="slidenum">
              <a:rPr lang="en-US" smtClean="0"/>
              <a:pPr/>
              <a:t>28</a:t>
            </a:fld>
            <a:endParaRPr lang="en-US"/>
          </a:p>
        </p:txBody>
      </p:sp>
    </p:spTree>
    <p:extLst>
      <p:ext uri="{BB962C8B-B14F-4D97-AF65-F5344CB8AC3E}">
        <p14:creationId xmlns:p14="http://schemas.microsoft.com/office/powerpoint/2010/main" xmlns="" val="405755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FAF342E5-CAD1-4DF7-9243-981437D68C2A}" type="datetime2">
              <a:rPr lang="vi-VN" smtClean="0"/>
              <a:pPr/>
              <a:t>Thứ Tư, 17 Tháng Giêng 2024</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3BCB1D95-4FFF-4702-BAFD-2DA82D392770}" type="datetime2">
              <a:rPr lang="vi-VN" smtClean="0"/>
              <a:pPr/>
              <a:t>Thứ Tư, 17 Tháng Giêng 2024</a:t>
            </a:fld>
            <a:endParaRPr lang="en-US"/>
          </a:p>
        </p:txBody>
      </p:sp>
      <p:sp>
        <p:nvSpPr>
          <p:cNvPr id="6" name="Nơi giữ chỗ cho Chân trang 5"/>
          <p:cNvSpPr>
            <a:spLocks noGrp="1"/>
          </p:cNvSpPr>
          <p:nvPr>
            <p:ph type="ftr" sz="quarter" idx="11"/>
          </p:nvPr>
        </p:nvSpPr>
        <p:spPr/>
        <p:txBody>
          <a:bodyPr/>
          <a:lstStyle/>
          <a:p>
            <a:r>
              <a:rPr lang="en-US"/>
              <a:t>Giáo viên: Quan Văn Thắng</a:t>
            </a:r>
          </a:p>
        </p:txBody>
      </p:sp>
      <p:sp>
        <p:nvSpPr>
          <p:cNvPr id="7" name="Nơi giữ chỗ cho Số hiệu Bản chiếu 6"/>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AC4DC0D-AB02-43F7-B0D7-EE74AAC0F343}" type="datetime2">
              <a:rPr lang="vi-VN" smtClean="0"/>
              <a:pPr/>
              <a:t>Thứ Tư, 17 Tháng Giêng 2024</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51D1EF5-1BBD-4CC9-85FD-58814D6E79A3}" type="datetime2">
              <a:rPr lang="vi-VN" smtClean="0"/>
              <a:pPr/>
              <a:t>Thứ Tư, 17 Tháng Giêng 2024</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CB8F7F2A-0D3B-43A3-B950-E6A7F6D41C27}" type="datetime2">
              <a:rPr lang="vi-VN" smtClean="0"/>
              <a:pPr/>
              <a:t>Thứ Tư, 17 Tháng Giêng 2024</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0F9B71A-DFFE-4AE9-8CD8-83FD328CFFC3}" type="datetime2">
              <a:rPr lang="vi-VN" smtClean="0"/>
              <a:pPr/>
              <a:t>Thứ Tư, 17 Tháng Giêng 2024</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C1176517-0992-4B31-87DC-85F567D0C995}" type="datetime2">
              <a:rPr lang="vi-VN" smtClean="0"/>
              <a:pPr/>
              <a:t>Thứ Tư, 17 Tháng Giêng 2024</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0CDCCB06-B6D3-4B06-80EE-496E0FEBB6BD}" type="datetime2">
              <a:rPr lang="vi-VN" smtClean="0"/>
              <a:pPr/>
              <a:t>Thứ Tư, 17 Tháng Giêng 2024</a:t>
            </a:fld>
            <a:endParaRPr lang="en-US"/>
          </a:p>
        </p:txBody>
      </p:sp>
      <p:sp>
        <p:nvSpPr>
          <p:cNvPr id="6" name="Nơi giữ chỗ cho Chân trang 5"/>
          <p:cNvSpPr>
            <a:spLocks noGrp="1"/>
          </p:cNvSpPr>
          <p:nvPr>
            <p:ph type="ftr" sz="quarter" idx="11"/>
          </p:nvPr>
        </p:nvSpPr>
        <p:spPr/>
        <p:txBody>
          <a:bodyPr/>
          <a:lstStyle/>
          <a:p>
            <a:r>
              <a:rPr lang="en-US"/>
              <a:t>Giáo viên: Quan Văn Thắng</a:t>
            </a:r>
          </a:p>
        </p:txBody>
      </p:sp>
      <p:sp>
        <p:nvSpPr>
          <p:cNvPr id="7" name="Nơi giữ chỗ cho Số hiệu Bản chiếu 6"/>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3CEDB246-8DB2-4505-937F-A06224D5D31E}" type="datetime2">
              <a:rPr lang="vi-VN" smtClean="0"/>
              <a:pPr/>
              <a:t>Thứ Tư, 17 Tháng Giêng 2024</a:t>
            </a:fld>
            <a:endParaRPr lang="en-US"/>
          </a:p>
        </p:txBody>
      </p:sp>
      <p:sp>
        <p:nvSpPr>
          <p:cNvPr id="8" name="Nơi giữ chỗ cho Chân trang 7"/>
          <p:cNvSpPr>
            <a:spLocks noGrp="1"/>
          </p:cNvSpPr>
          <p:nvPr>
            <p:ph type="ftr" sz="quarter" idx="11"/>
          </p:nvPr>
        </p:nvSpPr>
        <p:spPr/>
        <p:txBody>
          <a:bodyPr/>
          <a:lstStyle/>
          <a:p>
            <a:r>
              <a:rPr lang="en-US"/>
              <a:t>Giáo viên: Quan Văn Thắng</a:t>
            </a:r>
          </a:p>
        </p:txBody>
      </p:sp>
      <p:sp>
        <p:nvSpPr>
          <p:cNvPr id="9" name="Nơi giữ chỗ cho Số hiệu Bản chiếu 8"/>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88CA3633-AAEB-4550-AD1F-FEC06F518FCC}" type="datetime2">
              <a:rPr lang="vi-VN" smtClean="0"/>
              <a:pPr/>
              <a:t>Thứ Tư, 17 Tháng Giêng 2024</a:t>
            </a:fld>
            <a:endParaRPr lang="en-US"/>
          </a:p>
        </p:txBody>
      </p:sp>
      <p:sp>
        <p:nvSpPr>
          <p:cNvPr id="4" name="Nơi giữ chỗ cho Chân trang 3"/>
          <p:cNvSpPr>
            <a:spLocks noGrp="1"/>
          </p:cNvSpPr>
          <p:nvPr>
            <p:ph type="ftr" sz="quarter" idx="11"/>
          </p:nvPr>
        </p:nvSpPr>
        <p:spPr/>
        <p:txBody>
          <a:bodyPr/>
          <a:lstStyle/>
          <a:p>
            <a:r>
              <a:rPr lang="en-US"/>
              <a:t>Giáo viên: Quan Văn Thắng</a:t>
            </a:r>
          </a:p>
        </p:txBody>
      </p:sp>
      <p:sp>
        <p:nvSpPr>
          <p:cNvPr id="5" name="Nơi giữ chỗ cho Số hiệu Bản chiếu 4"/>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CFECBBAF-3F37-4845-B5E6-B5E1D0A37448}" type="datetime2">
              <a:rPr lang="vi-VN" smtClean="0"/>
              <a:pPr/>
              <a:t>Thứ Tư, 17 Tháng Giêng 2024</a:t>
            </a:fld>
            <a:endParaRPr lang="en-US"/>
          </a:p>
        </p:txBody>
      </p:sp>
      <p:sp>
        <p:nvSpPr>
          <p:cNvPr id="3" name="Nơi giữ chỗ cho Chân trang 2"/>
          <p:cNvSpPr>
            <a:spLocks noGrp="1"/>
          </p:cNvSpPr>
          <p:nvPr>
            <p:ph type="ftr" sz="quarter" idx="11"/>
          </p:nvPr>
        </p:nvSpPr>
        <p:spPr/>
        <p:txBody>
          <a:bodyPr/>
          <a:lstStyle/>
          <a:p>
            <a:r>
              <a:rPr lang="en-US"/>
              <a:t>Giáo viên: Quan Văn Thắng</a:t>
            </a:r>
          </a:p>
        </p:txBody>
      </p:sp>
      <p:sp>
        <p:nvSpPr>
          <p:cNvPr id="4" name="Nơi giữ chỗ cho Số hiệu Bản chiếu 3"/>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3672DD5B-89AD-4D23-8FFD-06D4993048BF}" type="datetime2">
              <a:rPr lang="vi-VN" smtClean="0"/>
              <a:pPr/>
              <a:t>Thứ Tư, 17 Tháng Giêng 2024</a:t>
            </a:fld>
            <a:endParaRPr lang="en-US"/>
          </a:p>
        </p:txBody>
      </p:sp>
      <p:sp>
        <p:nvSpPr>
          <p:cNvPr id="6" name="Nơi giữ chỗ cho Chân trang 5"/>
          <p:cNvSpPr>
            <a:spLocks noGrp="1"/>
          </p:cNvSpPr>
          <p:nvPr>
            <p:ph type="ftr" sz="quarter" idx="11"/>
          </p:nvPr>
        </p:nvSpPr>
        <p:spPr/>
        <p:txBody>
          <a:bodyPr/>
          <a:lstStyle/>
          <a:p>
            <a:r>
              <a:rPr lang="en-US"/>
              <a:t>Giáo viên: Quan Văn Thắng</a:t>
            </a:r>
          </a:p>
        </p:txBody>
      </p:sp>
      <p:sp>
        <p:nvSpPr>
          <p:cNvPr id="7" name="Nơi giữ chỗ cho Số hiệu Bản chiếu 6"/>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496ED-0B29-4402-A72A-D6C457ACA31E}" type="datetime2">
              <a:rPr lang="vi-VN" smtClean="0"/>
              <a:pPr/>
              <a:t>Thứ Tư, 17 Tháng Giêng 2024</a:t>
            </a:fld>
            <a:endParaRPr lang="en-US"/>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Giáo viên: Quan Văn Thắng</a:t>
            </a: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CE542-F0CC-428C-8261-2A733D3CF2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5" Type="http://schemas.openxmlformats.org/officeDocument/2006/relationships/image" Target="../media/image2.wmf"/><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wmf"/><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descr="HINH NE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203200"/>
            <a:ext cx="13487400"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WordArt 6"/>
          <p:cNvSpPr>
            <a:spLocks noChangeArrowheads="1" noChangeShapeType="1" noTextEdit="1"/>
          </p:cNvSpPr>
          <p:nvPr/>
        </p:nvSpPr>
        <p:spPr bwMode="auto">
          <a:xfrm>
            <a:off x="3497263" y="1600200"/>
            <a:ext cx="6927850" cy="1524000"/>
          </a:xfrm>
          <a:prstGeom prst="rect">
            <a:avLst/>
          </a:prstGeom>
        </p:spPr>
        <p:txBody>
          <a:bodyPr wrap="none" fromWordArt="1">
            <a:prstTxWarp prst="textPlain">
              <a:avLst>
                <a:gd name="adj" fmla="val 50000"/>
              </a:avLst>
            </a:prstTxWarp>
          </a:bodyPr>
          <a:lstStyle/>
          <a:p>
            <a:pPr algn="ctr"/>
            <a:r>
              <a:rPr lang="en-US" sz="4800" b="1" kern="10" dirty="0" smtClean="0">
                <a:ln w="9525">
                  <a:solidFill>
                    <a:srgbClr val="D60093"/>
                  </a:solidFill>
                  <a:round/>
                  <a:headEnd/>
                  <a:tailEnd/>
                </a:ln>
                <a:solidFill>
                  <a:srgbClr val="0000FF"/>
                </a:solidFill>
                <a:latin typeface="Times New Roman" panose="02020603050405020304" pitchFamily="18" charset="0"/>
                <a:cs typeface="Times New Roman" panose="02020603050405020304" pitchFamily="18" charset="0"/>
              </a:rPr>
              <a:t>TÂP ĐỌC LỚP 5</a:t>
            </a:r>
            <a:endParaRPr lang="en-US" sz="4800" b="1" kern="10" dirty="0">
              <a:ln w="9525">
                <a:solidFill>
                  <a:srgbClr val="D60093"/>
                </a:solidFill>
                <a:round/>
                <a:headEnd/>
                <a:tailEnd/>
              </a:ln>
              <a:solidFill>
                <a:srgbClr val="0000FF"/>
              </a:solidFill>
              <a:latin typeface="Times New Roman" panose="02020603050405020304" pitchFamily="18" charset="0"/>
              <a:cs typeface="Times New Roman" panose="02020603050405020304" pitchFamily="18" charset="0"/>
            </a:endParaRPr>
          </a:p>
        </p:txBody>
      </p:sp>
      <p:grpSp>
        <p:nvGrpSpPr>
          <p:cNvPr id="2" name="Group 47"/>
          <p:cNvGrpSpPr/>
          <p:nvPr/>
        </p:nvGrpSpPr>
        <p:grpSpPr bwMode="auto">
          <a:xfrm>
            <a:off x="76200" y="42860"/>
            <a:ext cx="11963400" cy="6681788"/>
            <a:chOff x="0" y="-33"/>
            <a:chExt cx="5760" cy="4353"/>
          </a:xfrm>
        </p:grpSpPr>
        <p:sp>
          <p:nvSpPr>
            <p:cNvPr id="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6"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397047">
              <a:off x="53" y="3878"/>
              <a:ext cx="382" cy="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626853">
              <a:off x="5362" y="57"/>
              <a:ext cx="355" cy="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84942">
              <a:off x="14" y="-33"/>
              <a:ext cx="426" cy="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403" y="3956"/>
              <a:ext cx="309" cy="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3260272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2"/>
          <p:cNvSpPr txBox="1">
            <a:spLocks noChangeArrowheads="1"/>
          </p:cNvSpPr>
          <p:nvPr/>
        </p:nvSpPr>
        <p:spPr bwMode="auto">
          <a:xfrm>
            <a:off x="533400" y="5733256"/>
            <a:ext cx="11201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600" b="1" dirty="0" err="1">
                <a:solidFill>
                  <a:srgbClr val="FF0000"/>
                </a:solidFill>
                <a:latin typeface="Times New Roman" panose="02020603050405020304" pitchFamily="18" charset="0"/>
                <a:cs typeface="Times New Roman" panose="02020603050405020304" pitchFamily="18" charset="0"/>
              </a:rPr>
              <a:t>Tàu</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smtClean="0">
                <a:solidFill>
                  <a:srgbClr val="FF0000"/>
                </a:solidFill>
                <a:latin typeface="Times New Roman" panose="02020603050405020304" pitchFamily="18" charset="0"/>
                <a:cs typeface="Times New Roman" panose="02020603050405020304" pitchFamily="18" charset="0"/>
              </a:rPr>
              <a:t>La-</a:t>
            </a:r>
            <a:r>
              <a:rPr lang="en-US" altLang="vi-VN" sz="2600" b="1" dirty="0" err="1" smtClean="0">
                <a:solidFill>
                  <a:srgbClr val="FF0000"/>
                </a:solidFill>
                <a:latin typeface="Times New Roman" panose="02020603050405020304" pitchFamily="18" charset="0"/>
                <a:cs typeface="Times New Roman" panose="02020603050405020304" pitchFamily="18" charset="0"/>
              </a:rPr>
              <a:t>tút</a:t>
            </a:r>
            <a:r>
              <a:rPr lang="en-US" altLang="vi-VN" sz="2600" b="1" dirty="0" smtClean="0">
                <a:solidFill>
                  <a:srgbClr val="FF0000"/>
                </a:solidFill>
                <a:latin typeface="Times New Roman" panose="02020603050405020304" pitchFamily="18" charset="0"/>
                <a:cs typeface="Times New Roman" panose="02020603050405020304" pitchFamily="18" charset="0"/>
              </a:rPr>
              <a:t>-</a:t>
            </a:r>
            <a:r>
              <a:rPr lang="en-US" altLang="vi-VN" sz="2600" b="1" dirty="0" err="1" smtClean="0">
                <a:solidFill>
                  <a:srgbClr val="FF0000"/>
                </a:solidFill>
                <a:latin typeface="Times New Roman" panose="02020603050405020304" pitchFamily="18" charset="0"/>
                <a:cs typeface="Times New Roman" panose="02020603050405020304" pitchFamily="18" charset="0"/>
              </a:rPr>
              <a:t>sơ</a:t>
            </a:r>
            <a:r>
              <a:rPr lang="en-US" altLang="vi-VN" sz="2600" b="1" dirty="0" smtClean="0">
                <a:solidFill>
                  <a:srgbClr val="FF0000"/>
                </a:solidFill>
                <a:latin typeface="Times New Roman" panose="02020603050405020304" pitchFamily="18" charset="0"/>
                <a:cs typeface="Times New Roman" panose="02020603050405020304" pitchFamily="18" charset="0"/>
              </a:rPr>
              <a:t> </a:t>
            </a:r>
            <a:r>
              <a:rPr lang="en-US" altLang="vi-VN" sz="2600" b="1" dirty="0" err="1" smtClean="0">
                <a:solidFill>
                  <a:srgbClr val="FF0000"/>
                </a:solidFill>
                <a:latin typeface="Times New Roman" panose="02020603050405020304" pitchFamily="18" charset="0"/>
                <a:cs typeface="Times New Roman" panose="02020603050405020304" pitchFamily="18" charset="0"/>
              </a:rPr>
              <a:t>Tơ</a:t>
            </a:r>
            <a:r>
              <a:rPr lang="en-US" altLang="vi-VN" sz="2600" b="1" dirty="0" smtClean="0">
                <a:solidFill>
                  <a:srgbClr val="FF0000"/>
                </a:solidFill>
                <a:latin typeface="Times New Roman" panose="02020603050405020304" pitchFamily="18" charset="0"/>
                <a:cs typeface="Times New Roman" panose="02020603050405020304" pitchFamily="18" charset="0"/>
              </a:rPr>
              <a:t>-</a:t>
            </a:r>
            <a:r>
              <a:rPr lang="en-US" altLang="vi-VN" sz="2600" b="1" dirty="0" err="1" smtClean="0">
                <a:solidFill>
                  <a:srgbClr val="FF0000"/>
                </a:solidFill>
                <a:latin typeface="Times New Roman" panose="02020603050405020304" pitchFamily="18" charset="0"/>
                <a:cs typeface="Times New Roman" panose="02020603050405020304" pitchFamily="18" charset="0"/>
              </a:rPr>
              <a:t>rê</a:t>
            </a:r>
            <a:r>
              <a:rPr lang="en-US" altLang="vi-VN" sz="2600" b="1" dirty="0" smtClean="0">
                <a:solidFill>
                  <a:srgbClr val="FF0000"/>
                </a:solidFill>
                <a:latin typeface="Times New Roman" panose="02020603050405020304" pitchFamily="18" charset="0"/>
                <a:cs typeface="Times New Roman" panose="02020603050405020304" pitchFamily="18" charset="0"/>
              </a:rPr>
              <a:t>-vin: </a:t>
            </a:r>
            <a:r>
              <a:rPr lang="en-US" altLang="vi-VN" sz="2600" b="1" dirty="0" err="1">
                <a:solidFill>
                  <a:srgbClr val="0000CC"/>
                </a:solidFill>
                <a:latin typeface="Times New Roman" panose="02020603050405020304" pitchFamily="18" charset="0"/>
                <a:cs typeface="Times New Roman" panose="02020603050405020304" pitchFamily="18" charset="0"/>
              </a:rPr>
              <a:t>một</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tàu</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buôn</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của</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người</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smtClean="0">
                <a:solidFill>
                  <a:srgbClr val="0000CC"/>
                </a:solidFill>
                <a:latin typeface="Times New Roman" panose="02020603050405020304" pitchFamily="18" charset="0"/>
                <a:cs typeface="Times New Roman" panose="02020603050405020304" pitchFamily="18" charset="0"/>
              </a:rPr>
              <a:t>Pháp</a:t>
            </a:r>
            <a:r>
              <a:rPr lang="en-US" altLang="vi-VN" sz="2600" b="1" dirty="0" smtClean="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Trên</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chiếc</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tàu</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smtClean="0">
                <a:solidFill>
                  <a:srgbClr val="0000CC"/>
                </a:solidFill>
                <a:latin typeface="Times New Roman" panose="02020603050405020304" pitchFamily="18" charset="0"/>
                <a:cs typeface="Times New Roman" panose="02020603050405020304" pitchFamily="18" charset="0"/>
              </a:rPr>
              <a:t>này</a:t>
            </a:r>
            <a:r>
              <a:rPr lang="en-US" altLang="vi-VN" sz="2600" b="1" dirty="0" smtClean="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năm</a:t>
            </a:r>
            <a:r>
              <a:rPr lang="en-US" altLang="vi-VN" sz="2600" b="1" dirty="0">
                <a:solidFill>
                  <a:srgbClr val="0000CC"/>
                </a:solidFill>
                <a:latin typeface="Times New Roman" panose="02020603050405020304" pitchFamily="18" charset="0"/>
                <a:cs typeface="Times New Roman" panose="02020603050405020304" pitchFamily="18" charset="0"/>
              </a:rPr>
              <a:t> 1911, </a:t>
            </a:r>
            <a:r>
              <a:rPr lang="en-US" altLang="vi-VN" sz="2600" b="1" dirty="0" err="1" smtClean="0">
                <a:solidFill>
                  <a:srgbClr val="0000CC"/>
                </a:solidFill>
                <a:latin typeface="Times New Roman" panose="02020603050405020304" pitchFamily="18" charset="0"/>
                <a:cs typeface="Times New Roman" panose="02020603050405020304" pitchFamily="18" charset="0"/>
              </a:rPr>
              <a:t>từ</a:t>
            </a:r>
            <a:r>
              <a:rPr lang="en-US" altLang="vi-VN" sz="2600" b="1" dirty="0" smtClean="0">
                <a:solidFill>
                  <a:srgbClr val="0000CC"/>
                </a:solidFill>
                <a:latin typeface="Times New Roman" panose="02020603050405020304" pitchFamily="18" charset="0"/>
                <a:cs typeface="Times New Roman" panose="02020603050405020304" pitchFamily="18" charset="0"/>
              </a:rPr>
              <a:t> </a:t>
            </a:r>
            <a:r>
              <a:rPr lang="en-US" altLang="vi-VN" sz="2600" b="1" dirty="0" err="1" smtClean="0">
                <a:solidFill>
                  <a:srgbClr val="0000CC"/>
                </a:solidFill>
                <a:latin typeface="Times New Roman" panose="02020603050405020304" pitchFamily="18" charset="0"/>
                <a:cs typeface="Times New Roman" panose="02020603050405020304" pitchFamily="18" charset="0"/>
              </a:rPr>
              <a:t>bến</a:t>
            </a:r>
            <a:r>
              <a:rPr lang="en-US" altLang="vi-VN" sz="2600" b="1" dirty="0" smtClean="0">
                <a:solidFill>
                  <a:srgbClr val="0000CC"/>
                </a:solidFill>
                <a:latin typeface="Times New Roman" panose="02020603050405020304" pitchFamily="18" charset="0"/>
                <a:cs typeface="Times New Roman" panose="02020603050405020304" pitchFamily="18" charset="0"/>
              </a:rPr>
              <a:t> </a:t>
            </a:r>
            <a:r>
              <a:rPr lang="en-US" altLang="vi-VN" sz="2600" b="1" dirty="0" err="1" smtClean="0">
                <a:solidFill>
                  <a:srgbClr val="0000CC"/>
                </a:solidFill>
                <a:latin typeface="Times New Roman" panose="02020603050405020304" pitchFamily="18" charset="0"/>
                <a:cs typeface="Times New Roman" panose="02020603050405020304" pitchFamily="18" charset="0"/>
              </a:rPr>
              <a:t>cảng</a:t>
            </a:r>
            <a:r>
              <a:rPr lang="en-US" altLang="vi-VN" sz="2600" b="1" dirty="0" smtClean="0">
                <a:solidFill>
                  <a:srgbClr val="0000CC"/>
                </a:solidFill>
                <a:latin typeface="Times New Roman" panose="02020603050405020304" pitchFamily="18" charset="0"/>
                <a:cs typeface="Times New Roman" panose="02020603050405020304" pitchFamily="18" charset="0"/>
              </a:rPr>
              <a:t> </a:t>
            </a:r>
            <a:r>
              <a:rPr lang="en-US" altLang="vi-VN" sz="2600" b="1" dirty="0" err="1" smtClean="0">
                <a:solidFill>
                  <a:srgbClr val="0000CC"/>
                </a:solidFill>
                <a:latin typeface="Times New Roman" panose="02020603050405020304" pitchFamily="18" charset="0"/>
                <a:cs typeface="Times New Roman" panose="02020603050405020304" pitchFamily="18" charset="0"/>
              </a:rPr>
              <a:t>Nhà</a:t>
            </a:r>
            <a:r>
              <a:rPr lang="en-US" altLang="vi-VN" sz="2600" b="1" dirty="0" smtClean="0">
                <a:solidFill>
                  <a:srgbClr val="0000CC"/>
                </a:solidFill>
                <a:latin typeface="Times New Roman" panose="02020603050405020304" pitchFamily="18" charset="0"/>
                <a:cs typeface="Times New Roman" panose="02020603050405020304" pitchFamily="18" charset="0"/>
              </a:rPr>
              <a:t> </a:t>
            </a:r>
            <a:r>
              <a:rPr lang="en-US" altLang="vi-VN" sz="2600" b="1" dirty="0" err="1" smtClean="0">
                <a:solidFill>
                  <a:srgbClr val="0000CC"/>
                </a:solidFill>
                <a:latin typeface="Times New Roman" panose="02020603050405020304" pitchFamily="18" charset="0"/>
                <a:cs typeface="Times New Roman" panose="02020603050405020304" pitchFamily="18" charset="0"/>
              </a:rPr>
              <a:t>Rồng</a:t>
            </a:r>
            <a:r>
              <a:rPr lang="en-US" altLang="vi-VN" sz="2600" b="1" dirty="0" smtClean="0">
                <a:solidFill>
                  <a:srgbClr val="0000CC"/>
                </a:solidFill>
                <a:latin typeface="Times New Roman" panose="02020603050405020304" pitchFamily="18" charset="0"/>
                <a:cs typeface="Times New Roman" panose="02020603050405020304" pitchFamily="18" charset="0"/>
              </a:rPr>
              <a:t> </a:t>
            </a:r>
            <a:r>
              <a:rPr lang="en-US" altLang="vi-VN" sz="2600" b="1" dirty="0" err="1" smtClean="0">
                <a:solidFill>
                  <a:srgbClr val="0000CC"/>
                </a:solidFill>
                <a:latin typeface="Times New Roman" panose="02020603050405020304" pitchFamily="18" charset="0"/>
                <a:cs typeface="Times New Roman" panose="02020603050405020304" pitchFamily="18" charset="0"/>
              </a:rPr>
              <a:t>Bác</a:t>
            </a:r>
            <a:r>
              <a:rPr lang="en-US" altLang="vi-VN" sz="2600" b="1" dirty="0" smtClean="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Hồ</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rời</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Tổ</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quốc</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đi</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tìm</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đường</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cứu</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nước</a:t>
            </a:r>
            <a:r>
              <a:rPr lang="en-US" altLang="vi-VN" sz="2600" b="1" dirty="0">
                <a:solidFill>
                  <a:srgbClr val="0000CC"/>
                </a:solidFill>
                <a:latin typeface="Times New Roman" panose="02020603050405020304" pitchFamily="18" charset="0"/>
                <a:cs typeface="Times New Roman" panose="02020603050405020304" pitchFamily="18" charset="0"/>
              </a:rPr>
              <a:t>.</a:t>
            </a:r>
          </a:p>
        </p:txBody>
      </p:sp>
      <p:grpSp>
        <p:nvGrpSpPr>
          <p:cNvPr id="5" name="Group 47"/>
          <p:cNvGrpSpPr/>
          <p:nvPr/>
        </p:nvGrpSpPr>
        <p:grpSpPr bwMode="auto">
          <a:xfrm>
            <a:off x="76200" y="33337"/>
            <a:ext cx="12040130" cy="6748463"/>
            <a:chOff x="-30" y="-27"/>
            <a:chExt cx="5797" cy="4347"/>
          </a:xfrm>
        </p:grpSpPr>
        <p:sp>
          <p:nvSpPr>
            <p:cNvPr id="6" name="Rectangle 10"/>
            <p:cNvSpPr>
              <a:spLocks noChangeArrowheads="1"/>
            </p:cNvSpPr>
            <p:nvPr/>
          </p:nvSpPr>
          <p:spPr bwMode="auto">
            <a:xfrm>
              <a:off x="-3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7"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Picture 4" descr="https://baotanghochiminh.vn/pic/Customer/images/N%C4%83m%202021/Th%C3%A1ng%206/image00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228601"/>
            <a:ext cx="11506200" cy="5463416"/>
          </a:xfrm>
          <a:prstGeom prst="rect">
            <a:avLst/>
          </a:prstGeom>
          <a:noFill/>
          <a:ln w="76200">
            <a:solidFill>
              <a:srgbClr val="FF000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808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baotanghochiminh.vn/pic/Customer/images/N%C4%83m%202021/Th%C3%A1ng%206/image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93957"/>
            <a:ext cx="6824978" cy="5710325"/>
          </a:xfrm>
          <a:prstGeom prst="rect">
            <a:avLst/>
          </a:prstGeom>
          <a:noFill/>
          <a:ln w="76200">
            <a:solidFill>
              <a:srgbClr val="FF0000"/>
            </a:solidFill>
          </a:ln>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39000" y="119683"/>
            <a:ext cx="4677370" cy="5681795"/>
          </a:xfrm>
          <a:prstGeom prst="rect">
            <a:avLst/>
          </a:prstGeom>
          <a:ln w="76200">
            <a:solidFill>
              <a:srgbClr val="FFFF00"/>
            </a:solidFill>
          </a:ln>
        </p:spPr>
      </p:pic>
      <p:grpSp>
        <p:nvGrpSpPr>
          <p:cNvPr id="3" name="Group 47"/>
          <p:cNvGrpSpPr/>
          <p:nvPr/>
        </p:nvGrpSpPr>
        <p:grpSpPr bwMode="auto">
          <a:xfrm>
            <a:off x="76200" y="33338"/>
            <a:ext cx="12040130" cy="6606382"/>
            <a:chOff x="-30" y="-27"/>
            <a:chExt cx="5797" cy="4347"/>
          </a:xfrm>
        </p:grpSpPr>
        <p:sp>
          <p:nvSpPr>
            <p:cNvPr id="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5" name="Picture 12" descr="POINSET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POINSET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POINSET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POINSET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Text Box 3"/>
          <p:cNvSpPr txBox="1">
            <a:spLocks noChangeArrowheads="1"/>
          </p:cNvSpPr>
          <p:nvPr/>
        </p:nvSpPr>
        <p:spPr bwMode="auto">
          <a:xfrm>
            <a:off x="533400" y="5943600"/>
            <a:ext cx="11104122" cy="553998"/>
          </a:xfrm>
          <a:prstGeom prst="rect">
            <a:avLst/>
          </a:prstGeom>
          <a:solidFill>
            <a:srgbClr val="66FFCC"/>
          </a:solidFill>
          <a:ln w="9525">
            <a:solidFill>
              <a:srgbClr val="008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000" b="1" dirty="0" err="1">
                <a:solidFill>
                  <a:srgbClr val="0000FF"/>
                </a:solidFill>
                <a:latin typeface="Times New Roman" panose="02020603050405020304" pitchFamily="18" charset="0"/>
                <a:cs typeface="Times New Roman" panose="02020603050405020304" pitchFamily="18" charset="0"/>
              </a:rPr>
              <a:t>Nguyễn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Tất</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Thành</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làm</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phụ</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bếp</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trên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chiếc</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tàu</a:t>
            </a:r>
            <a:r>
              <a:rPr lang="en-US" altLang="en-US" sz="3000" b="1" dirty="0">
                <a:solidFill>
                  <a:srgbClr val="0000FF"/>
                </a:solidFill>
                <a:latin typeface="Times New Roman" panose="02020603050405020304" pitchFamily="18" charset="0"/>
                <a:cs typeface="Times New Roman" panose="02020603050405020304" pitchFamily="18" charset="0"/>
              </a:rPr>
              <a:t> La-</a:t>
            </a:r>
            <a:r>
              <a:rPr lang="en-US" altLang="en-US" sz="3000" b="1" dirty="0" err="1">
                <a:solidFill>
                  <a:srgbClr val="0000FF"/>
                </a:solidFill>
                <a:latin typeface="Times New Roman" panose="02020603050405020304" pitchFamily="18" charset="0"/>
                <a:cs typeface="Times New Roman" panose="02020603050405020304" pitchFamily="18" charset="0"/>
              </a:rPr>
              <a:t>tút</a:t>
            </a:r>
            <a:r>
              <a:rPr lang="en-US" altLang="en-US" sz="3000" b="1" dirty="0">
                <a:solidFill>
                  <a:srgbClr val="0000FF"/>
                </a:solidFill>
                <a:latin typeface="Times New Roman" panose="02020603050405020304" pitchFamily="18" charset="0"/>
                <a:cs typeface="Times New Roman" panose="02020603050405020304" pitchFamily="18" charset="0"/>
              </a:rPr>
              <a:t>-</a:t>
            </a:r>
            <a:r>
              <a:rPr lang="en-US" altLang="en-US" sz="3000" b="1" dirty="0" err="1">
                <a:solidFill>
                  <a:srgbClr val="0000FF"/>
                </a:solidFill>
                <a:latin typeface="Times New Roman" panose="02020603050405020304" pitchFamily="18" charset="0"/>
                <a:cs typeface="Times New Roman" panose="02020603050405020304" pitchFamily="18" charset="0"/>
              </a:rPr>
              <a:t>sơ</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Tơ</a:t>
            </a:r>
            <a:r>
              <a:rPr lang="en-US" altLang="en-US" sz="3000" b="1" dirty="0">
                <a:solidFill>
                  <a:srgbClr val="0000FF"/>
                </a:solidFill>
                <a:latin typeface="Times New Roman" panose="02020603050405020304" pitchFamily="18" charset="0"/>
                <a:cs typeface="Times New Roman" panose="02020603050405020304" pitchFamily="18" charset="0"/>
              </a:rPr>
              <a:t>-</a:t>
            </a:r>
            <a:r>
              <a:rPr lang="en-US" altLang="en-US" sz="3000" b="1" dirty="0" err="1">
                <a:solidFill>
                  <a:srgbClr val="0000FF"/>
                </a:solidFill>
                <a:latin typeface="Times New Roman" panose="02020603050405020304" pitchFamily="18" charset="0"/>
                <a:cs typeface="Times New Roman" panose="02020603050405020304" pitchFamily="18" charset="0"/>
              </a:rPr>
              <a:t>rê</a:t>
            </a:r>
            <a:r>
              <a:rPr lang="en-US" altLang="en-US" sz="3000" b="1" dirty="0">
                <a:solidFill>
                  <a:srgbClr val="0000FF"/>
                </a:solidFill>
                <a:latin typeface="Times New Roman" panose="02020603050405020304" pitchFamily="18" charset="0"/>
                <a:cs typeface="Times New Roman" panose="02020603050405020304" pitchFamily="18" charset="0"/>
              </a:rPr>
              <a:t>-vin</a:t>
            </a:r>
          </a:p>
        </p:txBody>
      </p:sp>
    </p:spTree>
    <p:extLst>
      <p:ext uri="{BB962C8B-B14F-4D97-AF65-F5344CB8AC3E}">
        <p14:creationId xmlns:p14="http://schemas.microsoft.com/office/powerpoint/2010/main" xmlns="" val="271097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descr="White marble"/>
          <p:cNvSpPr txBox="1">
            <a:spLocks noChangeArrowheads="1"/>
          </p:cNvSpPr>
          <p:nvPr/>
        </p:nvSpPr>
        <p:spPr bwMode="auto">
          <a:xfrm>
            <a:off x="2438400" y="0"/>
            <a:ext cx="6781800" cy="641350"/>
          </a:xfrm>
          <a:prstGeom prst="rect">
            <a:avLst/>
          </a:prstGeom>
          <a:noFill/>
          <a:ln>
            <a:noFill/>
          </a:ln>
          <a:effectLst>
            <a:prstShdw prst="shdw13" dist="53882" dir="13500000">
              <a:srgbClr val="868686">
                <a:alpha val="50000"/>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GB" altLang="en-US" sz="3600" b="1" u="sng">
              <a:solidFill>
                <a:srgbClr val="3333CC"/>
              </a:solidFill>
              <a:latin typeface="Times New Roman" panose="02020603050405020304" pitchFamily="18" charset="0"/>
            </a:endParaRPr>
          </a:p>
        </p:txBody>
      </p:sp>
      <p:sp>
        <p:nvSpPr>
          <p:cNvPr id="56323" name="Rectangle 7"/>
          <p:cNvSpPr>
            <a:spLocks noChangeArrowheads="1"/>
          </p:cNvSpPr>
          <p:nvPr/>
        </p:nvSpPr>
        <p:spPr bwMode="auto">
          <a:xfrm>
            <a:off x="3810000" y="2606675"/>
            <a:ext cx="4572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GB" altLang="en-US" sz="3600" b="1" u="sng">
              <a:solidFill>
                <a:srgbClr val="3333CC"/>
              </a:solidFill>
              <a:latin typeface="Times New Roman" panose="02020603050405020304" pitchFamily="18" charset="0"/>
            </a:endParaRPr>
          </a:p>
        </p:txBody>
      </p:sp>
      <p:pic>
        <p:nvPicPr>
          <p:cNvPr id="56324" name="Picture 8" descr="bencangnha rong bây gi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24600" y="188913"/>
            <a:ext cx="5529268" cy="5334556"/>
          </a:xfrm>
          <a:prstGeom prst="rect">
            <a:avLst/>
          </a:prstGeom>
          <a:noFill/>
          <a:ln w="762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17415" name="Rectangle 9"/>
          <p:cNvSpPr>
            <a:spLocks noChangeArrowheads="1"/>
          </p:cNvSpPr>
          <p:nvPr/>
        </p:nvSpPr>
        <p:spPr bwMode="auto">
          <a:xfrm>
            <a:off x="6858000" y="5828253"/>
            <a:ext cx="4462468" cy="85880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err="1" smtClean="0">
                <a:solidFill>
                  <a:srgbClr val="0000FF"/>
                </a:solidFill>
                <a:cs typeface="+mn-cs"/>
              </a:rPr>
              <a:t>Bến</a:t>
            </a:r>
            <a:r>
              <a:rPr lang="en-US" altLang="en-US" b="1" dirty="0" smtClean="0">
                <a:solidFill>
                  <a:srgbClr val="0000FF"/>
                </a:solidFill>
                <a:cs typeface="+mn-cs"/>
              </a:rPr>
              <a:t> </a:t>
            </a:r>
            <a:r>
              <a:rPr lang="en-US" altLang="en-US" b="1" dirty="0" err="1" smtClean="0">
                <a:solidFill>
                  <a:srgbClr val="0000FF"/>
                </a:solidFill>
                <a:cs typeface="+mn-cs"/>
              </a:rPr>
              <a:t>cảng</a:t>
            </a:r>
            <a:r>
              <a:rPr lang="en-US" altLang="en-US" b="1" dirty="0" smtClean="0">
                <a:solidFill>
                  <a:srgbClr val="0000FF"/>
                </a:solidFill>
                <a:cs typeface="+mn-cs"/>
              </a:rPr>
              <a:t> </a:t>
            </a:r>
            <a:r>
              <a:rPr lang="en-US" altLang="en-US" b="1" dirty="0" err="1">
                <a:solidFill>
                  <a:srgbClr val="0000FF"/>
                </a:solidFill>
                <a:cs typeface="+mn-cs"/>
              </a:rPr>
              <a:t>Nhà</a:t>
            </a:r>
            <a:r>
              <a:rPr lang="en-US" altLang="en-US" b="1" dirty="0">
                <a:solidFill>
                  <a:srgbClr val="0000FF"/>
                </a:solidFill>
                <a:cs typeface="+mn-cs"/>
              </a:rPr>
              <a:t> </a:t>
            </a:r>
            <a:r>
              <a:rPr lang="en-US" altLang="en-US" b="1" dirty="0" err="1">
                <a:solidFill>
                  <a:srgbClr val="0000FF"/>
                </a:solidFill>
                <a:cs typeface="+mn-cs"/>
              </a:rPr>
              <a:t>Rồng</a:t>
            </a:r>
            <a:r>
              <a:rPr lang="en-US" altLang="en-US" b="1" dirty="0">
                <a:solidFill>
                  <a:srgbClr val="0000FF"/>
                </a:solidFill>
                <a:cs typeface="+mn-cs"/>
              </a:rPr>
              <a:t> </a:t>
            </a:r>
            <a:r>
              <a:rPr lang="en-US" altLang="en-US" b="1" dirty="0" err="1">
                <a:solidFill>
                  <a:srgbClr val="0000FF"/>
                </a:solidFill>
                <a:cs typeface="+mn-cs"/>
              </a:rPr>
              <a:t>ngày</a:t>
            </a:r>
            <a:r>
              <a:rPr lang="en-US" altLang="en-US" b="1" dirty="0">
                <a:solidFill>
                  <a:srgbClr val="0000FF"/>
                </a:solidFill>
                <a:cs typeface="+mn-cs"/>
              </a:rPr>
              <a:t> </a:t>
            </a:r>
            <a:r>
              <a:rPr lang="en-US" altLang="en-US" b="1" dirty="0" smtClean="0">
                <a:solidFill>
                  <a:srgbClr val="0000FF"/>
                </a:solidFill>
                <a:cs typeface="+mn-cs"/>
              </a:rPr>
              <a:t>nay</a:t>
            </a:r>
          </a:p>
          <a:p>
            <a:pPr algn="ctr" eaLnBrk="1" fontAlgn="auto" hangingPunct="1">
              <a:spcBef>
                <a:spcPts val="0"/>
              </a:spcBef>
              <a:spcAft>
                <a:spcPts val="0"/>
              </a:spcAft>
              <a:defRPr/>
            </a:pPr>
            <a:r>
              <a:rPr lang="en-US" altLang="en-US" b="1" dirty="0" smtClean="0">
                <a:solidFill>
                  <a:srgbClr val="0000FF"/>
                </a:solidFill>
                <a:cs typeface="+mn-cs"/>
              </a:rPr>
              <a:t> </a:t>
            </a:r>
            <a:r>
              <a:rPr lang="en-US" altLang="en-US" b="1" dirty="0">
                <a:solidFill>
                  <a:srgbClr val="0000FF"/>
                </a:solidFill>
              </a:rPr>
              <a:t>(</a:t>
            </a:r>
            <a:r>
              <a:rPr lang="en-US" altLang="en-US" b="1" dirty="0" err="1" smtClean="0">
                <a:solidFill>
                  <a:srgbClr val="0000FF"/>
                </a:solidFill>
                <a:cs typeface="+mn-cs"/>
              </a:rPr>
              <a:t>Viện</a:t>
            </a:r>
            <a:r>
              <a:rPr lang="en-US" altLang="en-US" b="1" dirty="0" smtClean="0">
                <a:solidFill>
                  <a:srgbClr val="0000FF"/>
                </a:solidFill>
                <a:cs typeface="+mn-cs"/>
              </a:rPr>
              <a:t> </a:t>
            </a:r>
            <a:r>
              <a:rPr lang="en-US" altLang="en-US" b="1" dirty="0" err="1">
                <a:solidFill>
                  <a:srgbClr val="0000FF"/>
                </a:solidFill>
                <a:cs typeface="+mn-cs"/>
              </a:rPr>
              <a:t>bảo</a:t>
            </a:r>
            <a:r>
              <a:rPr lang="en-US" altLang="en-US" b="1" dirty="0">
                <a:solidFill>
                  <a:srgbClr val="0000FF"/>
                </a:solidFill>
                <a:cs typeface="+mn-cs"/>
              </a:rPr>
              <a:t> </a:t>
            </a:r>
            <a:r>
              <a:rPr lang="en-US" altLang="en-US" b="1" dirty="0" err="1">
                <a:solidFill>
                  <a:srgbClr val="0000FF"/>
                </a:solidFill>
                <a:cs typeface="+mn-cs"/>
              </a:rPr>
              <a:t>tàng</a:t>
            </a:r>
            <a:r>
              <a:rPr lang="en-US" altLang="en-US" b="1" dirty="0">
                <a:solidFill>
                  <a:srgbClr val="0000FF"/>
                </a:solidFill>
                <a:cs typeface="+mn-cs"/>
              </a:rPr>
              <a:t> </a:t>
            </a:r>
            <a:r>
              <a:rPr lang="en-US" altLang="en-US" b="1" dirty="0" err="1">
                <a:solidFill>
                  <a:srgbClr val="0000FF"/>
                </a:solidFill>
                <a:cs typeface="+mn-cs"/>
              </a:rPr>
              <a:t>Hồ</a:t>
            </a:r>
            <a:r>
              <a:rPr lang="en-US" altLang="en-US" b="1" dirty="0">
                <a:solidFill>
                  <a:srgbClr val="0000FF"/>
                </a:solidFill>
                <a:cs typeface="+mn-cs"/>
              </a:rPr>
              <a:t> </a:t>
            </a:r>
            <a:r>
              <a:rPr lang="en-US" altLang="en-US" b="1" dirty="0" err="1">
                <a:solidFill>
                  <a:srgbClr val="0000FF"/>
                </a:solidFill>
                <a:cs typeface="+mn-cs"/>
              </a:rPr>
              <a:t>Chí</a:t>
            </a:r>
            <a:r>
              <a:rPr lang="en-US" altLang="en-US" b="1" dirty="0">
                <a:solidFill>
                  <a:srgbClr val="0000FF"/>
                </a:solidFill>
                <a:cs typeface="+mn-cs"/>
              </a:rPr>
              <a:t> Minh)</a:t>
            </a:r>
          </a:p>
        </p:txBody>
      </p:sp>
      <p:grpSp>
        <p:nvGrpSpPr>
          <p:cNvPr id="6" name="Group 47"/>
          <p:cNvGrpSpPr/>
          <p:nvPr/>
        </p:nvGrpSpPr>
        <p:grpSpPr bwMode="auto">
          <a:xfrm>
            <a:off x="76200" y="33337"/>
            <a:ext cx="12040130" cy="6754813"/>
            <a:chOff x="-30" y="-27"/>
            <a:chExt cx="5797" cy="4347"/>
          </a:xfrm>
        </p:grpSpPr>
        <p:sp>
          <p:nvSpPr>
            <p:cNvPr id="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8"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ectangle 9"/>
          <p:cNvSpPr>
            <a:spLocks noChangeArrowheads="1"/>
          </p:cNvSpPr>
          <p:nvPr/>
        </p:nvSpPr>
        <p:spPr bwMode="auto">
          <a:xfrm>
            <a:off x="975523" y="5870047"/>
            <a:ext cx="4462468" cy="85880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err="1" smtClean="0">
                <a:solidFill>
                  <a:srgbClr val="0000FF"/>
                </a:solidFill>
                <a:cs typeface="+mn-cs"/>
              </a:rPr>
              <a:t>Bến</a:t>
            </a:r>
            <a:r>
              <a:rPr lang="en-US" altLang="en-US" b="1" dirty="0" smtClean="0">
                <a:solidFill>
                  <a:srgbClr val="0000FF"/>
                </a:solidFill>
                <a:cs typeface="+mn-cs"/>
              </a:rPr>
              <a:t> </a:t>
            </a:r>
            <a:r>
              <a:rPr lang="en-US" altLang="en-US" b="1" dirty="0" err="1" smtClean="0">
                <a:solidFill>
                  <a:srgbClr val="0000FF"/>
                </a:solidFill>
                <a:cs typeface="+mn-cs"/>
              </a:rPr>
              <a:t>cảng</a:t>
            </a:r>
            <a:r>
              <a:rPr lang="en-US" altLang="en-US" b="1" dirty="0" smtClean="0">
                <a:solidFill>
                  <a:srgbClr val="0000FF"/>
                </a:solidFill>
                <a:cs typeface="+mn-cs"/>
              </a:rPr>
              <a:t> </a:t>
            </a:r>
            <a:r>
              <a:rPr lang="en-US" altLang="en-US" b="1" dirty="0" err="1">
                <a:solidFill>
                  <a:srgbClr val="0000FF"/>
                </a:solidFill>
                <a:cs typeface="+mn-cs"/>
              </a:rPr>
              <a:t>Nhà</a:t>
            </a:r>
            <a:r>
              <a:rPr lang="en-US" altLang="en-US" b="1" dirty="0">
                <a:solidFill>
                  <a:srgbClr val="0000FF"/>
                </a:solidFill>
                <a:cs typeface="+mn-cs"/>
              </a:rPr>
              <a:t> </a:t>
            </a:r>
            <a:r>
              <a:rPr lang="en-US" altLang="en-US" b="1" dirty="0" err="1">
                <a:solidFill>
                  <a:srgbClr val="0000FF"/>
                </a:solidFill>
                <a:cs typeface="+mn-cs"/>
              </a:rPr>
              <a:t>Rồng</a:t>
            </a:r>
            <a:r>
              <a:rPr lang="en-US" altLang="en-US" b="1" dirty="0">
                <a:solidFill>
                  <a:srgbClr val="0000FF"/>
                </a:solidFill>
                <a:cs typeface="+mn-cs"/>
              </a:rPr>
              <a:t> </a:t>
            </a:r>
            <a:r>
              <a:rPr lang="en-US" altLang="en-US" b="1" dirty="0" err="1">
                <a:solidFill>
                  <a:srgbClr val="0000FF"/>
                </a:solidFill>
                <a:cs typeface="+mn-cs"/>
              </a:rPr>
              <a:t>ngày</a:t>
            </a:r>
            <a:r>
              <a:rPr lang="en-US" altLang="en-US" b="1" dirty="0">
                <a:solidFill>
                  <a:srgbClr val="0000FF"/>
                </a:solidFill>
                <a:cs typeface="+mn-cs"/>
              </a:rPr>
              <a:t> </a:t>
            </a:r>
            <a:r>
              <a:rPr lang="en-US" altLang="en-US" b="1" dirty="0" err="1" smtClean="0">
                <a:solidFill>
                  <a:srgbClr val="0000FF"/>
                </a:solidFill>
              </a:rPr>
              <a:t>xưa</a:t>
            </a:r>
            <a:endParaRPr lang="en-US" altLang="en-US" b="1" dirty="0" smtClean="0">
              <a:solidFill>
                <a:srgbClr val="0000FF"/>
              </a:solidFill>
              <a:cs typeface="+mn-cs"/>
            </a:endParaRPr>
          </a:p>
        </p:txBody>
      </p:sp>
      <p:pic>
        <p:nvPicPr>
          <p:cNvPr id="1026" name="Picture 2" descr="bến cảng Nhà Rồ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5435" y="187359"/>
            <a:ext cx="5801241" cy="5336622"/>
          </a:xfrm>
          <a:prstGeom prst="rect">
            <a:avLst/>
          </a:prstGeom>
          <a:noFill/>
          <a:ln w="76200">
            <a:solidFill>
              <a:srgbClr val="0000F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56579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324"/>
                                        </p:tgtEl>
                                        <p:attrNameLst>
                                          <p:attrName>style.visibility</p:attrName>
                                        </p:attrNameLst>
                                      </p:cBhvr>
                                      <p:to>
                                        <p:strVal val="visible"/>
                                      </p:to>
                                    </p:set>
                                    <p:animEffect transition="in" filter="fade">
                                      <p:cBhvr>
                                        <p:cTn id="14" dur="1000"/>
                                        <p:tgtEl>
                                          <p:spTgt spid="56324"/>
                                        </p:tgtEl>
                                      </p:cBhvr>
                                    </p:animEffect>
                                    <p:anim calcmode="lin" valueType="num">
                                      <p:cBhvr>
                                        <p:cTn id="15" dur="1000" fill="hold"/>
                                        <p:tgtEl>
                                          <p:spTgt spid="56324"/>
                                        </p:tgtEl>
                                        <p:attrNameLst>
                                          <p:attrName>ppt_x</p:attrName>
                                        </p:attrNameLst>
                                      </p:cBhvr>
                                      <p:tavLst>
                                        <p:tav tm="0">
                                          <p:val>
                                            <p:strVal val="#ppt_x"/>
                                          </p:val>
                                        </p:tav>
                                        <p:tav tm="100000">
                                          <p:val>
                                            <p:strVal val="#ppt_x"/>
                                          </p:val>
                                        </p:tav>
                                      </p:tavLst>
                                    </p:anim>
                                    <p:anim calcmode="lin" valueType="num">
                                      <p:cBhvr>
                                        <p:cTn id="16" dur="1000" fill="hold"/>
                                        <p:tgtEl>
                                          <p:spTgt spid="563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415"/>
                                        </p:tgtEl>
                                        <p:attrNameLst>
                                          <p:attrName>style.visibility</p:attrName>
                                        </p:attrNameLst>
                                      </p:cBhvr>
                                      <p:to>
                                        <p:strVal val="visible"/>
                                      </p:to>
                                    </p:set>
                                    <p:animEffect transition="in" filter="fade">
                                      <p:cBhvr>
                                        <p:cTn id="19" dur="1000"/>
                                        <p:tgtEl>
                                          <p:spTgt spid="17415"/>
                                        </p:tgtEl>
                                      </p:cBhvr>
                                    </p:animEffect>
                                    <p:anim calcmode="lin" valueType="num">
                                      <p:cBhvr>
                                        <p:cTn id="20" dur="1000" fill="hold"/>
                                        <p:tgtEl>
                                          <p:spTgt spid="17415"/>
                                        </p:tgtEl>
                                        <p:attrNameLst>
                                          <p:attrName>ppt_x</p:attrName>
                                        </p:attrNameLst>
                                      </p:cBhvr>
                                      <p:tavLst>
                                        <p:tav tm="0">
                                          <p:val>
                                            <p:strVal val="#ppt_x"/>
                                          </p:val>
                                        </p:tav>
                                        <p:tav tm="100000">
                                          <p:val>
                                            <p:strVal val="#ppt_x"/>
                                          </p:val>
                                        </p:tav>
                                      </p:tavLst>
                                    </p:anim>
                                    <p:anim calcmode="lin" valueType="num">
                                      <p:cBhvr>
                                        <p:cTn id="21" dur="1000" fill="hold"/>
                                        <p:tgtEl>
                                          <p:spTgt spid="174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AutoShape 5"/>
          <p:cNvSpPr>
            <a:spLocks noChangeArrowheads="1"/>
          </p:cNvSpPr>
          <p:nvPr/>
        </p:nvSpPr>
        <p:spPr bwMode="auto">
          <a:xfrm>
            <a:off x="1143000" y="2121596"/>
            <a:ext cx="4724400"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50000"/>
              </a:spcBef>
              <a:buNone/>
            </a:pPr>
            <a:r>
              <a:rPr lang="en-US" b="1" dirty="0" err="1" smtClean="0">
                <a:solidFill>
                  <a:srgbClr val="000000"/>
                </a:solidFill>
                <a:latin typeface="Arial" charset="0"/>
              </a:rPr>
              <a:t>tàu</a:t>
            </a:r>
            <a:r>
              <a:rPr lang="en-US" b="1" dirty="0" smtClean="0">
                <a:solidFill>
                  <a:srgbClr val="000000"/>
                </a:solidFill>
                <a:latin typeface="Arial" charset="0"/>
              </a:rPr>
              <a:t> </a:t>
            </a:r>
            <a:r>
              <a:rPr lang="en-US" b="1" dirty="0">
                <a:solidFill>
                  <a:srgbClr val="0C1354"/>
                </a:solidFill>
                <a:latin typeface="Arial" charset="0"/>
              </a:rPr>
              <a:t>La-</a:t>
            </a:r>
            <a:r>
              <a:rPr lang="en-US" b="1" dirty="0" err="1">
                <a:solidFill>
                  <a:srgbClr val="0C1354"/>
                </a:solidFill>
                <a:latin typeface="Arial" charset="0"/>
              </a:rPr>
              <a:t>tút</a:t>
            </a:r>
            <a:r>
              <a:rPr lang="en-US" b="1" dirty="0">
                <a:solidFill>
                  <a:srgbClr val="0C1354"/>
                </a:solidFill>
                <a:latin typeface="Arial" charset="0"/>
              </a:rPr>
              <a:t>-</a:t>
            </a:r>
            <a:r>
              <a:rPr lang="en-US" b="1" dirty="0" err="1">
                <a:solidFill>
                  <a:srgbClr val="0C1354"/>
                </a:solidFill>
                <a:latin typeface="Arial" charset="0"/>
              </a:rPr>
              <a:t>sơ</a:t>
            </a:r>
            <a:r>
              <a:rPr lang="en-US" b="1" dirty="0">
                <a:solidFill>
                  <a:srgbClr val="0C1354"/>
                </a:solidFill>
                <a:latin typeface="Arial" charset="0"/>
              </a:rPr>
              <a:t> </a:t>
            </a:r>
            <a:r>
              <a:rPr lang="en-US" b="1" dirty="0" err="1" smtClean="0">
                <a:solidFill>
                  <a:srgbClr val="0C1354"/>
                </a:solidFill>
                <a:latin typeface="Arial" charset="0"/>
              </a:rPr>
              <a:t>Tơ</a:t>
            </a:r>
            <a:r>
              <a:rPr lang="en-US" b="1" dirty="0" smtClean="0">
                <a:solidFill>
                  <a:srgbClr val="0C1354"/>
                </a:solidFill>
                <a:latin typeface="Arial" charset="0"/>
              </a:rPr>
              <a:t>-</a:t>
            </a:r>
            <a:r>
              <a:rPr lang="en-US" b="1" dirty="0" err="1" smtClean="0">
                <a:solidFill>
                  <a:srgbClr val="0C1354"/>
                </a:solidFill>
                <a:latin typeface="Arial" charset="0"/>
              </a:rPr>
              <a:t>rê</a:t>
            </a:r>
            <a:r>
              <a:rPr lang="en-US" b="1" dirty="0" smtClean="0">
                <a:solidFill>
                  <a:srgbClr val="0C1354"/>
                </a:solidFill>
                <a:latin typeface="Arial" charset="0"/>
              </a:rPr>
              <a:t>-vin;</a:t>
            </a:r>
            <a:r>
              <a:rPr lang="en-US" sz="3600" dirty="0" smtClean="0">
                <a:solidFill>
                  <a:srgbClr val="0C1354"/>
                </a:solidFill>
                <a:latin typeface="Times New Roman" panose="02020603050405020304" pitchFamily="18" charset="0"/>
              </a:rPr>
              <a:t> </a:t>
            </a:r>
            <a:endParaRPr lang="en-US" sz="3600" dirty="0">
              <a:solidFill>
                <a:srgbClr val="0C1354"/>
              </a:solidFill>
              <a:latin typeface="Times New Roman" panose="02020603050405020304" pitchFamily="18" charset="0"/>
            </a:endParaRPr>
          </a:p>
        </p:txBody>
      </p:sp>
      <p:sp>
        <p:nvSpPr>
          <p:cNvPr id="23558" name="AutoShape 6"/>
          <p:cNvSpPr>
            <a:spLocks noChangeArrowheads="1"/>
          </p:cNvSpPr>
          <p:nvPr/>
        </p:nvSpPr>
        <p:spPr bwMode="auto">
          <a:xfrm>
            <a:off x="5715000" y="2133600"/>
            <a:ext cx="2475978"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0000"/>
              </a:buClr>
              <a:buNone/>
              <a:defRPr/>
            </a:pPr>
            <a:r>
              <a:rPr lang="en-US" b="1" dirty="0">
                <a:solidFill>
                  <a:srgbClr val="0C1354"/>
                </a:solidFill>
                <a:latin typeface="Arial" charset="0"/>
              </a:rPr>
              <a:t>A-</a:t>
            </a:r>
            <a:r>
              <a:rPr lang="en-US" b="1" dirty="0" err="1">
                <a:solidFill>
                  <a:srgbClr val="0C1354"/>
                </a:solidFill>
                <a:latin typeface="Arial" charset="0"/>
              </a:rPr>
              <a:t>lê</a:t>
            </a:r>
            <a:r>
              <a:rPr lang="en-US" b="1" dirty="0">
                <a:solidFill>
                  <a:srgbClr val="0C1354"/>
                </a:solidFill>
                <a:latin typeface="Arial" charset="0"/>
              </a:rPr>
              <a:t>-</a:t>
            </a:r>
            <a:r>
              <a:rPr lang="en-US" b="1" dirty="0" err="1">
                <a:solidFill>
                  <a:srgbClr val="0C1354"/>
                </a:solidFill>
                <a:latin typeface="Arial" charset="0"/>
              </a:rPr>
              <a:t>hấp</a:t>
            </a:r>
            <a:endParaRPr lang="en-US" b="1" dirty="0">
              <a:solidFill>
                <a:srgbClr val="0C1354"/>
              </a:solidFill>
              <a:latin typeface="Arial" charset="0"/>
            </a:endParaRPr>
          </a:p>
        </p:txBody>
      </p:sp>
      <p:sp>
        <p:nvSpPr>
          <p:cNvPr id="9224" name="Rectangle 11"/>
          <p:cNvSpPr>
            <a:spLocks noChangeArrowheads="1"/>
          </p:cNvSpPr>
          <p:nvPr/>
        </p:nvSpPr>
        <p:spPr bwMode="auto">
          <a:xfrm>
            <a:off x="304800" y="1715869"/>
            <a:ext cx="28648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1.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Luyện</a:t>
            </a:r>
            <a:r>
              <a:rPr lang="en-US" altLang="en-US" sz="3600" b="1" u="sng" dirty="0" smtClean="0">
                <a:solidFill>
                  <a:srgbClr val="0000FF"/>
                </a:solidFill>
                <a:latin typeface="Times New Roman" panose="02020603050405020304" pitchFamily="18" charset="0"/>
                <a:cs typeface="Times New Roman" panose="02020603050405020304" pitchFamily="18" charset="0"/>
              </a:rPr>
              <a:t>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đọc</a:t>
            </a:r>
            <a:r>
              <a:rPr lang="en-US" altLang="en-US" sz="3600" b="1" u="sng" dirty="0" smtClean="0">
                <a:solidFill>
                  <a:srgbClr val="0000FF"/>
                </a:solidFill>
                <a:latin typeface="Times New Roman" panose="02020603050405020304" pitchFamily="18" charset="0"/>
                <a:cs typeface="Times New Roman" panose="02020603050405020304" pitchFamily="18" charset="0"/>
              </a:rPr>
              <a:t>:</a:t>
            </a: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grpSp>
        <p:nvGrpSpPr>
          <p:cNvPr id="15" name="Group 47"/>
          <p:cNvGrpSpPr/>
          <p:nvPr/>
        </p:nvGrpSpPr>
        <p:grpSpPr bwMode="auto">
          <a:xfrm>
            <a:off x="42864" y="71437"/>
            <a:ext cx="12040130" cy="6634163"/>
            <a:chOff x="-30" y="-27"/>
            <a:chExt cx="5797" cy="4347"/>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 Box 75"/>
          <p:cNvSpPr txBox="1">
            <a:spLocks noChangeArrowheads="1"/>
          </p:cNvSpPr>
          <p:nvPr/>
        </p:nvSpPr>
        <p:spPr bwMode="auto">
          <a:xfrm>
            <a:off x="304800" y="2209800"/>
            <a:ext cx="990600" cy="641350"/>
          </a:xfrm>
          <a:prstGeom prst="rect">
            <a:avLst/>
          </a:prstGeom>
          <a:noFill/>
          <a:ln w="9525">
            <a:noFill/>
            <a:miter lim="800000"/>
          </a:ln>
          <a:effectLst/>
        </p:spPr>
        <p:txBody>
          <a:bodyPr wrap="square">
            <a:spAutoFit/>
          </a:bodyPr>
          <a:lstStyle/>
          <a:p>
            <a:pPr>
              <a:spcBef>
                <a:spcPct val="50000"/>
              </a:spcBef>
            </a:pPr>
            <a:r>
              <a:rPr lang="en-US" sz="3600" b="1" dirty="0" err="1" smtClean="0">
                <a:solidFill>
                  <a:srgbClr val="FF0000"/>
                </a:solidFill>
                <a:effectLst>
                  <a:outerShdw blurRad="38100" dist="38100" dir="2700000" algn="tl">
                    <a:srgbClr val="C0C0C0"/>
                  </a:outerShdw>
                </a:effectLst>
                <a:latin typeface="Times New Roman" panose="02020603050405020304" pitchFamily="18" charset="0"/>
              </a:rPr>
              <a:t>Từ</a:t>
            </a:r>
            <a:r>
              <a:rPr lang="en-US" sz="3600" b="1" dirty="0" smtClean="0">
                <a:solidFill>
                  <a:srgbClr val="FF0000"/>
                </a:solidFill>
                <a:effectLst>
                  <a:outerShdw blurRad="38100" dist="38100" dir="2700000" algn="tl">
                    <a:srgbClr val="C0C0C0"/>
                  </a:outerShdw>
                </a:effectLst>
                <a:latin typeface="Times New Roman" panose="02020603050405020304" pitchFamily="18" charset="0"/>
              </a:rPr>
              <a:t>:</a:t>
            </a:r>
            <a:endParaRPr lang="en-US" sz="36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29" name="Text Box 9"/>
          <p:cNvSpPr txBox="1">
            <a:spLocks noChangeArrowheads="1"/>
          </p:cNvSpPr>
          <p:nvPr/>
        </p:nvSpPr>
        <p:spPr bwMode="auto">
          <a:xfrm>
            <a:off x="381000" y="2768025"/>
            <a:ext cx="1447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C</a:t>
            </a:r>
            <a:r>
              <a:rPr lang="en-US" altLang="vi-VN" b="1" dirty="0" err="1" smtClean="0">
                <a:solidFill>
                  <a:srgbClr val="FF0000"/>
                </a:solidFill>
                <a:latin typeface="Times New Roman" panose="02020603050405020304" pitchFamily="18" charset="0"/>
                <a:cs typeface="Times New Roman" panose="02020603050405020304" pitchFamily="18" charset="0"/>
              </a:rPr>
              <a:t>âu</a:t>
            </a:r>
            <a:r>
              <a:rPr lang="en-US" altLang="vi-VN" b="1" dirty="0">
                <a:solidFill>
                  <a:srgbClr val="FF0000"/>
                </a:solidFill>
                <a:latin typeface="Times New Roman" panose="02020603050405020304" pitchFamily="18" charset="0"/>
                <a:cs typeface="Times New Roman" panose="02020603050405020304" pitchFamily="18" charset="0"/>
              </a:rPr>
              <a:t>:</a:t>
            </a:r>
          </a:p>
        </p:txBody>
      </p:sp>
      <p:sp>
        <p:nvSpPr>
          <p:cNvPr id="40" name="Rectangle 18"/>
          <p:cNvSpPr>
            <a:spLocks noChangeArrowheads="1"/>
          </p:cNvSpPr>
          <p:nvPr/>
        </p:nvSpPr>
        <p:spPr bwMode="auto">
          <a:xfrm>
            <a:off x="304800" y="3276600"/>
            <a:ext cx="3657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3200" b="1" dirty="0" err="1" smtClean="0">
                <a:solidFill>
                  <a:srgbClr val="FF0000"/>
                </a:solidFill>
                <a:latin typeface="Times New Roman" panose="02020603050405020304" pitchFamily="18" charset="0"/>
              </a:rPr>
              <a:t>Giải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nghĩa</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từ</a:t>
            </a:r>
            <a:r>
              <a:rPr lang="en-US" altLang="en-US" sz="3200" b="1" dirty="0" smtClean="0">
                <a:solidFill>
                  <a:srgbClr val="FF0000"/>
                </a:solidFill>
                <a:latin typeface="Times New Roman" panose="02020603050405020304" pitchFamily="18" charset="0"/>
              </a:rPr>
              <a:t>:</a:t>
            </a:r>
            <a:endParaRPr lang="en-GB" altLang="en-US" sz="3200" b="1" dirty="0">
              <a:solidFill>
                <a:srgbClr val="FF0000"/>
              </a:solidFill>
              <a:latin typeface="Times New Roman" panose="02020603050405020304" pitchFamily="18" charset="0"/>
            </a:endParaRPr>
          </a:p>
        </p:txBody>
      </p:sp>
      <p:sp>
        <p:nvSpPr>
          <p:cNvPr id="41" name="Rectangle 18"/>
          <p:cNvSpPr>
            <a:spLocks noChangeArrowheads="1"/>
          </p:cNvSpPr>
          <p:nvPr/>
        </p:nvSpPr>
        <p:spPr bwMode="auto">
          <a:xfrm>
            <a:off x="304800" y="3810000"/>
            <a:ext cx="3810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Súng</a:t>
            </a:r>
            <a:r>
              <a:rPr lang="en-US" sz="2800" b="1" dirty="0" smtClean="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thần</a:t>
            </a:r>
            <a:r>
              <a:rPr lang="en-US" sz="2800" b="1" dirty="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công</a:t>
            </a:r>
            <a:r>
              <a:rPr lang="en-US" sz="2800" b="1" dirty="0" smtClean="0">
                <a:solidFill>
                  <a:srgbClr val="0000FF"/>
                </a:solidFill>
                <a:latin typeface="Times New Roman (Headings)"/>
                <a:cs typeface="Arial" pitchFamily="34" charset="0"/>
              </a:rPr>
              <a:t>:</a:t>
            </a:r>
            <a:endParaRPr lang="en-GB" altLang="en-US" sz="2400" b="1" dirty="0">
              <a:solidFill>
                <a:srgbClr val="0000FF"/>
              </a:solidFill>
              <a:latin typeface="Times New Roman" panose="02020603050405020304" pitchFamily="18" charset="0"/>
            </a:endParaRPr>
          </a:p>
        </p:txBody>
      </p:sp>
      <p:sp>
        <p:nvSpPr>
          <p:cNvPr id="25" name="Rectangle 18"/>
          <p:cNvSpPr>
            <a:spLocks noChangeArrowheads="1"/>
          </p:cNvSpPr>
          <p:nvPr/>
        </p:nvSpPr>
        <p:spPr bwMode="auto">
          <a:xfrm>
            <a:off x="304800" y="4343400"/>
            <a:ext cx="4495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Hùng</a:t>
            </a:r>
            <a:r>
              <a:rPr lang="en-US" sz="2800" b="1" dirty="0" smtClean="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tâm</a:t>
            </a:r>
            <a:r>
              <a:rPr lang="en-US" sz="2800" b="1" dirty="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tráng</a:t>
            </a:r>
            <a:r>
              <a:rPr lang="en-US" sz="2800" b="1" dirty="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khí</a:t>
            </a:r>
            <a:r>
              <a:rPr lang="en-US" sz="2800" b="1" dirty="0">
                <a:solidFill>
                  <a:srgbClr val="0000FF"/>
                </a:solidFill>
                <a:latin typeface="Times New Roman (Headings)"/>
                <a:cs typeface="Arial" pitchFamily="34" charset="0"/>
              </a:rPr>
              <a:t> </a:t>
            </a:r>
            <a:r>
              <a:rPr lang="en-US" sz="2800" b="1" dirty="0" smtClean="0">
                <a:solidFill>
                  <a:srgbClr val="0000FF"/>
                </a:solidFill>
                <a:latin typeface="Times New Roman (Headings)"/>
                <a:cs typeface="Arial" pitchFamily="34" charset="0"/>
              </a:rPr>
              <a:t>:</a:t>
            </a:r>
            <a:endParaRPr lang="en-GB" altLang="en-US" sz="2400" b="1" dirty="0">
              <a:solidFill>
                <a:srgbClr val="0000FF"/>
              </a:solidFill>
              <a:latin typeface="Times New Roman" panose="02020603050405020304" pitchFamily="18" charset="0"/>
            </a:endParaRPr>
          </a:p>
        </p:txBody>
      </p:sp>
      <p:sp>
        <p:nvSpPr>
          <p:cNvPr id="28" name="Rectangle 18"/>
          <p:cNvSpPr>
            <a:spLocks noChangeArrowheads="1"/>
          </p:cNvSpPr>
          <p:nvPr/>
        </p:nvSpPr>
        <p:spPr bwMode="auto">
          <a:xfrm>
            <a:off x="303879" y="4953000"/>
            <a:ext cx="47253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Tàu</a:t>
            </a:r>
            <a:r>
              <a:rPr lang="en-US" sz="2800" b="1" dirty="0" smtClean="0">
                <a:solidFill>
                  <a:srgbClr val="0000FF"/>
                </a:solidFill>
                <a:latin typeface="Times New Roman (Headings)"/>
                <a:cs typeface="Arial" pitchFamily="34" charset="0"/>
              </a:rPr>
              <a:t> </a:t>
            </a:r>
            <a:r>
              <a:rPr lang="en-US" sz="2800" b="1" dirty="0">
                <a:solidFill>
                  <a:srgbClr val="0000FF"/>
                </a:solidFill>
                <a:latin typeface="Times New Roman (Headings)"/>
                <a:cs typeface="Arial" pitchFamily="34" charset="0"/>
              </a:rPr>
              <a:t>la-</a:t>
            </a:r>
            <a:r>
              <a:rPr lang="en-US" sz="2800" b="1" dirty="0" err="1">
                <a:solidFill>
                  <a:srgbClr val="0000FF"/>
                </a:solidFill>
                <a:latin typeface="Times New Roman (Headings)"/>
                <a:cs typeface="Arial" pitchFamily="34" charset="0"/>
              </a:rPr>
              <a:t>tút</a:t>
            </a:r>
            <a:r>
              <a:rPr lang="en-US" sz="2800" b="1" dirty="0">
                <a:solidFill>
                  <a:srgbClr val="0000FF"/>
                </a:solidFill>
                <a:latin typeface="Times New Roman (Headings)"/>
                <a:cs typeface="Arial" pitchFamily="34" charset="0"/>
              </a:rPr>
              <a:t>-</a:t>
            </a:r>
            <a:r>
              <a:rPr lang="en-US" sz="2800" b="1" dirty="0" err="1">
                <a:solidFill>
                  <a:srgbClr val="0000FF"/>
                </a:solidFill>
                <a:latin typeface="Times New Roman (Headings)"/>
                <a:cs typeface="Arial" pitchFamily="34" charset="0"/>
              </a:rPr>
              <a:t>sơ</a:t>
            </a:r>
            <a:r>
              <a:rPr lang="en-US" sz="2800" b="1" dirty="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Tơ</a:t>
            </a:r>
            <a:r>
              <a:rPr lang="en-US" sz="2800" b="1" dirty="0" smtClean="0">
                <a:solidFill>
                  <a:srgbClr val="0000FF"/>
                </a:solidFill>
                <a:latin typeface="Times New Roman (Headings)"/>
                <a:cs typeface="Arial" pitchFamily="34" charset="0"/>
              </a:rPr>
              <a:t>-</a:t>
            </a:r>
            <a:r>
              <a:rPr lang="en-US" sz="2800" b="1" dirty="0" err="1" smtClean="0">
                <a:solidFill>
                  <a:srgbClr val="0000FF"/>
                </a:solidFill>
                <a:latin typeface="Times New Roman (Headings)"/>
                <a:cs typeface="Arial" pitchFamily="34" charset="0"/>
              </a:rPr>
              <a:t>rê</a:t>
            </a:r>
            <a:r>
              <a:rPr lang="en-US" sz="2800" b="1" dirty="0" smtClean="0">
                <a:solidFill>
                  <a:srgbClr val="0000FF"/>
                </a:solidFill>
                <a:latin typeface="Times New Roman (Headings)"/>
                <a:cs typeface="Arial" pitchFamily="34" charset="0"/>
              </a:rPr>
              <a:t>-vin:</a:t>
            </a:r>
            <a:endParaRPr lang="en-GB" altLang="en-US" sz="2400" b="1" dirty="0">
              <a:solidFill>
                <a:srgbClr val="0000FF"/>
              </a:solidFill>
              <a:latin typeface="Times New Roman" panose="02020603050405020304" pitchFamily="18" charset="0"/>
            </a:endParaRPr>
          </a:p>
        </p:txBody>
      </p:sp>
      <p:sp>
        <p:nvSpPr>
          <p:cNvPr id="30" name="Rectangle 18"/>
          <p:cNvSpPr>
            <a:spLocks noChangeArrowheads="1"/>
          </p:cNvSpPr>
          <p:nvPr/>
        </p:nvSpPr>
        <p:spPr bwMode="auto">
          <a:xfrm>
            <a:off x="352424" y="5543847"/>
            <a:ext cx="232702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Biển</a:t>
            </a:r>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Đỏ</a:t>
            </a:r>
            <a:r>
              <a:rPr lang="en-US" sz="2800" b="1" dirty="0">
                <a:solidFill>
                  <a:srgbClr val="0000FF"/>
                </a:solidFill>
                <a:latin typeface="Times New Roman (Headings)"/>
                <a:cs typeface="Arial" pitchFamily="34" charset="0"/>
              </a:rPr>
              <a:t>:</a:t>
            </a:r>
            <a:endParaRPr lang="en-GB" altLang="en-US" sz="2800" b="1" dirty="0">
              <a:solidFill>
                <a:srgbClr val="0000FF"/>
              </a:solidFill>
              <a:latin typeface="Times New Roman" panose="02020603050405020304" pitchFamily="18" charset="0"/>
            </a:endParaRPr>
          </a:p>
        </p:txBody>
      </p:sp>
      <p:sp>
        <p:nvSpPr>
          <p:cNvPr id="24" name="TextBox 1"/>
          <p:cNvSpPr txBox="1">
            <a:spLocks noChangeArrowheads="1"/>
          </p:cNvSpPr>
          <p:nvPr/>
        </p:nvSpPr>
        <p:spPr bwMode="auto">
          <a:xfrm>
            <a:off x="0" y="71437"/>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ba</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16 </a:t>
            </a:r>
            <a:r>
              <a:rPr lang="en-US" altLang="en-US" sz="3200" b="1" dirty="0" err="1">
                <a:solidFill>
                  <a:srgbClr val="0000CC"/>
                </a:solidFill>
                <a:latin typeface="Times New Roman" panose="02020603050405020304" pitchFamily="18" charset="0"/>
                <a:cs typeface="Times New Roman" panose="02020603050405020304" pitchFamily="18" charset="0"/>
              </a:rPr>
              <a:t>tháng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01 </a:t>
            </a:r>
            <a:r>
              <a:rPr lang="en-US" altLang="en-US" sz="3200" b="1" dirty="0" err="1">
                <a:solidFill>
                  <a:srgbClr val="0000CC"/>
                </a:solidFill>
                <a:latin typeface="Times New Roman" panose="02020603050405020304" pitchFamily="18" charset="0"/>
                <a:cs typeface="Times New Roman" panose="02020603050405020304" pitchFamily="18" charset="0"/>
              </a:rPr>
              <a:t>năm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2024</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13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ADMIN\Desktop\vị trí biển đỏ.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599"/>
            <a:ext cx="5870270" cy="5795963"/>
          </a:xfrm>
          <a:prstGeom prst="rect">
            <a:avLst/>
          </a:prstGeom>
          <a:noFill/>
          <a:ln w="57150">
            <a:solidFill>
              <a:srgbClr val="00B0F0"/>
            </a:solidFill>
            <a:miter lim="800000"/>
            <a:headEnd/>
            <a:tailEnd/>
          </a:ln>
          <a:extLst>
            <a:ext uri="{909E8E84-426E-40DD-AFC4-6F175D3DCCD1}">
              <a14:hiddenFill xmlns:a14="http://schemas.microsoft.com/office/drawing/2010/main" xmlns="">
                <a:solidFill>
                  <a:srgbClr val="FFFFFF"/>
                </a:solidFill>
              </a14:hiddenFill>
            </a:ext>
          </a:extLst>
        </p:spPr>
      </p:pic>
      <p:pic>
        <p:nvPicPr>
          <p:cNvPr id="58371" name="Picture 3" descr="C:\Users\ADMIN\Desktop\b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1" y="236838"/>
            <a:ext cx="5486399" cy="5782961"/>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58372" name="TextBox 3"/>
          <p:cNvSpPr txBox="1">
            <a:spLocks noChangeArrowheads="1"/>
          </p:cNvSpPr>
          <p:nvPr/>
        </p:nvSpPr>
        <p:spPr bwMode="auto">
          <a:xfrm>
            <a:off x="421970" y="6072051"/>
            <a:ext cx="11506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600" b="1" dirty="0" err="1">
                <a:solidFill>
                  <a:srgbClr val="FF0000"/>
                </a:solidFill>
                <a:latin typeface="Times New Roman" panose="02020603050405020304" pitchFamily="18" charset="0"/>
                <a:cs typeface="Times New Roman" panose="02020603050405020304" pitchFamily="18" charset="0"/>
              </a:rPr>
              <a:t>Biển</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đỏ</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smtClean="0">
                <a:solidFill>
                  <a:srgbClr val="FF0000"/>
                </a:solidFill>
                <a:latin typeface="Times New Roman" panose="02020603050405020304" pitchFamily="18" charset="0"/>
                <a:cs typeface="Times New Roman" panose="02020603050405020304" pitchFamily="18" charset="0"/>
              </a:rPr>
              <a:t>(</a:t>
            </a:r>
            <a:r>
              <a:rPr lang="en-US" altLang="vi-VN" sz="2600" b="1" dirty="0" err="1" smtClean="0">
                <a:solidFill>
                  <a:srgbClr val="FF0000"/>
                </a:solidFill>
                <a:latin typeface="Times New Roman" panose="02020603050405020304" pitchFamily="18" charset="0"/>
                <a:cs typeface="Times New Roman" panose="02020603050405020304" pitchFamily="18" charset="0"/>
              </a:rPr>
              <a:t>còn</a:t>
            </a:r>
            <a:r>
              <a:rPr lang="en-US" altLang="vi-VN" sz="2600" b="1" dirty="0" smtClean="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gọi</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là</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biển</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Hồng</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Hải</a:t>
            </a:r>
            <a:r>
              <a:rPr lang="en-US" altLang="vi-VN" sz="2600" b="1" dirty="0">
                <a:solidFill>
                  <a:srgbClr val="FF0000"/>
                </a:solidFill>
                <a:latin typeface="Times New Roman" panose="02020603050405020304" pitchFamily="18" charset="0"/>
                <a:cs typeface="Times New Roman" panose="02020603050405020304" pitchFamily="18" charset="0"/>
              </a:rPr>
              <a:t> ): </a:t>
            </a:r>
            <a:r>
              <a:rPr lang="en-US" altLang="vi-VN" sz="2600" b="1" dirty="0" err="1">
                <a:solidFill>
                  <a:srgbClr val="0000CC"/>
                </a:solidFill>
                <a:latin typeface="Times New Roman" panose="02020603050405020304" pitchFamily="18" charset="0"/>
                <a:cs typeface="Times New Roman" panose="02020603050405020304" pitchFamily="18" charset="0"/>
              </a:rPr>
              <a:t>biển</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thuộc</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Ấn</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Độ</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smtClean="0">
                <a:solidFill>
                  <a:srgbClr val="0000CC"/>
                </a:solidFill>
                <a:latin typeface="Times New Roman" panose="02020603050405020304" pitchFamily="18" charset="0"/>
                <a:cs typeface="Times New Roman" panose="02020603050405020304" pitchFamily="18" charset="0"/>
              </a:rPr>
              <a:t>Dương</a:t>
            </a:r>
            <a:r>
              <a:rPr lang="en-US" altLang="vi-VN" sz="2600" b="1" dirty="0" smtClean="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nước</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có</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sắc</a:t>
            </a:r>
            <a:r>
              <a:rPr lang="en-US" altLang="vi-VN" sz="2600" b="1" dirty="0">
                <a:solidFill>
                  <a:srgbClr val="0000CC"/>
                </a:solidFill>
                <a:latin typeface="Times New Roman" panose="02020603050405020304" pitchFamily="18" charset="0"/>
                <a:cs typeface="Times New Roman" panose="02020603050405020304" pitchFamily="18" charset="0"/>
              </a:rPr>
              <a:t> </a:t>
            </a:r>
            <a:r>
              <a:rPr lang="en-US" altLang="vi-VN" sz="2600" b="1" dirty="0" err="1">
                <a:solidFill>
                  <a:srgbClr val="0000CC"/>
                </a:solidFill>
                <a:latin typeface="Times New Roman" panose="02020603050405020304" pitchFamily="18" charset="0"/>
                <a:cs typeface="Times New Roman" panose="02020603050405020304" pitchFamily="18" charset="0"/>
              </a:rPr>
              <a:t>đỏ</a:t>
            </a:r>
            <a:r>
              <a:rPr lang="en-US" altLang="vi-VN" sz="2600" b="1" dirty="0">
                <a:solidFill>
                  <a:srgbClr val="0000CC"/>
                </a:solidFill>
                <a:latin typeface="Times New Roman" panose="02020603050405020304" pitchFamily="18" charset="0"/>
                <a:cs typeface="Times New Roman" panose="02020603050405020304" pitchFamily="18" charset="0"/>
              </a:rPr>
              <a:t>.</a:t>
            </a:r>
          </a:p>
        </p:txBody>
      </p:sp>
      <p:grpSp>
        <p:nvGrpSpPr>
          <p:cNvPr id="5" name="Group 47"/>
          <p:cNvGrpSpPr/>
          <p:nvPr/>
        </p:nvGrpSpPr>
        <p:grpSpPr bwMode="auto">
          <a:xfrm>
            <a:off x="138509" y="76201"/>
            <a:ext cx="11901091" cy="6672263"/>
            <a:chOff x="0" y="-27"/>
            <a:chExt cx="5760" cy="4347"/>
          </a:xfrm>
        </p:grpSpPr>
        <p:sp>
          <p:nvSpPr>
            <p:cNvPr id="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8" name="Picture 13" descr="POINSET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descr="POINSET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7092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AutoShape 5"/>
          <p:cNvSpPr>
            <a:spLocks noChangeArrowheads="1"/>
          </p:cNvSpPr>
          <p:nvPr/>
        </p:nvSpPr>
        <p:spPr bwMode="auto">
          <a:xfrm>
            <a:off x="1143000" y="2121596"/>
            <a:ext cx="4724400"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50000"/>
              </a:spcBef>
              <a:buNone/>
            </a:pPr>
            <a:r>
              <a:rPr lang="en-US" b="1" dirty="0" err="1" smtClean="0">
                <a:solidFill>
                  <a:srgbClr val="000000"/>
                </a:solidFill>
                <a:latin typeface="Arial" charset="0"/>
              </a:rPr>
              <a:t>tàu</a:t>
            </a:r>
            <a:r>
              <a:rPr lang="en-US" b="1" dirty="0" smtClean="0">
                <a:solidFill>
                  <a:srgbClr val="000000"/>
                </a:solidFill>
                <a:latin typeface="Arial" charset="0"/>
              </a:rPr>
              <a:t> </a:t>
            </a:r>
            <a:r>
              <a:rPr lang="en-US" b="1" dirty="0">
                <a:solidFill>
                  <a:srgbClr val="0C1354"/>
                </a:solidFill>
                <a:latin typeface="Arial" charset="0"/>
              </a:rPr>
              <a:t>La-</a:t>
            </a:r>
            <a:r>
              <a:rPr lang="en-US" b="1" dirty="0" err="1">
                <a:solidFill>
                  <a:srgbClr val="0C1354"/>
                </a:solidFill>
                <a:latin typeface="Arial" charset="0"/>
              </a:rPr>
              <a:t>tút</a:t>
            </a:r>
            <a:r>
              <a:rPr lang="en-US" b="1" dirty="0">
                <a:solidFill>
                  <a:srgbClr val="0C1354"/>
                </a:solidFill>
                <a:latin typeface="Arial" charset="0"/>
              </a:rPr>
              <a:t>-</a:t>
            </a:r>
            <a:r>
              <a:rPr lang="en-US" b="1" dirty="0" err="1">
                <a:solidFill>
                  <a:srgbClr val="0C1354"/>
                </a:solidFill>
                <a:latin typeface="Arial" charset="0"/>
              </a:rPr>
              <a:t>sơ</a:t>
            </a:r>
            <a:r>
              <a:rPr lang="en-US" b="1" dirty="0">
                <a:solidFill>
                  <a:srgbClr val="0C1354"/>
                </a:solidFill>
                <a:latin typeface="Arial" charset="0"/>
              </a:rPr>
              <a:t> </a:t>
            </a:r>
            <a:r>
              <a:rPr lang="en-US" b="1" dirty="0" err="1" smtClean="0">
                <a:solidFill>
                  <a:srgbClr val="0C1354"/>
                </a:solidFill>
                <a:latin typeface="Arial" charset="0"/>
              </a:rPr>
              <a:t>Tơ</a:t>
            </a:r>
            <a:r>
              <a:rPr lang="en-US" b="1" dirty="0" smtClean="0">
                <a:solidFill>
                  <a:srgbClr val="0C1354"/>
                </a:solidFill>
                <a:latin typeface="Arial" charset="0"/>
              </a:rPr>
              <a:t>-</a:t>
            </a:r>
            <a:r>
              <a:rPr lang="en-US" b="1" dirty="0" err="1" smtClean="0">
                <a:solidFill>
                  <a:srgbClr val="0C1354"/>
                </a:solidFill>
                <a:latin typeface="Arial" charset="0"/>
              </a:rPr>
              <a:t>rê</a:t>
            </a:r>
            <a:r>
              <a:rPr lang="en-US" b="1" dirty="0" smtClean="0">
                <a:solidFill>
                  <a:srgbClr val="0C1354"/>
                </a:solidFill>
                <a:latin typeface="Arial" charset="0"/>
              </a:rPr>
              <a:t>-vin;</a:t>
            </a:r>
            <a:r>
              <a:rPr lang="en-US" sz="3600" dirty="0" smtClean="0">
                <a:solidFill>
                  <a:srgbClr val="0C1354"/>
                </a:solidFill>
                <a:latin typeface="Times New Roman" panose="02020603050405020304" pitchFamily="18" charset="0"/>
              </a:rPr>
              <a:t> </a:t>
            </a:r>
            <a:endParaRPr lang="en-US" sz="3600" dirty="0">
              <a:solidFill>
                <a:srgbClr val="0C1354"/>
              </a:solidFill>
              <a:latin typeface="Times New Roman" panose="02020603050405020304" pitchFamily="18" charset="0"/>
            </a:endParaRPr>
          </a:p>
        </p:txBody>
      </p:sp>
      <p:sp>
        <p:nvSpPr>
          <p:cNvPr id="23558" name="AutoShape 6"/>
          <p:cNvSpPr>
            <a:spLocks noChangeArrowheads="1"/>
          </p:cNvSpPr>
          <p:nvPr/>
        </p:nvSpPr>
        <p:spPr bwMode="auto">
          <a:xfrm>
            <a:off x="5791200" y="2133600"/>
            <a:ext cx="2475978"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0000"/>
              </a:buClr>
              <a:buNone/>
              <a:defRPr/>
            </a:pPr>
            <a:r>
              <a:rPr lang="en-US" b="1" dirty="0">
                <a:solidFill>
                  <a:srgbClr val="0C1354"/>
                </a:solidFill>
                <a:latin typeface="Arial" charset="0"/>
              </a:rPr>
              <a:t>A-</a:t>
            </a:r>
            <a:r>
              <a:rPr lang="en-US" b="1" dirty="0" err="1">
                <a:solidFill>
                  <a:srgbClr val="0C1354"/>
                </a:solidFill>
                <a:latin typeface="Arial" charset="0"/>
              </a:rPr>
              <a:t>lê</a:t>
            </a:r>
            <a:r>
              <a:rPr lang="en-US" b="1" dirty="0">
                <a:solidFill>
                  <a:srgbClr val="0C1354"/>
                </a:solidFill>
                <a:latin typeface="Arial" charset="0"/>
              </a:rPr>
              <a:t>-</a:t>
            </a:r>
            <a:r>
              <a:rPr lang="en-US" b="1" dirty="0" err="1">
                <a:solidFill>
                  <a:srgbClr val="0C1354"/>
                </a:solidFill>
                <a:latin typeface="Arial" charset="0"/>
              </a:rPr>
              <a:t>hấp</a:t>
            </a:r>
            <a:endParaRPr lang="en-US" b="1" dirty="0">
              <a:solidFill>
                <a:srgbClr val="0C1354"/>
              </a:solidFill>
              <a:latin typeface="Arial" charset="0"/>
            </a:endParaRPr>
          </a:p>
        </p:txBody>
      </p:sp>
      <p:sp>
        <p:nvSpPr>
          <p:cNvPr id="9224" name="Rectangle 11"/>
          <p:cNvSpPr>
            <a:spLocks noChangeArrowheads="1"/>
          </p:cNvSpPr>
          <p:nvPr/>
        </p:nvSpPr>
        <p:spPr bwMode="auto">
          <a:xfrm>
            <a:off x="416178" y="1600200"/>
            <a:ext cx="28648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1.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Luyện</a:t>
            </a:r>
            <a:r>
              <a:rPr lang="en-US" altLang="en-US" sz="3600" b="1" u="sng" dirty="0" smtClean="0">
                <a:solidFill>
                  <a:srgbClr val="0000FF"/>
                </a:solidFill>
                <a:latin typeface="Times New Roman" panose="02020603050405020304" pitchFamily="18" charset="0"/>
                <a:cs typeface="Times New Roman" panose="02020603050405020304" pitchFamily="18" charset="0"/>
              </a:rPr>
              <a:t>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đọc</a:t>
            </a:r>
            <a:r>
              <a:rPr lang="en-US" altLang="en-US" sz="3600" b="1" u="sng" dirty="0" smtClean="0">
                <a:solidFill>
                  <a:srgbClr val="0000FF"/>
                </a:solidFill>
                <a:latin typeface="Times New Roman" panose="02020603050405020304" pitchFamily="18" charset="0"/>
                <a:cs typeface="Times New Roman" panose="02020603050405020304" pitchFamily="18" charset="0"/>
              </a:rPr>
              <a:t>:</a:t>
            </a: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grpSp>
        <p:nvGrpSpPr>
          <p:cNvPr id="15" name="Group 47"/>
          <p:cNvGrpSpPr/>
          <p:nvPr/>
        </p:nvGrpSpPr>
        <p:grpSpPr bwMode="auto">
          <a:xfrm>
            <a:off x="76200" y="71437"/>
            <a:ext cx="12040130" cy="6710363"/>
            <a:chOff x="-30" y="-27"/>
            <a:chExt cx="5797" cy="4347"/>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 Box 75"/>
          <p:cNvSpPr txBox="1">
            <a:spLocks noChangeArrowheads="1"/>
          </p:cNvSpPr>
          <p:nvPr/>
        </p:nvSpPr>
        <p:spPr bwMode="auto">
          <a:xfrm>
            <a:off x="304800" y="2209800"/>
            <a:ext cx="990600" cy="641350"/>
          </a:xfrm>
          <a:prstGeom prst="rect">
            <a:avLst/>
          </a:prstGeom>
          <a:noFill/>
          <a:ln w="9525">
            <a:noFill/>
            <a:miter lim="800000"/>
          </a:ln>
          <a:effectLst/>
        </p:spPr>
        <p:txBody>
          <a:bodyPr wrap="square">
            <a:spAutoFit/>
          </a:bodyPr>
          <a:lstStyle/>
          <a:p>
            <a:pPr>
              <a:spcBef>
                <a:spcPct val="50000"/>
              </a:spcBef>
            </a:pPr>
            <a:r>
              <a:rPr lang="en-US" sz="3600" b="1" dirty="0" err="1" smtClean="0">
                <a:solidFill>
                  <a:srgbClr val="FF0000"/>
                </a:solidFill>
                <a:effectLst>
                  <a:outerShdw blurRad="38100" dist="38100" dir="2700000" algn="tl">
                    <a:srgbClr val="C0C0C0"/>
                  </a:outerShdw>
                </a:effectLst>
                <a:latin typeface="Times New Roman" panose="02020603050405020304" pitchFamily="18" charset="0"/>
              </a:rPr>
              <a:t>Từ</a:t>
            </a:r>
            <a:r>
              <a:rPr lang="en-US" sz="3600" b="1" dirty="0" smtClean="0">
                <a:solidFill>
                  <a:srgbClr val="FF0000"/>
                </a:solidFill>
                <a:effectLst>
                  <a:outerShdw blurRad="38100" dist="38100" dir="2700000" algn="tl">
                    <a:srgbClr val="C0C0C0"/>
                  </a:outerShdw>
                </a:effectLst>
                <a:latin typeface="Times New Roman" panose="02020603050405020304" pitchFamily="18" charset="0"/>
              </a:rPr>
              <a:t>:</a:t>
            </a:r>
            <a:endParaRPr lang="en-US" sz="36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29" name="Text Box 9"/>
          <p:cNvSpPr txBox="1">
            <a:spLocks noChangeArrowheads="1"/>
          </p:cNvSpPr>
          <p:nvPr/>
        </p:nvSpPr>
        <p:spPr bwMode="auto">
          <a:xfrm>
            <a:off x="381000" y="2768025"/>
            <a:ext cx="1447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C</a:t>
            </a:r>
            <a:r>
              <a:rPr lang="en-US" altLang="vi-VN" b="1" dirty="0" err="1" smtClean="0">
                <a:solidFill>
                  <a:srgbClr val="FF0000"/>
                </a:solidFill>
                <a:latin typeface="Times New Roman" panose="02020603050405020304" pitchFamily="18" charset="0"/>
                <a:cs typeface="Times New Roman" panose="02020603050405020304" pitchFamily="18" charset="0"/>
              </a:rPr>
              <a:t>âu</a:t>
            </a:r>
            <a:r>
              <a:rPr lang="en-US" altLang="vi-VN" b="1" dirty="0">
                <a:solidFill>
                  <a:srgbClr val="FF0000"/>
                </a:solidFill>
                <a:latin typeface="Times New Roman" panose="02020603050405020304" pitchFamily="18" charset="0"/>
                <a:cs typeface="Times New Roman" panose="02020603050405020304" pitchFamily="18" charset="0"/>
              </a:rPr>
              <a:t>:</a:t>
            </a:r>
          </a:p>
        </p:txBody>
      </p:sp>
      <p:sp>
        <p:nvSpPr>
          <p:cNvPr id="40" name="Rectangle 18"/>
          <p:cNvSpPr>
            <a:spLocks noChangeArrowheads="1"/>
          </p:cNvSpPr>
          <p:nvPr/>
        </p:nvSpPr>
        <p:spPr bwMode="auto">
          <a:xfrm>
            <a:off x="304800" y="3276600"/>
            <a:ext cx="3657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3200" b="1" dirty="0" err="1" smtClean="0">
                <a:solidFill>
                  <a:srgbClr val="FF0000"/>
                </a:solidFill>
                <a:latin typeface="Times New Roman" panose="02020603050405020304" pitchFamily="18" charset="0"/>
              </a:rPr>
              <a:t>Giải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nghĩa</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từ</a:t>
            </a:r>
            <a:r>
              <a:rPr lang="en-US" altLang="en-US" sz="3200" b="1" dirty="0" smtClean="0">
                <a:solidFill>
                  <a:srgbClr val="FF0000"/>
                </a:solidFill>
                <a:latin typeface="Times New Roman" panose="02020603050405020304" pitchFamily="18" charset="0"/>
              </a:rPr>
              <a:t>:</a:t>
            </a:r>
            <a:endParaRPr lang="en-GB" altLang="en-US" sz="3200" b="1" dirty="0">
              <a:solidFill>
                <a:srgbClr val="FF0000"/>
              </a:solidFill>
              <a:latin typeface="Times New Roman" panose="02020603050405020304" pitchFamily="18" charset="0"/>
            </a:endParaRPr>
          </a:p>
        </p:txBody>
      </p:sp>
      <p:sp>
        <p:nvSpPr>
          <p:cNvPr id="41" name="Rectangle 18"/>
          <p:cNvSpPr>
            <a:spLocks noChangeArrowheads="1"/>
          </p:cNvSpPr>
          <p:nvPr/>
        </p:nvSpPr>
        <p:spPr bwMode="auto">
          <a:xfrm>
            <a:off x="381000" y="3810000"/>
            <a:ext cx="3810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Súng</a:t>
            </a:r>
            <a:r>
              <a:rPr lang="en-US" sz="2800" b="1" dirty="0" smtClean="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thần</a:t>
            </a:r>
            <a:r>
              <a:rPr lang="en-US" sz="2800" b="1" dirty="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công</a:t>
            </a:r>
            <a:r>
              <a:rPr lang="en-US" sz="2800" b="1" dirty="0" smtClean="0">
                <a:solidFill>
                  <a:srgbClr val="0000FF"/>
                </a:solidFill>
                <a:latin typeface="Times New Roman (Headings)"/>
                <a:cs typeface="Arial" pitchFamily="34" charset="0"/>
              </a:rPr>
              <a:t>:</a:t>
            </a:r>
            <a:endParaRPr lang="en-GB" altLang="en-US" sz="2400" b="1" dirty="0">
              <a:solidFill>
                <a:srgbClr val="0000FF"/>
              </a:solidFill>
              <a:latin typeface="Times New Roman" panose="02020603050405020304" pitchFamily="18" charset="0"/>
            </a:endParaRPr>
          </a:p>
        </p:txBody>
      </p:sp>
      <p:sp>
        <p:nvSpPr>
          <p:cNvPr id="25" name="Rectangle 18"/>
          <p:cNvSpPr>
            <a:spLocks noChangeArrowheads="1"/>
          </p:cNvSpPr>
          <p:nvPr/>
        </p:nvSpPr>
        <p:spPr bwMode="auto">
          <a:xfrm>
            <a:off x="381000" y="4343400"/>
            <a:ext cx="4495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Hùng</a:t>
            </a:r>
            <a:r>
              <a:rPr lang="en-US" sz="2800" b="1" dirty="0" smtClean="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tâm</a:t>
            </a:r>
            <a:r>
              <a:rPr lang="en-US" sz="2800" b="1" dirty="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tráng</a:t>
            </a:r>
            <a:r>
              <a:rPr lang="en-US" sz="2800" b="1" dirty="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khí</a:t>
            </a:r>
            <a:r>
              <a:rPr lang="en-US" sz="2800" b="1" dirty="0">
                <a:solidFill>
                  <a:srgbClr val="0000FF"/>
                </a:solidFill>
                <a:latin typeface="Times New Roman (Headings)"/>
                <a:cs typeface="Arial" pitchFamily="34" charset="0"/>
              </a:rPr>
              <a:t> </a:t>
            </a:r>
            <a:r>
              <a:rPr lang="en-US" sz="2800" b="1" dirty="0" smtClean="0">
                <a:solidFill>
                  <a:srgbClr val="0000FF"/>
                </a:solidFill>
                <a:latin typeface="Times New Roman (Headings)"/>
                <a:cs typeface="Arial" pitchFamily="34" charset="0"/>
              </a:rPr>
              <a:t>:</a:t>
            </a:r>
            <a:endParaRPr lang="en-GB" altLang="en-US" sz="2400" b="1" dirty="0">
              <a:solidFill>
                <a:srgbClr val="0000FF"/>
              </a:solidFill>
              <a:latin typeface="Times New Roman" panose="02020603050405020304" pitchFamily="18" charset="0"/>
            </a:endParaRPr>
          </a:p>
        </p:txBody>
      </p:sp>
      <p:sp>
        <p:nvSpPr>
          <p:cNvPr id="28" name="Rectangle 18"/>
          <p:cNvSpPr>
            <a:spLocks noChangeArrowheads="1"/>
          </p:cNvSpPr>
          <p:nvPr/>
        </p:nvSpPr>
        <p:spPr bwMode="auto">
          <a:xfrm>
            <a:off x="380079" y="4876800"/>
            <a:ext cx="47253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Tàu</a:t>
            </a:r>
            <a:r>
              <a:rPr lang="en-US" sz="2800" b="1" dirty="0" smtClean="0">
                <a:solidFill>
                  <a:srgbClr val="0000FF"/>
                </a:solidFill>
                <a:latin typeface="Times New Roman (Headings)"/>
                <a:cs typeface="Arial" pitchFamily="34" charset="0"/>
              </a:rPr>
              <a:t> </a:t>
            </a:r>
            <a:r>
              <a:rPr lang="en-US" sz="2800" b="1" dirty="0">
                <a:solidFill>
                  <a:srgbClr val="0000FF"/>
                </a:solidFill>
                <a:latin typeface="Times New Roman (Headings)"/>
                <a:cs typeface="Arial" pitchFamily="34" charset="0"/>
              </a:rPr>
              <a:t>la-</a:t>
            </a:r>
            <a:r>
              <a:rPr lang="en-US" sz="2800" b="1" dirty="0" err="1">
                <a:solidFill>
                  <a:srgbClr val="0000FF"/>
                </a:solidFill>
                <a:latin typeface="Times New Roman (Headings)"/>
                <a:cs typeface="Arial" pitchFamily="34" charset="0"/>
              </a:rPr>
              <a:t>tút</a:t>
            </a:r>
            <a:r>
              <a:rPr lang="en-US" sz="2800" b="1" dirty="0">
                <a:solidFill>
                  <a:srgbClr val="0000FF"/>
                </a:solidFill>
                <a:latin typeface="Times New Roman (Headings)"/>
                <a:cs typeface="Arial" pitchFamily="34" charset="0"/>
              </a:rPr>
              <a:t>-</a:t>
            </a:r>
            <a:r>
              <a:rPr lang="en-US" sz="2800" b="1" dirty="0" err="1">
                <a:solidFill>
                  <a:srgbClr val="0000FF"/>
                </a:solidFill>
                <a:latin typeface="Times New Roman (Headings)"/>
                <a:cs typeface="Arial" pitchFamily="34" charset="0"/>
              </a:rPr>
              <a:t>sơ</a:t>
            </a:r>
            <a:r>
              <a:rPr lang="en-US" sz="2800" b="1" dirty="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Tơ</a:t>
            </a:r>
            <a:r>
              <a:rPr lang="en-US" sz="2800" b="1" dirty="0" smtClean="0">
                <a:solidFill>
                  <a:srgbClr val="0000FF"/>
                </a:solidFill>
                <a:latin typeface="Times New Roman (Headings)"/>
                <a:cs typeface="Arial" pitchFamily="34" charset="0"/>
              </a:rPr>
              <a:t>-</a:t>
            </a:r>
            <a:r>
              <a:rPr lang="en-US" sz="2800" b="1" dirty="0" err="1" smtClean="0">
                <a:solidFill>
                  <a:srgbClr val="0000FF"/>
                </a:solidFill>
                <a:latin typeface="Times New Roman (Headings)"/>
                <a:cs typeface="Arial" pitchFamily="34" charset="0"/>
              </a:rPr>
              <a:t>rê</a:t>
            </a:r>
            <a:r>
              <a:rPr lang="en-US" sz="2800" b="1" dirty="0" smtClean="0">
                <a:solidFill>
                  <a:srgbClr val="0000FF"/>
                </a:solidFill>
                <a:latin typeface="Times New Roman (Headings)"/>
                <a:cs typeface="Arial" pitchFamily="34" charset="0"/>
              </a:rPr>
              <a:t>-vin:</a:t>
            </a:r>
            <a:endParaRPr lang="en-GB" altLang="en-US" sz="2400" b="1" dirty="0">
              <a:solidFill>
                <a:srgbClr val="0000FF"/>
              </a:solidFill>
              <a:latin typeface="Times New Roman" panose="02020603050405020304" pitchFamily="18" charset="0"/>
            </a:endParaRPr>
          </a:p>
        </p:txBody>
      </p:sp>
      <p:sp>
        <p:nvSpPr>
          <p:cNvPr id="30" name="Rectangle 18"/>
          <p:cNvSpPr>
            <a:spLocks noChangeArrowheads="1"/>
          </p:cNvSpPr>
          <p:nvPr/>
        </p:nvSpPr>
        <p:spPr bwMode="auto">
          <a:xfrm>
            <a:off x="381000" y="5410200"/>
            <a:ext cx="232702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Biển</a:t>
            </a:r>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Đỏ</a:t>
            </a:r>
            <a:r>
              <a:rPr lang="en-US" sz="2800" b="1" dirty="0">
                <a:solidFill>
                  <a:srgbClr val="0000FF"/>
                </a:solidFill>
                <a:latin typeface="Times New Roman (Headings)"/>
                <a:cs typeface="Arial" pitchFamily="34" charset="0"/>
              </a:rPr>
              <a:t>:</a:t>
            </a:r>
            <a:endParaRPr lang="en-GB" altLang="en-US" sz="2800" b="1" dirty="0">
              <a:solidFill>
                <a:srgbClr val="0000FF"/>
              </a:solidFill>
              <a:latin typeface="Times New Roman" panose="02020603050405020304" pitchFamily="18" charset="0"/>
            </a:endParaRPr>
          </a:p>
        </p:txBody>
      </p:sp>
      <p:sp>
        <p:nvSpPr>
          <p:cNvPr id="31" name="Rectangle 18"/>
          <p:cNvSpPr>
            <a:spLocks noChangeArrowheads="1"/>
          </p:cNvSpPr>
          <p:nvPr/>
        </p:nvSpPr>
        <p:spPr bwMode="auto">
          <a:xfrm>
            <a:off x="381000" y="5943600"/>
            <a:ext cx="4267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a:solidFill>
                  <a:srgbClr val="0000FF"/>
                </a:solidFill>
                <a:latin typeface="Times New Roman (Headings)"/>
                <a:cs typeface="Arial" pitchFamily="34" charset="0"/>
              </a:rPr>
              <a:t>A-</a:t>
            </a:r>
            <a:r>
              <a:rPr lang="en-US" sz="2800" b="1" dirty="0" err="1">
                <a:solidFill>
                  <a:srgbClr val="0000FF"/>
                </a:solidFill>
                <a:latin typeface="Times New Roman (Headings)"/>
                <a:cs typeface="Arial" pitchFamily="34" charset="0"/>
              </a:rPr>
              <a:t>lê</a:t>
            </a:r>
            <a:r>
              <a:rPr lang="en-US" sz="2800" b="1" dirty="0">
                <a:solidFill>
                  <a:srgbClr val="0000FF"/>
                </a:solidFill>
                <a:latin typeface="Times New Roman (Headings)"/>
                <a:cs typeface="Arial" pitchFamily="34" charset="0"/>
              </a:rPr>
              <a:t>-</a:t>
            </a:r>
            <a:r>
              <a:rPr lang="en-US" sz="2800" b="1" dirty="0" err="1">
                <a:solidFill>
                  <a:srgbClr val="0000FF"/>
                </a:solidFill>
                <a:latin typeface="Times New Roman (Headings)"/>
                <a:cs typeface="Arial" pitchFamily="34" charset="0"/>
              </a:rPr>
              <a:t>hấp</a:t>
            </a:r>
            <a:r>
              <a:rPr lang="en-US" sz="2800" b="1" dirty="0">
                <a:solidFill>
                  <a:srgbClr val="0000FF"/>
                </a:solidFill>
                <a:latin typeface="Times New Roman (Headings)"/>
                <a:cs typeface="Arial" pitchFamily="34" charset="0"/>
              </a:rPr>
              <a:t> </a:t>
            </a:r>
            <a:r>
              <a:rPr lang="en-US" sz="2800" dirty="0">
                <a:solidFill>
                  <a:srgbClr val="0000FF"/>
                </a:solidFill>
                <a:latin typeface="Times New Roman (Headings)"/>
                <a:cs typeface="Arial" pitchFamily="34" charset="0"/>
              </a:rPr>
              <a:t>(</a:t>
            </a:r>
            <a:r>
              <a:rPr lang="en-US" sz="2800" dirty="0" err="1">
                <a:solidFill>
                  <a:srgbClr val="0000FF"/>
                </a:solidFill>
                <a:latin typeface="Times New Roman (Headings)"/>
                <a:cs typeface="Arial" pitchFamily="34" charset="0"/>
              </a:rPr>
              <a:t>tiếng</a:t>
            </a:r>
            <a:r>
              <a:rPr lang="en-US" sz="2800" dirty="0">
                <a:solidFill>
                  <a:srgbClr val="0000FF"/>
                </a:solidFill>
                <a:latin typeface="Times New Roman (Headings)"/>
                <a:cs typeface="Arial" pitchFamily="34" charset="0"/>
              </a:rPr>
              <a:t> </a:t>
            </a:r>
            <a:r>
              <a:rPr lang="en-US" sz="2800" dirty="0" err="1">
                <a:solidFill>
                  <a:srgbClr val="0000FF"/>
                </a:solidFill>
                <a:latin typeface="Times New Roman (Headings)"/>
                <a:cs typeface="Arial" pitchFamily="34" charset="0"/>
              </a:rPr>
              <a:t>Pháp</a:t>
            </a:r>
            <a:r>
              <a:rPr lang="en-US" sz="2800" dirty="0">
                <a:solidFill>
                  <a:srgbClr val="0000FF"/>
                </a:solidFill>
                <a:latin typeface="Times New Roman (Headings)"/>
                <a:cs typeface="Arial" pitchFamily="34" charset="0"/>
              </a:rPr>
              <a:t>): </a:t>
            </a:r>
            <a:endParaRPr lang="en-GB" altLang="en-US" sz="2800" b="1" dirty="0">
              <a:solidFill>
                <a:srgbClr val="0000FF"/>
              </a:solidFill>
              <a:latin typeface="Times New Roman" panose="02020603050405020304" pitchFamily="18" charset="0"/>
            </a:endParaRPr>
          </a:p>
        </p:txBody>
      </p:sp>
      <p:sp>
        <p:nvSpPr>
          <p:cNvPr id="24" name="TextBox 1"/>
          <p:cNvSpPr txBox="1">
            <a:spLocks noChangeArrowheads="1"/>
          </p:cNvSpPr>
          <p:nvPr/>
        </p:nvSpPr>
        <p:spPr bwMode="auto">
          <a:xfrm>
            <a:off x="0" y="71437"/>
            <a:ext cx="121920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3200" b="1" u="sng" dirty="0" smtClean="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smtClean="0">
                <a:solidFill>
                  <a:srgbClr val="0000CC"/>
                </a:solidFill>
                <a:latin typeface="Times New Roman" panose="02020603050405020304" pitchFamily="18" charset="0"/>
                <a:cs typeface="Times New Roman" panose="02020603050405020304" pitchFamily="18" charset="0"/>
              </a:rPr>
              <a:t>Tập</a:t>
            </a:r>
            <a:r>
              <a:rPr lang="en-US" altLang="en-US" sz="3200" b="1" u="sng" dirty="0" smtClean="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21"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xmlns="" val="359970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731043" y="261938"/>
            <a:ext cx="54117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indent="107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vi-VN" b="1" dirty="0" err="1">
                <a:solidFill>
                  <a:srgbClr val="FF0000"/>
                </a:solidFill>
                <a:latin typeface="Times New Roman" panose="02020603050405020304" pitchFamily="18" charset="0"/>
                <a:cs typeface="Times New Roman" panose="02020603050405020304" pitchFamily="18" charset="0"/>
              </a:rPr>
              <a:t>Em</a:t>
            </a:r>
            <a:r>
              <a:rPr lang="es-MX" altLang="vi-VN" b="1" dirty="0">
                <a:solidFill>
                  <a:srgbClr val="FF0000"/>
                </a:solidFill>
                <a:latin typeface="Times New Roman" panose="02020603050405020304" pitchFamily="18" charset="0"/>
                <a:cs typeface="Times New Roman" panose="02020603050405020304" pitchFamily="18" charset="0"/>
              </a:rPr>
              <a:t> </a:t>
            </a:r>
            <a:r>
              <a:rPr lang="es-MX" altLang="vi-VN" b="1" dirty="0" err="1">
                <a:solidFill>
                  <a:srgbClr val="FF0000"/>
                </a:solidFill>
                <a:latin typeface="Times New Roman" panose="02020603050405020304" pitchFamily="18" charset="0"/>
                <a:cs typeface="Times New Roman" panose="02020603050405020304" pitchFamily="18" charset="0"/>
              </a:rPr>
              <a:t>hiểu</a:t>
            </a:r>
            <a:r>
              <a:rPr lang="es-MX" altLang="vi-VN" b="1" dirty="0">
                <a:solidFill>
                  <a:srgbClr val="FF0000"/>
                </a:solidFill>
                <a:latin typeface="Times New Roman" panose="02020603050405020304" pitchFamily="18" charset="0"/>
                <a:cs typeface="Times New Roman" panose="02020603050405020304" pitchFamily="18" charset="0"/>
              </a:rPr>
              <a:t> "</a:t>
            </a:r>
            <a:r>
              <a:rPr lang="es-MX" altLang="vi-VN" b="1" dirty="0" err="1">
                <a:solidFill>
                  <a:srgbClr val="FF0000"/>
                </a:solidFill>
                <a:latin typeface="Times New Roman" panose="02020603050405020304" pitchFamily="18" charset="0"/>
                <a:cs typeface="Times New Roman" panose="02020603050405020304" pitchFamily="18" charset="0"/>
              </a:rPr>
              <a:t>công</a:t>
            </a:r>
            <a:r>
              <a:rPr lang="es-MX" altLang="vi-VN" b="1" dirty="0">
                <a:solidFill>
                  <a:srgbClr val="FF0000"/>
                </a:solidFill>
                <a:latin typeface="Times New Roman" panose="02020603050405020304" pitchFamily="18" charset="0"/>
                <a:cs typeface="Times New Roman" panose="02020603050405020304" pitchFamily="18" charset="0"/>
              </a:rPr>
              <a:t> </a:t>
            </a:r>
            <a:r>
              <a:rPr lang="es-MX" altLang="vi-VN" b="1" dirty="0" err="1">
                <a:solidFill>
                  <a:srgbClr val="FF0000"/>
                </a:solidFill>
                <a:latin typeface="Times New Roman" panose="02020603050405020304" pitchFamily="18" charset="0"/>
                <a:cs typeface="Times New Roman" panose="02020603050405020304" pitchFamily="18" charset="0"/>
              </a:rPr>
              <a:t>dân</a:t>
            </a:r>
            <a:r>
              <a:rPr lang="es-MX" altLang="vi-VN" b="1" dirty="0">
                <a:solidFill>
                  <a:srgbClr val="FF0000"/>
                </a:solidFill>
                <a:latin typeface="Times New Roman" panose="02020603050405020304" pitchFamily="18" charset="0"/>
                <a:cs typeface="Times New Roman" panose="02020603050405020304" pitchFamily="18" charset="0"/>
              </a:rPr>
              <a:t>" </a:t>
            </a:r>
            <a:r>
              <a:rPr lang="es-MX" altLang="vi-VN" b="1" dirty="0" err="1">
                <a:solidFill>
                  <a:srgbClr val="FF0000"/>
                </a:solidFill>
                <a:latin typeface="Times New Roman" panose="02020603050405020304" pitchFamily="18" charset="0"/>
                <a:cs typeface="Times New Roman" panose="02020603050405020304" pitchFamily="18" charset="0"/>
              </a:rPr>
              <a:t>nghĩa</a:t>
            </a:r>
            <a:r>
              <a:rPr lang="es-MX" altLang="vi-VN" b="1" dirty="0">
                <a:solidFill>
                  <a:srgbClr val="FF0000"/>
                </a:solidFill>
                <a:latin typeface="Times New Roman" panose="02020603050405020304" pitchFamily="18" charset="0"/>
                <a:cs typeface="Times New Roman" panose="02020603050405020304" pitchFamily="18" charset="0"/>
              </a:rPr>
              <a:t> </a:t>
            </a:r>
            <a:r>
              <a:rPr lang="es-MX" altLang="vi-VN" b="1" dirty="0" err="1">
                <a:solidFill>
                  <a:srgbClr val="FF0000"/>
                </a:solidFill>
                <a:latin typeface="Times New Roman" panose="02020603050405020304" pitchFamily="18" charset="0"/>
                <a:cs typeface="Times New Roman" panose="02020603050405020304" pitchFamily="18" charset="0"/>
              </a:rPr>
              <a:t>là</a:t>
            </a:r>
            <a:r>
              <a:rPr lang="es-MX" altLang="vi-VN" b="1" dirty="0">
                <a:solidFill>
                  <a:srgbClr val="FF0000"/>
                </a:solidFill>
                <a:latin typeface="Times New Roman" panose="02020603050405020304" pitchFamily="18" charset="0"/>
                <a:cs typeface="Times New Roman" panose="02020603050405020304" pitchFamily="18" charset="0"/>
              </a:rPr>
              <a:t> </a:t>
            </a:r>
            <a:r>
              <a:rPr lang="es-MX" altLang="vi-VN" b="1" dirty="0" err="1">
                <a:solidFill>
                  <a:srgbClr val="FF0000"/>
                </a:solidFill>
                <a:latin typeface="Times New Roman" panose="02020603050405020304" pitchFamily="18" charset="0"/>
                <a:cs typeface="Times New Roman" panose="02020603050405020304" pitchFamily="18" charset="0"/>
              </a:rPr>
              <a:t>gì</a:t>
            </a:r>
            <a:r>
              <a:rPr lang="es-MX" altLang="vi-VN" b="1" dirty="0">
                <a:solidFill>
                  <a:srgbClr val="FF0000"/>
                </a:solidFill>
                <a:latin typeface="Times New Roman" panose="02020603050405020304" pitchFamily="18" charset="0"/>
                <a:cs typeface="Times New Roman" panose="02020603050405020304" pitchFamily="18" charset="0"/>
              </a:rPr>
              <a:t> ?</a:t>
            </a:r>
            <a:endParaRPr lang="es-MX" altLang="vi-VN" b="1" dirty="0">
              <a:solidFill>
                <a:srgbClr val="FF0000"/>
              </a:solidFill>
              <a:latin typeface="Arial" panose="020B0604020202020204" pitchFamily="34" charset="0"/>
            </a:endParaRPr>
          </a:p>
        </p:txBody>
      </p:sp>
      <p:sp>
        <p:nvSpPr>
          <p:cNvPr id="53250" name="Rectangle 2"/>
          <p:cNvSpPr>
            <a:spLocks noChangeArrowheads="1"/>
          </p:cNvSpPr>
          <p:nvPr/>
        </p:nvSpPr>
        <p:spPr bwMode="auto">
          <a:xfrm>
            <a:off x="514051" y="325438"/>
            <a:ext cx="11393488"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indent="107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vi-VN" b="1" dirty="0" err="1">
                <a:solidFill>
                  <a:srgbClr val="0000CC"/>
                </a:solidFill>
                <a:latin typeface="Times New Roman" panose="02020603050405020304" pitchFamily="18" charset="0"/>
                <a:cs typeface="Times New Roman" panose="02020603050405020304" pitchFamily="18" charset="0"/>
              </a:rPr>
              <a:t>Công</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dân</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là</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người</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dân</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sống</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trong</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một</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đất</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nước</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có</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chủ</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quyền</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người</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đó</a:t>
            </a:r>
            <a:r>
              <a:rPr lang="es-MX" altLang="vi-VN" b="1" dirty="0">
                <a:solidFill>
                  <a:srgbClr val="0000CC"/>
                </a:solidFill>
                <a:latin typeface="Times New Roman" panose="02020603050405020304" pitchFamily="18" charset="0"/>
                <a:cs typeface="Times New Roman" panose="02020603050405020304" pitchFamily="18" charset="0"/>
              </a:rPr>
              <a:t> </a:t>
            </a:r>
          </a:p>
          <a:p>
            <a:pPr algn="just" eaLnBrk="1" hangingPunct="1">
              <a:lnSpc>
                <a:spcPct val="100000"/>
              </a:lnSpc>
              <a:spcBef>
                <a:spcPct val="0"/>
              </a:spcBef>
              <a:buFontTx/>
              <a:buNone/>
            </a:pPr>
            <a:r>
              <a:rPr lang="es-MX" altLang="vi-VN" b="1" dirty="0" err="1">
                <a:solidFill>
                  <a:srgbClr val="0000CC"/>
                </a:solidFill>
                <a:latin typeface="Times New Roman" panose="02020603050405020304" pitchFamily="18" charset="0"/>
                <a:cs typeface="Times New Roman" panose="02020603050405020304" pitchFamily="18" charset="0"/>
              </a:rPr>
              <a:t>có</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quyền</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lợi</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và</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nghĩa</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vụ</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đối</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với</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nhà</a:t>
            </a:r>
            <a:r>
              <a:rPr lang="es-MX" altLang="vi-VN" b="1" dirty="0">
                <a:solidFill>
                  <a:srgbClr val="0000CC"/>
                </a:solidFill>
                <a:latin typeface="Times New Roman" panose="02020603050405020304" pitchFamily="18" charset="0"/>
                <a:cs typeface="Times New Roman" panose="02020603050405020304" pitchFamily="18" charset="0"/>
              </a:rPr>
              <a:t> </a:t>
            </a:r>
            <a:r>
              <a:rPr lang="es-MX" altLang="vi-VN" b="1" dirty="0" err="1">
                <a:solidFill>
                  <a:srgbClr val="0000CC"/>
                </a:solidFill>
                <a:latin typeface="Times New Roman" panose="02020603050405020304" pitchFamily="18" charset="0"/>
                <a:cs typeface="Times New Roman" panose="02020603050405020304" pitchFamily="18" charset="0"/>
              </a:rPr>
              <a:t>nước</a:t>
            </a:r>
            <a:r>
              <a:rPr lang="es-MX" altLang="vi-VN" b="1" dirty="0">
                <a:solidFill>
                  <a:srgbClr val="0000CC"/>
                </a:solidFill>
                <a:latin typeface="Times New Roman" panose="02020603050405020304" pitchFamily="18" charset="0"/>
                <a:cs typeface="Times New Roman" panose="02020603050405020304" pitchFamily="18" charset="0"/>
              </a:rPr>
              <a:t>.</a:t>
            </a:r>
            <a:endParaRPr lang="es-MX" altLang="vi-VN" b="1" dirty="0">
              <a:solidFill>
                <a:srgbClr val="0000CC"/>
              </a:solidFill>
              <a:latin typeface="Arial" panose="020B0604020202020204" pitchFamily="34" charset="0"/>
            </a:endParaRPr>
          </a:p>
        </p:txBody>
      </p:sp>
      <p:pic>
        <p:nvPicPr>
          <p:cNvPr id="53251" name="Picture 3" descr="C:\Users\ADMIN\Desktop\bac-h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1" y="1343026"/>
            <a:ext cx="6172200" cy="5283199"/>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53252" name="Picture 4" descr="C:\Users\ADMIN\Desktop\covid vna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0839" y="1354990"/>
            <a:ext cx="5206700" cy="2389785"/>
          </a:xfrm>
          <a:prstGeom prst="rect">
            <a:avLst/>
          </a:prstGeom>
          <a:noFill/>
          <a:ln w="762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3253" name="Picture 5" descr="C:\Users\ADMIN\Desktop\nghia-vu-quan-su_181016501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25939" y="3962400"/>
            <a:ext cx="5181600" cy="2663825"/>
          </a:xfrm>
          <a:prstGeom prst="rect">
            <a:avLst/>
          </a:prstGeom>
          <a:noFill/>
          <a:ln w="762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 name="Group 47"/>
          <p:cNvGrpSpPr/>
          <p:nvPr/>
        </p:nvGrpSpPr>
        <p:grpSpPr bwMode="auto">
          <a:xfrm>
            <a:off x="76200" y="33337"/>
            <a:ext cx="12114901" cy="6900863"/>
            <a:chOff x="-30" y="-27"/>
            <a:chExt cx="5833" cy="4347"/>
          </a:xfrm>
        </p:grpSpPr>
        <p:sp>
          <p:nvSpPr>
            <p:cNvPr id="8" name="Rectangle 10"/>
            <p:cNvSpPr>
              <a:spLocks noChangeArrowheads="1"/>
            </p:cNvSpPr>
            <p:nvPr/>
          </p:nvSpPr>
          <p:spPr bwMode="auto">
            <a:xfrm>
              <a:off x="-30" y="0"/>
              <a:ext cx="5833"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9" name="Picture 12"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3" descr="POINSET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933877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1" nodeType="clickEffect">
                                  <p:stCondLst>
                                    <p:cond delay="0"/>
                                  </p:stCondLst>
                                  <p:childTnLst>
                                    <p:animEffect transition="out" filter="blinds(horizontal)">
                                      <p:cBhvr>
                                        <p:cTn id="6" dur="500"/>
                                        <p:tgtEl>
                                          <p:spTgt spid="53249"/>
                                        </p:tgtEl>
                                      </p:cBhvr>
                                    </p:animEffect>
                                    <p:set>
                                      <p:cBhvr>
                                        <p:cTn id="7" dur="1" fill="hold">
                                          <p:stCondLst>
                                            <p:cond delay="499"/>
                                          </p:stCondLst>
                                        </p:cTn>
                                        <p:tgtEl>
                                          <p:spTgt spid="53249"/>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53250"/>
                                        </p:tgtEl>
                                        <p:attrNameLst>
                                          <p:attrName>style.visibility</p:attrName>
                                        </p:attrNameLst>
                                      </p:cBhvr>
                                      <p:to>
                                        <p:strVal val="visible"/>
                                      </p:to>
                                    </p:set>
                                    <p:animEffect transition="in" filter="blinds(horizontal)">
                                      <p:cBhvr>
                                        <p:cTn id="10" dur="500"/>
                                        <p:tgtEl>
                                          <p:spTgt spid="532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3251"/>
                                        </p:tgtEl>
                                        <p:attrNameLst>
                                          <p:attrName>style.visibility</p:attrName>
                                        </p:attrNameLst>
                                      </p:cBhvr>
                                      <p:to>
                                        <p:strVal val="visible"/>
                                      </p:to>
                                    </p:set>
                                    <p:animEffect transition="in" filter="blinds(horizontal)">
                                      <p:cBhvr>
                                        <p:cTn id="15" dur="500"/>
                                        <p:tgtEl>
                                          <p:spTgt spid="5325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3252"/>
                                        </p:tgtEl>
                                        <p:attrNameLst>
                                          <p:attrName>style.visibility</p:attrName>
                                        </p:attrNameLst>
                                      </p:cBhvr>
                                      <p:to>
                                        <p:strVal val="visible"/>
                                      </p:to>
                                    </p:set>
                                    <p:animEffect transition="in" filter="blinds(horizontal)">
                                      <p:cBhvr>
                                        <p:cTn id="20" dur="500"/>
                                        <p:tgtEl>
                                          <p:spTgt spid="5325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3253"/>
                                        </p:tgtEl>
                                        <p:attrNameLst>
                                          <p:attrName>style.visibility</p:attrName>
                                        </p:attrNameLst>
                                      </p:cBhvr>
                                      <p:to>
                                        <p:strVal val="visible"/>
                                      </p:to>
                                    </p:set>
                                    <p:animEffect transition="in" filter="blinds(horizontal)">
                                      <p:cBhvr>
                                        <p:cTn id="25"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1"/>
      <p:bldP spid="532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AutoShape 5"/>
          <p:cNvSpPr>
            <a:spLocks noChangeArrowheads="1"/>
          </p:cNvSpPr>
          <p:nvPr/>
        </p:nvSpPr>
        <p:spPr bwMode="auto">
          <a:xfrm>
            <a:off x="1143000" y="2121596"/>
            <a:ext cx="4724400"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50000"/>
              </a:spcBef>
              <a:buNone/>
            </a:pPr>
            <a:r>
              <a:rPr lang="en-US" b="1" dirty="0" err="1" smtClean="0">
                <a:solidFill>
                  <a:srgbClr val="000000"/>
                </a:solidFill>
                <a:latin typeface="Arial" charset="0"/>
              </a:rPr>
              <a:t>tàu</a:t>
            </a:r>
            <a:r>
              <a:rPr lang="en-US" b="1" dirty="0" smtClean="0">
                <a:solidFill>
                  <a:srgbClr val="000000"/>
                </a:solidFill>
                <a:latin typeface="Arial" charset="0"/>
              </a:rPr>
              <a:t> </a:t>
            </a:r>
            <a:r>
              <a:rPr lang="en-US" b="1" dirty="0">
                <a:solidFill>
                  <a:srgbClr val="0C1354"/>
                </a:solidFill>
                <a:latin typeface="Arial" charset="0"/>
              </a:rPr>
              <a:t>La-</a:t>
            </a:r>
            <a:r>
              <a:rPr lang="en-US" b="1" dirty="0" err="1">
                <a:solidFill>
                  <a:srgbClr val="0C1354"/>
                </a:solidFill>
                <a:latin typeface="Arial" charset="0"/>
              </a:rPr>
              <a:t>tút</a:t>
            </a:r>
            <a:r>
              <a:rPr lang="en-US" b="1" dirty="0">
                <a:solidFill>
                  <a:srgbClr val="0C1354"/>
                </a:solidFill>
                <a:latin typeface="Arial" charset="0"/>
              </a:rPr>
              <a:t>-</a:t>
            </a:r>
            <a:r>
              <a:rPr lang="en-US" b="1" dirty="0" err="1">
                <a:solidFill>
                  <a:srgbClr val="0C1354"/>
                </a:solidFill>
                <a:latin typeface="Arial" charset="0"/>
              </a:rPr>
              <a:t>sơ</a:t>
            </a:r>
            <a:r>
              <a:rPr lang="en-US" b="1" dirty="0">
                <a:solidFill>
                  <a:srgbClr val="0C1354"/>
                </a:solidFill>
                <a:latin typeface="Arial" charset="0"/>
              </a:rPr>
              <a:t> </a:t>
            </a:r>
            <a:r>
              <a:rPr lang="en-US" b="1" dirty="0" err="1" smtClean="0">
                <a:solidFill>
                  <a:srgbClr val="0C1354"/>
                </a:solidFill>
                <a:latin typeface="Arial" charset="0"/>
              </a:rPr>
              <a:t>Tơ</a:t>
            </a:r>
            <a:r>
              <a:rPr lang="en-US" b="1" dirty="0" smtClean="0">
                <a:solidFill>
                  <a:srgbClr val="0C1354"/>
                </a:solidFill>
                <a:latin typeface="Arial" charset="0"/>
              </a:rPr>
              <a:t>-</a:t>
            </a:r>
            <a:r>
              <a:rPr lang="en-US" b="1" dirty="0" err="1" smtClean="0">
                <a:solidFill>
                  <a:srgbClr val="0C1354"/>
                </a:solidFill>
                <a:latin typeface="Arial" charset="0"/>
              </a:rPr>
              <a:t>rê</a:t>
            </a:r>
            <a:r>
              <a:rPr lang="en-US" b="1" dirty="0" smtClean="0">
                <a:solidFill>
                  <a:srgbClr val="0C1354"/>
                </a:solidFill>
                <a:latin typeface="Arial" charset="0"/>
              </a:rPr>
              <a:t>-vin;</a:t>
            </a:r>
            <a:r>
              <a:rPr lang="en-US" sz="3600" dirty="0" smtClean="0">
                <a:solidFill>
                  <a:srgbClr val="0C1354"/>
                </a:solidFill>
                <a:latin typeface="Times New Roman" panose="02020603050405020304" pitchFamily="18" charset="0"/>
              </a:rPr>
              <a:t> </a:t>
            </a:r>
            <a:endParaRPr lang="en-US" sz="3600" dirty="0">
              <a:solidFill>
                <a:srgbClr val="0C1354"/>
              </a:solidFill>
              <a:latin typeface="Times New Roman" panose="02020603050405020304" pitchFamily="18" charset="0"/>
            </a:endParaRPr>
          </a:p>
        </p:txBody>
      </p:sp>
      <p:sp>
        <p:nvSpPr>
          <p:cNvPr id="23558" name="AutoShape 6"/>
          <p:cNvSpPr>
            <a:spLocks noChangeArrowheads="1"/>
          </p:cNvSpPr>
          <p:nvPr/>
        </p:nvSpPr>
        <p:spPr bwMode="auto">
          <a:xfrm>
            <a:off x="5791200" y="2133600"/>
            <a:ext cx="2475978"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0000"/>
              </a:buClr>
              <a:buNone/>
              <a:defRPr/>
            </a:pPr>
            <a:r>
              <a:rPr lang="en-US" b="1" dirty="0">
                <a:solidFill>
                  <a:srgbClr val="0C1354"/>
                </a:solidFill>
                <a:latin typeface="Arial" charset="0"/>
              </a:rPr>
              <a:t>A-</a:t>
            </a:r>
            <a:r>
              <a:rPr lang="en-US" b="1" dirty="0" err="1">
                <a:solidFill>
                  <a:srgbClr val="0C1354"/>
                </a:solidFill>
                <a:latin typeface="Arial" charset="0"/>
              </a:rPr>
              <a:t>lê</a:t>
            </a:r>
            <a:r>
              <a:rPr lang="en-US" b="1" dirty="0">
                <a:solidFill>
                  <a:srgbClr val="0C1354"/>
                </a:solidFill>
                <a:latin typeface="Arial" charset="0"/>
              </a:rPr>
              <a:t>-</a:t>
            </a:r>
            <a:r>
              <a:rPr lang="en-US" b="1" dirty="0" err="1">
                <a:solidFill>
                  <a:srgbClr val="0C1354"/>
                </a:solidFill>
                <a:latin typeface="Arial" charset="0"/>
              </a:rPr>
              <a:t>hấp</a:t>
            </a:r>
            <a:endParaRPr lang="en-US" b="1" dirty="0">
              <a:solidFill>
                <a:srgbClr val="0C1354"/>
              </a:solidFill>
              <a:latin typeface="Arial" charset="0"/>
            </a:endParaRPr>
          </a:p>
        </p:txBody>
      </p:sp>
      <p:sp>
        <p:nvSpPr>
          <p:cNvPr id="9224" name="Rectangle 11"/>
          <p:cNvSpPr>
            <a:spLocks noChangeArrowheads="1"/>
          </p:cNvSpPr>
          <p:nvPr/>
        </p:nvSpPr>
        <p:spPr bwMode="auto">
          <a:xfrm>
            <a:off x="335513" y="1730157"/>
            <a:ext cx="28648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1.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Luyện</a:t>
            </a:r>
            <a:r>
              <a:rPr lang="en-US" altLang="en-US" sz="3600" b="1" u="sng" dirty="0" smtClean="0">
                <a:solidFill>
                  <a:srgbClr val="0000FF"/>
                </a:solidFill>
                <a:latin typeface="Times New Roman" panose="02020603050405020304" pitchFamily="18" charset="0"/>
                <a:cs typeface="Times New Roman" panose="02020603050405020304" pitchFamily="18" charset="0"/>
              </a:rPr>
              <a:t>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đọc</a:t>
            </a:r>
            <a:r>
              <a:rPr lang="en-US" altLang="en-US" sz="3600" b="1" u="sng" dirty="0" smtClean="0">
                <a:solidFill>
                  <a:srgbClr val="0000FF"/>
                </a:solidFill>
                <a:latin typeface="Times New Roman" panose="02020603050405020304" pitchFamily="18" charset="0"/>
                <a:cs typeface="Times New Roman" panose="02020603050405020304" pitchFamily="18" charset="0"/>
              </a:rPr>
              <a:t>:</a:t>
            </a: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grpSp>
        <p:nvGrpSpPr>
          <p:cNvPr id="15" name="Group 47"/>
          <p:cNvGrpSpPr/>
          <p:nvPr/>
        </p:nvGrpSpPr>
        <p:grpSpPr bwMode="auto">
          <a:xfrm>
            <a:off x="61912" y="90489"/>
            <a:ext cx="12040130" cy="6672263"/>
            <a:chOff x="-30" y="-27"/>
            <a:chExt cx="5797" cy="4347"/>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 Box 75"/>
          <p:cNvSpPr txBox="1">
            <a:spLocks noChangeArrowheads="1"/>
          </p:cNvSpPr>
          <p:nvPr/>
        </p:nvSpPr>
        <p:spPr bwMode="auto">
          <a:xfrm>
            <a:off x="304800" y="2208756"/>
            <a:ext cx="990600" cy="641350"/>
          </a:xfrm>
          <a:prstGeom prst="rect">
            <a:avLst/>
          </a:prstGeom>
          <a:noFill/>
          <a:ln w="9525">
            <a:noFill/>
            <a:miter lim="800000"/>
          </a:ln>
          <a:effectLst/>
        </p:spPr>
        <p:txBody>
          <a:bodyPr wrap="square">
            <a:spAutoFit/>
          </a:bodyPr>
          <a:lstStyle/>
          <a:p>
            <a:pPr>
              <a:spcBef>
                <a:spcPct val="50000"/>
              </a:spcBef>
            </a:pPr>
            <a:r>
              <a:rPr lang="en-US" sz="3600" b="1" dirty="0" err="1" smtClean="0">
                <a:solidFill>
                  <a:srgbClr val="FF0000"/>
                </a:solidFill>
                <a:effectLst>
                  <a:outerShdw blurRad="38100" dist="38100" dir="2700000" algn="tl">
                    <a:srgbClr val="C0C0C0"/>
                  </a:outerShdw>
                </a:effectLst>
                <a:latin typeface="Times New Roman" panose="02020603050405020304" pitchFamily="18" charset="0"/>
              </a:rPr>
              <a:t>Từ</a:t>
            </a:r>
            <a:r>
              <a:rPr lang="en-US" sz="3600" b="1" dirty="0" smtClean="0">
                <a:solidFill>
                  <a:srgbClr val="FF0000"/>
                </a:solidFill>
                <a:effectLst>
                  <a:outerShdw blurRad="38100" dist="38100" dir="2700000" algn="tl">
                    <a:srgbClr val="C0C0C0"/>
                  </a:outerShdw>
                </a:effectLst>
                <a:latin typeface="Times New Roman" panose="02020603050405020304" pitchFamily="18" charset="0"/>
              </a:rPr>
              <a:t>:</a:t>
            </a:r>
            <a:endParaRPr lang="en-US" sz="36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29" name="Text Box 9"/>
          <p:cNvSpPr txBox="1">
            <a:spLocks noChangeArrowheads="1"/>
          </p:cNvSpPr>
          <p:nvPr/>
        </p:nvSpPr>
        <p:spPr bwMode="auto">
          <a:xfrm>
            <a:off x="381000" y="2743200"/>
            <a:ext cx="1447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C</a:t>
            </a:r>
            <a:r>
              <a:rPr lang="en-US" altLang="vi-VN" b="1" dirty="0" err="1" smtClean="0">
                <a:solidFill>
                  <a:srgbClr val="FF0000"/>
                </a:solidFill>
                <a:latin typeface="Times New Roman" panose="02020603050405020304" pitchFamily="18" charset="0"/>
                <a:cs typeface="Times New Roman" panose="02020603050405020304" pitchFamily="18" charset="0"/>
              </a:rPr>
              <a:t>âu</a:t>
            </a:r>
            <a:r>
              <a:rPr lang="en-US" altLang="vi-VN" b="1" dirty="0">
                <a:solidFill>
                  <a:srgbClr val="FF0000"/>
                </a:solidFill>
                <a:latin typeface="Times New Roman" panose="02020603050405020304" pitchFamily="18" charset="0"/>
                <a:cs typeface="Times New Roman" panose="02020603050405020304" pitchFamily="18" charset="0"/>
              </a:rPr>
              <a:t>:</a:t>
            </a:r>
          </a:p>
        </p:txBody>
      </p:sp>
      <p:sp>
        <p:nvSpPr>
          <p:cNvPr id="40" name="Rectangle 18"/>
          <p:cNvSpPr>
            <a:spLocks noChangeArrowheads="1"/>
          </p:cNvSpPr>
          <p:nvPr/>
        </p:nvSpPr>
        <p:spPr bwMode="auto">
          <a:xfrm>
            <a:off x="457200" y="3276600"/>
            <a:ext cx="3657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3200" b="1" dirty="0" err="1" smtClean="0">
                <a:solidFill>
                  <a:srgbClr val="FF0000"/>
                </a:solidFill>
                <a:latin typeface="Times New Roman" panose="02020603050405020304" pitchFamily="18" charset="0"/>
              </a:rPr>
              <a:t>Giải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nghĩa</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từ</a:t>
            </a:r>
            <a:r>
              <a:rPr lang="en-US" altLang="en-US" sz="3200" b="1" dirty="0" smtClean="0">
                <a:solidFill>
                  <a:srgbClr val="FF0000"/>
                </a:solidFill>
                <a:latin typeface="Times New Roman" panose="02020603050405020304" pitchFamily="18" charset="0"/>
              </a:rPr>
              <a:t>:</a:t>
            </a:r>
            <a:endParaRPr lang="en-GB" altLang="en-US" sz="3200" b="1" dirty="0">
              <a:solidFill>
                <a:srgbClr val="FF0000"/>
              </a:solidFill>
              <a:latin typeface="Times New Roman" panose="02020603050405020304" pitchFamily="18" charset="0"/>
            </a:endParaRPr>
          </a:p>
        </p:txBody>
      </p:sp>
      <p:sp>
        <p:nvSpPr>
          <p:cNvPr id="41" name="Rectangle 18"/>
          <p:cNvSpPr>
            <a:spLocks noChangeArrowheads="1"/>
          </p:cNvSpPr>
          <p:nvPr/>
        </p:nvSpPr>
        <p:spPr bwMode="auto">
          <a:xfrm>
            <a:off x="457200" y="3810000"/>
            <a:ext cx="3810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Súng</a:t>
            </a:r>
            <a:r>
              <a:rPr lang="en-US" sz="2800" b="1" dirty="0" smtClean="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thần</a:t>
            </a:r>
            <a:r>
              <a:rPr lang="en-US" sz="2800" b="1" dirty="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công</a:t>
            </a:r>
            <a:r>
              <a:rPr lang="en-US" sz="2800" b="1" dirty="0" smtClean="0">
                <a:solidFill>
                  <a:srgbClr val="0000FF"/>
                </a:solidFill>
                <a:latin typeface="Times New Roman (Headings)"/>
                <a:cs typeface="Arial" pitchFamily="34" charset="0"/>
              </a:rPr>
              <a:t>:</a:t>
            </a:r>
            <a:endParaRPr lang="en-GB" altLang="en-US" sz="2400" b="1" dirty="0">
              <a:solidFill>
                <a:srgbClr val="0000FF"/>
              </a:solidFill>
              <a:latin typeface="Times New Roman" panose="02020603050405020304" pitchFamily="18" charset="0"/>
            </a:endParaRPr>
          </a:p>
        </p:txBody>
      </p:sp>
      <p:sp>
        <p:nvSpPr>
          <p:cNvPr id="25" name="Rectangle 18"/>
          <p:cNvSpPr>
            <a:spLocks noChangeArrowheads="1"/>
          </p:cNvSpPr>
          <p:nvPr/>
        </p:nvSpPr>
        <p:spPr bwMode="auto">
          <a:xfrm>
            <a:off x="457200" y="4343400"/>
            <a:ext cx="4495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Hùng</a:t>
            </a:r>
            <a:r>
              <a:rPr lang="en-US" sz="2800" b="1" dirty="0" smtClean="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tâm</a:t>
            </a:r>
            <a:r>
              <a:rPr lang="en-US" sz="2800" b="1" dirty="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tráng</a:t>
            </a:r>
            <a:r>
              <a:rPr lang="en-US" sz="2800" b="1" dirty="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khí</a:t>
            </a:r>
            <a:r>
              <a:rPr lang="en-US" sz="2800" b="1" dirty="0">
                <a:solidFill>
                  <a:srgbClr val="0000FF"/>
                </a:solidFill>
                <a:latin typeface="Times New Roman (Headings)"/>
                <a:cs typeface="Arial" pitchFamily="34" charset="0"/>
              </a:rPr>
              <a:t> </a:t>
            </a:r>
            <a:r>
              <a:rPr lang="en-US" sz="2800" b="1" dirty="0" smtClean="0">
                <a:solidFill>
                  <a:srgbClr val="0000FF"/>
                </a:solidFill>
                <a:latin typeface="Times New Roman (Headings)"/>
                <a:cs typeface="Arial" pitchFamily="34" charset="0"/>
              </a:rPr>
              <a:t>:</a:t>
            </a:r>
            <a:endParaRPr lang="en-GB" altLang="en-US" sz="2400" b="1" dirty="0">
              <a:solidFill>
                <a:srgbClr val="0000FF"/>
              </a:solidFill>
              <a:latin typeface="Times New Roman" panose="02020603050405020304" pitchFamily="18" charset="0"/>
            </a:endParaRPr>
          </a:p>
        </p:txBody>
      </p:sp>
      <p:sp>
        <p:nvSpPr>
          <p:cNvPr id="28" name="Rectangle 18"/>
          <p:cNvSpPr>
            <a:spLocks noChangeArrowheads="1"/>
          </p:cNvSpPr>
          <p:nvPr/>
        </p:nvSpPr>
        <p:spPr bwMode="auto">
          <a:xfrm>
            <a:off x="456279" y="4800600"/>
            <a:ext cx="47253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Tàu</a:t>
            </a:r>
            <a:r>
              <a:rPr lang="en-US" sz="2800" b="1" dirty="0" smtClean="0">
                <a:solidFill>
                  <a:srgbClr val="0000FF"/>
                </a:solidFill>
                <a:latin typeface="Times New Roman (Headings)"/>
                <a:cs typeface="Arial" pitchFamily="34" charset="0"/>
              </a:rPr>
              <a:t> </a:t>
            </a:r>
            <a:r>
              <a:rPr lang="en-US" sz="2800" b="1" dirty="0">
                <a:solidFill>
                  <a:srgbClr val="0000FF"/>
                </a:solidFill>
                <a:latin typeface="Times New Roman (Headings)"/>
                <a:cs typeface="Arial" pitchFamily="34" charset="0"/>
              </a:rPr>
              <a:t>la-</a:t>
            </a:r>
            <a:r>
              <a:rPr lang="en-US" sz="2800" b="1" dirty="0" err="1">
                <a:solidFill>
                  <a:srgbClr val="0000FF"/>
                </a:solidFill>
                <a:latin typeface="Times New Roman (Headings)"/>
                <a:cs typeface="Arial" pitchFamily="34" charset="0"/>
              </a:rPr>
              <a:t>tút</a:t>
            </a:r>
            <a:r>
              <a:rPr lang="en-US" sz="2800" b="1" dirty="0">
                <a:solidFill>
                  <a:srgbClr val="0000FF"/>
                </a:solidFill>
                <a:latin typeface="Times New Roman (Headings)"/>
                <a:cs typeface="Arial" pitchFamily="34" charset="0"/>
              </a:rPr>
              <a:t>-</a:t>
            </a:r>
            <a:r>
              <a:rPr lang="en-US" sz="2800" b="1" dirty="0" err="1">
                <a:solidFill>
                  <a:srgbClr val="0000FF"/>
                </a:solidFill>
                <a:latin typeface="Times New Roman (Headings)"/>
                <a:cs typeface="Arial" pitchFamily="34" charset="0"/>
              </a:rPr>
              <a:t>sơ</a:t>
            </a:r>
            <a:r>
              <a:rPr lang="en-US" sz="2800" b="1" dirty="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Tơ</a:t>
            </a:r>
            <a:r>
              <a:rPr lang="en-US" sz="2800" b="1" dirty="0" smtClean="0">
                <a:solidFill>
                  <a:srgbClr val="0000FF"/>
                </a:solidFill>
                <a:latin typeface="Times New Roman (Headings)"/>
                <a:cs typeface="Arial" pitchFamily="34" charset="0"/>
              </a:rPr>
              <a:t>-</a:t>
            </a:r>
            <a:r>
              <a:rPr lang="en-US" sz="2800" b="1" dirty="0" err="1" smtClean="0">
                <a:solidFill>
                  <a:srgbClr val="0000FF"/>
                </a:solidFill>
                <a:latin typeface="Times New Roman (Headings)"/>
                <a:cs typeface="Arial" pitchFamily="34" charset="0"/>
              </a:rPr>
              <a:t>rê</a:t>
            </a:r>
            <a:r>
              <a:rPr lang="en-US" sz="2800" b="1" dirty="0" smtClean="0">
                <a:solidFill>
                  <a:srgbClr val="0000FF"/>
                </a:solidFill>
                <a:latin typeface="Times New Roman (Headings)"/>
                <a:cs typeface="Arial" pitchFamily="34" charset="0"/>
              </a:rPr>
              <a:t>-vin:</a:t>
            </a:r>
            <a:endParaRPr lang="en-GB" altLang="en-US" sz="2400" b="1" dirty="0">
              <a:solidFill>
                <a:srgbClr val="0000FF"/>
              </a:solidFill>
              <a:latin typeface="Times New Roman" panose="02020603050405020304" pitchFamily="18" charset="0"/>
            </a:endParaRPr>
          </a:p>
        </p:txBody>
      </p:sp>
      <p:sp>
        <p:nvSpPr>
          <p:cNvPr id="30" name="Rectangle 18"/>
          <p:cNvSpPr>
            <a:spLocks noChangeArrowheads="1"/>
          </p:cNvSpPr>
          <p:nvPr/>
        </p:nvSpPr>
        <p:spPr bwMode="auto">
          <a:xfrm>
            <a:off x="492378" y="5257800"/>
            <a:ext cx="232702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Biển</a:t>
            </a:r>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Đỏ</a:t>
            </a:r>
            <a:r>
              <a:rPr lang="en-US" sz="2800" b="1" dirty="0">
                <a:solidFill>
                  <a:srgbClr val="0000FF"/>
                </a:solidFill>
                <a:latin typeface="Times New Roman (Headings)"/>
                <a:cs typeface="Arial" pitchFamily="34" charset="0"/>
              </a:rPr>
              <a:t>:</a:t>
            </a:r>
            <a:endParaRPr lang="en-GB" altLang="en-US" sz="2800" b="1" dirty="0">
              <a:solidFill>
                <a:srgbClr val="0000FF"/>
              </a:solidFill>
              <a:latin typeface="Times New Roman" panose="02020603050405020304" pitchFamily="18" charset="0"/>
            </a:endParaRPr>
          </a:p>
        </p:txBody>
      </p:sp>
      <p:sp>
        <p:nvSpPr>
          <p:cNvPr id="31" name="Rectangle 18"/>
          <p:cNvSpPr>
            <a:spLocks noChangeArrowheads="1"/>
          </p:cNvSpPr>
          <p:nvPr/>
        </p:nvSpPr>
        <p:spPr bwMode="auto">
          <a:xfrm>
            <a:off x="504824" y="5734048"/>
            <a:ext cx="441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a:solidFill>
                  <a:srgbClr val="0000FF"/>
                </a:solidFill>
                <a:latin typeface="Times New Roman (Headings)"/>
                <a:cs typeface="Arial" pitchFamily="34" charset="0"/>
              </a:rPr>
              <a:t>A-</a:t>
            </a:r>
            <a:r>
              <a:rPr lang="en-US" sz="2800" b="1" dirty="0" err="1">
                <a:solidFill>
                  <a:srgbClr val="0000FF"/>
                </a:solidFill>
                <a:latin typeface="Times New Roman (Headings)"/>
                <a:cs typeface="Arial" pitchFamily="34" charset="0"/>
              </a:rPr>
              <a:t>lê</a:t>
            </a:r>
            <a:r>
              <a:rPr lang="en-US" sz="2800" b="1" dirty="0">
                <a:solidFill>
                  <a:srgbClr val="0000FF"/>
                </a:solidFill>
                <a:latin typeface="Times New Roman (Headings)"/>
                <a:cs typeface="Arial" pitchFamily="34" charset="0"/>
              </a:rPr>
              <a:t>-</a:t>
            </a:r>
            <a:r>
              <a:rPr lang="en-US" sz="2800" b="1" dirty="0" err="1">
                <a:solidFill>
                  <a:srgbClr val="0000FF"/>
                </a:solidFill>
                <a:latin typeface="Times New Roman (Headings)"/>
                <a:cs typeface="Arial" pitchFamily="34" charset="0"/>
              </a:rPr>
              <a:t>hấp</a:t>
            </a:r>
            <a:r>
              <a:rPr lang="en-US" sz="2800" b="1" dirty="0">
                <a:solidFill>
                  <a:srgbClr val="0000FF"/>
                </a:solidFill>
                <a:latin typeface="Times New Roman (Headings)"/>
                <a:cs typeface="Arial" pitchFamily="34" charset="0"/>
              </a:rPr>
              <a:t> </a:t>
            </a:r>
            <a:r>
              <a:rPr lang="en-US" sz="2800" dirty="0">
                <a:solidFill>
                  <a:srgbClr val="0000FF"/>
                </a:solidFill>
                <a:latin typeface="Times New Roman (Headings)"/>
                <a:cs typeface="Arial" pitchFamily="34" charset="0"/>
              </a:rPr>
              <a:t>(</a:t>
            </a:r>
            <a:r>
              <a:rPr lang="en-US" sz="2800" dirty="0" err="1">
                <a:solidFill>
                  <a:srgbClr val="0000FF"/>
                </a:solidFill>
                <a:latin typeface="Times New Roman (Headings)"/>
                <a:cs typeface="Arial" pitchFamily="34" charset="0"/>
              </a:rPr>
              <a:t>tiếng</a:t>
            </a:r>
            <a:r>
              <a:rPr lang="en-US" sz="2800" dirty="0">
                <a:solidFill>
                  <a:srgbClr val="0000FF"/>
                </a:solidFill>
                <a:latin typeface="Times New Roman (Headings)"/>
                <a:cs typeface="Arial" pitchFamily="34" charset="0"/>
              </a:rPr>
              <a:t> </a:t>
            </a:r>
            <a:r>
              <a:rPr lang="en-US" sz="2800" dirty="0" err="1">
                <a:solidFill>
                  <a:srgbClr val="0000FF"/>
                </a:solidFill>
                <a:latin typeface="Times New Roman (Headings)"/>
                <a:cs typeface="Arial" pitchFamily="34" charset="0"/>
              </a:rPr>
              <a:t>Pháp</a:t>
            </a:r>
            <a:r>
              <a:rPr lang="en-US" sz="2800" dirty="0">
                <a:solidFill>
                  <a:srgbClr val="0000FF"/>
                </a:solidFill>
                <a:latin typeface="Times New Roman (Headings)"/>
                <a:cs typeface="Arial" pitchFamily="34" charset="0"/>
              </a:rPr>
              <a:t>): </a:t>
            </a:r>
            <a:endParaRPr lang="en-GB" altLang="en-US" sz="2800" b="1" dirty="0">
              <a:solidFill>
                <a:srgbClr val="0000FF"/>
              </a:solidFill>
              <a:latin typeface="Times New Roman" panose="02020603050405020304" pitchFamily="18" charset="0"/>
            </a:endParaRPr>
          </a:p>
        </p:txBody>
      </p:sp>
      <p:sp>
        <p:nvSpPr>
          <p:cNvPr id="24" name="TextBox 1"/>
          <p:cNvSpPr txBox="1">
            <a:spLocks noChangeArrowheads="1"/>
          </p:cNvSpPr>
          <p:nvPr/>
        </p:nvSpPr>
        <p:spPr bwMode="auto">
          <a:xfrm>
            <a:off x="0" y="147637"/>
            <a:ext cx="121920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3200" b="1" u="sng" dirty="0" smtClean="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smtClean="0">
                <a:solidFill>
                  <a:srgbClr val="0000CC"/>
                </a:solidFill>
                <a:latin typeface="Times New Roman" panose="02020603050405020304" pitchFamily="18" charset="0"/>
                <a:cs typeface="Times New Roman" panose="02020603050405020304" pitchFamily="18" charset="0"/>
              </a:rPr>
              <a:t>Tập</a:t>
            </a:r>
            <a:r>
              <a:rPr lang="en-US" altLang="en-US" sz="3200" b="1" u="sng" dirty="0" smtClean="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21" name="Rectangle 18"/>
          <p:cNvSpPr>
            <a:spLocks noChangeArrowheads="1"/>
          </p:cNvSpPr>
          <p:nvPr/>
        </p:nvSpPr>
        <p:spPr bwMode="auto">
          <a:xfrm>
            <a:off x="519112" y="6181425"/>
            <a:ext cx="3581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Công</a:t>
            </a:r>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dân</a:t>
            </a:r>
            <a:r>
              <a:rPr lang="en-US" sz="2800" dirty="0" smtClean="0">
                <a:solidFill>
                  <a:srgbClr val="0000FF"/>
                </a:solidFill>
                <a:latin typeface="Times New Roman (Headings)"/>
                <a:cs typeface="Arial" pitchFamily="34" charset="0"/>
              </a:rPr>
              <a:t>: </a:t>
            </a:r>
            <a:endParaRPr lang="en-GB" altLang="en-US" sz="2800" b="1" dirty="0">
              <a:solidFill>
                <a:srgbClr val="0000FF"/>
              </a:solidFill>
              <a:latin typeface="Times New Roman" panose="02020603050405020304" pitchFamily="18" charset="0"/>
            </a:endParaRPr>
          </a:p>
        </p:txBody>
      </p:sp>
      <p:sp>
        <p:nvSpPr>
          <p:cNvPr id="22"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xmlns="" val="4213495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004081224"/>
              </p:ext>
            </p:extLst>
          </p:nvPr>
        </p:nvGraphicFramePr>
        <p:xfrm>
          <a:off x="533399" y="3733800"/>
          <a:ext cx="11353800" cy="2922588"/>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xmlns="" val="20000"/>
                    </a:ext>
                  </a:extLst>
                </a:gridCol>
                <a:gridCol w="5676900">
                  <a:extLst>
                    <a:ext uri="{9D8B030D-6E8A-4147-A177-3AD203B41FA5}">
                      <a16:colId xmlns:a16="http://schemas.microsoft.com/office/drawing/2014/main" xmlns="" val="20001"/>
                    </a:ext>
                  </a:extLst>
                </a:gridCol>
              </a:tblGrid>
              <a:tr h="601609">
                <a:tc>
                  <a:txBody>
                    <a:bodyPr/>
                    <a:lstStyle/>
                    <a:p>
                      <a:pPr algn="ctr"/>
                      <a:r>
                        <a:rPr lang="en-US" sz="2800" b="1" dirty="0" smtClean="0">
                          <a:ln>
                            <a:solidFill>
                              <a:schemeClr val="tx1"/>
                            </a:solidFill>
                          </a:ln>
                          <a:solidFill>
                            <a:srgbClr val="0000CC"/>
                          </a:solidFill>
                          <a:latin typeface="Times New Roman" pitchFamily="18" charset="0"/>
                          <a:cs typeface="Times New Roman" pitchFamily="18" charset="0"/>
                        </a:rPr>
                        <a:t>Anh Lê</a:t>
                      </a:r>
                      <a:r>
                        <a:rPr lang="en-US" sz="2800" b="1" baseline="0" dirty="0" smtClean="0">
                          <a:ln>
                            <a:solidFill>
                              <a:schemeClr val="tx1"/>
                            </a:solidFill>
                          </a:ln>
                          <a:solidFill>
                            <a:srgbClr val="0000CC"/>
                          </a:solidFill>
                          <a:latin typeface="Times New Roman" pitchFamily="18" charset="0"/>
                          <a:cs typeface="Times New Roman" pitchFamily="18" charset="0"/>
                        </a:rPr>
                        <a:t> </a:t>
                      </a:r>
                      <a:endParaRPr lang="en-US" sz="2800" b="1" dirty="0">
                        <a:ln>
                          <a:solidFill>
                            <a:schemeClr val="tx1"/>
                          </a:solidFill>
                        </a:ln>
                        <a:solidFill>
                          <a:srgbClr val="0000CC"/>
                        </a:solidFill>
                        <a:latin typeface="Times New Roman" pitchFamily="18" charset="0"/>
                        <a:cs typeface="Times New Roman" pitchFamily="18" charset="0"/>
                      </a:endParaRPr>
                    </a:p>
                  </a:txBody>
                  <a:tcPr marL="91447" marR="91447" marT="45719" marB="45719">
                    <a:solidFill>
                      <a:schemeClr val="bg1"/>
                    </a:solidFill>
                  </a:tcPr>
                </a:tc>
                <a:tc>
                  <a:txBody>
                    <a:bodyPr/>
                    <a:lstStyle/>
                    <a:p>
                      <a:pPr algn="ctr"/>
                      <a:r>
                        <a:rPr lang="en-US" sz="2800" b="1" dirty="0" smtClean="0">
                          <a:ln>
                            <a:solidFill>
                              <a:schemeClr val="tx1"/>
                            </a:solidFill>
                          </a:ln>
                          <a:solidFill>
                            <a:srgbClr val="0000CC"/>
                          </a:solidFill>
                          <a:latin typeface="Times New Roman" pitchFamily="18" charset="0"/>
                          <a:cs typeface="Times New Roman" pitchFamily="18" charset="0"/>
                        </a:rPr>
                        <a:t>Anh Thành</a:t>
                      </a:r>
                      <a:endParaRPr lang="en-US" sz="2800" b="1" dirty="0">
                        <a:ln>
                          <a:solidFill>
                            <a:schemeClr val="tx1"/>
                          </a:solidFill>
                        </a:ln>
                        <a:solidFill>
                          <a:srgbClr val="0000CC"/>
                        </a:solidFill>
                        <a:latin typeface="Times New Roman" pitchFamily="18" charset="0"/>
                        <a:cs typeface="Times New Roman" pitchFamily="18" charset="0"/>
                      </a:endParaRPr>
                    </a:p>
                  </a:txBody>
                  <a:tcPr marL="91447" marR="91447" marT="45719" marB="45719">
                    <a:solidFill>
                      <a:schemeClr val="bg1"/>
                    </a:solidFill>
                  </a:tcPr>
                </a:tc>
                <a:extLst>
                  <a:ext uri="{0D108BD9-81ED-4DB2-BD59-A6C34878D82A}">
                    <a16:rowId xmlns:a16="http://schemas.microsoft.com/office/drawing/2014/main" xmlns="" val="10000"/>
                  </a:ext>
                </a:extLst>
              </a:tr>
              <a:tr h="2320979">
                <a:tc>
                  <a:txBody>
                    <a:bodyPr/>
                    <a:lstStyle/>
                    <a:p>
                      <a:pPr algn="just"/>
                      <a:endParaRPr lang="en-US" sz="2800" b="1" dirty="0">
                        <a:ln>
                          <a:solidFill>
                            <a:schemeClr val="tx1"/>
                          </a:solidFill>
                        </a:ln>
                        <a:solidFill>
                          <a:srgbClr val="0000CC"/>
                        </a:solidFill>
                        <a:latin typeface="Times New Roman" pitchFamily="18" charset="0"/>
                        <a:cs typeface="Times New Roman" pitchFamily="18" charset="0"/>
                      </a:endParaRPr>
                    </a:p>
                  </a:txBody>
                  <a:tcPr marL="91447" marR="91447" marT="45719" marB="45719">
                    <a:solidFill>
                      <a:schemeClr val="bg1"/>
                    </a:solidFill>
                  </a:tcPr>
                </a:tc>
                <a:tc>
                  <a:txBody>
                    <a:bodyPr/>
                    <a:lstStyle/>
                    <a:p>
                      <a:pPr algn="just"/>
                      <a:endParaRPr lang="en-US" sz="2800" b="1" dirty="0">
                        <a:ln>
                          <a:solidFill>
                            <a:schemeClr val="tx1"/>
                          </a:solidFill>
                        </a:ln>
                        <a:solidFill>
                          <a:srgbClr val="0000CC"/>
                        </a:solidFill>
                        <a:latin typeface="Times New Roman" pitchFamily="18" charset="0"/>
                        <a:cs typeface="Times New Roman" pitchFamily="18" charset="0"/>
                      </a:endParaRPr>
                    </a:p>
                  </a:txBody>
                  <a:tcPr marL="91447" marR="91447" marT="45719" marB="45719">
                    <a:solidFill>
                      <a:schemeClr val="bg1"/>
                    </a:solidFill>
                  </a:tcPr>
                </a:tc>
                <a:extLst>
                  <a:ext uri="{0D108BD9-81ED-4DB2-BD59-A6C34878D82A}">
                    <a16:rowId xmlns:a16="http://schemas.microsoft.com/office/drawing/2014/main" xmlns="" val="10001"/>
                  </a:ext>
                </a:extLst>
              </a:tr>
            </a:tbl>
          </a:graphicData>
        </a:graphic>
      </p:graphicFrame>
      <p:sp>
        <p:nvSpPr>
          <p:cNvPr id="6" name="Rectangle 5"/>
          <p:cNvSpPr>
            <a:spLocks noChangeArrowheads="1"/>
          </p:cNvSpPr>
          <p:nvPr/>
        </p:nvSpPr>
        <p:spPr bwMode="auto">
          <a:xfrm>
            <a:off x="276225" y="2627313"/>
            <a:ext cx="1118235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200" b="1" dirty="0" err="1" smtClean="0">
                <a:latin typeface="Times New Roman" panose="02020603050405020304" pitchFamily="18" charset="0"/>
                <a:cs typeface="Times New Roman" panose="02020603050405020304" pitchFamily="18" charset="0"/>
              </a:rPr>
              <a:t>Câu</a:t>
            </a:r>
            <a:r>
              <a:rPr lang="en-US" altLang="en-US" sz="3200" b="1" dirty="0" smtClean="0">
                <a:latin typeface="Times New Roman" panose="02020603050405020304" pitchFamily="18" charset="0"/>
                <a:cs typeface="Times New Roman" panose="02020603050405020304" pitchFamily="18" charset="0"/>
              </a:rPr>
              <a:t> 1: </a:t>
            </a:r>
            <a:r>
              <a:rPr lang="en-US" altLang="en-US" sz="3200" b="1" dirty="0" err="1" smtClean="0">
                <a:latin typeface="Times New Roman" panose="02020603050405020304" pitchFamily="18" charset="0"/>
                <a:cs typeface="Times New Roman" panose="02020603050405020304" pitchFamily="18" charset="0"/>
              </a:rPr>
              <a:t>Anh</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Lê</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và</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anh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đều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thanh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niên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yêu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nước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nhưng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giữa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họ</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nhau</a:t>
            </a:r>
            <a:r>
              <a:rPr lang="en-US" altLang="en-US" sz="3200" b="1" dirty="0">
                <a:latin typeface="Times New Roman" panose="02020603050405020304" pitchFamily="18" charset="0"/>
                <a:cs typeface="Times New Roman" panose="02020603050405020304" pitchFamily="18" charset="0"/>
              </a:rPr>
              <a:t> ?</a:t>
            </a:r>
          </a:p>
        </p:txBody>
      </p:sp>
      <p:sp>
        <p:nvSpPr>
          <p:cNvPr id="53262" name="TextBox 1"/>
          <p:cNvSpPr txBox="1">
            <a:spLocks noChangeArrowheads="1"/>
          </p:cNvSpPr>
          <p:nvPr/>
        </p:nvSpPr>
        <p:spPr bwMode="auto">
          <a:xfrm>
            <a:off x="0" y="71437"/>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ba</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16 </a:t>
            </a:r>
            <a:r>
              <a:rPr lang="en-US" altLang="en-US" sz="3200" b="1" dirty="0" err="1">
                <a:solidFill>
                  <a:srgbClr val="0000CC"/>
                </a:solidFill>
                <a:latin typeface="Times New Roman" panose="02020603050405020304" pitchFamily="18" charset="0"/>
                <a:cs typeface="Times New Roman" panose="02020603050405020304" pitchFamily="18" charset="0"/>
              </a:rPr>
              <a:t>tháng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01 </a:t>
            </a:r>
            <a:r>
              <a:rPr lang="en-US" altLang="en-US" sz="3200" b="1" dirty="0" err="1">
                <a:solidFill>
                  <a:srgbClr val="0000CC"/>
                </a:solidFill>
                <a:latin typeface="Times New Roman" panose="02020603050405020304" pitchFamily="18" charset="0"/>
                <a:cs typeface="Times New Roman" panose="02020603050405020304" pitchFamily="18" charset="0"/>
              </a:rPr>
              <a:t>năm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2024</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8" name="Rectangle 14"/>
          <p:cNvSpPr>
            <a:spLocks noChangeArrowheads="1"/>
          </p:cNvSpPr>
          <p:nvPr/>
        </p:nvSpPr>
        <p:spPr bwMode="auto">
          <a:xfrm>
            <a:off x="590550" y="4584918"/>
            <a:ext cx="535305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r>
              <a:rPr lang="nl-NL" sz="2800" b="1" dirty="0" smtClean="0">
                <a:solidFill>
                  <a:srgbClr val="0000CC"/>
                </a:solidFill>
                <a:latin typeface="Times New Roman" pitchFamily="18" charset="0"/>
                <a:cs typeface="Times New Roman" pitchFamily="18" charset="0"/>
              </a:rPr>
              <a:t>     Có </a:t>
            </a:r>
            <a:r>
              <a:rPr lang="nl-NL" sz="2800" b="1" dirty="0">
                <a:solidFill>
                  <a:srgbClr val="0000CC"/>
                </a:solidFill>
                <a:latin typeface="Times New Roman" pitchFamily="18" charset="0"/>
                <a:cs typeface="Times New Roman" pitchFamily="18" charset="0"/>
              </a:rPr>
              <a:t>tâm lí tự ti, anh chịu cảnh sống nô lệ vì cảm thấy mình nhỏ bé, yếu đuối trước sức mạnh vật chất của kẻ xâm lược.</a:t>
            </a:r>
            <a:endParaRPr lang="en-US" sz="2800" b="1" dirty="0">
              <a:solidFill>
                <a:srgbClr val="0000CC"/>
              </a:solidFill>
              <a:latin typeface="Times New Roman" pitchFamily="18" charset="0"/>
              <a:cs typeface="Times New Roman" pitchFamily="18" charset="0"/>
            </a:endParaRPr>
          </a:p>
        </p:txBody>
      </p:sp>
      <p:sp>
        <p:nvSpPr>
          <p:cNvPr id="9" name="Rectangle 14"/>
          <p:cNvSpPr>
            <a:spLocks noChangeArrowheads="1"/>
          </p:cNvSpPr>
          <p:nvPr/>
        </p:nvSpPr>
        <p:spPr bwMode="auto">
          <a:xfrm>
            <a:off x="6229350" y="4584918"/>
            <a:ext cx="535305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r>
              <a:rPr lang="nl-NL" sz="2800" b="1" dirty="0" smtClean="0">
                <a:solidFill>
                  <a:srgbClr val="0000CC"/>
                </a:solidFill>
                <a:latin typeface="Times New Roman" pitchFamily="18" charset="0"/>
                <a:cs typeface="Times New Roman" pitchFamily="18" charset="0"/>
              </a:rPr>
              <a:t>    Không </a:t>
            </a:r>
            <a:r>
              <a:rPr lang="nl-NL" sz="2800" b="1" dirty="0">
                <a:solidFill>
                  <a:srgbClr val="0000CC"/>
                </a:solidFill>
                <a:latin typeface="Times New Roman" pitchFamily="18" charset="0"/>
                <a:cs typeface="Times New Roman" pitchFamily="18" charset="0"/>
              </a:rPr>
              <a:t>cam chịu, ngược lại rất tin tưởng ở con đường mình đã chọn  ra nước ngoài học cái mới  để cứu nước, cứu dân.</a:t>
            </a:r>
            <a:endParaRPr lang="en-US" sz="2800" b="1" dirty="0">
              <a:solidFill>
                <a:srgbClr val="0000CC"/>
              </a:solidFill>
              <a:latin typeface="Times New Roman" pitchFamily="18" charset="0"/>
              <a:cs typeface="Times New Roman" pitchFamily="18" charset="0"/>
            </a:endParaRPr>
          </a:p>
        </p:txBody>
      </p:sp>
      <p:grpSp>
        <p:nvGrpSpPr>
          <p:cNvPr id="10" name="Group 47"/>
          <p:cNvGrpSpPr/>
          <p:nvPr/>
        </p:nvGrpSpPr>
        <p:grpSpPr bwMode="auto">
          <a:xfrm>
            <a:off x="76200" y="33337"/>
            <a:ext cx="12040130" cy="6900863"/>
            <a:chOff x="-30" y="-27"/>
            <a:chExt cx="5797" cy="4347"/>
          </a:xfrm>
        </p:grpSpPr>
        <p:sp>
          <p:nvSpPr>
            <p:cNvPr id="11" name="Rectangle 10"/>
            <p:cNvSpPr>
              <a:spLocks noChangeArrowheads="1"/>
            </p:cNvSpPr>
            <p:nvPr/>
          </p:nvSpPr>
          <p:spPr bwMode="auto">
            <a:xfrm>
              <a:off x="-3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2"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 name="Text Box 7"/>
          <p:cNvSpPr txBox="1">
            <a:spLocks noChangeArrowheads="1"/>
          </p:cNvSpPr>
          <p:nvPr/>
        </p:nvSpPr>
        <p:spPr bwMode="auto">
          <a:xfrm>
            <a:off x="228600" y="2006600"/>
            <a:ext cx="441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smtClean="0">
                <a:solidFill>
                  <a:srgbClr val="0000FF"/>
                </a:solidFill>
                <a:latin typeface="Times New Roman" panose="02020603050405020304" pitchFamily="18" charset="0"/>
                <a:cs typeface="Times New Roman" panose="02020603050405020304" pitchFamily="18" charset="0"/>
              </a:rPr>
              <a:t>2. </a:t>
            </a:r>
            <a:r>
              <a:rPr lang="en-US" altLang="en-US" b="1" u="sng" dirty="0" err="1" smtClean="0">
                <a:solidFill>
                  <a:srgbClr val="0000FF"/>
                </a:solidFill>
                <a:latin typeface="Times New Roman" panose="02020603050405020304" pitchFamily="18" charset="0"/>
                <a:cs typeface="Times New Roman" panose="02020603050405020304" pitchFamily="18" charset="0"/>
              </a:rPr>
              <a:t>Tìm</a:t>
            </a:r>
            <a:r>
              <a:rPr lang="en-US" altLang="en-US" b="1" u="sng" dirty="0" smtClean="0">
                <a:solidFill>
                  <a:srgbClr val="0000FF"/>
                </a:solidFill>
                <a:latin typeface="Times New Roman" panose="02020603050405020304" pitchFamily="18" charset="0"/>
                <a:cs typeface="Times New Roman" panose="02020603050405020304" pitchFamily="18" charset="0"/>
              </a:rPr>
              <a:t> </a:t>
            </a:r>
            <a:r>
              <a:rPr lang="en-US" altLang="en-US" b="1" u="sng" dirty="0" err="1">
                <a:solidFill>
                  <a:srgbClr val="0000FF"/>
                </a:solidFill>
                <a:latin typeface="Times New Roman" panose="02020603050405020304" pitchFamily="18" charset="0"/>
                <a:cs typeface="Times New Roman" panose="02020603050405020304" pitchFamily="18" charset="0"/>
              </a:rPr>
              <a:t>hiểu</a:t>
            </a:r>
            <a:r>
              <a:rPr lang="en-US" altLang="en-US" b="1" u="sng" dirty="0">
                <a:solidFill>
                  <a:srgbClr val="0000FF"/>
                </a:solidFill>
                <a:latin typeface="Times New Roman" panose="02020603050405020304" pitchFamily="18" charset="0"/>
                <a:cs typeface="Times New Roman" panose="02020603050405020304" pitchFamily="18" charset="0"/>
              </a:rPr>
              <a:t> </a:t>
            </a:r>
            <a:r>
              <a:rPr lang="en-US" altLang="en-US" b="1" u="sng" dirty="0" err="1">
                <a:solidFill>
                  <a:srgbClr val="0000FF"/>
                </a:solidFill>
                <a:latin typeface="Times New Roman" panose="02020603050405020304" pitchFamily="18" charset="0"/>
                <a:cs typeface="Times New Roman" panose="02020603050405020304" pitchFamily="18" charset="0"/>
              </a:rPr>
              <a:t>bài</a:t>
            </a:r>
            <a:r>
              <a:rPr lang="en-US" altLang="ko-KR" b="1" u="sng" dirty="0">
                <a:solidFill>
                  <a:srgbClr val="0000FF"/>
                </a:solidFill>
                <a:latin typeface="Times New Roman" panose="02020603050405020304" pitchFamily="18" charset="0"/>
                <a:ea typeface="Gulim" pitchFamily="34" charset="-127"/>
                <a:cs typeface="Times New Roman" panose="02020603050405020304" pitchFamily="18" charset="0"/>
              </a:rPr>
              <a:t>:</a:t>
            </a:r>
            <a:endParaRPr lang="en-US" altLang="en-US"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011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a:spLocks noChangeArrowheads="1"/>
          </p:cNvSpPr>
          <p:nvPr/>
        </p:nvSpPr>
        <p:spPr bwMode="auto">
          <a:xfrm>
            <a:off x="228600" y="71437"/>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13" name="Text Box 7"/>
          <p:cNvSpPr txBox="1">
            <a:spLocks noChangeArrowheads="1"/>
          </p:cNvSpPr>
          <p:nvPr/>
        </p:nvSpPr>
        <p:spPr bwMode="auto">
          <a:xfrm>
            <a:off x="228600" y="1473200"/>
            <a:ext cx="2667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smtClean="0">
                <a:solidFill>
                  <a:srgbClr val="0000FF"/>
                </a:solidFill>
                <a:latin typeface="Times New Roman" panose="02020603050405020304" pitchFamily="18" charset="0"/>
                <a:cs typeface="Times New Roman" panose="02020603050405020304" pitchFamily="18" charset="0"/>
              </a:rPr>
              <a:t>2. </a:t>
            </a:r>
            <a:r>
              <a:rPr lang="en-US" altLang="en-US" sz="2800" b="1" u="sng" dirty="0" err="1" smtClean="0">
                <a:solidFill>
                  <a:srgbClr val="0000FF"/>
                </a:solidFill>
                <a:latin typeface="Times New Roman" panose="02020603050405020304" pitchFamily="18" charset="0"/>
                <a:cs typeface="Times New Roman" panose="02020603050405020304" pitchFamily="18" charset="0"/>
              </a:rPr>
              <a:t>Tìm</a:t>
            </a:r>
            <a:r>
              <a:rPr lang="en-US" altLang="en-US" sz="2800" b="1" u="sng" dirty="0" smtClean="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hiểu</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ko-KR" sz="2800" b="1" u="sng" dirty="0">
                <a:solidFill>
                  <a:srgbClr val="0000FF"/>
                </a:solidFill>
                <a:latin typeface="Times New Roman" panose="02020603050405020304" pitchFamily="18" charset="0"/>
                <a:ea typeface="Gulim" pitchFamily="34" charset="-127"/>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770761628"/>
              </p:ext>
            </p:extLst>
          </p:nvPr>
        </p:nvGraphicFramePr>
        <p:xfrm>
          <a:off x="228599" y="2743200"/>
          <a:ext cx="11658601" cy="3962400"/>
        </p:xfrm>
        <a:graphic>
          <a:graphicData uri="http://schemas.openxmlformats.org/drawingml/2006/table">
            <a:tbl>
              <a:tblPr firstRow="1" bandRow="1">
                <a:tableStyleId>{5940675A-B579-460E-94D1-54222C63F5DA}</a:tableStyleId>
              </a:tblPr>
              <a:tblGrid>
                <a:gridCol w="7620000">
                  <a:extLst>
                    <a:ext uri="{9D8B030D-6E8A-4147-A177-3AD203B41FA5}">
                      <a16:colId xmlns:a16="http://schemas.microsoft.com/office/drawing/2014/main" xmlns="" val="20000"/>
                    </a:ext>
                  </a:extLst>
                </a:gridCol>
                <a:gridCol w="4038601">
                  <a:extLst>
                    <a:ext uri="{9D8B030D-6E8A-4147-A177-3AD203B41FA5}">
                      <a16:colId xmlns:a16="http://schemas.microsoft.com/office/drawing/2014/main" xmlns="" val="20001"/>
                    </a:ext>
                  </a:extLst>
                </a:gridCol>
              </a:tblGrid>
              <a:tr h="552937">
                <a:tc>
                  <a:txBody>
                    <a:bodyPr/>
                    <a:lstStyle/>
                    <a:p>
                      <a:pPr algn="ctr"/>
                      <a:r>
                        <a:rPr lang="en-US" sz="2800" b="1" dirty="0" err="1" smtClean="0">
                          <a:ln>
                            <a:solidFill>
                              <a:schemeClr val="tx1"/>
                            </a:solidFill>
                          </a:ln>
                          <a:solidFill>
                            <a:srgbClr val="0000CC"/>
                          </a:solidFill>
                          <a:latin typeface="Times New Roman" pitchFamily="18" charset="0"/>
                          <a:cs typeface="Times New Roman" pitchFamily="18" charset="0"/>
                        </a:rPr>
                        <a:t>Lời</a:t>
                      </a:r>
                      <a:r>
                        <a:rPr lang="en-US" sz="2800" b="1" baseline="0" dirty="0" smtClean="0">
                          <a:ln>
                            <a:solidFill>
                              <a:schemeClr val="tx1"/>
                            </a:solidFill>
                          </a:ln>
                          <a:solidFill>
                            <a:srgbClr val="0000CC"/>
                          </a:solidFill>
                          <a:latin typeface="Times New Roman" pitchFamily="18" charset="0"/>
                          <a:cs typeface="Times New Roman" pitchFamily="18" charset="0"/>
                        </a:rPr>
                        <a:t> </a:t>
                      </a:r>
                      <a:r>
                        <a:rPr lang="en-US" sz="2800" b="1" baseline="0" dirty="0" err="1" smtClean="0">
                          <a:ln>
                            <a:solidFill>
                              <a:schemeClr val="tx1"/>
                            </a:solidFill>
                          </a:ln>
                          <a:solidFill>
                            <a:srgbClr val="0000CC"/>
                          </a:solidFill>
                          <a:latin typeface="Times New Roman" pitchFamily="18" charset="0"/>
                          <a:cs typeface="Times New Roman" pitchFamily="18" charset="0"/>
                        </a:rPr>
                        <a:t>nói</a:t>
                      </a:r>
                      <a:endParaRPr lang="en-US" sz="2800" b="1" dirty="0">
                        <a:ln>
                          <a:solidFill>
                            <a:schemeClr val="tx1"/>
                          </a:solidFill>
                        </a:ln>
                        <a:solidFill>
                          <a:srgbClr val="0000CC"/>
                        </a:solidFill>
                        <a:latin typeface="Times New Roman" pitchFamily="18" charset="0"/>
                        <a:cs typeface="Times New Roman" pitchFamily="18" charset="0"/>
                      </a:endParaRPr>
                    </a:p>
                  </a:txBody>
                  <a:tcPr marL="91447" marR="91447" marT="45719" marB="45719">
                    <a:solidFill>
                      <a:schemeClr val="bg1"/>
                    </a:solidFill>
                  </a:tcPr>
                </a:tc>
                <a:tc>
                  <a:txBody>
                    <a:bodyPr/>
                    <a:lstStyle/>
                    <a:p>
                      <a:pPr algn="ctr"/>
                      <a:r>
                        <a:rPr lang="en-US" sz="2800" b="1" dirty="0" err="1" smtClean="0">
                          <a:ln>
                            <a:solidFill>
                              <a:schemeClr val="tx1"/>
                            </a:solidFill>
                          </a:ln>
                          <a:solidFill>
                            <a:srgbClr val="0000CC"/>
                          </a:solidFill>
                          <a:latin typeface="Times New Roman" pitchFamily="18" charset="0"/>
                          <a:cs typeface="Times New Roman" pitchFamily="18" charset="0"/>
                        </a:rPr>
                        <a:t>Cử</a:t>
                      </a:r>
                      <a:r>
                        <a:rPr lang="en-US" sz="2800" b="1" baseline="0" dirty="0" smtClean="0">
                          <a:ln>
                            <a:solidFill>
                              <a:schemeClr val="tx1"/>
                            </a:solidFill>
                          </a:ln>
                          <a:solidFill>
                            <a:srgbClr val="0000CC"/>
                          </a:solidFill>
                          <a:latin typeface="Times New Roman" pitchFamily="18" charset="0"/>
                          <a:cs typeface="Times New Roman" pitchFamily="18" charset="0"/>
                        </a:rPr>
                        <a:t> </a:t>
                      </a:r>
                      <a:r>
                        <a:rPr lang="en-US" sz="2800" b="1" baseline="0" dirty="0" err="1" smtClean="0">
                          <a:ln>
                            <a:solidFill>
                              <a:schemeClr val="tx1"/>
                            </a:solidFill>
                          </a:ln>
                          <a:solidFill>
                            <a:srgbClr val="0000CC"/>
                          </a:solidFill>
                          <a:latin typeface="Times New Roman" pitchFamily="18" charset="0"/>
                          <a:cs typeface="Times New Roman" pitchFamily="18" charset="0"/>
                        </a:rPr>
                        <a:t>chỉ</a:t>
                      </a:r>
                      <a:endParaRPr lang="en-US" sz="2800" b="1" dirty="0">
                        <a:ln>
                          <a:solidFill>
                            <a:schemeClr val="tx1"/>
                          </a:solidFill>
                        </a:ln>
                        <a:solidFill>
                          <a:srgbClr val="0000CC"/>
                        </a:solidFill>
                        <a:latin typeface="Times New Roman" pitchFamily="18" charset="0"/>
                        <a:cs typeface="Times New Roman" pitchFamily="18" charset="0"/>
                      </a:endParaRPr>
                    </a:p>
                  </a:txBody>
                  <a:tcPr marL="91447" marR="91447" marT="45719" marB="45719">
                    <a:solidFill>
                      <a:schemeClr val="bg1"/>
                    </a:solidFill>
                  </a:tcPr>
                </a:tc>
                <a:extLst>
                  <a:ext uri="{0D108BD9-81ED-4DB2-BD59-A6C34878D82A}">
                    <a16:rowId xmlns:a16="http://schemas.microsoft.com/office/drawing/2014/main" xmlns="" val="10000"/>
                  </a:ext>
                </a:extLst>
              </a:tr>
              <a:tr h="3409463">
                <a:tc>
                  <a:txBody>
                    <a:bodyPr/>
                    <a:lstStyle/>
                    <a:p>
                      <a:pPr algn="just"/>
                      <a:endParaRPr lang="en-US" sz="2800" b="1" dirty="0">
                        <a:ln>
                          <a:solidFill>
                            <a:schemeClr val="tx1"/>
                          </a:solidFill>
                        </a:ln>
                        <a:solidFill>
                          <a:srgbClr val="0000CC"/>
                        </a:solidFill>
                        <a:latin typeface="Times New Roman" pitchFamily="18" charset="0"/>
                        <a:cs typeface="Times New Roman" pitchFamily="18" charset="0"/>
                      </a:endParaRPr>
                    </a:p>
                  </a:txBody>
                  <a:tcPr marL="91447" marR="91447" marT="45719" marB="45719">
                    <a:solidFill>
                      <a:schemeClr val="bg1"/>
                    </a:solidFill>
                  </a:tcPr>
                </a:tc>
                <a:tc>
                  <a:txBody>
                    <a:bodyPr/>
                    <a:lstStyle/>
                    <a:p>
                      <a:pPr algn="just"/>
                      <a:endParaRPr lang="en-US" sz="2800" b="1" dirty="0">
                        <a:ln>
                          <a:solidFill>
                            <a:schemeClr val="tx1"/>
                          </a:solidFill>
                        </a:ln>
                        <a:solidFill>
                          <a:srgbClr val="0000CC"/>
                        </a:solidFill>
                        <a:latin typeface="Times New Roman" pitchFamily="18" charset="0"/>
                        <a:cs typeface="Times New Roman" pitchFamily="18" charset="0"/>
                      </a:endParaRPr>
                    </a:p>
                  </a:txBody>
                  <a:tcPr marL="91447" marR="91447" marT="45719" marB="45719">
                    <a:solidFill>
                      <a:schemeClr val="bg1"/>
                    </a:solidFill>
                  </a:tcPr>
                </a:tc>
                <a:extLst>
                  <a:ext uri="{0D108BD9-81ED-4DB2-BD59-A6C34878D82A}">
                    <a16:rowId xmlns:a16="http://schemas.microsoft.com/office/drawing/2014/main" xmlns="" val="10001"/>
                  </a:ext>
                </a:extLst>
              </a:tr>
            </a:tbl>
          </a:graphicData>
        </a:graphic>
      </p:graphicFrame>
      <p:sp>
        <p:nvSpPr>
          <p:cNvPr id="10" name="Rectangle 14"/>
          <p:cNvSpPr>
            <a:spLocks noChangeArrowheads="1"/>
          </p:cNvSpPr>
          <p:nvPr/>
        </p:nvSpPr>
        <p:spPr bwMode="auto">
          <a:xfrm>
            <a:off x="228600" y="3344882"/>
            <a:ext cx="7543800" cy="3293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r>
              <a:rPr lang="nl-NL" sz="2600" b="1" dirty="0" smtClean="0">
                <a:solidFill>
                  <a:srgbClr val="FF0000"/>
                </a:solidFill>
                <a:latin typeface="Times New Roman" pitchFamily="18" charset="0"/>
                <a:cs typeface="Times New Roman" pitchFamily="18" charset="0"/>
              </a:rPr>
              <a:t>- Lời nói với anh Lê: </a:t>
            </a:r>
            <a:r>
              <a:rPr lang="nl-NL" sz="2600" b="1" dirty="0" smtClean="0">
                <a:solidFill>
                  <a:srgbClr val="0000CC"/>
                </a:solidFill>
                <a:latin typeface="Times New Roman" pitchFamily="18" charset="0"/>
                <a:cs typeface="Times New Roman" pitchFamily="18" charset="0"/>
              </a:rPr>
              <a:t>Để dành lại non sông, chỉ có hùng tâm tráng khí chưa đủ phải có trí, có lực...Tôi muốn sang nước họ, học cái trí khôn của họ để về cứu dân mình...</a:t>
            </a:r>
          </a:p>
          <a:p>
            <a:pPr algn="just"/>
            <a:r>
              <a:rPr lang="nl-NL" sz="2600" b="1" dirty="0" smtClean="0">
                <a:solidFill>
                  <a:srgbClr val="FF0000"/>
                </a:solidFill>
                <a:latin typeface="Times New Roman" pitchFamily="18" charset="0"/>
                <a:cs typeface="Times New Roman" pitchFamily="18" charset="0"/>
              </a:rPr>
              <a:t>- Lời nói với anh Mai: </a:t>
            </a:r>
            <a:r>
              <a:rPr lang="nl-NL" sz="2600" b="1" dirty="0" smtClean="0">
                <a:solidFill>
                  <a:srgbClr val="0000CC"/>
                </a:solidFill>
                <a:latin typeface="Times New Roman" pitchFamily="18" charset="0"/>
                <a:cs typeface="Times New Roman" pitchFamily="18" charset="0"/>
              </a:rPr>
              <a:t>Làm thân nô lệ...yên phận nô lệ thì mãi mãi là đầy tớ cho người ta...Đi ngay có được không, anh?</a:t>
            </a:r>
          </a:p>
          <a:p>
            <a:pPr algn="just"/>
            <a:r>
              <a:rPr lang="nl-NL" sz="2600" b="1" dirty="0" smtClean="0">
                <a:solidFill>
                  <a:srgbClr val="FF0000"/>
                </a:solidFill>
                <a:latin typeface="Times New Roman" pitchFamily="18" charset="0"/>
                <a:cs typeface="Times New Roman" pitchFamily="18" charset="0"/>
              </a:rPr>
              <a:t>-</a:t>
            </a:r>
            <a:r>
              <a:rPr lang="nl-NL" sz="2600" b="1" dirty="0" smtClean="0">
                <a:solidFill>
                  <a:srgbClr val="0000CC"/>
                </a:solidFill>
                <a:latin typeface="Times New Roman" pitchFamily="18" charset="0"/>
                <a:cs typeface="Times New Roman" pitchFamily="18" charset="0"/>
              </a:rPr>
              <a:t> </a:t>
            </a:r>
            <a:r>
              <a:rPr lang="nl-NL" sz="2600" b="1" dirty="0" smtClean="0">
                <a:solidFill>
                  <a:srgbClr val="FF0000"/>
                </a:solidFill>
                <a:latin typeface="Times New Roman" pitchFamily="18" charset="0"/>
                <a:cs typeface="Times New Roman" pitchFamily="18" charset="0"/>
              </a:rPr>
              <a:t>Lời nói với anh Lê: </a:t>
            </a:r>
            <a:r>
              <a:rPr lang="nl-NL" sz="2600" b="1" dirty="0" smtClean="0">
                <a:solidFill>
                  <a:srgbClr val="0000CC"/>
                </a:solidFill>
                <a:latin typeface="Times New Roman" pitchFamily="18" charset="0"/>
                <a:cs typeface="Times New Roman" pitchFamily="18" charset="0"/>
              </a:rPr>
              <a:t>Sẽ có ngọn đèn khác anh ạ.</a:t>
            </a:r>
          </a:p>
        </p:txBody>
      </p:sp>
      <p:sp>
        <p:nvSpPr>
          <p:cNvPr id="11" name="Rectangle 14"/>
          <p:cNvSpPr>
            <a:spLocks noChangeArrowheads="1"/>
          </p:cNvSpPr>
          <p:nvPr/>
        </p:nvSpPr>
        <p:spPr bwMode="auto">
          <a:xfrm>
            <a:off x="7848599" y="3962400"/>
            <a:ext cx="3962401"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r>
              <a:rPr lang="nl-NL" sz="2600" b="1" dirty="0" smtClean="0">
                <a:solidFill>
                  <a:srgbClr val="0000CC"/>
                </a:solidFill>
                <a:latin typeface="Times New Roman" pitchFamily="18" charset="0"/>
                <a:cs typeface="Times New Roman" pitchFamily="18" charset="0"/>
              </a:rPr>
              <a:t> </a:t>
            </a:r>
            <a:r>
              <a:rPr lang="nl-NL" sz="2600" b="1" dirty="0">
                <a:solidFill>
                  <a:srgbClr val="0000CC"/>
                </a:solidFill>
                <a:latin typeface="Times New Roman" pitchFamily="18" charset="0"/>
                <a:cs typeface="Times New Roman" pitchFamily="18" charset="0"/>
              </a:rPr>
              <a:t>X</a:t>
            </a:r>
            <a:r>
              <a:rPr lang="nl-NL" sz="2600" b="1" dirty="0" smtClean="0">
                <a:solidFill>
                  <a:srgbClr val="0000CC"/>
                </a:solidFill>
                <a:latin typeface="Times New Roman" pitchFamily="18" charset="0"/>
                <a:cs typeface="Times New Roman" pitchFamily="18" charset="0"/>
              </a:rPr>
              <a:t>òe đôi bàn tay ra và nói</a:t>
            </a:r>
            <a:r>
              <a:rPr lang="nl-NL" sz="2600" b="1" dirty="0">
                <a:solidFill>
                  <a:srgbClr val="0000CC"/>
                </a:solidFill>
                <a:latin typeface="Times New Roman" pitchFamily="18" charset="0"/>
                <a:cs typeface="Times New Roman" pitchFamily="18" charset="0"/>
              </a:rPr>
              <a:t>: Tiền </a:t>
            </a:r>
            <a:r>
              <a:rPr lang="nl-NL" sz="2600" b="1" dirty="0" smtClean="0">
                <a:solidFill>
                  <a:srgbClr val="0000CC"/>
                </a:solidFill>
                <a:latin typeface="Times New Roman" pitchFamily="18" charset="0"/>
                <a:cs typeface="Times New Roman" pitchFamily="18" charset="0"/>
              </a:rPr>
              <a:t>đây </a:t>
            </a:r>
            <a:r>
              <a:rPr lang="nl-NL" sz="2600" b="1" dirty="0">
                <a:solidFill>
                  <a:srgbClr val="0000CC"/>
                </a:solidFill>
                <a:latin typeface="Times New Roman" pitchFamily="18" charset="0"/>
                <a:cs typeface="Times New Roman" pitchFamily="18" charset="0"/>
              </a:rPr>
              <a:t>chứ </a:t>
            </a:r>
            <a:r>
              <a:rPr lang="nl-NL" sz="2600" b="1" dirty="0" smtClean="0">
                <a:solidFill>
                  <a:srgbClr val="0000CC"/>
                </a:solidFill>
                <a:latin typeface="Times New Roman" pitchFamily="18" charset="0"/>
                <a:cs typeface="Times New Roman" pitchFamily="18" charset="0"/>
              </a:rPr>
              <a:t>đâu?</a:t>
            </a:r>
          </a:p>
          <a:p>
            <a:pPr algn="just"/>
            <a:r>
              <a:rPr lang="nl-NL" sz="2600" b="1" dirty="0" smtClean="0">
                <a:solidFill>
                  <a:srgbClr val="0000CC"/>
                </a:solidFill>
                <a:latin typeface="Times New Roman" pitchFamily="18" charset="0"/>
                <a:cs typeface="Times New Roman" pitchFamily="18" charset="0"/>
              </a:rPr>
              <a:t> Nhanh chóng thu xếp đồ đạc.</a:t>
            </a:r>
            <a:endParaRPr lang="nl-NL" sz="2600" b="1" dirty="0">
              <a:solidFill>
                <a:srgbClr val="0000CC"/>
              </a:solidFill>
              <a:latin typeface="Times New Roman" pitchFamily="18" charset="0"/>
              <a:cs typeface="Times New Roman" pitchFamily="18" charset="0"/>
            </a:endParaRPr>
          </a:p>
          <a:p>
            <a:pPr algn="just"/>
            <a:endParaRPr lang="en-US" sz="2600" b="1" dirty="0">
              <a:solidFill>
                <a:srgbClr val="0000CC"/>
              </a:solidFill>
              <a:latin typeface="Times New Roman" pitchFamily="18" charset="0"/>
              <a:cs typeface="Times New Roman" pitchFamily="18" charset="0"/>
            </a:endParaRPr>
          </a:p>
        </p:txBody>
      </p:sp>
      <p:sp>
        <p:nvSpPr>
          <p:cNvPr id="15" name="Rectangle 14"/>
          <p:cNvSpPr>
            <a:spLocks noChangeArrowheads="1"/>
          </p:cNvSpPr>
          <p:nvPr/>
        </p:nvSpPr>
        <p:spPr bwMode="auto">
          <a:xfrm>
            <a:off x="228601" y="1981200"/>
            <a:ext cx="11658599"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Quyết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tâm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cứu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qua </a:t>
            </a:r>
            <a:r>
              <a:rPr lang="en-US" sz="2600" b="1" dirty="0" err="1">
                <a:latin typeface="Times New Roman" panose="02020603050405020304" pitchFamily="18" charset="0"/>
                <a:cs typeface="Times New Roman" panose="02020603050405020304" pitchFamily="18" charset="0"/>
              </a:rPr>
              <a:t>những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chỉ</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a:t>
            </a:r>
          </a:p>
        </p:txBody>
      </p:sp>
      <p:grpSp>
        <p:nvGrpSpPr>
          <p:cNvPr id="9" name="Group 47"/>
          <p:cNvGrpSpPr/>
          <p:nvPr/>
        </p:nvGrpSpPr>
        <p:grpSpPr bwMode="auto">
          <a:xfrm>
            <a:off x="76200" y="76200"/>
            <a:ext cx="12039600" cy="6629400"/>
            <a:chOff x="0" y="0"/>
            <a:chExt cx="5760" cy="4320"/>
          </a:xfrm>
        </p:grpSpPr>
        <p:sp>
          <p:nvSpPr>
            <p:cNvPr id="1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3"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2"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xmlns="" val="116954801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WordArt 6"/>
          <p:cNvSpPr>
            <a:spLocks noChangeArrowheads="1" noChangeShapeType="1" noTextEdit="1"/>
          </p:cNvSpPr>
          <p:nvPr/>
        </p:nvSpPr>
        <p:spPr bwMode="auto">
          <a:xfrm>
            <a:off x="457200" y="1447800"/>
            <a:ext cx="3200400" cy="688911"/>
          </a:xfrm>
          <a:prstGeom prst="rect">
            <a:avLst/>
          </a:prstGeom>
        </p:spPr>
        <p:txBody>
          <a:bodyPr wrap="none" fromWordArt="1">
            <a:prstTxWarp prst="textPlain">
              <a:avLst>
                <a:gd name="adj" fmla="val 50000"/>
              </a:avLst>
            </a:prstTxWarp>
          </a:bodyPr>
          <a:lstStyle/>
          <a:p>
            <a:pPr algn="ctr"/>
            <a:r>
              <a:rPr lang="en-US" sz="3600" kern="10" dirty="0" err="1">
                <a:ln w="9525">
                  <a:solidFill>
                    <a:srgbClr val="FF00FF"/>
                  </a:solidFill>
                  <a:round/>
                </a:ln>
                <a:solidFill>
                  <a:srgbClr val="FF0000"/>
                </a:solidFill>
                <a:effectLst>
                  <a:outerShdw dist="45791" dir="2021404" algn="ctr" rotWithShape="0">
                    <a:srgbClr val="B2B2B2">
                      <a:alpha val="80000"/>
                    </a:srgbClr>
                  </a:outerShdw>
                </a:effectLst>
                <a:latin typeface="Times New Roman" panose="02020603050405020304"/>
                <a:cs typeface="Times New Roman" panose="02020603050405020304"/>
              </a:rPr>
              <a:t>Khởi</a:t>
            </a:r>
            <a:r>
              <a:rPr lang="en-US" sz="3600" kern="10" dirty="0">
                <a:ln w="9525">
                  <a:solidFill>
                    <a:srgbClr val="FF00FF"/>
                  </a:solidFill>
                  <a:round/>
                </a:ln>
                <a:solidFill>
                  <a:srgbClr val="FF0000"/>
                </a:solidFill>
                <a:effectLst>
                  <a:outerShdw dist="45791" dir="2021404" algn="ctr" rotWithShape="0">
                    <a:srgbClr val="B2B2B2">
                      <a:alpha val="80000"/>
                    </a:srgbClr>
                  </a:outerShdw>
                </a:effectLst>
                <a:latin typeface="Times New Roman" panose="02020603050405020304"/>
                <a:cs typeface="Times New Roman" panose="02020603050405020304"/>
              </a:rPr>
              <a:t> </a:t>
            </a:r>
            <a:r>
              <a:rPr lang="en-US" sz="3600" kern="10" dirty="0" err="1">
                <a:ln w="9525">
                  <a:solidFill>
                    <a:srgbClr val="FF00FF"/>
                  </a:solidFill>
                  <a:round/>
                </a:ln>
                <a:solidFill>
                  <a:srgbClr val="FF0000"/>
                </a:solidFill>
                <a:effectLst>
                  <a:outerShdw dist="45791" dir="2021404" algn="ctr" rotWithShape="0">
                    <a:srgbClr val="B2B2B2">
                      <a:alpha val="80000"/>
                    </a:srgbClr>
                  </a:outerShdw>
                </a:effectLst>
                <a:latin typeface="Times New Roman" panose="02020603050405020304"/>
                <a:cs typeface="Times New Roman" panose="02020603050405020304"/>
              </a:rPr>
              <a:t>động</a:t>
            </a:r>
            <a:endParaRPr lang="en-US" sz="3600" kern="10" dirty="0">
              <a:ln w="9525">
                <a:solidFill>
                  <a:srgbClr val="FF00FF"/>
                </a:solidFill>
                <a:round/>
              </a:ln>
              <a:solidFill>
                <a:srgbClr val="FF0000"/>
              </a:solidFill>
              <a:effectLst>
                <a:outerShdw dist="45791" dir="2021404" algn="ctr" rotWithShape="0">
                  <a:srgbClr val="B2B2B2">
                    <a:alpha val="80000"/>
                  </a:srgbClr>
                </a:outerShdw>
              </a:effectLst>
              <a:latin typeface="Times New Roman" panose="02020603050405020304"/>
              <a:cs typeface="Times New Roman" panose="02020603050405020304"/>
            </a:endParaRPr>
          </a:p>
        </p:txBody>
      </p:sp>
      <p:sp>
        <p:nvSpPr>
          <p:cNvPr id="117774" name="Text Box 14"/>
          <p:cNvSpPr txBox="1">
            <a:spLocks noChangeArrowheads="1"/>
          </p:cNvSpPr>
          <p:nvPr/>
        </p:nvSpPr>
        <p:spPr bwMode="auto">
          <a:xfrm>
            <a:off x="838200" y="2416314"/>
            <a:ext cx="7696200" cy="707886"/>
          </a:xfrm>
          <a:prstGeom prst="rect">
            <a:avLst/>
          </a:prstGeom>
          <a:solidFill>
            <a:srgbClr val="EBFDB1"/>
          </a:solidFill>
          <a:ln w="9525">
            <a:noFill/>
            <a:miter lim="800000"/>
          </a:ln>
          <a:effectLst/>
        </p:spPr>
        <p:txBody>
          <a:bodyPr wrap="square">
            <a:spAutoFit/>
          </a:bodyPr>
          <a:lstStyle/>
          <a:p>
            <a:pPr>
              <a:spcBef>
                <a:spcPct val="50000"/>
              </a:spcBef>
            </a:pPr>
            <a:r>
              <a:rPr lang="en-US" sz="4000" b="1" dirty="0" err="1" smtClean="0">
                <a:solidFill>
                  <a:srgbClr val="0000FF"/>
                </a:solidFill>
                <a:latin typeface="Times New Roman" panose="02020603050405020304" pitchFamily="18" charset="0"/>
              </a:rPr>
              <a:t>Anh</a:t>
            </a:r>
            <a:r>
              <a:rPr lang="en-US" sz="4000" b="1" dirty="0" smtClean="0">
                <a:solidFill>
                  <a:srgbClr val="0000FF"/>
                </a:solidFill>
                <a:latin typeface="Times New Roman" panose="02020603050405020304" pitchFamily="18" charset="0"/>
              </a:rPr>
              <a:t> </a:t>
            </a:r>
            <a:r>
              <a:rPr lang="en-US" sz="4000" b="1" dirty="0" err="1" smtClean="0">
                <a:solidFill>
                  <a:srgbClr val="0000FF"/>
                </a:solidFill>
                <a:latin typeface="Times New Roman" panose="02020603050405020304" pitchFamily="18" charset="0"/>
              </a:rPr>
              <a:t>Lê</a:t>
            </a:r>
            <a:r>
              <a:rPr lang="en-US" sz="4000" b="1" dirty="0" smtClean="0">
                <a:solidFill>
                  <a:srgbClr val="0000FF"/>
                </a:solidFill>
                <a:latin typeface="Times New Roman" panose="02020603050405020304" pitchFamily="18" charset="0"/>
              </a:rPr>
              <a:t> </a:t>
            </a:r>
            <a:r>
              <a:rPr lang="en-US" sz="4000" b="1" dirty="0" err="1" smtClean="0">
                <a:solidFill>
                  <a:srgbClr val="0000FF"/>
                </a:solidFill>
                <a:latin typeface="Times New Roman" panose="02020603050405020304" pitchFamily="18" charset="0"/>
              </a:rPr>
              <a:t>giúp</a:t>
            </a:r>
            <a:r>
              <a:rPr lang="en-US" sz="4000" b="1" dirty="0" smtClean="0">
                <a:solidFill>
                  <a:srgbClr val="0000FF"/>
                </a:solidFill>
                <a:latin typeface="Times New Roman" panose="02020603050405020304" pitchFamily="18" charset="0"/>
              </a:rPr>
              <a:t> </a:t>
            </a:r>
            <a:r>
              <a:rPr lang="en-US" sz="4000" b="1" dirty="0" err="1" smtClean="0">
                <a:solidFill>
                  <a:srgbClr val="0000FF"/>
                </a:solidFill>
                <a:latin typeface="Times New Roman" panose="02020603050405020304" pitchFamily="18" charset="0"/>
              </a:rPr>
              <a:t>anh</a:t>
            </a:r>
            <a:r>
              <a:rPr lang="en-US" sz="4000" b="1" dirty="0" smtClean="0">
                <a:solidFill>
                  <a:srgbClr val="0000FF"/>
                </a:solidFill>
                <a:latin typeface="Times New Roman" panose="02020603050405020304" pitchFamily="18" charset="0"/>
              </a:rPr>
              <a:t> </a:t>
            </a:r>
            <a:r>
              <a:rPr lang="en-US" sz="4000" b="1" dirty="0" err="1" smtClean="0">
                <a:solidFill>
                  <a:srgbClr val="0000FF"/>
                </a:solidFill>
                <a:latin typeface="Times New Roman" panose="02020603050405020304" pitchFamily="18" charset="0"/>
              </a:rPr>
              <a:t>Thành</a:t>
            </a:r>
            <a:r>
              <a:rPr lang="en-US" sz="4000" b="1" dirty="0" smtClean="0">
                <a:solidFill>
                  <a:srgbClr val="0000FF"/>
                </a:solidFill>
                <a:latin typeface="Times New Roman" panose="02020603050405020304" pitchFamily="18" charset="0"/>
              </a:rPr>
              <a:t> </a:t>
            </a:r>
            <a:r>
              <a:rPr lang="en-US" sz="4000" b="1" dirty="0" err="1" smtClean="0">
                <a:solidFill>
                  <a:srgbClr val="0000FF"/>
                </a:solidFill>
                <a:latin typeface="Times New Roman" panose="02020603050405020304" pitchFamily="18" charset="0"/>
              </a:rPr>
              <a:t>việc</a:t>
            </a:r>
            <a:r>
              <a:rPr lang="en-US" sz="4000" b="1" dirty="0" smtClean="0">
                <a:solidFill>
                  <a:srgbClr val="0000FF"/>
                </a:solidFill>
                <a:latin typeface="Times New Roman" panose="02020603050405020304" pitchFamily="18" charset="0"/>
              </a:rPr>
              <a:t> </a:t>
            </a:r>
            <a:r>
              <a:rPr lang="en-US" sz="4000" b="1" dirty="0" err="1" smtClean="0">
                <a:solidFill>
                  <a:srgbClr val="0000FF"/>
                </a:solidFill>
                <a:latin typeface="Times New Roman" panose="02020603050405020304" pitchFamily="18" charset="0"/>
              </a:rPr>
              <a:t>gì</a:t>
            </a:r>
            <a:r>
              <a:rPr lang="en-US" sz="4000" b="1" dirty="0" smtClean="0">
                <a:solidFill>
                  <a:srgbClr val="0000FF"/>
                </a:solidFill>
                <a:latin typeface="Times New Roman" panose="02020603050405020304" pitchFamily="18" charset="0"/>
              </a:rPr>
              <a:t> ?</a:t>
            </a:r>
            <a:endParaRPr lang="en-US" sz="4000" b="1" dirty="0">
              <a:solidFill>
                <a:srgbClr val="0000FF"/>
              </a:solidFill>
              <a:latin typeface="Times New Roman" panose="02020603050405020304" pitchFamily="18" charset="0"/>
            </a:endParaRPr>
          </a:p>
        </p:txBody>
      </p:sp>
      <p:sp>
        <p:nvSpPr>
          <p:cNvPr id="10" name="Rectangle 15"/>
          <p:cNvSpPr>
            <a:spLocks noChangeArrowheads="1"/>
          </p:cNvSpPr>
          <p:nvPr/>
        </p:nvSpPr>
        <p:spPr bwMode="auto">
          <a:xfrm>
            <a:off x="4343400" y="695623"/>
            <a:ext cx="3200400" cy="584775"/>
          </a:xfrm>
          <a:prstGeom prst="rect">
            <a:avLst/>
          </a:prstGeom>
          <a:noFill/>
          <a:ln w="9525">
            <a:noFill/>
            <a:miter lim="800000"/>
          </a:ln>
          <a:effectLst/>
        </p:spPr>
        <p:txBody>
          <a:bodyPr wrap="square">
            <a:spAutoFit/>
          </a:bodyPr>
          <a:lstStyle/>
          <a:p>
            <a:pPr algn="ctr"/>
            <a:r>
              <a:rPr lang="en-US" sz="3200" b="1" u="sng" dirty="0" err="1" smtClean="0">
                <a:solidFill>
                  <a:srgbClr val="0033CC"/>
                </a:solidFill>
                <a:latin typeface="Times New Roman" panose="02020603050405020304" pitchFamily="18" charset="0"/>
              </a:rPr>
              <a:t>Tập</a:t>
            </a:r>
            <a:r>
              <a:rPr lang="en-US" sz="3200" b="1" u="sng" dirty="0" smtClean="0">
                <a:solidFill>
                  <a:srgbClr val="0033CC"/>
                </a:solidFill>
                <a:latin typeface="Times New Roman" panose="02020603050405020304" pitchFamily="18" charset="0"/>
              </a:rPr>
              <a:t> </a:t>
            </a:r>
            <a:r>
              <a:rPr lang="en-US" sz="3200" b="1" u="sng" dirty="0" err="1">
                <a:solidFill>
                  <a:srgbClr val="0033CC"/>
                </a:solidFill>
                <a:latin typeface="Times New Roman" panose="02020603050405020304" pitchFamily="18" charset="0"/>
              </a:rPr>
              <a:t>đọc</a:t>
            </a:r>
            <a:endParaRPr lang="en-US" sz="3200" b="1" u="sng" dirty="0">
              <a:solidFill>
                <a:srgbClr val="0033CC"/>
              </a:solidFill>
              <a:latin typeface="Times New Roman" panose="02020603050405020304" pitchFamily="18" charset="0"/>
            </a:endParaRP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2</a:t>
            </a:fld>
            <a:endParaRPr lang="en-US" dirty="0"/>
          </a:p>
        </p:txBody>
      </p:sp>
      <p:grpSp>
        <p:nvGrpSpPr>
          <p:cNvPr id="17" name="Group 47"/>
          <p:cNvGrpSpPr/>
          <p:nvPr/>
        </p:nvGrpSpPr>
        <p:grpSpPr bwMode="auto">
          <a:xfrm>
            <a:off x="76200" y="38096"/>
            <a:ext cx="11954979" cy="6619872"/>
            <a:chOff x="0" y="-28"/>
            <a:chExt cx="5760" cy="4348"/>
          </a:xfrm>
        </p:grpSpPr>
        <p:sp>
          <p:nvSpPr>
            <p:cNvPr id="1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1" y="-28"/>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
        <p:nvSpPr>
          <p:cNvPr id="15" name="Text Box 14"/>
          <p:cNvSpPr txBox="1">
            <a:spLocks noChangeArrowheads="1"/>
          </p:cNvSpPr>
          <p:nvPr/>
        </p:nvSpPr>
        <p:spPr bwMode="auto">
          <a:xfrm>
            <a:off x="160821" y="2325469"/>
            <a:ext cx="10507180" cy="646331"/>
          </a:xfrm>
          <a:prstGeom prst="rect">
            <a:avLst/>
          </a:prstGeom>
          <a:solidFill>
            <a:srgbClr val="EBFDB1"/>
          </a:solidFill>
          <a:ln w="9525">
            <a:noFill/>
            <a:miter lim="800000"/>
          </a:ln>
          <a:effectLst/>
        </p:spPr>
        <p:txBody>
          <a:bodyPr wrap="square">
            <a:spAutoFit/>
          </a:bodyPr>
          <a:lstStyle/>
          <a:p>
            <a:pPr>
              <a:spcBef>
                <a:spcPct val="50000"/>
              </a:spcBef>
            </a:pPr>
            <a:r>
              <a:rPr lang="en-US" sz="3600" b="1" dirty="0" smtClean="0">
                <a:solidFill>
                  <a:srgbClr val="800000"/>
                </a:solidFill>
                <a:latin typeface="Times New Roman" panose="02020603050405020304" pitchFamily="18" charset="0"/>
              </a:rPr>
              <a:t> </a:t>
            </a:r>
            <a:r>
              <a:rPr lang="en-US" sz="3600" b="1" dirty="0" smtClean="0">
                <a:solidFill>
                  <a:srgbClr val="0000FF"/>
                </a:solidFill>
                <a:latin typeface="Times New Roman" panose="02020603050405020304" pitchFamily="18" charset="0"/>
              </a:rPr>
              <a:t>2 HS </a:t>
            </a:r>
            <a:r>
              <a:rPr lang="en-US" sz="3600" b="1" dirty="0" err="1" smtClean="0">
                <a:solidFill>
                  <a:srgbClr val="0000FF"/>
                </a:solidFill>
                <a:latin typeface="Times New Roman" panose="02020603050405020304" pitchFamily="18" charset="0"/>
              </a:rPr>
              <a:t>đọc</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bài</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theo</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phân</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vai</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phần</a:t>
            </a:r>
            <a:r>
              <a:rPr lang="en-US" sz="3600" b="1" dirty="0" smtClean="0">
                <a:solidFill>
                  <a:srgbClr val="0000FF"/>
                </a:solidFill>
                <a:latin typeface="Times New Roman" panose="02020603050405020304" pitchFamily="18" charset="0"/>
              </a:rPr>
              <a:t> 1 </a:t>
            </a:r>
            <a:r>
              <a:rPr lang="en-US" sz="3600" b="1" dirty="0" err="1" smtClean="0">
                <a:solidFill>
                  <a:srgbClr val="0000FF"/>
                </a:solidFill>
                <a:latin typeface="Times New Roman" panose="02020603050405020304" pitchFamily="18" charset="0"/>
              </a:rPr>
              <a:t>của</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đoạn</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kịch</a:t>
            </a:r>
            <a:r>
              <a:rPr lang="en-US" sz="3600" b="1" dirty="0" smtClean="0">
                <a:solidFill>
                  <a:srgbClr val="0000FF"/>
                </a:solidFill>
                <a:latin typeface="Times New Roman" panose="02020603050405020304" pitchFamily="18" charset="0"/>
              </a:rPr>
              <a:t>.</a:t>
            </a:r>
          </a:p>
        </p:txBody>
      </p:sp>
      <p:sp>
        <p:nvSpPr>
          <p:cNvPr id="25" name="Text Box 14"/>
          <p:cNvSpPr txBox="1">
            <a:spLocks noChangeArrowheads="1"/>
          </p:cNvSpPr>
          <p:nvPr/>
        </p:nvSpPr>
        <p:spPr bwMode="auto">
          <a:xfrm>
            <a:off x="333587" y="2362200"/>
            <a:ext cx="8048413" cy="707886"/>
          </a:xfrm>
          <a:prstGeom prst="rect">
            <a:avLst/>
          </a:prstGeom>
          <a:solidFill>
            <a:srgbClr val="EBFDB1"/>
          </a:solidFill>
          <a:ln w="9525">
            <a:noFill/>
            <a:miter lim="800000"/>
          </a:ln>
          <a:effectLst/>
        </p:spPr>
        <p:txBody>
          <a:bodyPr wrap="square">
            <a:spAutoFit/>
          </a:bodyPr>
          <a:lstStyle/>
          <a:p>
            <a:pPr algn="just">
              <a:spcBef>
                <a:spcPct val="20000"/>
              </a:spcBef>
            </a:pPr>
            <a:r>
              <a:rPr lang="en-US" altLang="en-US" sz="4000" b="1" dirty="0" err="1">
                <a:solidFill>
                  <a:srgbClr val="0000FF"/>
                </a:solidFill>
                <a:latin typeface="Times New Roman" panose="02020603050405020304" pitchFamily="18" charset="0"/>
                <a:cs typeface="Times New Roman" panose="02020603050405020304" pitchFamily="18" charset="0"/>
              </a:rPr>
              <a:t>Nêu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nội</a:t>
            </a:r>
            <a:r>
              <a:rPr lang="en-US" altLang="en-US" sz="4000" b="1" dirty="0">
                <a:solidFill>
                  <a:srgbClr val="0000FF"/>
                </a:solidFill>
                <a:latin typeface="Times New Roman" panose="02020603050405020304" pitchFamily="18" charset="0"/>
                <a:cs typeface="Times New Roman" panose="02020603050405020304" pitchFamily="18" charset="0"/>
              </a:rPr>
              <a:t> dung </a:t>
            </a:r>
            <a:r>
              <a:rPr lang="en-US" altLang="en-US" sz="4000" b="1" dirty="0" err="1" smtClean="0">
                <a:solidFill>
                  <a:srgbClr val="0000FF"/>
                </a:solidFill>
                <a:latin typeface="Times New Roman" panose="02020603050405020304" pitchFamily="18" charset="0"/>
                <a:cs typeface="Times New Roman" panose="02020603050405020304" pitchFamily="18" charset="0"/>
              </a:rPr>
              <a:t>của</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đoạn</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kịch</a:t>
            </a:r>
            <a:r>
              <a:rPr lang="en-US" altLang="en-US" sz="4000" b="1" dirty="0" smtClean="0">
                <a:solidFill>
                  <a:srgbClr val="0000FF"/>
                </a:solidFill>
                <a:latin typeface="Times New Roman" panose="02020603050405020304" pitchFamily="18" charset="0"/>
                <a:cs typeface="Times New Roman" panose="02020603050405020304" pitchFamily="18" charset="0"/>
              </a:rPr>
              <a:t>?</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7766"/>
                                        </p:tgtEl>
                                        <p:attrNameLst>
                                          <p:attrName>style.visibility</p:attrName>
                                        </p:attrNameLst>
                                      </p:cBhvr>
                                      <p:to>
                                        <p:strVal val="visible"/>
                                      </p:to>
                                    </p:set>
                                    <p:anim calcmode="lin" valueType="num">
                                      <p:cBhvr>
                                        <p:cTn id="7" dur="1000" fill="hold"/>
                                        <p:tgtEl>
                                          <p:spTgt spid="117766"/>
                                        </p:tgtEl>
                                        <p:attrNameLst>
                                          <p:attrName>ppt_w</p:attrName>
                                        </p:attrNameLst>
                                      </p:cBhvr>
                                      <p:tavLst>
                                        <p:tav tm="0">
                                          <p:val>
                                            <p:strVal val="#ppt_w*0.70"/>
                                          </p:val>
                                        </p:tav>
                                        <p:tav tm="100000">
                                          <p:val>
                                            <p:strVal val="#ppt_w"/>
                                          </p:val>
                                        </p:tav>
                                      </p:tavLst>
                                    </p:anim>
                                    <p:anim calcmode="lin" valueType="num">
                                      <p:cBhvr>
                                        <p:cTn id="8" dur="1000" fill="hold"/>
                                        <p:tgtEl>
                                          <p:spTgt spid="117766"/>
                                        </p:tgtEl>
                                        <p:attrNameLst>
                                          <p:attrName>ppt_h</p:attrName>
                                        </p:attrNameLst>
                                      </p:cBhvr>
                                      <p:tavLst>
                                        <p:tav tm="0">
                                          <p:val>
                                            <p:strVal val="#ppt_h"/>
                                          </p:val>
                                        </p:tav>
                                        <p:tav tm="100000">
                                          <p:val>
                                            <p:strVal val="#ppt_h"/>
                                          </p:val>
                                        </p:tav>
                                      </p:tavLst>
                                    </p:anim>
                                    <p:animEffect transition="in" filter="fade">
                                      <p:cBhvr>
                                        <p:cTn id="9" dur="1000"/>
                                        <p:tgtEl>
                                          <p:spTgt spid="1177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117774"/>
                                        </p:tgtEl>
                                        <p:attrNameLst>
                                          <p:attrName>style.visibility</p:attrName>
                                        </p:attrNameLst>
                                      </p:cBhvr>
                                      <p:to>
                                        <p:strVal val="visible"/>
                                      </p:to>
                                    </p:set>
                                    <p:anim calcmode="lin" valueType="num">
                                      <p:cBhvr>
                                        <p:cTn id="24" dur="500" fill="hold"/>
                                        <p:tgtEl>
                                          <p:spTgt spid="117774"/>
                                        </p:tgtEl>
                                        <p:attrNameLst>
                                          <p:attrName>ppt_w</p:attrName>
                                        </p:attrNameLst>
                                      </p:cBhvr>
                                      <p:tavLst>
                                        <p:tav tm="0">
                                          <p:val>
                                            <p:fltVal val="0"/>
                                          </p:val>
                                        </p:tav>
                                        <p:tav tm="100000">
                                          <p:val>
                                            <p:strVal val="#ppt_w"/>
                                          </p:val>
                                        </p:tav>
                                      </p:tavLst>
                                    </p:anim>
                                    <p:anim calcmode="lin" valueType="num">
                                      <p:cBhvr>
                                        <p:cTn id="25" dur="500" fill="hold"/>
                                        <p:tgtEl>
                                          <p:spTgt spid="117774"/>
                                        </p:tgtEl>
                                        <p:attrNameLst>
                                          <p:attrName>ppt_h</p:attrName>
                                        </p:attrNameLst>
                                      </p:cBhvr>
                                      <p:tavLst>
                                        <p:tav tm="0">
                                          <p:val>
                                            <p:fltVal val="0"/>
                                          </p:val>
                                        </p:tav>
                                        <p:tav tm="100000">
                                          <p:val>
                                            <p:strVal val="#ppt_h"/>
                                          </p:val>
                                        </p:tav>
                                      </p:tavLst>
                                    </p:anim>
                                    <p:animEffect transition="in" filter="fade">
                                      <p:cBhvr>
                                        <p:cTn id="26" dur="500"/>
                                        <p:tgtEl>
                                          <p:spTgt spid="11777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117774"/>
                                        </p:tgtEl>
                                      </p:cBhvr>
                                    </p:animEffect>
                                    <p:set>
                                      <p:cBhvr>
                                        <p:cTn id="31" dur="1" fill="hold">
                                          <p:stCondLst>
                                            <p:cond delay="499"/>
                                          </p:stCondLst>
                                        </p:cTn>
                                        <p:tgtEl>
                                          <p:spTgt spid="117774"/>
                                        </p:tgtEl>
                                        <p:attrNameLst>
                                          <p:attrName>style.visibility</p:attrName>
                                        </p:attrNameLst>
                                      </p:cBhvr>
                                      <p:to>
                                        <p:strVal val="hidden"/>
                                      </p:to>
                                    </p:se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nimBg="1"/>
      <p:bldP spid="117774" grpId="0" animBg="1"/>
      <p:bldP spid="117774" grpId="1" animBg="1"/>
      <p:bldP spid="10" grpId="1" animBg="1"/>
      <p:bldP spid="15" grpId="0" animBg="1"/>
      <p:bldP spid="15" grpId="1" animBg="1"/>
      <p:bldP spid="25" grpId="0" animBg="1"/>
      <p:bldP spid="2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2"/>
          <p:cNvSpPr txBox="1">
            <a:spLocks noChangeArrowheads="1"/>
          </p:cNvSpPr>
          <p:nvPr/>
        </p:nvSpPr>
        <p:spPr bwMode="auto">
          <a:xfrm>
            <a:off x="151478" y="3236893"/>
            <a:ext cx="1158332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Câu</a:t>
            </a:r>
            <a:r>
              <a:rPr lang="en-US" altLang="en-US" sz="2800" b="1" dirty="0" smtClean="0">
                <a:latin typeface="Times New Roman" panose="02020603050405020304" pitchFamily="18" charset="0"/>
                <a:cs typeface="Times New Roman" panose="02020603050405020304" pitchFamily="18" charset="0"/>
              </a:rPr>
              <a:t> </a:t>
            </a:r>
            <a:r>
              <a:rPr lang="vi-VN" altLang="en-US" sz="2800" b="1" dirty="0" smtClean="0">
                <a:latin typeface="Times New Roman" panose="02020603050405020304" pitchFamily="18" charset="0"/>
                <a:cs typeface="Times New Roman" panose="02020603050405020304" pitchFamily="18" charset="0"/>
              </a:rPr>
              <a:t>2</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Quyết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lời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nói</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cử</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chỉ</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a:t>
            </a:r>
            <a:endParaRPr lang="en-US" altLang="en-US" sz="2800" b="1" i="1" dirty="0">
              <a:latin typeface="Times New Roman" panose="02020603050405020304" pitchFamily="18" charset="0"/>
              <a:ea typeface="Gulim" pitchFamily="34" charset="-127"/>
              <a:cs typeface="Times New Roman" panose="02020603050405020304" pitchFamily="18" charset="0"/>
            </a:endParaRPr>
          </a:p>
        </p:txBody>
      </p:sp>
      <p:sp>
        <p:nvSpPr>
          <p:cNvPr id="6" name="Rectangle 5"/>
          <p:cNvSpPr>
            <a:spLocks noChangeArrowheads="1"/>
          </p:cNvSpPr>
          <p:nvPr/>
        </p:nvSpPr>
        <p:spPr bwMode="auto">
          <a:xfrm>
            <a:off x="85273" y="2246313"/>
            <a:ext cx="11801927"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Câu</a:t>
            </a:r>
            <a:r>
              <a:rPr lang="en-US" altLang="en-US" b="1" dirty="0" smtClean="0">
                <a:latin typeface="Times New Roman" panose="02020603050405020304" pitchFamily="18" charset="0"/>
                <a:cs typeface="Times New Roman" panose="02020603050405020304" pitchFamily="18" charset="0"/>
              </a:rPr>
              <a:t> 1: </a:t>
            </a:r>
            <a:r>
              <a:rPr lang="en-US" altLang="en-US" b="1" dirty="0" err="1" smtClean="0">
                <a:latin typeface="Times New Roman" panose="02020603050405020304" pitchFamily="18" charset="0"/>
                <a:cs typeface="Times New Roman" panose="02020603050405020304" pitchFamily="18" charset="0"/>
              </a:rPr>
              <a:t>Anh</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Lê</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Thành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đều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những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yêu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nước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nhưng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giữa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họ</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khác</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nhau</a:t>
            </a:r>
            <a:r>
              <a:rPr lang="en-US" altLang="en-US" b="1" dirty="0" smtClean="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
        <p:nvSpPr>
          <p:cNvPr id="7" name="TextBox 1"/>
          <p:cNvSpPr txBox="1">
            <a:spLocks noChangeArrowheads="1"/>
          </p:cNvSpPr>
          <p:nvPr/>
        </p:nvSpPr>
        <p:spPr bwMode="auto">
          <a:xfrm>
            <a:off x="228600" y="71437"/>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ba</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16 </a:t>
            </a:r>
            <a:r>
              <a:rPr lang="en-US" altLang="en-US" sz="3200" b="1" dirty="0" err="1">
                <a:solidFill>
                  <a:srgbClr val="0000CC"/>
                </a:solidFill>
                <a:latin typeface="Times New Roman" panose="02020603050405020304" pitchFamily="18" charset="0"/>
                <a:cs typeface="Times New Roman" panose="02020603050405020304" pitchFamily="18" charset="0"/>
              </a:rPr>
              <a:t>tháng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01 </a:t>
            </a:r>
            <a:r>
              <a:rPr lang="en-US" altLang="en-US" sz="3200" b="1" dirty="0" err="1">
                <a:solidFill>
                  <a:srgbClr val="0000CC"/>
                </a:solidFill>
                <a:latin typeface="Times New Roman" panose="02020603050405020304" pitchFamily="18" charset="0"/>
                <a:cs typeface="Times New Roman" panose="02020603050405020304" pitchFamily="18" charset="0"/>
              </a:rPr>
              <a:t>năm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2024</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161473" y="4918294"/>
            <a:ext cx="11801927"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nl-NL" altLang="vi-VN" b="1" dirty="0" smtClean="0">
                <a:solidFill>
                  <a:srgbClr val="0000CC"/>
                </a:solidFill>
                <a:latin typeface="Times New Roman" panose="02020603050405020304" pitchFamily="18" charset="0"/>
              </a:rPr>
              <a:t>    Người </a:t>
            </a:r>
            <a:r>
              <a:rPr lang="nl-NL" altLang="vi-VN" b="1" dirty="0">
                <a:solidFill>
                  <a:srgbClr val="0000CC"/>
                </a:solidFill>
                <a:latin typeface="Times New Roman" panose="02020603050405020304" pitchFamily="18" charset="0"/>
              </a:rPr>
              <a:t>công dân số Một ở đây là Nguyễn Tất Thành, sau này là chủ tịch Hồ Chí Minh. Có thể gọi Nguyễn Tất Thành là “Người công dân số Một</a:t>
            </a:r>
            <a:r>
              <a:rPr lang="nl-NL" altLang="vi-VN" b="1" dirty="0" smtClean="0">
                <a:solidFill>
                  <a:srgbClr val="0000CC"/>
                </a:solidFill>
                <a:latin typeface="Times New Roman" panose="02020603050405020304" pitchFamily="18" charset="0"/>
              </a:rPr>
              <a:t>”.</a:t>
            </a:r>
          </a:p>
          <a:p>
            <a:pPr algn="just">
              <a:lnSpc>
                <a:spcPct val="100000"/>
              </a:lnSpc>
              <a:spcBef>
                <a:spcPct val="0"/>
              </a:spcBef>
              <a:buFontTx/>
              <a:buNone/>
            </a:pPr>
            <a:r>
              <a:rPr lang="nl-NL" altLang="vi-VN" b="1" dirty="0" smtClean="0">
                <a:solidFill>
                  <a:srgbClr val="0000CC"/>
                </a:solidFill>
                <a:latin typeface="Times New Roman" panose="02020603050405020304" pitchFamily="18" charset="0"/>
              </a:rPr>
              <a:t>   Vì </a:t>
            </a:r>
            <a:r>
              <a:rPr lang="nl-NL" altLang="vi-VN" b="1" dirty="0">
                <a:solidFill>
                  <a:srgbClr val="0000CC"/>
                </a:solidFill>
                <a:latin typeface="Times New Roman" panose="02020603050405020304" pitchFamily="18" charset="0"/>
              </a:rPr>
              <a:t>ý thức </a:t>
            </a:r>
            <a:r>
              <a:rPr lang="nl-NL" altLang="vi-VN" b="1" dirty="0" smtClean="0">
                <a:solidFill>
                  <a:srgbClr val="0000CC"/>
                </a:solidFill>
                <a:latin typeface="Times New Roman" panose="02020603050405020304" pitchFamily="18" charset="0"/>
              </a:rPr>
              <a:t>công </a:t>
            </a:r>
            <a:r>
              <a:rPr lang="nl-NL" altLang="vi-VN" b="1" dirty="0">
                <a:solidFill>
                  <a:srgbClr val="0000CC"/>
                </a:solidFill>
                <a:latin typeface="Times New Roman" panose="02020603050405020304" pitchFamily="18" charset="0"/>
              </a:rPr>
              <a:t>dân </a:t>
            </a:r>
            <a:r>
              <a:rPr lang="nl-NL" altLang="vi-VN" b="1" dirty="0" smtClean="0">
                <a:solidFill>
                  <a:srgbClr val="0000CC"/>
                </a:solidFill>
                <a:latin typeface="Times New Roman" panose="02020603050405020304" pitchFamily="18" charset="0"/>
              </a:rPr>
              <a:t>được </a:t>
            </a:r>
            <a:r>
              <a:rPr lang="nl-NL" altLang="vi-VN" b="1" dirty="0">
                <a:solidFill>
                  <a:srgbClr val="0000CC"/>
                </a:solidFill>
                <a:latin typeface="Times New Roman" panose="02020603050405020304" pitchFamily="18" charset="0"/>
              </a:rPr>
              <a:t>thức tỉnh rất </a:t>
            </a:r>
            <a:r>
              <a:rPr lang="nl-NL" altLang="vi-VN" b="1" dirty="0" smtClean="0">
                <a:solidFill>
                  <a:srgbClr val="0000CC"/>
                </a:solidFill>
                <a:latin typeface="Times New Roman" panose="02020603050405020304" pitchFamily="18" charset="0"/>
              </a:rPr>
              <a:t>sớm và anh đã quyết tâm ra đi tìm đường cứu nước, đưa toàn dân ta thoát khỏi kiếp sống nô lệ.</a:t>
            </a:r>
            <a:endParaRPr lang="en-US" altLang="vi-VN" b="1" dirty="0">
              <a:solidFill>
                <a:srgbClr val="0000CC"/>
              </a:solidFill>
              <a:latin typeface="Times New Roman" panose="02020603050405020304" pitchFamily="18" charset="0"/>
            </a:endParaRPr>
          </a:p>
        </p:txBody>
      </p:sp>
      <p:sp>
        <p:nvSpPr>
          <p:cNvPr id="9" name="Text Box 5"/>
          <p:cNvSpPr txBox="1">
            <a:spLocks noChangeArrowheads="1"/>
          </p:cNvSpPr>
          <p:nvPr/>
        </p:nvSpPr>
        <p:spPr bwMode="auto">
          <a:xfrm>
            <a:off x="138112" y="4086224"/>
            <a:ext cx="11734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nl-NL" altLang="vi-VN" b="1" dirty="0" smtClean="0">
                <a:latin typeface="Times New Roman" panose="02020603050405020304" pitchFamily="18" charset="0"/>
              </a:rPr>
              <a:t>   Câu 3: Người </a:t>
            </a:r>
            <a:r>
              <a:rPr lang="nl-NL" altLang="vi-VN" b="1" dirty="0">
                <a:latin typeface="Times New Roman" panose="02020603050405020304" pitchFamily="18" charset="0"/>
              </a:rPr>
              <a:t>công dân số Một trong đoạn kịch là </a:t>
            </a:r>
            <a:r>
              <a:rPr lang="nl-NL" altLang="vi-VN" b="1" dirty="0" smtClean="0">
                <a:latin typeface="Times New Roman" panose="02020603050405020304" pitchFamily="18" charset="0"/>
              </a:rPr>
              <a:t>ai? </a:t>
            </a:r>
            <a:r>
              <a:rPr lang="nl-NL" altLang="vi-VN" b="1" dirty="0">
                <a:latin typeface="Times New Roman" panose="02020603050405020304" pitchFamily="18" charset="0"/>
              </a:rPr>
              <a:t>Vì sao có thể gọi như </a:t>
            </a:r>
            <a:r>
              <a:rPr lang="nl-NL" altLang="vi-VN" b="1" dirty="0" smtClean="0">
                <a:latin typeface="Times New Roman" panose="02020603050405020304" pitchFamily="18" charset="0"/>
              </a:rPr>
              <a:t>vậy?</a:t>
            </a:r>
            <a:endParaRPr lang="en-US" altLang="vi-VN" b="1" dirty="0">
              <a:latin typeface="Times New Roman" panose="02020603050405020304" pitchFamily="18" charset="0"/>
            </a:endParaRPr>
          </a:p>
        </p:txBody>
      </p:sp>
      <p:grpSp>
        <p:nvGrpSpPr>
          <p:cNvPr id="18" name="Group 47"/>
          <p:cNvGrpSpPr/>
          <p:nvPr/>
        </p:nvGrpSpPr>
        <p:grpSpPr bwMode="auto">
          <a:xfrm>
            <a:off x="76200" y="114296"/>
            <a:ext cx="12039600" cy="6629400"/>
            <a:chOff x="0" y="0"/>
            <a:chExt cx="5760" cy="4320"/>
          </a:xfrm>
        </p:grpSpPr>
        <p:sp>
          <p:nvSpPr>
            <p:cNvPr id="1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1"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4" name="Text Box 7"/>
          <p:cNvSpPr txBox="1">
            <a:spLocks noChangeArrowheads="1"/>
          </p:cNvSpPr>
          <p:nvPr/>
        </p:nvSpPr>
        <p:spPr bwMode="auto">
          <a:xfrm>
            <a:off x="228600" y="1762780"/>
            <a:ext cx="2667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smtClean="0">
                <a:solidFill>
                  <a:srgbClr val="0000FF"/>
                </a:solidFill>
                <a:latin typeface="Times New Roman" panose="02020603050405020304" pitchFamily="18" charset="0"/>
                <a:cs typeface="Times New Roman" panose="02020603050405020304" pitchFamily="18" charset="0"/>
              </a:rPr>
              <a:t>2. </a:t>
            </a:r>
            <a:r>
              <a:rPr lang="en-US" altLang="en-US" sz="2800" b="1" u="sng" dirty="0" err="1" smtClean="0">
                <a:solidFill>
                  <a:srgbClr val="0000FF"/>
                </a:solidFill>
                <a:latin typeface="Times New Roman" panose="02020603050405020304" pitchFamily="18" charset="0"/>
                <a:cs typeface="Times New Roman" panose="02020603050405020304" pitchFamily="18" charset="0"/>
              </a:rPr>
              <a:t>Tìm</a:t>
            </a:r>
            <a:r>
              <a:rPr lang="en-US" altLang="en-US" sz="2800" b="1" u="sng" dirty="0" smtClean="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hiểu</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ko-KR" sz="2800" b="1" u="sng" dirty="0">
                <a:solidFill>
                  <a:srgbClr val="0000FF"/>
                </a:solidFill>
                <a:latin typeface="Times New Roman" panose="02020603050405020304" pitchFamily="18" charset="0"/>
                <a:ea typeface="Gulim" pitchFamily="34" charset="-127"/>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81609855"/>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arn(inVertic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arn(inVertical)">
                                      <p:cBhvr>
                                        <p:cTn id="1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2" name="TextBox 1"/>
          <p:cNvSpPr txBox="1">
            <a:spLocks noChangeArrowheads="1"/>
          </p:cNvSpPr>
          <p:nvPr/>
        </p:nvSpPr>
        <p:spPr bwMode="auto">
          <a:xfrm>
            <a:off x="0" y="71437"/>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7" name="Rectangle 14"/>
          <p:cNvSpPr>
            <a:spLocks noChangeArrowheads="1"/>
          </p:cNvSpPr>
          <p:nvPr/>
        </p:nvSpPr>
        <p:spPr bwMode="auto">
          <a:xfrm>
            <a:off x="381000" y="2340114"/>
            <a:ext cx="2438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4000" b="1" u="sng" dirty="0" err="1" smtClean="0">
                <a:solidFill>
                  <a:srgbClr val="002060"/>
                </a:solidFill>
                <a:latin typeface="Times New Roman" panose="02020603050405020304" pitchFamily="18" charset="0"/>
              </a:rPr>
              <a:t>Nội</a:t>
            </a:r>
            <a:r>
              <a:rPr lang="en-US" altLang="en-US" sz="4000" b="1" u="sng" dirty="0" smtClean="0">
                <a:solidFill>
                  <a:srgbClr val="002060"/>
                </a:solidFill>
                <a:latin typeface="Times New Roman" panose="02020603050405020304" pitchFamily="18" charset="0"/>
              </a:rPr>
              <a:t> dung:</a:t>
            </a:r>
            <a:endParaRPr lang="en-US" altLang="en-US" sz="4000" u="sng" dirty="0">
              <a:solidFill>
                <a:srgbClr val="002060"/>
              </a:solidFill>
              <a:latin typeface="Times New Roman" panose="02020603050405020304" pitchFamily="18" charset="0"/>
            </a:endParaRPr>
          </a:p>
        </p:txBody>
      </p:sp>
      <p:sp>
        <p:nvSpPr>
          <p:cNvPr id="20" name="Rectangle: Rounded Corners 16">
            <a:extLst>
              <a:ext uri="{FF2B5EF4-FFF2-40B4-BE49-F238E27FC236}">
                <a16:creationId xmlns:a16="http://schemas.microsoft.com/office/drawing/2014/main" xmlns="" id="{13555DDA-F103-4C53-A850-171CB1A85129}"/>
              </a:ext>
            </a:extLst>
          </p:cNvPr>
          <p:cNvSpPr/>
          <p:nvPr/>
        </p:nvSpPr>
        <p:spPr>
          <a:xfrm>
            <a:off x="76200" y="3055785"/>
            <a:ext cx="11735721" cy="174481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lnSpc>
                <a:spcPct val="100000"/>
              </a:lnSpc>
              <a:spcBef>
                <a:spcPct val="0"/>
              </a:spcBef>
              <a:buFontTx/>
              <a:buNone/>
            </a:pPr>
            <a:r>
              <a:rPr lang="pt-BR" altLang="en-US" sz="3200" b="1" dirty="0" smtClean="0">
                <a:solidFill>
                  <a:srgbClr val="0000FF"/>
                </a:solidFill>
                <a:latin typeface="Times New Roman" panose="02020603050405020304" pitchFamily="18" charset="0"/>
                <a:cs typeface="Times New Roman" panose="02020603050405020304" pitchFamily="18" charset="0"/>
              </a:rPr>
              <a:t>  Qua </a:t>
            </a:r>
            <a:r>
              <a:rPr lang="pt-BR" altLang="en-US" sz="3200" b="1" dirty="0">
                <a:solidFill>
                  <a:srgbClr val="0000FF"/>
                </a:solidFill>
                <a:latin typeface="Times New Roman" panose="02020603050405020304" pitchFamily="18" charset="0"/>
                <a:cs typeface="Times New Roman" panose="02020603050405020304" pitchFamily="18" charset="0"/>
              </a:rPr>
              <a:t>việc Nguyễn Tất Thành </a:t>
            </a:r>
            <a:r>
              <a:rPr lang="pt-BR" altLang="en-US" sz="3200" b="1" dirty="0" smtClean="0">
                <a:solidFill>
                  <a:srgbClr val="0000FF"/>
                </a:solidFill>
                <a:latin typeface="Times New Roman" panose="02020603050405020304" pitchFamily="18" charset="0"/>
                <a:cs typeface="Times New Roman" panose="02020603050405020304" pitchFamily="18" charset="0"/>
              </a:rPr>
              <a:t> quyết tâm đi tìm đường cứu </a:t>
            </a:r>
            <a:r>
              <a:rPr lang="pt-BR" altLang="en-US" sz="3200" b="1" dirty="0">
                <a:solidFill>
                  <a:srgbClr val="0000FF"/>
                </a:solidFill>
                <a:latin typeface="Times New Roman" panose="02020603050405020304" pitchFamily="18" charset="0"/>
                <a:cs typeface="Times New Roman" panose="02020603050405020304" pitchFamily="18" charset="0"/>
              </a:rPr>
              <a:t>nước, cứu dân, tác giả ca ngợi lòng yêu nước, tầm nhìn xa và quyết tâm cứu nước của người thanh niên Nguyễn Tất Thành.</a:t>
            </a:r>
            <a:endParaRPr lang="en-US" altLang="en-US" sz="3200" b="1" i="1" dirty="0">
              <a:solidFill>
                <a:srgbClr val="0000FF"/>
              </a:solidFill>
              <a:latin typeface="Times New Roman" panose="02020603050405020304" pitchFamily="18" charset="0"/>
              <a:cs typeface="Times New Roman" panose="02020603050405020304" pitchFamily="18" charset="0"/>
            </a:endParaRPr>
          </a:p>
        </p:txBody>
      </p:sp>
      <p:sp>
        <p:nvSpPr>
          <p:cNvPr id="21" name="Hình Chữ nhật 8">
            <a:extLst>
              <a:ext uri="{FF2B5EF4-FFF2-40B4-BE49-F238E27FC236}">
                <a16:creationId xmlns:a16="http://schemas.microsoft.com/office/drawing/2014/main" xmlns="" id="{317248A3-8226-4E3B-84C9-B1A4B2A1A3D2}"/>
              </a:ext>
            </a:extLst>
          </p:cNvPr>
          <p:cNvSpPr>
            <a:spLocks noChangeArrowheads="1"/>
          </p:cNvSpPr>
          <p:nvPr/>
        </p:nvSpPr>
        <p:spPr bwMode="auto">
          <a:xfrm>
            <a:off x="288897" y="3124200"/>
            <a:ext cx="1138904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Em</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vi-VN"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q</a:t>
            </a:r>
            <a:r>
              <a:rPr lang="vi-VN" sz="3600" b="1" dirty="0" smtClean="0">
                <a:solidFill>
                  <a:srgbClr val="0000FF"/>
                </a:solidFill>
                <a:latin typeface="Times New Roman" panose="02020603050405020304" pitchFamily="18" charset="0"/>
                <a:cs typeface="Times New Roman" panose="02020603050405020304" pitchFamily="18" charset="0"/>
              </a:rPr>
              <a:t>ua </a:t>
            </a:r>
            <a:r>
              <a:rPr lang="en-US" sz="3600" b="1" dirty="0" err="1" smtClean="0">
                <a:solidFill>
                  <a:srgbClr val="0000FF"/>
                </a:solidFill>
                <a:latin typeface="Times New Roman" panose="02020603050405020304" pitchFamily="18" charset="0"/>
                <a:cs typeface="Times New Roman" panose="02020603050405020304" pitchFamily="18" charset="0"/>
              </a:rPr>
              <a:t>việc</a:t>
            </a:r>
            <a:r>
              <a:rPr lang="en-US" sz="3600" b="1" dirty="0" smtClean="0">
                <a:solidFill>
                  <a:srgbClr val="0000FF"/>
                </a:solidFill>
                <a:latin typeface="Times New Roman" panose="02020603050405020304" pitchFamily="18" charset="0"/>
                <a:cs typeface="Times New Roman" panose="02020603050405020304" pitchFamily="18" charset="0"/>
              </a:rPr>
              <a:t> </a:t>
            </a:r>
            <a:r>
              <a:rPr lang="vi-VN" sz="3600" b="1" dirty="0" smtClean="0">
                <a:solidFill>
                  <a:srgbClr val="0000FF"/>
                </a:solidFill>
                <a:latin typeface="Times New Roman" panose="02020603050405020304" pitchFamily="18" charset="0"/>
                <a:cs typeface="Times New Roman" panose="02020603050405020304" pitchFamily="18" charset="0"/>
              </a:rPr>
              <a:t>Nguyễn </a:t>
            </a:r>
            <a:r>
              <a:rPr lang="vi-VN" sz="3600" b="1" dirty="0">
                <a:solidFill>
                  <a:srgbClr val="0000FF"/>
                </a:solidFill>
                <a:latin typeface="Times New Roman" panose="02020603050405020304" pitchFamily="18" charset="0"/>
                <a:cs typeface="Times New Roman" panose="02020603050405020304" pitchFamily="18" charset="0"/>
              </a:rPr>
              <a:t>Tất Thành quyết tâm đi tìm đường cứu nước, cứu </a:t>
            </a:r>
            <a:r>
              <a:rPr lang="vi-VN" sz="3600" b="1" dirty="0" smtClean="0">
                <a:solidFill>
                  <a:srgbClr val="0000FF"/>
                </a:solidFill>
                <a:latin typeface="Times New Roman" panose="02020603050405020304" pitchFamily="18" charset="0"/>
                <a:cs typeface="Times New Roman" panose="02020603050405020304" pitchFamily="18" charset="0"/>
              </a:rPr>
              <a:t>dân, tác giả ca ngợi điều gì?</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16" name="Group 47"/>
          <p:cNvGrpSpPr/>
          <p:nvPr/>
        </p:nvGrpSpPr>
        <p:grpSpPr bwMode="auto">
          <a:xfrm>
            <a:off x="76200" y="114296"/>
            <a:ext cx="12039600" cy="6629400"/>
            <a:chOff x="0" y="0"/>
            <a:chExt cx="5760" cy="4320"/>
          </a:xfrm>
        </p:grpSpPr>
        <p:sp>
          <p:nvSpPr>
            <p:cNvPr id="1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8"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397047">
              <a:off x="10"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xmlns="" val="400491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1" grpId="0"/>
      <p:bldP spid="2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5"/>
          <p:cNvSpPr txBox="1">
            <a:spLocks noChangeArrowheads="1"/>
          </p:cNvSpPr>
          <p:nvPr/>
        </p:nvSpPr>
        <p:spPr bwMode="auto">
          <a:xfrm>
            <a:off x="3962400" y="4800601"/>
            <a:ext cx="1600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vi-VN" altLang="en-US"/>
          </a:p>
        </p:txBody>
      </p:sp>
      <p:grpSp>
        <p:nvGrpSpPr>
          <p:cNvPr id="14" name="Group 47"/>
          <p:cNvGrpSpPr/>
          <p:nvPr/>
        </p:nvGrpSpPr>
        <p:grpSpPr bwMode="auto">
          <a:xfrm>
            <a:off x="76200" y="114296"/>
            <a:ext cx="12039600" cy="6629400"/>
            <a:chOff x="0" y="0"/>
            <a:chExt cx="5760" cy="4320"/>
          </a:xfrm>
        </p:grpSpPr>
        <p:sp>
          <p:nvSpPr>
            <p:cNvPr id="1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6" name="Picture 12"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397047">
              <a:off x="10"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3"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2"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 name="TextBox 1"/>
          <p:cNvSpPr txBox="1">
            <a:spLocks noChangeArrowheads="1"/>
          </p:cNvSpPr>
          <p:nvPr/>
        </p:nvSpPr>
        <p:spPr bwMode="auto">
          <a:xfrm>
            <a:off x="76200" y="147637"/>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ba</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16 </a:t>
            </a:r>
            <a:r>
              <a:rPr lang="en-US" altLang="en-US" sz="3200" b="1" dirty="0" err="1">
                <a:solidFill>
                  <a:srgbClr val="0000CC"/>
                </a:solidFill>
                <a:latin typeface="Times New Roman" panose="02020603050405020304" pitchFamily="18" charset="0"/>
                <a:cs typeface="Times New Roman" panose="02020603050405020304" pitchFamily="18" charset="0"/>
              </a:rPr>
              <a:t>tháng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01 </a:t>
            </a:r>
            <a:r>
              <a:rPr lang="en-US" altLang="en-US" sz="3200" b="1" dirty="0" err="1">
                <a:solidFill>
                  <a:srgbClr val="0000CC"/>
                </a:solidFill>
                <a:latin typeface="Times New Roman" panose="02020603050405020304" pitchFamily="18" charset="0"/>
                <a:cs typeface="Times New Roman" panose="02020603050405020304" pitchFamily="18" charset="0"/>
              </a:rPr>
              <a:t>năm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2024</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dirty="0" err="1">
                <a:solidFill>
                  <a:srgbClr val="0000CC"/>
                </a:solidFill>
                <a:latin typeface="Times New Roman" panose="02020603050405020304" pitchFamily="18" charset="0"/>
                <a:cs typeface="Times New Roman" panose="02020603050405020304" pitchFamily="18" charset="0"/>
              </a:rPr>
              <a:t>Tập</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đọc</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23" name="AutoShape 8"/>
          <p:cNvSpPr>
            <a:spLocks noChangeArrowheads="1"/>
          </p:cNvSpPr>
          <p:nvPr/>
        </p:nvSpPr>
        <p:spPr bwMode="auto">
          <a:xfrm>
            <a:off x="1143000" y="3657600"/>
            <a:ext cx="8839200" cy="2133600"/>
          </a:xfrm>
          <a:prstGeom prst="horizontalScroll">
            <a:avLst>
              <a:gd name="adj" fmla="val 12500"/>
            </a:avLst>
          </a:prstGeom>
          <a:solidFill>
            <a:srgbClr val="FFFF66"/>
          </a:solidFill>
          <a:ln w="9525">
            <a:solidFill>
              <a:srgbClr val="0000CC"/>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dirty="0" err="1" smtClean="0">
                <a:solidFill>
                  <a:srgbClr val="0000CC"/>
                </a:solidFill>
                <a:latin typeface="Times New Roman" panose="02020603050405020304" pitchFamily="18" charset="0"/>
              </a:rPr>
              <a:t>Để</a:t>
            </a:r>
            <a:r>
              <a:rPr lang="en-US" altLang="en-US" sz="3200" dirty="0" smtClean="0">
                <a:solidFill>
                  <a:srgbClr val="0000CC"/>
                </a:solidFill>
                <a:latin typeface="Times New Roman" panose="02020603050405020304" pitchFamily="18" charset="0"/>
              </a:rPr>
              <a:t> </a:t>
            </a:r>
            <a:r>
              <a:rPr lang="en-US" altLang="en-US" sz="3200" dirty="0" err="1" smtClean="0">
                <a:solidFill>
                  <a:srgbClr val="0000CC"/>
                </a:solidFill>
                <a:latin typeface="Times New Roman" panose="02020603050405020304" pitchFamily="18" charset="0"/>
              </a:rPr>
              <a:t>đọc</a:t>
            </a:r>
            <a:r>
              <a:rPr lang="en-US" altLang="en-US" sz="3200" dirty="0" smtClean="0">
                <a:solidFill>
                  <a:srgbClr val="0000CC"/>
                </a:solidFill>
                <a:latin typeface="Times New Roman" panose="02020603050405020304" pitchFamily="18" charset="0"/>
              </a:rPr>
              <a:t> </a:t>
            </a:r>
            <a:r>
              <a:rPr lang="en-US" altLang="en-US" sz="3200" dirty="0" err="1" smtClean="0">
                <a:solidFill>
                  <a:srgbClr val="0000CC"/>
                </a:solidFill>
                <a:latin typeface="Times New Roman" panose="02020603050405020304" pitchFamily="18" charset="0"/>
              </a:rPr>
              <a:t>phân</a:t>
            </a:r>
            <a:r>
              <a:rPr lang="en-US" altLang="en-US" sz="3200" dirty="0" smtClean="0">
                <a:solidFill>
                  <a:srgbClr val="0000CC"/>
                </a:solidFill>
                <a:latin typeface="Times New Roman" panose="02020603050405020304" pitchFamily="18" charset="0"/>
              </a:rPr>
              <a:t> </a:t>
            </a:r>
            <a:r>
              <a:rPr lang="en-US" altLang="en-US" sz="3200" dirty="0" err="1" smtClean="0">
                <a:solidFill>
                  <a:srgbClr val="0000CC"/>
                </a:solidFill>
                <a:latin typeface="Times New Roman" panose="02020603050405020304" pitchFamily="18" charset="0"/>
              </a:rPr>
              <a:t>vai</a:t>
            </a:r>
            <a:r>
              <a:rPr lang="en-US" altLang="en-US" sz="3200" dirty="0" smtClean="0">
                <a:solidFill>
                  <a:srgbClr val="0000CC"/>
                </a:solidFill>
                <a:latin typeface="Times New Roman" panose="02020603050405020304" pitchFamily="18" charset="0"/>
              </a:rPr>
              <a:t> </a:t>
            </a:r>
            <a:r>
              <a:rPr lang="en-US" altLang="en-US" sz="3200" dirty="0" err="1" smtClean="0">
                <a:solidFill>
                  <a:srgbClr val="0000CC"/>
                </a:solidFill>
                <a:latin typeface="Times New Roman" panose="02020603050405020304" pitchFamily="18" charset="0"/>
              </a:rPr>
              <a:t>đoạn</a:t>
            </a:r>
            <a:r>
              <a:rPr lang="en-US" altLang="en-US" sz="3200" dirty="0" smtClean="0">
                <a:solidFill>
                  <a:srgbClr val="0000CC"/>
                </a:solidFill>
                <a:latin typeface="Times New Roman" panose="02020603050405020304" pitchFamily="18" charset="0"/>
              </a:rPr>
              <a:t> </a:t>
            </a:r>
            <a:r>
              <a:rPr lang="en-US" altLang="en-US" sz="3200" dirty="0" err="1" smtClean="0">
                <a:solidFill>
                  <a:srgbClr val="0000CC"/>
                </a:solidFill>
                <a:latin typeface="Times New Roman" panose="02020603050405020304" pitchFamily="18" charset="0"/>
              </a:rPr>
              <a:t>kịch</a:t>
            </a:r>
            <a:r>
              <a:rPr lang="en-US" altLang="en-US" sz="3200" dirty="0" smtClean="0">
                <a:solidFill>
                  <a:srgbClr val="0000CC"/>
                </a:solidFill>
                <a:latin typeface="Times New Roman" panose="02020603050405020304" pitchFamily="18" charset="0"/>
              </a:rPr>
              <a:t> </a:t>
            </a:r>
            <a:r>
              <a:rPr lang="en-US" altLang="en-US" sz="3200" dirty="0" err="1" smtClean="0">
                <a:solidFill>
                  <a:srgbClr val="0000CC"/>
                </a:solidFill>
                <a:latin typeface="Times New Roman" panose="02020603050405020304" pitchFamily="18" charset="0"/>
              </a:rPr>
              <a:t>cần</a:t>
            </a:r>
            <a:r>
              <a:rPr lang="en-US" altLang="en-US" sz="3200" dirty="0" smtClean="0">
                <a:solidFill>
                  <a:srgbClr val="0000CC"/>
                </a:solidFill>
                <a:latin typeface="Times New Roman" panose="02020603050405020304" pitchFamily="18" charset="0"/>
              </a:rPr>
              <a:t> </a:t>
            </a:r>
            <a:r>
              <a:rPr lang="en-US" altLang="en-US" sz="3200" dirty="0" err="1" smtClean="0">
                <a:solidFill>
                  <a:srgbClr val="0000CC"/>
                </a:solidFill>
                <a:latin typeface="Times New Roman" panose="02020603050405020304" pitchFamily="18" charset="0"/>
              </a:rPr>
              <a:t>có</a:t>
            </a:r>
            <a:r>
              <a:rPr lang="en-US" altLang="en-US" sz="3200" dirty="0" smtClean="0">
                <a:solidFill>
                  <a:srgbClr val="0000CC"/>
                </a:solidFill>
                <a:latin typeface="Times New Roman" panose="02020603050405020304" pitchFamily="18" charset="0"/>
              </a:rPr>
              <a:t> </a:t>
            </a:r>
            <a:r>
              <a:rPr lang="en-US" altLang="en-US" sz="3200" dirty="0" err="1" smtClean="0">
                <a:solidFill>
                  <a:srgbClr val="0000CC"/>
                </a:solidFill>
                <a:latin typeface="Times New Roman" panose="02020603050405020304" pitchFamily="18" charset="0"/>
              </a:rPr>
              <a:t>mấy</a:t>
            </a:r>
            <a:r>
              <a:rPr lang="en-US" altLang="en-US" sz="3200" dirty="0" smtClean="0">
                <a:solidFill>
                  <a:srgbClr val="0000CC"/>
                </a:solidFill>
                <a:latin typeface="Times New Roman" panose="02020603050405020304" pitchFamily="18" charset="0"/>
              </a:rPr>
              <a:t> </a:t>
            </a:r>
            <a:r>
              <a:rPr lang="en-US" altLang="en-US" sz="3200" dirty="0" err="1" smtClean="0">
                <a:solidFill>
                  <a:srgbClr val="0000CC"/>
                </a:solidFill>
                <a:latin typeface="Times New Roman" panose="02020603050405020304" pitchFamily="18" charset="0"/>
              </a:rPr>
              <a:t>người</a:t>
            </a:r>
            <a:r>
              <a:rPr lang="en-US" altLang="en-US" sz="3200" dirty="0" smtClean="0">
                <a:solidFill>
                  <a:srgbClr val="0000CC"/>
                </a:solidFill>
                <a:latin typeface="Times New Roman" panose="02020603050405020304" pitchFamily="18" charset="0"/>
              </a:rPr>
              <a:t>? </a:t>
            </a:r>
            <a:endParaRPr lang="en-US" altLang="en-US" sz="3200" dirty="0">
              <a:solidFill>
                <a:srgbClr val="0000CC"/>
              </a:solidFill>
              <a:latin typeface="Times New Roman" panose="02020603050405020304" pitchFamily="18" charset="0"/>
            </a:endParaRPr>
          </a:p>
          <a:p>
            <a:pPr eaLnBrk="1" hangingPunct="1"/>
            <a:r>
              <a:rPr lang="en-US" altLang="en-US" sz="3200" dirty="0" err="1">
                <a:solidFill>
                  <a:srgbClr val="0000CC"/>
                </a:solidFill>
                <a:latin typeface="Times New Roman" panose="02020603050405020304" pitchFamily="18" charset="0"/>
              </a:rPr>
              <a:t>Đó</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là</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những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nhân</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vật</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nào</a:t>
            </a:r>
            <a:r>
              <a:rPr lang="en-US" altLang="en-US" sz="3200" dirty="0">
                <a:solidFill>
                  <a:srgbClr val="0000CC"/>
                </a:solidFill>
                <a:latin typeface="Times New Roman" panose="02020603050405020304" pitchFamily="18" charset="0"/>
              </a:rPr>
              <a:t>?</a:t>
            </a:r>
            <a:endParaRPr lang="vi-VN" altLang="en-US" sz="3200" dirty="0">
              <a:solidFill>
                <a:srgbClr val="0000CC"/>
              </a:solidFill>
              <a:latin typeface="Times New Roman" panose="02020603050405020304" pitchFamily="18" charset="0"/>
            </a:endParaRPr>
          </a:p>
        </p:txBody>
      </p:sp>
      <p:sp>
        <p:nvSpPr>
          <p:cNvPr id="26" name="Rectangle 25">
            <a:extLst>
              <a:ext uri="{FF2B5EF4-FFF2-40B4-BE49-F238E27FC236}">
                <a16:creationId xmlns:a16="http://schemas.microsoft.com/office/drawing/2014/main" xmlns="" id="{A904CFD8-8766-471C-B719-EB164D11A512}"/>
              </a:ext>
            </a:extLst>
          </p:cNvPr>
          <p:cNvSpPr>
            <a:spLocks noChangeArrowheads="1"/>
          </p:cNvSpPr>
          <p:nvPr/>
        </p:nvSpPr>
        <p:spPr bwMode="auto">
          <a:xfrm>
            <a:off x="609600" y="4267200"/>
            <a:ext cx="112776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3200" dirty="0" smtClean="0">
                <a:solidFill>
                  <a:srgbClr val="0000FF"/>
                </a:solidFill>
                <a:latin typeface="OpenSans"/>
              </a:rPr>
              <a:t>- </a:t>
            </a:r>
            <a:r>
              <a:rPr lang="vi-VN" sz="3200" dirty="0">
                <a:solidFill>
                  <a:srgbClr val="0000FF"/>
                </a:solidFill>
                <a:latin typeface="OpenSans"/>
              </a:rPr>
              <a:t>Đọc phân </a:t>
            </a:r>
            <a:r>
              <a:rPr lang="vi-VN" sz="3200" dirty="0" smtClean="0">
                <a:solidFill>
                  <a:srgbClr val="0000FF"/>
                </a:solidFill>
                <a:latin typeface="OpenSans"/>
              </a:rPr>
              <a:t>vai</a:t>
            </a:r>
            <a:r>
              <a:rPr lang="en-US" sz="3200" dirty="0" smtClean="0">
                <a:solidFill>
                  <a:srgbClr val="0000FF"/>
                </a:solidFill>
                <a:latin typeface="OpenSans"/>
              </a:rPr>
              <a:t> </a:t>
            </a:r>
            <a:r>
              <a:rPr lang="vi-VN" sz="3200" dirty="0" smtClean="0">
                <a:solidFill>
                  <a:srgbClr val="0000FF"/>
                </a:solidFill>
                <a:latin typeface="OpenSans"/>
              </a:rPr>
              <a:t>đoạn </a:t>
            </a:r>
            <a:r>
              <a:rPr lang="vi-VN" sz="3200" dirty="0">
                <a:solidFill>
                  <a:srgbClr val="0000FF"/>
                </a:solidFill>
                <a:latin typeface="OpenSans"/>
              </a:rPr>
              <a:t>kịch </a:t>
            </a:r>
            <a:r>
              <a:rPr lang="en-US" sz="3200" dirty="0" err="1" smtClean="0">
                <a:solidFill>
                  <a:srgbClr val="0000FF"/>
                </a:solidFill>
                <a:latin typeface="OpenSans"/>
              </a:rPr>
              <a:t>cần</a:t>
            </a:r>
            <a:r>
              <a:rPr lang="en-US" sz="3200" dirty="0" smtClean="0">
                <a:solidFill>
                  <a:srgbClr val="0000FF"/>
                </a:solidFill>
                <a:latin typeface="OpenSans"/>
              </a:rPr>
              <a:t> </a:t>
            </a:r>
            <a:r>
              <a:rPr lang="en-US" sz="3200" dirty="0" err="1" smtClean="0">
                <a:solidFill>
                  <a:srgbClr val="0000FF"/>
                </a:solidFill>
                <a:latin typeface="OpenSans"/>
              </a:rPr>
              <a:t>có</a:t>
            </a:r>
            <a:r>
              <a:rPr lang="en-US" sz="3200" dirty="0" smtClean="0">
                <a:solidFill>
                  <a:srgbClr val="0000FF"/>
                </a:solidFill>
                <a:latin typeface="OpenSans"/>
              </a:rPr>
              <a:t> </a:t>
            </a:r>
            <a:r>
              <a:rPr lang="vi-VN" sz="3200" dirty="0" smtClean="0">
                <a:solidFill>
                  <a:srgbClr val="0000FF"/>
                </a:solidFill>
                <a:latin typeface="OpenSans"/>
              </a:rPr>
              <a:t>4 </a:t>
            </a:r>
            <a:r>
              <a:rPr lang="vi-VN" sz="3200" dirty="0">
                <a:solidFill>
                  <a:srgbClr val="0000FF"/>
                </a:solidFill>
                <a:latin typeface="OpenSans"/>
              </a:rPr>
              <a:t>người: người dẫn </a:t>
            </a:r>
            <a:r>
              <a:rPr lang="en-US" sz="3200" dirty="0" err="1" smtClean="0">
                <a:solidFill>
                  <a:srgbClr val="0000FF"/>
                </a:solidFill>
                <a:latin typeface="OpenSans"/>
              </a:rPr>
              <a:t>tr</a:t>
            </a:r>
            <a:r>
              <a:rPr lang="vi-VN" sz="3200" dirty="0" smtClean="0">
                <a:solidFill>
                  <a:srgbClr val="0000FF"/>
                </a:solidFill>
                <a:latin typeface="OpenSans"/>
              </a:rPr>
              <a:t>uyện</a:t>
            </a:r>
            <a:r>
              <a:rPr lang="vi-VN" sz="3200" dirty="0">
                <a:solidFill>
                  <a:srgbClr val="0000FF"/>
                </a:solidFill>
                <a:latin typeface="OpenSans"/>
              </a:rPr>
              <a:t>, anh Thành, anh Lê, anh Mai</a:t>
            </a:r>
            <a:r>
              <a:rPr lang="vi-VN" sz="3200" dirty="0" smtClean="0">
                <a:solidFill>
                  <a:srgbClr val="0000FF"/>
                </a:solidFill>
                <a:latin typeface="OpenSans"/>
              </a:rPr>
              <a:t>.</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838200" y="2401669"/>
            <a:ext cx="9576340" cy="646331"/>
          </a:xfrm>
          <a:prstGeom prst="rect">
            <a:avLst/>
          </a:prstGeom>
          <a:solidFill>
            <a:schemeClr val="accent5">
              <a:lumMod val="60000"/>
              <a:lumOff val="40000"/>
            </a:schemeClr>
          </a:solidFill>
        </p:spPr>
        <p:txBody>
          <a:bodyPr wrap="none">
            <a:spAutoFit/>
          </a:bodyPr>
          <a:lstStyle/>
          <a:p>
            <a:r>
              <a:rPr lang="en-US" sz="3600" b="1" dirty="0" err="1" smtClean="0">
                <a:solidFill>
                  <a:srgbClr val="0000FF"/>
                </a:solidFill>
                <a:latin typeface="Times New Roman" panose="02020603050405020304" pitchFamily="18" charset="0"/>
              </a:rPr>
              <a:t>Đọc</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phân</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vai</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theo</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các</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nhân</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vật</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trong</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đoạn</a:t>
            </a: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kịch</a:t>
            </a:r>
            <a:endParaRPr lang="en-US" sz="3600" dirty="0">
              <a:solidFill>
                <a:srgbClr val="0000FF"/>
              </a:solidFill>
            </a:endParaRPr>
          </a:p>
        </p:txBody>
      </p:sp>
    </p:spTree>
    <p:extLst>
      <p:ext uri="{BB962C8B-B14F-4D97-AF65-F5344CB8AC3E}">
        <p14:creationId xmlns:p14="http://schemas.microsoft.com/office/powerpoint/2010/main" xmlns="" val="23404804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par>
                                <p:cTn id="18" presetID="42"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E6CE542-F0CC-428C-8261-2A733D3CF2F7}" type="slidenum">
              <a:rPr lang="en-US" smtClean="0"/>
              <a:pPr/>
              <a:t>23</a:t>
            </a:fld>
            <a:endParaRPr lang="en-US"/>
          </a:p>
        </p:txBody>
      </p:sp>
      <p:sp>
        <p:nvSpPr>
          <p:cNvPr id="7" name="Rectangle 6"/>
          <p:cNvSpPr/>
          <p:nvPr/>
        </p:nvSpPr>
        <p:spPr>
          <a:xfrm>
            <a:off x="1066800" y="950178"/>
            <a:ext cx="10972800" cy="5755422"/>
          </a:xfrm>
          <a:prstGeom prst="rect">
            <a:avLst/>
          </a:prstGeom>
        </p:spPr>
        <p:txBody>
          <a:bodyPr wrap="square">
            <a:spAutoFit/>
          </a:bodyPr>
          <a:lstStyle/>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Phải, chúng ta là con dân nước Việt. Nhưng chúng ta sẽ làm được cái gì nào</a:t>
            </a:r>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Súng kíp của ta mới </a:t>
            </a:r>
            <a:r>
              <a:rPr lang="vi-VN" sz="1600" dirty="0" smtClean="0">
                <a:latin typeface="Times New Roman" panose="02020603050405020304" pitchFamily="18" charset="0"/>
                <a:cs typeface="Times New Roman" panose="02020603050405020304" pitchFamily="18" charset="0"/>
              </a:rPr>
              <a:t>bắn</a:t>
            </a:r>
            <a:r>
              <a:rPr lang="en-US"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được một phát thì súng của họ đã bắn được năm, sáu mươi phát. Quan ta lạy súng thần công bốn lạy rồi mới bắn, </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trong khi ấy đại bác của họ đã bắn được hai mươi viên. Những công dân yếu ớt như anh với tôi thì làm được gì?</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Tôi muốn đi sang nước họ. Để giành lại non sông, chỉ có hùng tâm tráng khí chưa đủ, phải có trí, có lực… Tôi muốn sang nước họ, xem cách làm ăn của họ, học cái trí khôn của họ để về cứu dân mình…</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Anh ơi, Phú Lãng Sa ở xa lắm đấy. Tàu biển chạy hàng tháng mới tới nơi. Một suất vé hàng ngàn đồng. Lấy tiền đâu mà đi?</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Tiền đây chứ đâu? (Xoè hai bàn tay ra) Tôi có anh bạn tên là Mai, quê Hải Phòng. Anh ấy làm bếp dưới tàu La-tút-sơ Tơ-rê-vin. Tôi đang nhờ anh ấy xin cho một chân gì đó….</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Vất vả lắm. Lại còn say sóng nữa…</a:t>
            </a:r>
          </a:p>
          <a:p>
            <a:pPr algn="just"/>
            <a:r>
              <a:rPr lang="vi-VN" sz="1600" dirty="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(Có tiếng gõ cửa. Anh Mai vào.)</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(Với anh Lê) Chào ông. (Quay sang anh Thành) Anh Thành ạ, tôi đã xin được cho anh một chân phụ bếp.</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Cảm ơn anh. Bao giờ phải trình diện?</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Càng sớm càng tốt. Nhưng đêm nay anh hãy nghĩ kĩ đi đã. Vất vả, khó nhọc lắm đấy. Sóng Biển Đỏ rất dữ dội, có thể chết được. Mà chết thì người ta bỏ vào áo quan, bắn một loạt súng chào, rồi “A-lê hấp!”, cho phăng xuống biển là rồi đời.</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Tôi nghĩ </a:t>
            </a:r>
            <a:r>
              <a:rPr lang="vi-VN" sz="1600" dirty="0" smtClean="0">
                <a:latin typeface="Times New Roman" panose="02020603050405020304" pitchFamily="18" charset="0"/>
                <a:cs typeface="Times New Roman" panose="02020603050405020304" pitchFamily="18" charset="0"/>
              </a:rPr>
              <a:t>kĩ </a:t>
            </a:r>
            <a:r>
              <a:rPr lang="vi-VN" sz="1600" dirty="0">
                <a:latin typeface="Times New Roman" panose="02020603050405020304" pitchFamily="18" charset="0"/>
                <a:cs typeface="Times New Roman" panose="02020603050405020304" pitchFamily="18" charset="0"/>
              </a:rPr>
              <a:t>rồi. Làm thân nô lệ mà muốn xoá bỏ kiếp nô lệ thì sẽ thành công dân, còn yên phận nô lệ thì mãi mãi là đầy tớ cho người ta…. Đi ngay có được không, anh?</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Cũng được.</a:t>
            </a:r>
          </a:p>
          <a:p>
            <a:pPr algn="just"/>
            <a:r>
              <a:rPr lang="vi-VN" sz="1600" dirty="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a:t>
            </a:r>
            <a:r>
              <a:rPr lang="vi-VN" sz="1600" dirty="0">
                <a:latin typeface="Times New Roman" panose="02020603050405020304" pitchFamily="18" charset="0"/>
                <a:cs typeface="Times New Roman" panose="02020603050405020304" pitchFamily="18" charset="0"/>
              </a:rPr>
              <a:t>Thành cho sách vào túi quần áo, khoác lên vai.)</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Này… Còn ngọn đèn hoa kì…</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Sẽ có một ngọn đèn khác anh ạ. Chào anh nhé! (Cùng Mai đi ra cửa)</a:t>
            </a:r>
          </a:p>
          <a:p>
            <a:pPr algn="just"/>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Ch… ào!</a:t>
            </a:r>
          </a:p>
          <a:p>
            <a:pPr algn="just"/>
            <a:r>
              <a:rPr lang="vi-VN" sz="1600" dirty="0">
                <a:latin typeface="Times New Roman" panose="02020603050405020304" pitchFamily="18" charset="0"/>
                <a:cs typeface="Times New Roman" panose="02020603050405020304" pitchFamily="18" charset="0"/>
              </a:rPr>
              <a:t>                        (Tắt </a:t>
            </a:r>
            <a:r>
              <a:rPr lang="vi-VN" sz="1600" dirty="0" smtClean="0">
                <a:latin typeface="Times New Roman" panose="02020603050405020304" pitchFamily="18" charset="0"/>
                <a:cs typeface="Times New Roman" panose="02020603050405020304" pitchFamily="18" charset="0"/>
              </a:rPr>
              <a:t>đèn)</a:t>
            </a:r>
            <a:endParaRPr lang="en-US" sz="1600" dirty="0" smtClean="0">
              <a:latin typeface="Times New Roman" panose="02020603050405020304" pitchFamily="18" charset="0"/>
              <a:cs typeface="Times New Roman" panose="02020603050405020304" pitchFamily="18" charset="0"/>
            </a:endParaRPr>
          </a:p>
          <a:p>
            <a:pPr algn="ctr"/>
            <a:r>
              <a:rPr lang="en-US" sz="1600" i="1" dirty="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						</a:t>
            </a:r>
            <a:r>
              <a:rPr lang="vi-VN" sz="1600" i="1" dirty="0" smtClean="0">
                <a:latin typeface="Times New Roman" panose="02020603050405020304" pitchFamily="18" charset="0"/>
                <a:cs typeface="Times New Roman" panose="02020603050405020304" pitchFamily="18" charset="0"/>
              </a:rPr>
              <a:t>Theo</a:t>
            </a:r>
            <a:r>
              <a:rPr lang="vi-VN" sz="1600" i="1"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HÀ VĂN CẦU – VŨ ĐÌNH PHÒNG</a:t>
            </a:r>
          </a:p>
        </p:txBody>
      </p:sp>
      <p:sp>
        <p:nvSpPr>
          <p:cNvPr id="8" name="Rectangle 7"/>
          <p:cNvSpPr/>
          <p:nvPr/>
        </p:nvSpPr>
        <p:spPr>
          <a:xfrm>
            <a:off x="3390900" y="623888"/>
            <a:ext cx="6096000" cy="430887"/>
          </a:xfrm>
          <a:prstGeom prst="rect">
            <a:avLst/>
          </a:prstGeom>
        </p:spPr>
        <p:txBody>
          <a:bodyPr>
            <a:spAutoFit/>
          </a:bodyPr>
          <a:lstStyle/>
          <a:p>
            <a:pPr algn="ctr"/>
            <a:r>
              <a:rPr lang="vi-VN" sz="2200" b="1" dirty="0">
                <a:solidFill>
                  <a:srgbClr val="FF0000"/>
                </a:solidFill>
                <a:latin typeface="+mj-lt"/>
              </a:rPr>
              <a:t>Người công dân số </a:t>
            </a:r>
            <a:r>
              <a:rPr lang="vi-VN" sz="2200" b="1" dirty="0" smtClean="0">
                <a:solidFill>
                  <a:srgbClr val="FF0000"/>
                </a:solidFill>
                <a:latin typeface="+mj-lt"/>
              </a:rPr>
              <a:t>Một</a:t>
            </a:r>
            <a:r>
              <a:rPr lang="en-US" sz="2200" b="1" dirty="0" smtClean="0">
                <a:solidFill>
                  <a:srgbClr val="FF0000"/>
                </a:solidFill>
                <a:latin typeface="+mj-lt"/>
              </a:rPr>
              <a:t>  </a:t>
            </a:r>
            <a:r>
              <a:rPr lang="vi-VN" sz="2200" b="1" i="1" dirty="0" smtClean="0">
                <a:solidFill>
                  <a:srgbClr val="FF0000"/>
                </a:solidFill>
                <a:latin typeface="+mj-lt"/>
              </a:rPr>
              <a:t>(</a:t>
            </a:r>
            <a:r>
              <a:rPr lang="en-US" sz="2200" b="1" i="1" dirty="0">
                <a:solidFill>
                  <a:srgbClr val="FF0000"/>
                </a:solidFill>
                <a:latin typeface="+mj-lt"/>
              </a:rPr>
              <a:t>T</a:t>
            </a:r>
            <a:r>
              <a:rPr lang="vi-VN" sz="2200" b="1" i="1" dirty="0">
                <a:solidFill>
                  <a:srgbClr val="FF0000"/>
                </a:solidFill>
                <a:latin typeface="+mj-lt"/>
              </a:rPr>
              <a:t>iếp theo)</a:t>
            </a:r>
            <a:endParaRPr lang="vi-VN" sz="2200" b="1" dirty="0">
              <a:solidFill>
                <a:srgbClr val="FF0000"/>
              </a:solidFill>
              <a:latin typeface="+mj-lt"/>
            </a:endParaRPr>
          </a:p>
        </p:txBody>
      </p:sp>
      <p:sp>
        <p:nvSpPr>
          <p:cNvPr id="9" name="Rectangle 15"/>
          <p:cNvSpPr>
            <a:spLocks noChangeArrowheads="1"/>
          </p:cNvSpPr>
          <p:nvPr/>
        </p:nvSpPr>
        <p:spPr bwMode="auto">
          <a:xfrm>
            <a:off x="4572000" y="333314"/>
            <a:ext cx="3200400" cy="400110"/>
          </a:xfrm>
          <a:prstGeom prst="rect">
            <a:avLst/>
          </a:prstGeom>
          <a:noFill/>
          <a:ln w="9525">
            <a:noFill/>
            <a:miter lim="800000"/>
          </a:ln>
          <a:effectLst/>
        </p:spPr>
        <p:txBody>
          <a:bodyPr wrap="square">
            <a:spAutoFit/>
          </a:bodyPr>
          <a:lstStyle/>
          <a:p>
            <a:pPr algn="ctr"/>
            <a:r>
              <a:rPr lang="en-US" sz="2000" b="1" u="sng" dirty="0" err="1" smtClean="0">
                <a:solidFill>
                  <a:srgbClr val="0033CC"/>
                </a:solidFill>
                <a:latin typeface="Times New Roman" panose="02020603050405020304" pitchFamily="18" charset="0"/>
              </a:rPr>
              <a:t>Tập</a:t>
            </a:r>
            <a:r>
              <a:rPr lang="en-US" sz="2000" b="1" u="sng" dirty="0" smtClean="0">
                <a:solidFill>
                  <a:srgbClr val="0033CC"/>
                </a:solidFill>
                <a:latin typeface="Times New Roman" panose="02020603050405020304" pitchFamily="18" charset="0"/>
              </a:rPr>
              <a:t> </a:t>
            </a:r>
            <a:r>
              <a:rPr lang="en-US" sz="2000" b="1" u="sng" dirty="0" err="1">
                <a:solidFill>
                  <a:srgbClr val="0033CC"/>
                </a:solidFill>
                <a:latin typeface="Times New Roman" panose="02020603050405020304" pitchFamily="18" charset="0"/>
              </a:rPr>
              <a:t>đọc</a:t>
            </a:r>
            <a:endParaRPr lang="en-US" sz="2000" b="1" u="sng" dirty="0">
              <a:solidFill>
                <a:srgbClr val="0033CC"/>
              </a:solidFill>
              <a:latin typeface="Times New Roman" panose="02020603050405020304" pitchFamily="18" charset="0"/>
            </a:endParaRPr>
          </a:p>
        </p:txBody>
      </p:sp>
      <p:sp>
        <p:nvSpPr>
          <p:cNvPr id="10" name="Rectangle 4"/>
          <p:cNvSpPr>
            <a:spLocks noChangeArrowheads="1"/>
          </p:cNvSpPr>
          <p:nvPr/>
        </p:nvSpPr>
        <p:spPr bwMode="auto">
          <a:xfrm>
            <a:off x="2362200" y="0"/>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2000" b="1" dirty="0" err="1">
                <a:solidFill>
                  <a:srgbClr val="6600CC"/>
                </a:solidFill>
                <a:latin typeface="Times New Roman" panose="02020603050405020304" pitchFamily="18" charset="0"/>
              </a:rPr>
              <a:t>Thứ</a:t>
            </a:r>
            <a:r>
              <a:rPr lang="en-US" altLang="en-US" sz="2000" b="1" dirty="0">
                <a:solidFill>
                  <a:srgbClr val="6600CC"/>
                </a:solidFill>
                <a:latin typeface="Times New Roman" panose="02020603050405020304" pitchFamily="18" charset="0"/>
              </a:rPr>
              <a:t> </a:t>
            </a:r>
            <a:r>
              <a:rPr lang="en-US" altLang="en-US" sz="2000" b="1" dirty="0" err="1" smtClean="0">
                <a:solidFill>
                  <a:srgbClr val="6600CC"/>
                </a:solidFill>
                <a:latin typeface="Times New Roman" panose="02020603050405020304" pitchFamily="18" charset="0"/>
              </a:rPr>
              <a:t>ba</a:t>
            </a:r>
            <a:r>
              <a:rPr lang="en-US" altLang="en-US" sz="2000" b="1" dirty="0" smtClean="0">
                <a:solidFill>
                  <a:srgbClr val="6600CC"/>
                </a:solidFill>
                <a:latin typeface="Times New Roman" panose="02020603050405020304" pitchFamily="18" charset="0"/>
              </a:rPr>
              <a:t> </a:t>
            </a:r>
            <a:r>
              <a:rPr lang="en-US" altLang="en-US" sz="2000" b="1" dirty="0" err="1">
                <a:solidFill>
                  <a:srgbClr val="6600CC"/>
                </a:solidFill>
                <a:latin typeface="Times New Roman" panose="02020603050405020304" pitchFamily="18" charset="0"/>
              </a:rPr>
              <a:t>ngày</a:t>
            </a:r>
            <a:r>
              <a:rPr lang="en-US" altLang="en-US" sz="2000" b="1" dirty="0">
                <a:solidFill>
                  <a:srgbClr val="6600CC"/>
                </a:solidFill>
                <a:latin typeface="Times New Roman" panose="02020603050405020304" pitchFamily="18" charset="0"/>
              </a:rPr>
              <a:t> </a:t>
            </a:r>
            <a:r>
              <a:rPr lang="en-US" altLang="en-US" sz="2000" b="1" dirty="0" smtClean="0">
                <a:solidFill>
                  <a:srgbClr val="6600CC"/>
                </a:solidFill>
                <a:latin typeface="Times New Roman" panose="02020603050405020304" pitchFamily="18" charset="0"/>
              </a:rPr>
              <a:t>16 </a:t>
            </a:r>
            <a:r>
              <a:rPr lang="en-US" altLang="en-US" sz="2000" b="1" dirty="0" err="1" smtClean="0">
                <a:solidFill>
                  <a:srgbClr val="6600CC"/>
                </a:solidFill>
                <a:latin typeface="Times New Roman" panose="02020603050405020304" pitchFamily="18" charset="0"/>
              </a:rPr>
              <a:t>tháng</a:t>
            </a:r>
            <a:r>
              <a:rPr lang="en-US" altLang="en-US" sz="2000" b="1" dirty="0" smtClean="0">
                <a:solidFill>
                  <a:srgbClr val="6600CC"/>
                </a:solidFill>
                <a:latin typeface="Times New Roman" panose="02020603050405020304" pitchFamily="18" charset="0"/>
              </a:rPr>
              <a:t> 01 </a:t>
            </a:r>
            <a:r>
              <a:rPr lang="en-US" altLang="en-US" sz="2000" b="1" dirty="0" err="1">
                <a:solidFill>
                  <a:srgbClr val="6600CC"/>
                </a:solidFill>
                <a:latin typeface="Times New Roman" panose="02020603050405020304" pitchFamily="18" charset="0"/>
              </a:rPr>
              <a:t>năm</a:t>
            </a:r>
            <a:r>
              <a:rPr lang="en-US" altLang="en-US" sz="2000" b="1" dirty="0">
                <a:solidFill>
                  <a:srgbClr val="6600CC"/>
                </a:solidFill>
                <a:latin typeface="Times New Roman" panose="02020603050405020304" pitchFamily="18" charset="0"/>
              </a:rPr>
              <a:t> </a:t>
            </a:r>
            <a:r>
              <a:rPr lang="en-US" altLang="en-US" sz="2000" b="1" dirty="0" smtClean="0">
                <a:solidFill>
                  <a:srgbClr val="6600CC"/>
                </a:solidFill>
                <a:latin typeface="Times New Roman" panose="02020603050405020304" pitchFamily="18" charset="0"/>
              </a:rPr>
              <a:t>2024</a:t>
            </a:r>
            <a:endParaRPr lang="en-US" altLang="en-US" sz="2000" b="1" dirty="0">
              <a:solidFill>
                <a:srgbClr val="6600CC"/>
              </a:solidFill>
              <a:latin typeface="Times New Roman" panose="02020603050405020304" pitchFamily="18" charset="0"/>
            </a:endParaRPr>
          </a:p>
        </p:txBody>
      </p:sp>
      <p:sp>
        <p:nvSpPr>
          <p:cNvPr id="11" name="Rectangle 10"/>
          <p:cNvSpPr/>
          <p:nvPr/>
        </p:nvSpPr>
        <p:spPr>
          <a:xfrm>
            <a:off x="185736" y="958175"/>
            <a:ext cx="1905000" cy="5262979"/>
          </a:xfrm>
          <a:prstGeom prst="rect">
            <a:avLst/>
          </a:prstGeom>
        </p:spPr>
        <p:txBody>
          <a:bodyPr wrap="square">
            <a:spAutoFit/>
          </a:bodyPr>
          <a:lstStyle/>
          <a:p>
            <a:r>
              <a:rPr lang="vi-VN" sz="1600" b="1" dirty="0">
                <a:latin typeface="Times New Roman" panose="02020603050405020304" pitchFamily="18" charset="0"/>
                <a:cs typeface="Times New Roman" panose="02020603050405020304" pitchFamily="18" charset="0"/>
              </a:rPr>
              <a:t>Lê:                   </a:t>
            </a:r>
            <a:endParaRPr lang="en-US" sz="1600" b="1" dirty="0" smtClean="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Thành</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Lê</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Thành</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Lê</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Mai</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Thành</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Mai</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endParaRPr lang="vi-VN" sz="1600" b="1" dirty="0">
              <a:latin typeface="Times New Roman" panose="02020603050405020304" pitchFamily="18" charset="0"/>
              <a:cs typeface="Times New Roman" panose="02020603050405020304" pitchFamily="18" charset="0"/>
            </a:endParaRPr>
          </a:p>
          <a:p>
            <a:r>
              <a:rPr lang="vi-VN" sz="1600" b="1" dirty="0">
                <a:latin typeface="Times New Roman" panose="02020603050405020304" pitchFamily="18" charset="0"/>
                <a:cs typeface="Times New Roman" panose="02020603050405020304" pitchFamily="18" charset="0"/>
              </a:rPr>
              <a:t>Thành: </a:t>
            </a:r>
            <a:endParaRPr lang="en-US" sz="1600" b="1" dirty="0" smtClean="0">
              <a:latin typeface="Times New Roman" panose="02020603050405020304" pitchFamily="18" charset="0"/>
              <a:cs typeface="Times New Roman" panose="02020603050405020304" pitchFamily="18" charset="0"/>
            </a:endParaRPr>
          </a:p>
          <a:p>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Mai</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Lê</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Thành</a:t>
            </a:r>
            <a:r>
              <a:rPr lang="vi-VN"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r>
              <a:rPr lang="vi-VN" sz="1600" b="1" dirty="0" smtClean="0">
                <a:latin typeface="Times New Roman" panose="02020603050405020304" pitchFamily="18" charset="0"/>
                <a:cs typeface="Times New Roman" panose="02020603050405020304" pitchFamily="18" charset="0"/>
              </a:rPr>
              <a:t>Lê</a:t>
            </a:r>
            <a:r>
              <a:rPr lang="vi-VN" sz="1600" b="1" dirty="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104776" y="76200"/>
            <a:ext cx="11930064" cy="6767512"/>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3"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49745" y="27728"/>
            <a:ext cx="1053849" cy="786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472775">
            <a:off x="151754" y="5956534"/>
            <a:ext cx="755710" cy="1017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11122128" y="6178180"/>
            <a:ext cx="892071" cy="665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11231488" y="-89454"/>
            <a:ext cx="665895" cy="88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5842034"/>
      </p:ext>
    </p:extLst>
  </p:cSld>
  <p:clrMapOvr>
    <a:masterClrMapping/>
  </p:clrMapOvr>
  <p:timing>
    <p:tnLst>
      <p:par>
        <p:cTn id="1" dur="indefinite" restart="never" nodeType="tmRoot"/>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2209800" y="331788"/>
            <a:ext cx="8077200" cy="457200"/>
          </a:xfrm>
          <a:prstGeom prst="rect">
            <a:avLst/>
          </a:prstGeom>
          <a:noFill/>
          <a:ln>
            <a:noFill/>
          </a:ln>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fontAlgn="auto" hangingPunct="1">
              <a:spcBef>
                <a:spcPts val="0"/>
              </a:spcBef>
              <a:spcAft>
                <a:spcPts val="0"/>
              </a:spcAft>
              <a:defRPr/>
            </a:pPr>
            <a:r>
              <a:rPr lang="en-US" altLang="en-US" sz="2400" b="0" i="0">
                <a:solidFill>
                  <a:schemeClr val="tx1"/>
                </a:solidFill>
                <a:effectLst>
                  <a:outerShdw blurRad="38100" dist="38100" dir="2700000" algn="tl">
                    <a:srgbClr val="C0C0C0"/>
                  </a:outerShdw>
                </a:effectLst>
                <a:cs typeface="+mn-cs"/>
              </a:rPr>
              <a:t>    </a:t>
            </a:r>
          </a:p>
        </p:txBody>
      </p:sp>
      <p:sp>
        <p:nvSpPr>
          <p:cNvPr id="68613" name="TextBox 1"/>
          <p:cNvSpPr txBox="1">
            <a:spLocks noChangeArrowheads="1"/>
          </p:cNvSpPr>
          <p:nvPr/>
        </p:nvSpPr>
        <p:spPr bwMode="auto">
          <a:xfrm>
            <a:off x="211825" y="2951511"/>
            <a:ext cx="11522976" cy="14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hangingPunct="1">
              <a:lnSpc>
                <a:spcPct val="150000"/>
              </a:lnSpc>
              <a:spcBef>
                <a:spcPct val="0"/>
              </a:spcBef>
              <a:buNone/>
            </a:pP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smtClean="0">
                <a:solidFill>
                  <a:srgbClr val="FF0000"/>
                </a:solidFill>
                <a:latin typeface="Times New Roman" panose="02020603050405020304" pitchFamily="18" charset="0"/>
                <a:cs typeface="Times New Roman" panose="02020603050405020304" pitchFamily="18" charset="0"/>
              </a:rPr>
              <a:t>  - </a:t>
            </a:r>
            <a:r>
              <a:rPr lang="en-US" altLang="vi-VN" sz="3200" b="1" dirty="0" err="1" smtClean="0">
                <a:solidFill>
                  <a:srgbClr val="FF0000"/>
                </a:solidFill>
                <a:latin typeface="Times New Roman" panose="02020603050405020304" pitchFamily="18" charset="0"/>
                <a:cs typeface="Times New Roman" panose="02020603050405020304" pitchFamily="18" charset="0"/>
              </a:rPr>
              <a:t>Lời</a:t>
            </a:r>
            <a:r>
              <a:rPr lang="en-US" altLang="vi-VN" sz="3200" b="1" dirty="0" smtClean="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anh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Thành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hồ</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hởi</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thể</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hiện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tâm</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trạng</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phấn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chấn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vì</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sắp</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được</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lên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đường</a:t>
            </a:r>
            <a:r>
              <a:rPr lang="en-US" altLang="vi-VN" sz="3200" b="1" dirty="0" smtClean="0">
                <a:solidFill>
                  <a:srgbClr val="0000CC"/>
                </a:solidFill>
                <a:latin typeface="Times New Roman" panose="02020603050405020304" pitchFamily="18" charset="0"/>
                <a:cs typeface="Times New Roman" panose="02020603050405020304" pitchFamily="18" charset="0"/>
              </a:rPr>
              <a:t>.</a:t>
            </a:r>
            <a:endParaRPr lang="en-US" altLang="vi-VN" sz="3200" b="1" dirty="0">
              <a:solidFill>
                <a:srgbClr val="0000CC"/>
              </a:solidFill>
              <a:latin typeface="Times New Roman" panose="02020603050405020304" pitchFamily="18" charset="0"/>
              <a:cs typeface="Times New Roman" panose="02020603050405020304" pitchFamily="18" charset="0"/>
            </a:endParaRPr>
          </a:p>
        </p:txBody>
      </p:sp>
      <p:sp>
        <p:nvSpPr>
          <p:cNvPr id="9" name="TextBox 1"/>
          <p:cNvSpPr txBox="1">
            <a:spLocks noChangeArrowheads="1"/>
          </p:cNvSpPr>
          <p:nvPr/>
        </p:nvSpPr>
        <p:spPr bwMode="auto">
          <a:xfrm>
            <a:off x="211824" y="68262"/>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ba</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16 </a:t>
            </a:r>
            <a:r>
              <a:rPr lang="en-US" altLang="en-US" sz="3200" b="1" dirty="0" err="1">
                <a:solidFill>
                  <a:srgbClr val="0000CC"/>
                </a:solidFill>
                <a:latin typeface="Times New Roman" panose="02020603050405020304" pitchFamily="18" charset="0"/>
                <a:cs typeface="Times New Roman" panose="02020603050405020304" pitchFamily="18" charset="0"/>
              </a:rPr>
              <a:t>tháng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01 </a:t>
            </a:r>
            <a:r>
              <a:rPr lang="en-US" altLang="en-US" sz="3200" b="1" dirty="0" err="1">
                <a:solidFill>
                  <a:srgbClr val="0000CC"/>
                </a:solidFill>
                <a:latin typeface="Times New Roman" panose="02020603050405020304" pitchFamily="18" charset="0"/>
                <a:cs typeface="Times New Roman" panose="02020603050405020304" pitchFamily="18" charset="0"/>
              </a:rPr>
              <a:t>năm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2024</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smtClean="0">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grpSp>
        <p:nvGrpSpPr>
          <p:cNvPr id="11" name="Group 47"/>
          <p:cNvGrpSpPr/>
          <p:nvPr/>
        </p:nvGrpSpPr>
        <p:grpSpPr bwMode="auto">
          <a:xfrm>
            <a:off x="-52571" y="33337"/>
            <a:ext cx="12168901" cy="6900863"/>
            <a:chOff x="-92" y="-27"/>
            <a:chExt cx="5859" cy="4347"/>
          </a:xfrm>
        </p:grpSpPr>
        <p:sp>
          <p:nvSpPr>
            <p:cNvPr id="12" name="Rectangle 11"/>
            <p:cNvSpPr>
              <a:spLocks noChangeArrowheads="1"/>
            </p:cNvSpPr>
            <p:nvPr/>
          </p:nvSpPr>
          <p:spPr bwMode="auto">
            <a:xfrm>
              <a:off x="-67" y="0"/>
              <a:ext cx="5834"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3"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68"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2" descr="POINSET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84942">
              <a:off x="-92"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 name="TextBox 1"/>
          <p:cNvSpPr txBox="1">
            <a:spLocks noChangeArrowheads="1"/>
          </p:cNvSpPr>
          <p:nvPr/>
        </p:nvSpPr>
        <p:spPr bwMode="auto">
          <a:xfrm>
            <a:off x="609600" y="4488715"/>
            <a:ext cx="11201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pPr>
            <a:r>
              <a:rPr lang="en-US" altLang="vi-VN" sz="3200" b="1" dirty="0" err="1" smtClean="0">
                <a:solidFill>
                  <a:srgbClr val="FF0000"/>
                </a:solidFill>
                <a:latin typeface="Times New Roman" panose="02020603050405020304" pitchFamily="18" charset="0"/>
                <a:cs typeface="Times New Roman" panose="02020603050405020304" pitchFamily="18" charset="0"/>
              </a:rPr>
              <a:t>Lời</a:t>
            </a:r>
            <a:r>
              <a:rPr lang="en-US" altLang="vi-VN" sz="3200" b="1" dirty="0" smtClean="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anh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Lê</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thể</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hiện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thái</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độ</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quan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tâm</a:t>
            </a:r>
            <a:r>
              <a:rPr lang="en-US" altLang="vi-VN" sz="3200" b="1" dirty="0">
                <a:solidFill>
                  <a:srgbClr val="0000CC"/>
                </a:solidFill>
                <a:latin typeface="Times New Roman" panose="02020603050405020304" pitchFamily="18" charset="0"/>
                <a:cs typeface="Times New Roman" panose="02020603050405020304" pitchFamily="18" charset="0"/>
              </a:rPr>
              <a:t>, lo </a:t>
            </a:r>
            <a:r>
              <a:rPr lang="en-US" altLang="vi-VN" sz="3200" b="1" dirty="0" err="1">
                <a:solidFill>
                  <a:srgbClr val="0000CC"/>
                </a:solidFill>
                <a:latin typeface="Times New Roman" panose="02020603050405020304" pitchFamily="18" charset="0"/>
                <a:cs typeface="Times New Roman" panose="02020603050405020304" pitchFamily="18" charset="0"/>
              </a:rPr>
              <a:t>lắng</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cho</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bạn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mình</a:t>
            </a:r>
            <a:r>
              <a:rPr lang="en-US" altLang="vi-VN" sz="3200" b="1" dirty="0" smtClean="0">
                <a:solidFill>
                  <a:srgbClr val="0000CC"/>
                </a:solidFill>
                <a:latin typeface="Times New Roman" panose="02020603050405020304" pitchFamily="18" charset="0"/>
                <a:cs typeface="Times New Roman" panose="02020603050405020304" pitchFamily="18" charset="0"/>
              </a:rPr>
              <a:t>.</a:t>
            </a:r>
            <a:endParaRPr lang="en-US" altLang="vi-VN" sz="3200" b="1" dirty="0">
              <a:solidFill>
                <a:srgbClr val="0000CC"/>
              </a:solidFill>
              <a:latin typeface="Times New Roman" panose="02020603050405020304" pitchFamily="18" charset="0"/>
              <a:cs typeface="Times New Roman" panose="02020603050405020304" pitchFamily="18" charset="0"/>
            </a:endParaRPr>
          </a:p>
        </p:txBody>
      </p:sp>
      <p:sp>
        <p:nvSpPr>
          <p:cNvPr id="21" name="TextBox 1"/>
          <p:cNvSpPr txBox="1">
            <a:spLocks noChangeArrowheads="1"/>
          </p:cNvSpPr>
          <p:nvPr/>
        </p:nvSpPr>
        <p:spPr bwMode="auto">
          <a:xfrm>
            <a:off x="609600" y="5334000"/>
            <a:ext cx="8382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pPr>
            <a:r>
              <a:rPr lang="en-US" altLang="vi-VN" sz="3200" b="1" dirty="0" err="1" smtClean="0">
                <a:solidFill>
                  <a:srgbClr val="FF0000"/>
                </a:solidFill>
                <a:latin typeface="Times New Roman" panose="02020603050405020304" pitchFamily="18" charset="0"/>
                <a:cs typeface="Times New Roman" panose="02020603050405020304" pitchFamily="18" charset="0"/>
              </a:rPr>
              <a:t>Lời</a:t>
            </a:r>
            <a:r>
              <a:rPr lang="en-US" altLang="vi-VN" sz="3200" b="1" dirty="0" smtClean="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anh</a:t>
            </a:r>
            <a:r>
              <a:rPr lang="en-US" altLang="vi-VN" sz="3200" b="1" dirty="0">
                <a:solidFill>
                  <a:srgbClr val="FF0000"/>
                </a:solidFill>
                <a:latin typeface="Times New Roman" panose="02020603050405020304" pitchFamily="18" charset="0"/>
                <a:cs typeface="Times New Roman" panose="02020603050405020304" pitchFamily="18" charset="0"/>
              </a:rPr>
              <a:t> Mai: </a:t>
            </a:r>
            <a:r>
              <a:rPr lang="en-US" altLang="vi-VN" sz="3200" b="1" dirty="0" err="1">
                <a:solidFill>
                  <a:srgbClr val="0000CC"/>
                </a:solidFill>
                <a:latin typeface="Times New Roman" panose="02020603050405020304" pitchFamily="18" charset="0"/>
                <a:cs typeface="Times New Roman" panose="02020603050405020304" pitchFamily="18" charset="0"/>
              </a:rPr>
              <a:t>điềm</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tĩnh</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từng</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smtClean="0">
                <a:solidFill>
                  <a:srgbClr val="0000CC"/>
                </a:solidFill>
                <a:latin typeface="Times New Roman" panose="02020603050405020304" pitchFamily="18" charset="0"/>
                <a:cs typeface="Times New Roman" panose="02020603050405020304" pitchFamily="18" charset="0"/>
              </a:rPr>
              <a:t>trải</a:t>
            </a:r>
            <a:r>
              <a:rPr lang="en-US" altLang="vi-VN" sz="3200" b="1" dirty="0" smtClean="0">
                <a:solidFill>
                  <a:srgbClr val="0000CC"/>
                </a:solidFill>
                <a:latin typeface="Times New Roman" panose="02020603050405020304" pitchFamily="18" charset="0"/>
                <a:cs typeface="Times New Roman" panose="02020603050405020304" pitchFamily="18" charset="0"/>
              </a:rPr>
              <a:t> </a:t>
            </a:r>
            <a:r>
              <a:rPr lang="en-US" altLang="vi-VN" sz="3200" b="1" dirty="0">
                <a:solidFill>
                  <a:srgbClr val="0000CC"/>
                </a:solidFill>
                <a:latin typeface="Times New Roman" panose="02020603050405020304" pitchFamily="18" charset="0"/>
                <a:cs typeface="Times New Roman" panose="02020603050405020304" pitchFamily="18" charset="0"/>
              </a:rPr>
              <a:t>.</a:t>
            </a:r>
            <a:endParaRPr lang="vi-VN" altLang="vi-VN" sz="32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594937" y="2089666"/>
            <a:ext cx="4262705" cy="646331"/>
          </a:xfrm>
          <a:prstGeom prst="rect">
            <a:avLst/>
          </a:prstGeom>
          <a:solidFill>
            <a:schemeClr val="accent5">
              <a:lumMod val="60000"/>
              <a:lumOff val="40000"/>
            </a:schemeClr>
          </a:solidFill>
        </p:spPr>
        <p:txBody>
          <a:bodyPr wrap="none">
            <a:spAutoFit/>
          </a:bodyPr>
          <a:lstStyle/>
          <a:p>
            <a:r>
              <a:rPr lang="en-US" altLang="en-US" sz="3600" b="1" dirty="0" err="1" smtClean="0">
                <a:solidFill>
                  <a:srgbClr val="0000FF"/>
                </a:solidFill>
                <a:latin typeface="Times New Roman" panose="02020603050405020304" pitchFamily="18" charset="0"/>
              </a:rPr>
              <a:t>Luyện</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đọc</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diễn</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cảm</a:t>
            </a:r>
            <a:endParaRPr lang="en-US" sz="3600" dirty="0">
              <a:solidFill>
                <a:srgbClr val="0000FF"/>
              </a:solidFill>
            </a:endParaRPr>
          </a:p>
        </p:txBody>
      </p:sp>
    </p:spTree>
    <p:extLst>
      <p:ext uri="{BB962C8B-B14F-4D97-AF65-F5344CB8AC3E}">
        <p14:creationId xmlns:p14="http://schemas.microsoft.com/office/powerpoint/2010/main" xmlns="" val="36638741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fade">
                                      <p:cBhvr>
                                        <p:cTn id="7" dur="500"/>
                                        <p:tgtEl>
                                          <p:spTgt spid="68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E6CE542-F0CC-428C-8261-2A733D3CF2F7}" type="slidenum">
              <a:rPr lang="en-US" smtClean="0"/>
              <a:pPr/>
              <a:t>25</a:t>
            </a:fld>
            <a:endParaRPr lang="en-US"/>
          </a:p>
        </p:txBody>
      </p:sp>
      <p:sp>
        <p:nvSpPr>
          <p:cNvPr id="7" name="Rectangle 6"/>
          <p:cNvSpPr/>
          <p:nvPr/>
        </p:nvSpPr>
        <p:spPr>
          <a:xfrm>
            <a:off x="1447800" y="1447800"/>
            <a:ext cx="10439400" cy="5539978"/>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 (Có tiếng gõ cửa. Anh Mai vào.)</a:t>
            </a:r>
          </a:p>
          <a:p>
            <a:pPr algn="just"/>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(Với anh Lê) Chào ông. (Quay sang anh Thành) Anh Thành ạ, tôi đã xin được cho anh một chân phụ bếp.</a:t>
            </a:r>
          </a:p>
          <a:p>
            <a:pPr algn="just"/>
            <a:r>
              <a:rPr lang="vi-VN" sz="2200" dirty="0" smtClean="0">
                <a:latin typeface="Times New Roman" panose="02020603050405020304" pitchFamily="18" charset="0"/>
                <a:cs typeface="Times New Roman" panose="02020603050405020304" pitchFamily="18" charset="0"/>
              </a:rPr>
              <a:t>- Cảm ơn anh. Bao giờ phải trình diện?</a:t>
            </a:r>
          </a:p>
          <a:p>
            <a:pPr algn="just"/>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Càng sớm càng tốt. Nhưng đêm nay anh hãy nghĩ kĩ đi đã. Vất vả, khó nhọc lắm đấy. Sóng Biển Đỏ rất dữ dội, có thể chết được. Mà chết thì người ta bỏ vào áo quan, bắn một loạt súng chào, rồi “A-lê hấp!”, cho phăng xuống biển là rồi đời.</a:t>
            </a:r>
          </a:p>
          <a:p>
            <a:pPr algn="just"/>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Tôi nghĩ kĩ lắm rồi. Làm thân nô lệ mà muốn xoá bỏ kiếp nô lệ thì sẽ thành công dân, còn yên phận nô lệ thì mãi mãi là đầy tớ cho người ta…. Đi ngay có được không, anh?</a:t>
            </a:r>
          </a:p>
          <a:p>
            <a:pPr algn="just"/>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Cũng được.</a:t>
            </a:r>
          </a:p>
          <a:p>
            <a:pPr algn="just"/>
            <a:r>
              <a:rPr lang="vi-VN" sz="2200" dirty="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Thành cho sách vào túi quần áo, khoác lên vai.)</a:t>
            </a:r>
          </a:p>
          <a:p>
            <a:pPr algn="just"/>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Này… Còn ngọn đèn hoa kì…</a:t>
            </a:r>
          </a:p>
          <a:p>
            <a:pPr algn="just"/>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Sẽ có một ngọn đèn khác anh ạ. Chào anh nhé! (Cùng Mai đi ra cửa)</a:t>
            </a:r>
          </a:p>
          <a:p>
            <a:pPr algn="just"/>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Ch… ào!</a:t>
            </a:r>
          </a:p>
          <a:p>
            <a:pPr algn="just"/>
            <a:r>
              <a:rPr lang="vi-VN" sz="2200" dirty="0">
                <a:latin typeface="Times New Roman" panose="02020603050405020304" pitchFamily="18" charset="0"/>
                <a:cs typeface="Times New Roman" panose="02020603050405020304" pitchFamily="18" charset="0"/>
              </a:rPr>
              <a:t>                        (Tắt </a:t>
            </a:r>
            <a:r>
              <a:rPr lang="vi-VN" sz="2200" dirty="0" smtClean="0">
                <a:latin typeface="Times New Roman" panose="02020603050405020304" pitchFamily="18" charset="0"/>
                <a:cs typeface="Times New Roman" panose="02020603050405020304" pitchFamily="18" charset="0"/>
              </a:rPr>
              <a:t>đèn)</a:t>
            </a:r>
          </a:p>
          <a:p>
            <a:pPr algn="ctr"/>
            <a:r>
              <a:rPr lang="en-US" sz="2200" i="1" dirty="0" smtClean="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p:txBody>
      </p:sp>
      <p:sp>
        <p:nvSpPr>
          <p:cNvPr id="8" name="Rectangle 7"/>
          <p:cNvSpPr/>
          <p:nvPr/>
        </p:nvSpPr>
        <p:spPr>
          <a:xfrm>
            <a:off x="3390900" y="683180"/>
            <a:ext cx="6096000" cy="523220"/>
          </a:xfrm>
          <a:prstGeom prst="rect">
            <a:avLst/>
          </a:prstGeom>
        </p:spPr>
        <p:txBody>
          <a:bodyPr>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Người công dân số </a:t>
            </a:r>
            <a:r>
              <a:rPr lang="vi-VN" sz="2800" b="1" dirty="0" smtClean="0">
                <a:solidFill>
                  <a:srgbClr val="FF0000"/>
                </a:solidFill>
                <a:latin typeface="Times New Roman" panose="02020603050405020304" pitchFamily="18" charset="0"/>
                <a:cs typeface="Times New Roman" panose="02020603050405020304" pitchFamily="18" charset="0"/>
              </a:rPr>
              <a:t>Một</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i="1" dirty="0" smtClean="0">
                <a:solidFill>
                  <a:srgbClr val="FF0000"/>
                </a:solidFill>
                <a:latin typeface="Times New Roman" panose="02020603050405020304" pitchFamily="18" charset="0"/>
                <a:cs typeface="Times New Roman" panose="02020603050405020304" pitchFamily="18" charset="0"/>
              </a:rPr>
              <a:t>(</a:t>
            </a:r>
            <a:r>
              <a:rPr lang="en-US" sz="2800" b="1" i="1" dirty="0">
                <a:solidFill>
                  <a:srgbClr val="FF0000"/>
                </a:solidFill>
                <a:latin typeface="Times New Roman" panose="02020603050405020304" pitchFamily="18" charset="0"/>
                <a:cs typeface="Times New Roman" panose="02020603050405020304" pitchFamily="18" charset="0"/>
              </a:rPr>
              <a:t>T</a:t>
            </a:r>
            <a:r>
              <a:rPr lang="vi-VN" sz="2800" b="1" i="1" dirty="0">
                <a:solidFill>
                  <a:srgbClr val="FF0000"/>
                </a:solidFill>
                <a:latin typeface="Times New Roman" panose="02020603050405020304" pitchFamily="18" charset="0"/>
                <a:cs typeface="Times New Roman" panose="02020603050405020304" pitchFamily="18" charset="0"/>
              </a:rPr>
              <a:t>iếp theo)</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15"/>
          <p:cNvSpPr>
            <a:spLocks noChangeArrowheads="1"/>
          </p:cNvSpPr>
          <p:nvPr/>
        </p:nvSpPr>
        <p:spPr bwMode="auto">
          <a:xfrm>
            <a:off x="4572000" y="333314"/>
            <a:ext cx="3200400" cy="430887"/>
          </a:xfrm>
          <a:prstGeom prst="rect">
            <a:avLst/>
          </a:prstGeom>
          <a:noFill/>
          <a:ln w="9525">
            <a:noFill/>
            <a:miter lim="800000"/>
          </a:ln>
          <a:effectLst/>
        </p:spPr>
        <p:txBody>
          <a:bodyPr wrap="square">
            <a:spAutoFit/>
          </a:bodyPr>
          <a:lstStyle/>
          <a:p>
            <a:pPr algn="ctr"/>
            <a:r>
              <a:rPr lang="en-US" sz="2200" b="1" u="sng" dirty="0" err="1" smtClean="0">
                <a:solidFill>
                  <a:srgbClr val="0033CC"/>
                </a:solidFill>
                <a:latin typeface="Times New Roman" panose="02020603050405020304" pitchFamily="18" charset="0"/>
              </a:rPr>
              <a:t>Tập</a:t>
            </a:r>
            <a:r>
              <a:rPr lang="en-US" sz="2200" b="1" u="sng" dirty="0" smtClean="0">
                <a:solidFill>
                  <a:srgbClr val="0033CC"/>
                </a:solidFill>
                <a:latin typeface="Times New Roman" panose="02020603050405020304" pitchFamily="18" charset="0"/>
              </a:rPr>
              <a:t> </a:t>
            </a:r>
            <a:r>
              <a:rPr lang="en-US" sz="2200" b="1" u="sng" dirty="0" err="1">
                <a:solidFill>
                  <a:srgbClr val="0033CC"/>
                </a:solidFill>
                <a:latin typeface="Times New Roman" panose="02020603050405020304" pitchFamily="18" charset="0"/>
              </a:rPr>
              <a:t>đọc</a:t>
            </a:r>
            <a:endParaRPr lang="en-US" sz="2200" b="1" u="sng" dirty="0">
              <a:solidFill>
                <a:srgbClr val="0033CC"/>
              </a:solidFill>
              <a:latin typeface="Times New Roman" panose="02020603050405020304" pitchFamily="18" charset="0"/>
            </a:endParaRPr>
          </a:p>
        </p:txBody>
      </p:sp>
      <p:sp>
        <p:nvSpPr>
          <p:cNvPr id="10" name="Rectangle 4"/>
          <p:cNvSpPr>
            <a:spLocks noChangeArrowheads="1"/>
          </p:cNvSpPr>
          <p:nvPr/>
        </p:nvSpPr>
        <p:spPr bwMode="auto">
          <a:xfrm>
            <a:off x="2362200" y="0"/>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2200" b="1" dirty="0" err="1">
                <a:solidFill>
                  <a:srgbClr val="6600CC"/>
                </a:solidFill>
                <a:latin typeface="Times New Roman" panose="02020603050405020304" pitchFamily="18" charset="0"/>
              </a:rPr>
              <a:t>Thứ</a:t>
            </a:r>
            <a:r>
              <a:rPr lang="en-US" altLang="en-US" sz="2200" b="1" dirty="0">
                <a:solidFill>
                  <a:srgbClr val="6600CC"/>
                </a:solidFill>
                <a:latin typeface="Times New Roman" panose="02020603050405020304" pitchFamily="18" charset="0"/>
              </a:rPr>
              <a:t> </a:t>
            </a:r>
            <a:r>
              <a:rPr lang="en-US" altLang="en-US" sz="2200" b="1" dirty="0" err="1" smtClean="0">
                <a:solidFill>
                  <a:srgbClr val="6600CC"/>
                </a:solidFill>
                <a:latin typeface="Times New Roman" panose="02020603050405020304" pitchFamily="18" charset="0"/>
              </a:rPr>
              <a:t>ba</a:t>
            </a:r>
            <a:r>
              <a:rPr lang="en-US" altLang="en-US" sz="2200" b="1" dirty="0" smtClean="0">
                <a:solidFill>
                  <a:srgbClr val="6600CC"/>
                </a:solidFill>
                <a:latin typeface="Times New Roman" panose="02020603050405020304" pitchFamily="18" charset="0"/>
              </a:rPr>
              <a:t> </a:t>
            </a:r>
            <a:r>
              <a:rPr lang="en-US" altLang="en-US" sz="2200" b="1" dirty="0" err="1">
                <a:solidFill>
                  <a:srgbClr val="6600CC"/>
                </a:solidFill>
                <a:latin typeface="Times New Roman" panose="02020603050405020304" pitchFamily="18" charset="0"/>
              </a:rPr>
              <a:t>ngày</a:t>
            </a:r>
            <a:r>
              <a:rPr lang="en-US" altLang="en-US" sz="2200" b="1" dirty="0">
                <a:solidFill>
                  <a:srgbClr val="6600CC"/>
                </a:solidFill>
                <a:latin typeface="Times New Roman" panose="02020603050405020304" pitchFamily="18" charset="0"/>
              </a:rPr>
              <a:t> </a:t>
            </a:r>
            <a:r>
              <a:rPr lang="en-US" altLang="en-US" sz="2200" b="1" dirty="0" smtClean="0">
                <a:solidFill>
                  <a:srgbClr val="6600CC"/>
                </a:solidFill>
                <a:latin typeface="Times New Roman" panose="02020603050405020304" pitchFamily="18" charset="0"/>
              </a:rPr>
              <a:t>16 </a:t>
            </a:r>
            <a:r>
              <a:rPr lang="en-US" altLang="en-US" sz="2200" b="1" dirty="0" err="1">
                <a:solidFill>
                  <a:srgbClr val="6600CC"/>
                </a:solidFill>
                <a:latin typeface="Times New Roman" panose="02020603050405020304" pitchFamily="18" charset="0"/>
              </a:rPr>
              <a:t>tháng</a:t>
            </a:r>
            <a:r>
              <a:rPr lang="en-US" altLang="en-US" sz="2200" b="1" dirty="0">
                <a:solidFill>
                  <a:srgbClr val="6600CC"/>
                </a:solidFill>
                <a:latin typeface="Times New Roman" panose="02020603050405020304" pitchFamily="18" charset="0"/>
              </a:rPr>
              <a:t> </a:t>
            </a:r>
            <a:r>
              <a:rPr lang="en-US" altLang="en-US" sz="2200" b="1" dirty="0" smtClean="0">
                <a:solidFill>
                  <a:srgbClr val="6600CC"/>
                </a:solidFill>
                <a:latin typeface="Times New Roman" panose="02020603050405020304" pitchFamily="18" charset="0"/>
              </a:rPr>
              <a:t>01 </a:t>
            </a:r>
            <a:r>
              <a:rPr lang="en-US" altLang="en-US" sz="2200" b="1" dirty="0" err="1">
                <a:solidFill>
                  <a:srgbClr val="6600CC"/>
                </a:solidFill>
                <a:latin typeface="Times New Roman" panose="02020603050405020304" pitchFamily="18" charset="0"/>
              </a:rPr>
              <a:t>năm</a:t>
            </a:r>
            <a:r>
              <a:rPr lang="en-US" altLang="en-US" sz="2200" b="1" dirty="0">
                <a:solidFill>
                  <a:srgbClr val="6600CC"/>
                </a:solidFill>
                <a:latin typeface="Times New Roman" panose="02020603050405020304" pitchFamily="18" charset="0"/>
              </a:rPr>
              <a:t> </a:t>
            </a:r>
            <a:r>
              <a:rPr lang="en-US" altLang="en-US" sz="2200" b="1" dirty="0" smtClean="0">
                <a:solidFill>
                  <a:srgbClr val="6600CC"/>
                </a:solidFill>
                <a:latin typeface="Times New Roman" panose="02020603050405020304" pitchFamily="18" charset="0"/>
              </a:rPr>
              <a:t>2024</a:t>
            </a:r>
            <a:endParaRPr lang="en-US" altLang="en-US" sz="2200" b="1" dirty="0">
              <a:solidFill>
                <a:srgbClr val="6600CC"/>
              </a:solidFill>
              <a:latin typeface="Times New Roman" panose="02020603050405020304" pitchFamily="18" charset="0"/>
            </a:endParaRPr>
          </a:p>
        </p:txBody>
      </p:sp>
      <p:sp>
        <p:nvSpPr>
          <p:cNvPr id="11" name="Rectangle 10"/>
          <p:cNvSpPr/>
          <p:nvPr/>
        </p:nvSpPr>
        <p:spPr>
          <a:xfrm>
            <a:off x="185736" y="1847751"/>
            <a:ext cx="1262064" cy="4493538"/>
          </a:xfrm>
          <a:prstGeom prst="rect">
            <a:avLst/>
          </a:prstGeom>
        </p:spPr>
        <p:txBody>
          <a:bodyPr wrap="square">
            <a:spAutoFit/>
          </a:bodyPr>
          <a:lstStyle/>
          <a:p>
            <a:r>
              <a:rPr lang="vi-VN" sz="2200" b="1" dirty="0" smtClean="0">
                <a:latin typeface="Times New Roman" panose="02020603050405020304" pitchFamily="18" charset="0"/>
                <a:cs typeface="Times New Roman" panose="02020603050405020304" pitchFamily="18" charset="0"/>
              </a:rPr>
              <a:t>Mai</a:t>
            </a:r>
            <a:r>
              <a:rPr lang="vi-VN"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r>
              <a:rPr lang="vi-VN"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r>
              <a:rPr lang="vi-VN" sz="2200" b="1" dirty="0" smtClean="0">
                <a:latin typeface="Times New Roman" panose="02020603050405020304" pitchFamily="18" charset="0"/>
                <a:cs typeface="Times New Roman" panose="02020603050405020304" pitchFamily="18" charset="0"/>
              </a:rPr>
              <a:t>Thành</a:t>
            </a:r>
            <a:r>
              <a:rPr lang="vi-VN" sz="2200" b="1" dirty="0">
                <a:latin typeface="Times New Roman" panose="02020603050405020304" pitchFamily="18" charset="0"/>
                <a:cs typeface="Times New Roman" panose="02020603050405020304" pitchFamily="18" charset="0"/>
              </a:rPr>
              <a:t>:  </a:t>
            </a:r>
            <a:r>
              <a:rPr lang="vi-VN" sz="2200" b="1" dirty="0" smtClean="0">
                <a:latin typeface="Times New Roman" panose="02020603050405020304" pitchFamily="18" charset="0"/>
                <a:cs typeface="Times New Roman" panose="02020603050405020304" pitchFamily="18" charset="0"/>
              </a:rPr>
              <a:t>Mai</a:t>
            </a:r>
            <a:r>
              <a:rPr lang="vi-VN"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endParaRPr lang="vi-VN" sz="2200" b="1" dirty="0">
              <a:latin typeface="Times New Roman" panose="02020603050405020304" pitchFamily="18" charset="0"/>
              <a:cs typeface="Times New Roman" panose="02020603050405020304" pitchFamily="18" charset="0"/>
            </a:endParaRPr>
          </a:p>
          <a:p>
            <a:r>
              <a:rPr lang="vi-VN" sz="2200" b="1" dirty="0">
                <a:latin typeface="Times New Roman" panose="02020603050405020304" pitchFamily="18" charset="0"/>
                <a:cs typeface="Times New Roman" panose="02020603050405020304" pitchFamily="18" charset="0"/>
              </a:rPr>
              <a:t>Thành: </a:t>
            </a:r>
            <a:endParaRPr lang="en-US" sz="2200" b="1" dirty="0" smtClean="0">
              <a:latin typeface="Times New Roman" panose="02020603050405020304" pitchFamily="18" charset="0"/>
              <a:cs typeface="Times New Roman" panose="02020603050405020304" pitchFamily="18" charset="0"/>
            </a:endParaRPr>
          </a:p>
          <a:p>
            <a:r>
              <a:rPr lang="vi-VN"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r>
              <a:rPr lang="vi-VN" sz="2200" b="1" dirty="0" smtClean="0">
                <a:latin typeface="Times New Roman" panose="02020603050405020304" pitchFamily="18" charset="0"/>
                <a:cs typeface="Times New Roman" panose="02020603050405020304" pitchFamily="18" charset="0"/>
              </a:rPr>
              <a:t>Mai</a:t>
            </a:r>
            <a:r>
              <a:rPr lang="vi-VN"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r>
              <a:rPr lang="vi-VN" sz="2200" b="1" dirty="0" smtClean="0">
                <a:latin typeface="Times New Roman" panose="02020603050405020304" pitchFamily="18" charset="0"/>
                <a:cs typeface="Times New Roman" panose="02020603050405020304" pitchFamily="18" charset="0"/>
              </a:rPr>
              <a:t>Lê</a:t>
            </a:r>
            <a:r>
              <a:rPr lang="vi-VN"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r>
              <a:rPr lang="vi-VN" sz="2200" b="1" dirty="0" smtClean="0">
                <a:latin typeface="Times New Roman" panose="02020603050405020304" pitchFamily="18" charset="0"/>
                <a:cs typeface="Times New Roman" panose="02020603050405020304" pitchFamily="18" charset="0"/>
              </a:rPr>
              <a:t>Thành</a:t>
            </a:r>
            <a:r>
              <a:rPr lang="vi-VN"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r>
              <a:rPr lang="vi-VN" sz="2200" b="1" dirty="0" smtClean="0">
                <a:latin typeface="Times New Roman" panose="02020603050405020304" pitchFamily="18" charset="0"/>
                <a:cs typeface="Times New Roman" panose="02020603050405020304" pitchFamily="18" charset="0"/>
              </a:rPr>
              <a:t>Lê:</a:t>
            </a:r>
            <a:endParaRPr lang="en-US" sz="2200" b="1" dirty="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104776" y="76200"/>
            <a:ext cx="11930064" cy="6767512"/>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3"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49745" y="27728"/>
            <a:ext cx="1053849" cy="786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472775">
            <a:off x="151754" y="5956534"/>
            <a:ext cx="755710" cy="1017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11122128" y="6178180"/>
            <a:ext cx="892071" cy="665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11231488" y="-89454"/>
            <a:ext cx="665895" cy="88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2"/>
          <p:cNvSpPr>
            <a:spLocks noGrp="1" noChangeArrowheads="1"/>
          </p:cNvSpPr>
          <p:nvPr>
            <p:ph type="title"/>
          </p:nvPr>
        </p:nvSpPr>
        <p:spPr>
          <a:xfrm>
            <a:off x="152400" y="881064"/>
            <a:ext cx="5486400" cy="762000"/>
          </a:xfrm>
        </p:spPr>
        <p:txBody>
          <a:bodyPr>
            <a:normAutofit/>
          </a:bodyPr>
          <a:lstStyle/>
          <a:p>
            <a:pPr eaLnBrk="1" hangingPunct="1"/>
            <a:r>
              <a:rPr lang="en-US" sz="2800" b="1" u="sng" dirty="0">
                <a:solidFill>
                  <a:srgbClr val="0000FF"/>
                </a:solidFill>
                <a:latin typeface="Times New Roman" panose="02020603050405020304" pitchFamily="18" charset="0"/>
                <a:cs typeface="Times New Roman" panose="02020603050405020304" pitchFamily="18" charset="0"/>
              </a:rPr>
              <a:t>Luyện đọc </a:t>
            </a:r>
            <a:r>
              <a:rPr lang="en-US" sz="2800" b="1" u="sng" dirty="0" err="1">
                <a:solidFill>
                  <a:srgbClr val="0000FF"/>
                </a:solidFill>
                <a:latin typeface="Times New Roman" panose="02020603050405020304" pitchFamily="18" charset="0"/>
                <a:cs typeface="Times New Roman" panose="02020603050405020304" pitchFamily="18" charset="0"/>
              </a:rPr>
              <a:t>diễn</a:t>
            </a:r>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smtClean="0">
                <a:solidFill>
                  <a:srgbClr val="0000FF"/>
                </a:solidFill>
                <a:latin typeface="Times New Roman" panose="02020603050405020304" pitchFamily="18" charset="0"/>
                <a:cs typeface="Times New Roman" panose="02020603050405020304" pitchFamily="18" charset="0"/>
              </a:rPr>
              <a:t>cảm</a:t>
            </a:r>
            <a:r>
              <a:rPr lang="en-US" sz="2800" b="1" u="sng" dirty="0" smtClean="0">
                <a:solidFill>
                  <a:srgbClr val="0000FF"/>
                </a:solidFill>
                <a:latin typeface="Times New Roman" panose="02020603050405020304" pitchFamily="18" charset="0"/>
                <a:cs typeface="Times New Roman" panose="02020603050405020304" pitchFamily="18" charset="0"/>
              </a:rPr>
              <a:t> </a:t>
            </a:r>
            <a:r>
              <a:rPr lang="en-US" sz="2800" b="1" u="sng" dirty="0" err="1" smtClean="0">
                <a:solidFill>
                  <a:srgbClr val="0000FF"/>
                </a:solidFill>
                <a:latin typeface="Times New Roman" panose="02020603050405020304" pitchFamily="18" charset="0"/>
                <a:cs typeface="Times New Roman" panose="02020603050405020304" pitchFamily="18" charset="0"/>
              </a:rPr>
              <a:t>đoạn</a:t>
            </a:r>
            <a:r>
              <a:rPr lang="en-US" sz="2800" b="1" u="sng" dirty="0" smtClean="0">
                <a:solidFill>
                  <a:srgbClr val="0000FF"/>
                </a:solidFill>
                <a:latin typeface="Times New Roman" panose="02020603050405020304" pitchFamily="18" charset="0"/>
                <a:cs typeface="Times New Roman" panose="02020603050405020304" pitchFamily="18" charset="0"/>
              </a:rPr>
              <a:t> 2</a:t>
            </a:r>
            <a:endParaRPr lang="en-US" sz="2800" b="1" u="sng" dirty="0">
              <a:solidFill>
                <a:srgbClr val="0000FF"/>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3200400" y="2857504"/>
            <a:ext cx="2590800" cy="0"/>
          </a:xfrm>
          <a:prstGeom prst="line">
            <a:avLst/>
          </a:prstGeom>
          <a:ln>
            <a:solidFill>
              <a:srgbClr val="FF3300"/>
            </a:solidFill>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a:off x="7482840" y="4572000"/>
            <a:ext cx="3108960" cy="0"/>
          </a:xfrm>
          <a:prstGeom prst="line">
            <a:avLst/>
          </a:prstGeom>
          <a:ln>
            <a:solidFill>
              <a:srgbClr val="FF3300"/>
            </a:solidFill>
          </a:ln>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a:off x="1752600" y="5891216"/>
            <a:ext cx="3429000" cy="0"/>
          </a:xfrm>
          <a:prstGeom prst="line">
            <a:avLst/>
          </a:prstGeom>
          <a:ln>
            <a:solidFill>
              <a:srgbClr val="FF3300"/>
            </a:solidFill>
          </a:ln>
        </p:spPr>
        <p:style>
          <a:lnRef idx="3">
            <a:schemeClr val="accent4"/>
          </a:lnRef>
          <a:fillRef idx="0">
            <a:schemeClr val="accent4"/>
          </a:fillRef>
          <a:effectRef idx="2">
            <a:schemeClr val="accent4"/>
          </a:effectRef>
          <a:fontRef idx="minor">
            <a:schemeClr val="tx1"/>
          </a:fontRef>
        </p:style>
      </p:cxnSp>
      <p:sp>
        <p:nvSpPr>
          <p:cNvPr id="2" name="Rectangle 1"/>
          <p:cNvSpPr/>
          <p:nvPr/>
        </p:nvSpPr>
        <p:spPr>
          <a:xfrm>
            <a:off x="5418344" y="6437014"/>
            <a:ext cx="5070106" cy="430887"/>
          </a:xfrm>
          <a:prstGeom prst="rect">
            <a:avLst/>
          </a:prstGeom>
        </p:spPr>
        <p:txBody>
          <a:bodyPr wrap="none">
            <a:spAutoFit/>
          </a:bodyPr>
          <a:lstStyle/>
          <a:p>
            <a:pPr algn="ctr"/>
            <a:r>
              <a:rPr lang="vi-VN" sz="2200" i="1" dirty="0">
                <a:latin typeface="Times New Roman" panose="02020603050405020304" pitchFamily="18" charset="0"/>
                <a:cs typeface="Times New Roman" panose="02020603050405020304" pitchFamily="18" charset="0"/>
              </a:rPr>
              <a:t>Theo </a:t>
            </a:r>
            <a:r>
              <a:rPr lang="vi-VN" sz="2200" dirty="0">
                <a:latin typeface="Times New Roman" panose="02020603050405020304" pitchFamily="18" charset="0"/>
                <a:cs typeface="Times New Roman" panose="02020603050405020304" pitchFamily="18" charset="0"/>
              </a:rPr>
              <a:t>HÀ VĂN CẦU – VŨ ĐÌNH PHÒNG</a:t>
            </a:r>
          </a:p>
        </p:txBody>
      </p:sp>
    </p:spTree>
    <p:extLst>
      <p:ext uri="{BB962C8B-B14F-4D97-AF65-F5344CB8AC3E}">
        <p14:creationId xmlns:p14="http://schemas.microsoft.com/office/powerpoint/2010/main" xmlns="" val="20181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11"/>
          <p:cNvSpPr>
            <a:spLocks noChangeArrowheads="1"/>
          </p:cNvSpPr>
          <p:nvPr/>
        </p:nvSpPr>
        <p:spPr bwMode="auto">
          <a:xfrm>
            <a:off x="440469" y="1715573"/>
            <a:ext cx="256672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smtClean="0">
                <a:solidFill>
                  <a:srgbClr val="0000FF"/>
                </a:solidFill>
                <a:latin typeface="Times New Roman" panose="02020603050405020304" pitchFamily="18" charset="0"/>
                <a:cs typeface="Times New Roman" panose="02020603050405020304" pitchFamily="18" charset="0"/>
              </a:rPr>
              <a:t>1. </a:t>
            </a:r>
            <a:r>
              <a:rPr lang="en-US" altLang="en-US" b="1" u="sng" dirty="0" err="1" smtClean="0">
                <a:solidFill>
                  <a:srgbClr val="0000FF"/>
                </a:solidFill>
                <a:latin typeface="Times New Roman" panose="02020603050405020304" pitchFamily="18" charset="0"/>
                <a:cs typeface="Times New Roman" panose="02020603050405020304" pitchFamily="18" charset="0"/>
              </a:rPr>
              <a:t>Luyện</a:t>
            </a:r>
            <a:r>
              <a:rPr lang="en-US" altLang="en-US" b="1" u="sng" dirty="0" smtClean="0">
                <a:solidFill>
                  <a:srgbClr val="0000FF"/>
                </a:solidFill>
                <a:latin typeface="Times New Roman" panose="02020603050405020304" pitchFamily="18" charset="0"/>
                <a:cs typeface="Times New Roman" panose="02020603050405020304" pitchFamily="18" charset="0"/>
              </a:rPr>
              <a:t> </a:t>
            </a:r>
            <a:r>
              <a:rPr lang="en-US" altLang="en-US" b="1" u="sng" dirty="0" err="1" smtClean="0">
                <a:solidFill>
                  <a:srgbClr val="0000FF"/>
                </a:solidFill>
                <a:latin typeface="Times New Roman" panose="02020603050405020304" pitchFamily="18" charset="0"/>
                <a:cs typeface="Times New Roman" panose="02020603050405020304" pitchFamily="18" charset="0"/>
              </a:rPr>
              <a:t>đọc</a:t>
            </a:r>
            <a:r>
              <a:rPr lang="en-US" altLang="en-US" b="1" u="sng" dirty="0" smtClean="0">
                <a:solidFill>
                  <a:srgbClr val="0000FF"/>
                </a:solidFill>
                <a:latin typeface="Times New Roman" panose="02020603050405020304" pitchFamily="18" charset="0"/>
                <a:cs typeface="Times New Roman" panose="02020603050405020304" pitchFamily="18" charset="0"/>
              </a:rPr>
              <a:t>:</a:t>
            </a:r>
            <a:endParaRPr lang="en-US" altLang="en-US" b="1" u="sng" dirty="0">
              <a:solidFill>
                <a:srgbClr val="0000FF"/>
              </a:solidFill>
              <a:latin typeface="Times New Roman" panose="02020603050405020304" pitchFamily="18" charset="0"/>
              <a:cs typeface="Times New Roman" panose="02020603050405020304" pitchFamily="18" charset="0"/>
            </a:endParaRPr>
          </a:p>
        </p:txBody>
      </p:sp>
      <p:grpSp>
        <p:nvGrpSpPr>
          <p:cNvPr id="15" name="Group 47"/>
          <p:cNvGrpSpPr/>
          <p:nvPr/>
        </p:nvGrpSpPr>
        <p:grpSpPr bwMode="auto">
          <a:xfrm>
            <a:off x="61912" y="90489"/>
            <a:ext cx="12040130" cy="6672263"/>
            <a:chOff x="-30" y="-27"/>
            <a:chExt cx="5797" cy="4347"/>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 Box 75"/>
          <p:cNvSpPr txBox="1">
            <a:spLocks noChangeArrowheads="1"/>
          </p:cNvSpPr>
          <p:nvPr/>
        </p:nvSpPr>
        <p:spPr bwMode="auto">
          <a:xfrm>
            <a:off x="685800" y="2208756"/>
            <a:ext cx="990600" cy="584775"/>
          </a:xfrm>
          <a:prstGeom prst="rect">
            <a:avLst/>
          </a:prstGeom>
          <a:noFill/>
          <a:ln w="9525">
            <a:noFill/>
            <a:miter lim="800000"/>
          </a:ln>
          <a:effectLst/>
        </p:spPr>
        <p:txBody>
          <a:bodyPr wrap="square">
            <a:spAutoFit/>
          </a:bodyPr>
          <a:lstStyle/>
          <a:p>
            <a:pPr>
              <a:spcBef>
                <a:spcPct val="50000"/>
              </a:spcBef>
            </a:pPr>
            <a:r>
              <a:rPr lang="en-US" sz="3200" b="1" dirty="0" err="1" smtClean="0">
                <a:solidFill>
                  <a:srgbClr val="FF0000"/>
                </a:solidFill>
                <a:effectLst>
                  <a:outerShdw blurRad="38100" dist="38100" dir="2700000" algn="tl">
                    <a:srgbClr val="C0C0C0"/>
                  </a:outerShdw>
                </a:effectLst>
                <a:latin typeface="Times New Roman" panose="02020603050405020304" pitchFamily="18" charset="0"/>
              </a:rPr>
              <a:t>Từ</a:t>
            </a:r>
            <a:r>
              <a:rPr lang="en-US" sz="3200" b="1" dirty="0" smtClean="0">
                <a:solidFill>
                  <a:srgbClr val="FF0000"/>
                </a:solidFill>
                <a:effectLst>
                  <a:outerShdw blurRad="38100" dist="38100" dir="2700000" algn="tl">
                    <a:srgbClr val="C0C0C0"/>
                  </a:outerShdw>
                </a:effectLst>
                <a:latin typeface="Times New Roman" panose="02020603050405020304" pitchFamily="18" charset="0"/>
              </a:rPr>
              <a:t>:</a:t>
            </a:r>
            <a:endParaRPr lang="en-US" sz="32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29" name="Text Box 9"/>
          <p:cNvSpPr txBox="1">
            <a:spLocks noChangeArrowheads="1"/>
          </p:cNvSpPr>
          <p:nvPr/>
        </p:nvSpPr>
        <p:spPr bwMode="auto">
          <a:xfrm>
            <a:off x="747712" y="2743200"/>
            <a:ext cx="1447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C</a:t>
            </a:r>
            <a:r>
              <a:rPr lang="en-US" altLang="vi-VN" b="1" dirty="0" err="1" smtClean="0">
                <a:solidFill>
                  <a:srgbClr val="FF0000"/>
                </a:solidFill>
                <a:latin typeface="Times New Roman" panose="02020603050405020304" pitchFamily="18" charset="0"/>
                <a:cs typeface="Times New Roman" panose="02020603050405020304" pitchFamily="18" charset="0"/>
              </a:rPr>
              <a:t>âu</a:t>
            </a:r>
            <a:r>
              <a:rPr lang="en-US" altLang="vi-VN" b="1" dirty="0">
                <a:solidFill>
                  <a:srgbClr val="FF0000"/>
                </a:solidFill>
                <a:latin typeface="Times New Roman" panose="02020603050405020304" pitchFamily="18" charset="0"/>
                <a:cs typeface="Times New Roman" panose="02020603050405020304" pitchFamily="18" charset="0"/>
              </a:rPr>
              <a:t>:</a:t>
            </a:r>
          </a:p>
        </p:txBody>
      </p:sp>
      <p:sp>
        <p:nvSpPr>
          <p:cNvPr id="40" name="Rectangle 18"/>
          <p:cNvSpPr>
            <a:spLocks noChangeArrowheads="1"/>
          </p:cNvSpPr>
          <p:nvPr/>
        </p:nvSpPr>
        <p:spPr bwMode="auto">
          <a:xfrm>
            <a:off x="747712" y="3276600"/>
            <a:ext cx="3657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3200" b="1" dirty="0" err="1" smtClean="0">
                <a:solidFill>
                  <a:srgbClr val="FF0000"/>
                </a:solidFill>
                <a:latin typeface="Times New Roman" panose="02020603050405020304" pitchFamily="18" charset="0"/>
              </a:rPr>
              <a:t>Giải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nghĩa</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từ</a:t>
            </a:r>
            <a:r>
              <a:rPr lang="en-US" altLang="en-US" sz="3200" b="1" dirty="0" smtClean="0">
                <a:solidFill>
                  <a:srgbClr val="FF0000"/>
                </a:solidFill>
                <a:latin typeface="Times New Roman" panose="02020603050405020304" pitchFamily="18" charset="0"/>
              </a:rPr>
              <a:t>:</a:t>
            </a:r>
            <a:endParaRPr lang="en-GB" altLang="en-US" sz="3200" b="1" dirty="0">
              <a:solidFill>
                <a:srgbClr val="FF0000"/>
              </a:solidFill>
              <a:latin typeface="Times New Roman" panose="02020603050405020304" pitchFamily="18" charset="0"/>
            </a:endParaRPr>
          </a:p>
        </p:txBody>
      </p:sp>
      <p:sp>
        <p:nvSpPr>
          <p:cNvPr id="24" name="TextBox 1"/>
          <p:cNvSpPr txBox="1">
            <a:spLocks noChangeArrowheads="1"/>
          </p:cNvSpPr>
          <p:nvPr/>
        </p:nvSpPr>
        <p:spPr bwMode="auto">
          <a:xfrm>
            <a:off x="0" y="147637"/>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Thứ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ba</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16 </a:t>
            </a:r>
            <a:r>
              <a:rPr lang="en-US" altLang="en-US" sz="3200" b="1" dirty="0" err="1">
                <a:solidFill>
                  <a:srgbClr val="0000CC"/>
                </a:solidFill>
                <a:latin typeface="Times New Roman" panose="02020603050405020304" pitchFamily="18" charset="0"/>
                <a:cs typeface="Times New Roman" panose="02020603050405020304" pitchFamily="18" charset="0"/>
              </a:rPr>
              <a:t>tháng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01 </a:t>
            </a:r>
            <a:r>
              <a:rPr lang="en-US" altLang="en-US" sz="3200" b="1" dirty="0" err="1">
                <a:solidFill>
                  <a:srgbClr val="0000CC"/>
                </a:solidFill>
                <a:latin typeface="Times New Roman" panose="02020603050405020304" pitchFamily="18" charset="0"/>
                <a:cs typeface="Times New Roman" panose="02020603050405020304" pitchFamily="18" charset="0"/>
              </a:rPr>
              <a:t>năm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2024</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22" name="Text Box 7"/>
          <p:cNvSpPr txBox="1">
            <a:spLocks noChangeArrowheads="1"/>
          </p:cNvSpPr>
          <p:nvPr/>
        </p:nvSpPr>
        <p:spPr bwMode="auto">
          <a:xfrm>
            <a:off x="409576" y="3782860"/>
            <a:ext cx="3276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dirty="0">
                <a:solidFill>
                  <a:srgbClr val="0000FF"/>
                </a:solidFill>
                <a:latin typeface="Times New Roman" panose="02020603050405020304" pitchFamily="18" charset="0"/>
                <a:cs typeface="Times New Roman" panose="02020603050405020304" pitchFamily="18" charset="0"/>
              </a:rPr>
              <a:t>2</a:t>
            </a:r>
            <a:r>
              <a:rPr lang="vi-VN" altLang="en-US" b="1" dirty="0" smtClean="0">
                <a:solidFill>
                  <a:srgbClr val="0000FF"/>
                </a:solidFill>
                <a:latin typeface="Times New Roman" panose="02020603050405020304" pitchFamily="18" charset="0"/>
                <a:cs typeface="Times New Roman" panose="02020603050405020304" pitchFamily="18" charset="0"/>
              </a:rPr>
              <a:t>.</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u="sng" dirty="0" err="1" smtClean="0">
                <a:solidFill>
                  <a:srgbClr val="0000FF"/>
                </a:solidFill>
                <a:latin typeface="Times New Roman" panose="02020603050405020304" pitchFamily="18" charset="0"/>
                <a:cs typeface="Times New Roman" panose="02020603050405020304" pitchFamily="18" charset="0"/>
              </a:rPr>
              <a:t>Tìm</a:t>
            </a:r>
            <a:r>
              <a:rPr lang="en-US" altLang="en-US" b="1" u="sng" dirty="0" smtClean="0">
                <a:solidFill>
                  <a:srgbClr val="0000FF"/>
                </a:solidFill>
                <a:latin typeface="Times New Roman" panose="02020603050405020304" pitchFamily="18" charset="0"/>
                <a:cs typeface="Times New Roman" panose="02020603050405020304" pitchFamily="18" charset="0"/>
              </a:rPr>
              <a:t> </a:t>
            </a:r>
            <a:r>
              <a:rPr lang="en-US" altLang="en-US" b="1" u="sng" dirty="0" err="1">
                <a:solidFill>
                  <a:srgbClr val="0000FF"/>
                </a:solidFill>
                <a:latin typeface="Times New Roman" panose="02020603050405020304" pitchFamily="18" charset="0"/>
                <a:cs typeface="Times New Roman" panose="02020603050405020304" pitchFamily="18" charset="0"/>
              </a:rPr>
              <a:t>hiểu</a:t>
            </a:r>
            <a:r>
              <a:rPr lang="en-US" altLang="en-US" b="1" u="sng" dirty="0">
                <a:solidFill>
                  <a:srgbClr val="0000FF"/>
                </a:solidFill>
                <a:latin typeface="Times New Roman" panose="02020603050405020304" pitchFamily="18" charset="0"/>
                <a:cs typeface="Times New Roman" panose="02020603050405020304" pitchFamily="18" charset="0"/>
              </a:rPr>
              <a:t> </a:t>
            </a:r>
            <a:r>
              <a:rPr lang="en-US" altLang="en-US" b="1" u="sng" dirty="0" err="1">
                <a:solidFill>
                  <a:srgbClr val="0000FF"/>
                </a:solidFill>
                <a:latin typeface="Times New Roman" panose="02020603050405020304" pitchFamily="18" charset="0"/>
                <a:cs typeface="Times New Roman" panose="02020603050405020304" pitchFamily="18" charset="0"/>
              </a:rPr>
              <a:t>bài</a:t>
            </a:r>
            <a:r>
              <a:rPr lang="en-US" altLang="ko-KR" b="1" u="sng" dirty="0">
                <a:solidFill>
                  <a:srgbClr val="0000FF"/>
                </a:solidFill>
                <a:latin typeface="Times New Roman" panose="02020603050405020304" pitchFamily="18" charset="0"/>
                <a:ea typeface="Gulim" pitchFamily="34" charset="-127"/>
                <a:cs typeface="Times New Roman" panose="02020603050405020304" pitchFamily="18" charset="0"/>
              </a:rPr>
              <a:t>:</a:t>
            </a:r>
            <a:endParaRPr lang="en-US" altLang="en-US" b="1" u="sng" dirty="0">
              <a:solidFill>
                <a:srgbClr val="0000FF"/>
              </a:solidFill>
              <a:latin typeface="Times New Roman" panose="02020603050405020304" pitchFamily="18" charset="0"/>
              <a:cs typeface="Times New Roman" panose="02020603050405020304" pitchFamily="18" charset="0"/>
            </a:endParaRPr>
          </a:p>
        </p:txBody>
      </p:sp>
      <p:sp>
        <p:nvSpPr>
          <p:cNvPr id="26" name="Rectangle: Rounded Corners 16">
            <a:extLst>
              <a:ext uri="{FF2B5EF4-FFF2-40B4-BE49-F238E27FC236}">
                <a16:creationId xmlns:a16="http://schemas.microsoft.com/office/drawing/2014/main" xmlns="" id="{13555DDA-F103-4C53-A850-171CB1A85129}"/>
              </a:ext>
            </a:extLst>
          </p:cNvPr>
          <p:cNvSpPr/>
          <p:nvPr/>
        </p:nvSpPr>
        <p:spPr>
          <a:xfrm>
            <a:off x="312952" y="4510088"/>
            <a:ext cx="11650448" cy="159241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lnSpc>
                <a:spcPct val="100000"/>
              </a:lnSpc>
              <a:spcBef>
                <a:spcPct val="0"/>
              </a:spcBef>
              <a:buFontTx/>
              <a:buNone/>
            </a:pPr>
            <a:r>
              <a:rPr lang="pt-BR" altLang="en-US" sz="3200" b="1" dirty="0" smtClean="0">
                <a:solidFill>
                  <a:srgbClr val="0000FF"/>
                </a:solidFill>
                <a:latin typeface="Times New Roman" panose="02020603050405020304" pitchFamily="18" charset="0"/>
                <a:cs typeface="Times New Roman" panose="02020603050405020304" pitchFamily="18" charset="0"/>
              </a:rPr>
              <a:t>   </a:t>
            </a:r>
            <a:r>
              <a:rPr lang="pt-BR" altLang="en-US" sz="3200" b="1" u="sng" dirty="0" smtClean="0">
                <a:solidFill>
                  <a:srgbClr val="0000FF"/>
                </a:solidFill>
                <a:latin typeface="Times New Roman" panose="02020603050405020304" pitchFamily="18" charset="0"/>
                <a:cs typeface="Times New Roman" panose="02020603050405020304" pitchFamily="18" charset="0"/>
              </a:rPr>
              <a:t>Nội dung:</a:t>
            </a:r>
            <a:r>
              <a:rPr lang="pt-BR" altLang="en-US" sz="3200" b="1" dirty="0" smtClean="0">
                <a:solidFill>
                  <a:srgbClr val="0000FF"/>
                </a:solidFill>
                <a:latin typeface="Times New Roman" panose="02020603050405020304" pitchFamily="18" charset="0"/>
                <a:cs typeface="Times New Roman" panose="02020603050405020304" pitchFamily="18" charset="0"/>
              </a:rPr>
              <a:t> Qua </a:t>
            </a:r>
            <a:r>
              <a:rPr lang="pt-BR" altLang="en-US" sz="3200" b="1" dirty="0">
                <a:solidFill>
                  <a:srgbClr val="0000FF"/>
                </a:solidFill>
                <a:latin typeface="Times New Roman" panose="02020603050405020304" pitchFamily="18" charset="0"/>
                <a:cs typeface="Times New Roman" panose="02020603050405020304" pitchFamily="18" charset="0"/>
              </a:rPr>
              <a:t>việc Nguyễn Tất Thành </a:t>
            </a:r>
            <a:r>
              <a:rPr lang="pt-BR" altLang="en-US" sz="3200" b="1" dirty="0" smtClean="0">
                <a:solidFill>
                  <a:srgbClr val="0000FF"/>
                </a:solidFill>
                <a:latin typeface="Times New Roman" panose="02020603050405020304" pitchFamily="18" charset="0"/>
                <a:cs typeface="Times New Roman" panose="02020603050405020304" pitchFamily="18" charset="0"/>
              </a:rPr>
              <a:t>quyết tâm đi tìm đường cứu </a:t>
            </a:r>
            <a:r>
              <a:rPr lang="pt-BR" altLang="en-US" sz="3200" b="1" dirty="0">
                <a:solidFill>
                  <a:srgbClr val="0000FF"/>
                </a:solidFill>
                <a:latin typeface="Times New Roman" panose="02020603050405020304" pitchFamily="18" charset="0"/>
                <a:cs typeface="Times New Roman" panose="02020603050405020304" pitchFamily="18" charset="0"/>
              </a:rPr>
              <a:t>nước, cứu dân, tác giả ca ngợi lòng yêu nước, tầm nhìn xa và quyết tâm cứu nước của người thanh niên Nguyễn Tất Thành.</a:t>
            </a:r>
            <a:endParaRPr lang="en-US" altLang="en-US" sz="32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58418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18"/>
          <p:cNvSpPr txBox="1">
            <a:spLocks noChangeArrowheads="1"/>
          </p:cNvSpPr>
          <p:nvPr/>
        </p:nvSpPr>
        <p:spPr bwMode="auto">
          <a:xfrm>
            <a:off x="304800" y="3316069"/>
            <a:ext cx="11506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b="1" dirty="0" smtClean="0">
                <a:solidFill>
                  <a:srgbClr val="0000FF"/>
                </a:solidFill>
                <a:latin typeface="Times New Roman" panose="02020603050405020304" pitchFamily="18" charset="0"/>
                <a:cs typeface="Times New Roman" panose="02020603050405020304" pitchFamily="18" charset="0"/>
              </a:rPr>
              <a:t>	Qua </a:t>
            </a:r>
            <a:r>
              <a:rPr lang="en-US" altLang="vi-VN" sz="3600" b="1" dirty="0" err="1">
                <a:solidFill>
                  <a:srgbClr val="0000FF"/>
                </a:solidFill>
                <a:latin typeface="Times New Roman" panose="02020603050405020304" pitchFamily="18" charset="0"/>
                <a:cs typeface="Times New Roman" panose="02020603050405020304" pitchFamily="18" charset="0"/>
              </a:rPr>
              <a:t>bài</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học</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bản</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thân</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em</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học</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tập</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được</a:t>
            </a:r>
            <a:r>
              <a:rPr lang="en-US" altLang="vi-VN" sz="3600" b="1" dirty="0">
                <a:solidFill>
                  <a:srgbClr val="0000FF"/>
                </a:solidFill>
                <a:latin typeface="Times New Roman" panose="02020603050405020304" pitchFamily="18" charset="0"/>
                <a:cs typeface="Times New Roman" panose="02020603050405020304" pitchFamily="18" charset="0"/>
              </a:rPr>
              <a:t> </a:t>
            </a:r>
            <a:r>
              <a:rPr lang="pl-PL" sz="3600" b="1" dirty="0">
                <a:solidFill>
                  <a:srgbClr val="0000FF"/>
                </a:solidFill>
                <a:latin typeface="Times New Roman" panose="02020603050405020304" pitchFamily="18" charset="0"/>
                <a:ea typeface="Times New Roman" panose="02020603050405020304" pitchFamily="18" charset="0"/>
              </a:rPr>
              <a:t>đức tính </a:t>
            </a:r>
            <a:r>
              <a:rPr lang="pl-PL" sz="3600" b="1" dirty="0" smtClean="0">
                <a:solidFill>
                  <a:srgbClr val="0000FF"/>
                </a:solidFill>
                <a:latin typeface="Times New Roman" panose="02020603050405020304" pitchFamily="18" charset="0"/>
                <a:ea typeface="Times New Roman" panose="02020603050405020304" pitchFamily="18" charset="0"/>
              </a:rPr>
              <a:t>gì</a:t>
            </a:r>
            <a:r>
              <a:rPr lang="en-US" sz="3600" b="1" dirty="0" smtClean="0">
                <a:solidFill>
                  <a:srgbClr val="0000FF"/>
                </a:solidFill>
                <a:latin typeface="Times New Roman" panose="02020603050405020304" pitchFamily="18" charset="0"/>
                <a:ea typeface="Times New Roman" panose="02020603050405020304" pitchFamily="18" charset="0"/>
              </a:rPr>
              <a:t> </a:t>
            </a:r>
            <a:r>
              <a:rPr lang="pl-PL" sz="3600" b="1" dirty="0" smtClean="0">
                <a:solidFill>
                  <a:srgbClr val="0000FF"/>
                </a:solidFill>
                <a:latin typeface="Times New Roman" panose="02020603050405020304" pitchFamily="18" charset="0"/>
                <a:ea typeface="Times New Roman" panose="02020603050405020304" pitchFamily="18" charset="0"/>
              </a:rPr>
              <a:t>của </a:t>
            </a:r>
            <a:r>
              <a:rPr lang="pl-PL" sz="3600" b="1" dirty="0">
                <a:solidFill>
                  <a:srgbClr val="0000FF"/>
                </a:solidFill>
                <a:latin typeface="Times New Roman" panose="02020603050405020304" pitchFamily="18" charset="0"/>
                <a:ea typeface="Times New Roman" panose="02020603050405020304" pitchFamily="18" charset="0"/>
              </a:rPr>
              <a:t>Bác </a:t>
            </a:r>
            <a:r>
              <a:rPr lang="pl-PL" sz="3600" b="1" dirty="0" smtClean="0">
                <a:solidFill>
                  <a:srgbClr val="0000FF"/>
                </a:solidFill>
                <a:latin typeface="Times New Roman" panose="02020603050405020304" pitchFamily="18" charset="0"/>
                <a:ea typeface="Times New Roman" panose="02020603050405020304" pitchFamily="18" charset="0"/>
              </a:rPr>
              <a:t>Hồ?</a:t>
            </a:r>
            <a:endParaRPr lang="en-US" sz="3600" b="1" dirty="0">
              <a:solidFill>
                <a:srgbClr val="0000FF"/>
              </a:solidFill>
            </a:endParaRPr>
          </a:p>
        </p:txBody>
      </p:sp>
      <p:grpSp>
        <p:nvGrpSpPr>
          <p:cNvPr id="11" name="Group 47"/>
          <p:cNvGrpSpPr/>
          <p:nvPr/>
        </p:nvGrpSpPr>
        <p:grpSpPr bwMode="auto">
          <a:xfrm>
            <a:off x="90488" y="104776"/>
            <a:ext cx="11963400" cy="6629400"/>
            <a:chOff x="0" y="0"/>
            <a:chExt cx="5760" cy="4320"/>
          </a:xfrm>
        </p:grpSpPr>
        <p:sp>
          <p:nvSpPr>
            <p:cNvPr id="1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3"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 name="AutoShape 4"/>
          <p:cNvSpPr>
            <a:spLocks noChangeArrowheads="1"/>
          </p:cNvSpPr>
          <p:nvPr/>
        </p:nvSpPr>
        <p:spPr bwMode="auto">
          <a:xfrm>
            <a:off x="457200" y="1936432"/>
            <a:ext cx="6019800" cy="1340168"/>
          </a:xfrm>
          <a:prstGeom prst="wave">
            <a:avLst>
              <a:gd name="adj1" fmla="val 13005"/>
              <a:gd name="adj2" fmla="val 0"/>
            </a:avLst>
          </a:prstGeom>
          <a:solidFill>
            <a:srgbClr val="99FF99"/>
          </a:solidFill>
          <a:ln>
            <a:noFill/>
          </a:ln>
          <a:extLst>
            <a:ext uri="{91240B29-F687-4F45-9708-019B960494DF}">
              <a14:hiddenLine xmlns:a14="http://schemas.microsoft.com/office/drawing/2010/main" xmlns="" w="9525">
                <a:solidFill>
                  <a:srgbClr val="000000"/>
                </a:solidFill>
                <a:rou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0000CC"/>
                </a:solidFill>
              </a:rPr>
              <a:t>        </a:t>
            </a:r>
            <a:r>
              <a:rPr lang="en-US" altLang="en-US" sz="3600" b="1" dirty="0" err="1">
                <a:solidFill>
                  <a:srgbClr val="0000CC"/>
                </a:solidFill>
                <a:latin typeface="Times New Roman" panose="02020603050405020304" pitchFamily="18" charset="0"/>
                <a:cs typeface="Times New Roman" panose="02020603050405020304" pitchFamily="18" charset="0"/>
              </a:rPr>
              <a:t>Vận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dụng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trải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nghiệm</a:t>
            </a:r>
            <a:endParaRPr lang="en-US" altLang="en-US" sz="3600" b="1" dirty="0">
              <a:solidFill>
                <a:srgbClr val="000000"/>
              </a:solidFill>
              <a:latin typeface="Times New Roman" panose="02020603050405020304" pitchFamily="18" charset="0"/>
              <a:cs typeface="Times New Roman" panose="02020603050405020304" pitchFamily="18" charset="0"/>
            </a:endParaRPr>
          </a:p>
        </p:txBody>
      </p:sp>
      <p:sp>
        <p:nvSpPr>
          <p:cNvPr id="20" name="TextBox 1"/>
          <p:cNvSpPr txBox="1">
            <a:spLocks noChangeArrowheads="1"/>
          </p:cNvSpPr>
          <p:nvPr/>
        </p:nvSpPr>
        <p:spPr bwMode="auto">
          <a:xfrm>
            <a:off x="0" y="71437"/>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dirty="0" err="1">
                <a:solidFill>
                  <a:srgbClr val="0000CC"/>
                </a:solidFill>
                <a:latin typeface="Times New Roman" panose="02020603050405020304" pitchFamily="18" charset="0"/>
                <a:cs typeface="Times New Roman" panose="02020603050405020304" pitchFamily="18" charset="0"/>
              </a:rPr>
              <a:t>Tập</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đọc</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18"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xmlns="" val="27310855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9" descr="HINH NE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203200"/>
            <a:ext cx="12420599"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5" name="WordArt 6"/>
          <p:cNvSpPr>
            <a:spLocks noChangeArrowheads="1" noChangeShapeType="1" noTextEdit="1"/>
          </p:cNvSpPr>
          <p:nvPr/>
        </p:nvSpPr>
        <p:spPr bwMode="auto">
          <a:xfrm>
            <a:off x="2759075" y="889000"/>
            <a:ext cx="6927850" cy="1524000"/>
          </a:xfrm>
          <a:prstGeom prst="rect">
            <a:avLst/>
          </a:prstGeom>
        </p:spPr>
        <p:txBody>
          <a:bodyPr wrap="none" fromWordArt="1">
            <a:prstTxWarp prst="textPlain">
              <a:avLst>
                <a:gd name="adj" fmla="val 50000"/>
              </a:avLst>
            </a:prstTxWarp>
          </a:bodyPr>
          <a:lstStyle/>
          <a:p>
            <a:pPr algn="ctr"/>
            <a:r>
              <a:rPr lang="en-US" sz="4800" b="1" kern="10">
                <a:ln w="9525">
                  <a:solidFill>
                    <a:srgbClr val="D60093"/>
                  </a:solidFill>
                  <a:round/>
                  <a:headEnd/>
                  <a:tailEnd/>
                </a:ln>
                <a:solidFill>
                  <a:srgbClr val="D60093"/>
                </a:solidFill>
                <a:latin typeface="Times New Roman" panose="02020603050405020304" pitchFamily="18" charset="0"/>
                <a:cs typeface="Times New Roman" panose="02020603050405020304" pitchFamily="18" charset="0"/>
              </a:rPr>
              <a:t>Dặn dò</a:t>
            </a:r>
          </a:p>
        </p:txBody>
      </p:sp>
      <p:sp>
        <p:nvSpPr>
          <p:cNvPr id="26628" name="TextBox 3"/>
          <p:cNvSpPr txBox="1">
            <a:spLocks noChangeArrowheads="1"/>
          </p:cNvSpPr>
          <p:nvPr/>
        </p:nvSpPr>
        <p:spPr bwMode="auto">
          <a:xfrm>
            <a:off x="4775200" y="2717800"/>
            <a:ext cx="6883400" cy="239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defRPr/>
            </a:pPr>
            <a:r>
              <a:rPr lang="en-US" altLang="vi-VN" sz="3733" dirty="0" smtClean="0">
                <a:latin typeface="Times New Roman" panose="02020603050405020304" pitchFamily="18" charset="0"/>
              </a:rPr>
              <a:t> </a:t>
            </a:r>
            <a:r>
              <a:rPr lang="en-US" altLang="vi-VN" sz="3733" dirty="0" err="1" smtClean="0">
                <a:latin typeface="Times New Roman" panose="02020603050405020304" pitchFamily="18" charset="0"/>
              </a:rPr>
              <a:t>Xem</a:t>
            </a:r>
            <a:r>
              <a:rPr lang="en-US" altLang="vi-VN" sz="3733" dirty="0" smtClean="0">
                <a:latin typeface="Times New Roman" panose="02020603050405020304" pitchFamily="18" charset="0"/>
              </a:rPr>
              <a:t> lại </a:t>
            </a:r>
            <a:r>
              <a:rPr lang="en-US" altLang="vi-VN" sz="3733" dirty="0" err="1" smtClean="0">
                <a:latin typeface="Times New Roman" panose="02020603050405020304" pitchFamily="18" charset="0"/>
              </a:rPr>
              <a:t>bài</a:t>
            </a:r>
            <a:r>
              <a:rPr lang="en-US" altLang="vi-VN" sz="3733" dirty="0" smtClean="0">
                <a:latin typeface="Times New Roman" panose="02020603050405020304" pitchFamily="18" charset="0"/>
              </a:rPr>
              <a:t> </a:t>
            </a:r>
            <a:r>
              <a:rPr lang="en-US" altLang="vi-VN" sz="3733" dirty="0" err="1" smtClean="0">
                <a:latin typeface="Times New Roman" panose="02020603050405020304" pitchFamily="18" charset="0"/>
              </a:rPr>
              <a:t>học</a:t>
            </a:r>
            <a:r>
              <a:rPr lang="en-US" altLang="vi-VN" sz="3733" dirty="0" smtClean="0">
                <a:latin typeface="Times New Roman" panose="02020603050405020304" pitchFamily="18" charset="0"/>
              </a:rPr>
              <a:t>, học thuộc nội dung bài.</a:t>
            </a:r>
          </a:p>
          <a:p>
            <a:pPr>
              <a:spcBef>
                <a:spcPct val="0"/>
              </a:spcBef>
              <a:buFontTx/>
              <a:buChar char="-"/>
              <a:defRPr/>
            </a:pPr>
            <a:r>
              <a:rPr lang="en-US" altLang="vi-VN" sz="3733" dirty="0" smtClean="0">
                <a:latin typeface="Times New Roman" panose="02020603050405020304" pitchFamily="18" charset="0"/>
              </a:rPr>
              <a:t> Chuẩn bị </a:t>
            </a:r>
            <a:r>
              <a:rPr lang="en-US" altLang="vi-VN" sz="3733" dirty="0" err="1" smtClean="0">
                <a:latin typeface="Times New Roman" panose="02020603050405020304" pitchFamily="18" charset="0"/>
              </a:rPr>
              <a:t>tiết</a:t>
            </a:r>
            <a:r>
              <a:rPr lang="en-US" altLang="vi-VN" sz="3733" dirty="0" smtClean="0">
                <a:latin typeface="Times New Roman" panose="02020603050405020304" pitchFamily="18" charset="0"/>
              </a:rPr>
              <a:t> </a:t>
            </a:r>
            <a:r>
              <a:rPr lang="en-US" altLang="vi-VN" sz="3733" dirty="0" err="1" smtClean="0">
                <a:latin typeface="Times New Roman" panose="02020603050405020304" pitchFamily="18" charset="0"/>
              </a:rPr>
              <a:t>sau</a:t>
            </a:r>
            <a:r>
              <a:rPr lang="en-US" altLang="vi-VN" sz="3733" dirty="0" smtClean="0">
                <a:latin typeface="Times New Roman" panose="02020603050405020304" pitchFamily="18" charset="0"/>
              </a:rPr>
              <a:t>: Thái sư Trần Thủ Độ.</a:t>
            </a:r>
          </a:p>
        </p:txBody>
      </p:sp>
      <p:grpSp>
        <p:nvGrpSpPr>
          <p:cNvPr id="5" name="Group 47"/>
          <p:cNvGrpSpPr/>
          <p:nvPr/>
        </p:nvGrpSpPr>
        <p:grpSpPr bwMode="auto">
          <a:xfrm>
            <a:off x="42864" y="61913"/>
            <a:ext cx="12040130" cy="6672263"/>
            <a:chOff x="-92" y="-27"/>
            <a:chExt cx="5859" cy="4347"/>
          </a:xfrm>
        </p:grpSpPr>
        <p:sp>
          <p:nvSpPr>
            <p:cNvPr id="6" name="Rectangle 5"/>
            <p:cNvSpPr>
              <a:spLocks noChangeArrowheads="1"/>
            </p:cNvSpPr>
            <p:nvPr/>
          </p:nvSpPr>
          <p:spPr bwMode="auto">
            <a:xfrm>
              <a:off x="-67" y="0"/>
              <a:ext cx="5834"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7" name="Picture 12" descr="POINSET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descr="POINSET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84942">
              <a:off x="-92"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POINSET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251706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barn(inVertical)">
                                      <p:cBhvr>
                                        <p:cTn id="7" dur="500"/>
                                        <p:tgtEl>
                                          <p:spTgt spid="26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8">
                                            <p:txEl>
                                              <p:pRg st="1" end="1"/>
                                            </p:txEl>
                                          </p:spTgt>
                                        </p:tgtEl>
                                        <p:attrNameLst>
                                          <p:attrName>style.visibility</p:attrName>
                                        </p:attrNameLst>
                                      </p:cBhvr>
                                      <p:to>
                                        <p:strVal val="visible"/>
                                      </p:to>
                                    </p:set>
                                    <p:animEffect transition="in" filter="barn(inVertical)">
                                      <p:cBhvr>
                                        <p:cTn id="12" dur="500"/>
                                        <p:tgtEl>
                                          <p:spTgt spid="266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0659" name="Picture 3" descr="Froc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636000" y="381000"/>
            <a:ext cx="1173163"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0660" name="Group 4"/>
          <p:cNvGrpSpPr>
            <a:grpSpLocks/>
          </p:cNvGrpSpPr>
          <p:nvPr/>
        </p:nvGrpSpPr>
        <p:grpSpPr bwMode="auto">
          <a:xfrm>
            <a:off x="1727200" y="1828800"/>
            <a:ext cx="11379200" cy="3276600"/>
            <a:chOff x="288" y="576"/>
            <a:chExt cx="5376" cy="2064"/>
          </a:xfrm>
        </p:grpSpPr>
        <p:sp>
          <p:nvSpPr>
            <p:cNvPr id="70729" name="Text Box 5"/>
            <p:cNvSpPr txBox="1">
              <a:spLocks noChangeArrowheads="1"/>
            </p:cNvSpPr>
            <p:nvPr/>
          </p:nvSpPr>
          <p:spPr bwMode="auto">
            <a:xfrm>
              <a:off x="288" y="576"/>
              <a:ext cx="5376" cy="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7200" b="1">
                <a:solidFill>
                  <a:srgbClr val="FF0066"/>
                </a:solidFill>
                <a:latin typeface="Times New Roman" panose="02020603050405020304" pitchFamily="18" charset="0"/>
              </a:endParaRPr>
            </a:p>
          </p:txBody>
        </p:sp>
        <p:pic>
          <p:nvPicPr>
            <p:cNvPr id="70730" name="Picture 6" descr="ANIFLOWE"/>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256" y="2033"/>
              <a:ext cx="672"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0661" name="Picture 7" descr="blumen-pflanzen042"/>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733800"/>
            <a:ext cx="29464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2" name="Picture 8" descr="blumen-pflanzen042"/>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9245600" y="3733800"/>
            <a:ext cx="29464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3" name="Picture 9" descr="floral"/>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6011863"/>
            <a:ext cx="1096963"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4" name="Picture 10" descr="floral"/>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1096963"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5" name="Picture 11" descr="floral"/>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11095038" y="0"/>
            <a:ext cx="1096962"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0666" name="Group 12"/>
          <p:cNvGrpSpPr>
            <a:grpSpLocks/>
          </p:cNvGrpSpPr>
          <p:nvPr/>
        </p:nvGrpSpPr>
        <p:grpSpPr bwMode="auto">
          <a:xfrm>
            <a:off x="2540000" y="3200400"/>
            <a:ext cx="2798763" cy="2112963"/>
            <a:chOff x="3011" y="2648"/>
            <a:chExt cx="1620" cy="845"/>
          </a:xfrm>
        </p:grpSpPr>
        <p:grpSp>
          <p:nvGrpSpPr>
            <p:cNvPr id="70668" name="Group 13"/>
            <p:cNvGrpSpPr>
              <a:grpSpLocks/>
            </p:cNvGrpSpPr>
            <p:nvPr/>
          </p:nvGrpSpPr>
          <p:grpSpPr bwMode="auto">
            <a:xfrm>
              <a:off x="3011" y="2648"/>
              <a:ext cx="698" cy="841"/>
              <a:chOff x="3011" y="2648"/>
              <a:chExt cx="698" cy="841"/>
            </a:xfrm>
          </p:grpSpPr>
          <p:grpSp>
            <p:nvGrpSpPr>
              <p:cNvPr id="70700" name="Group 14"/>
              <p:cNvGrpSpPr>
                <a:grpSpLocks/>
              </p:cNvGrpSpPr>
              <p:nvPr/>
            </p:nvGrpSpPr>
            <p:grpSpPr bwMode="auto">
              <a:xfrm>
                <a:off x="3257" y="2819"/>
                <a:ext cx="452" cy="670"/>
                <a:chOff x="3257" y="2819"/>
                <a:chExt cx="452" cy="670"/>
              </a:xfrm>
            </p:grpSpPr>
            <p:sp>
              <p:nvSpPr>
                <p:cNvPr id="27718" name="Freeform 15"/>
                <p:cNvSpPr>
                  <a:spLocks/>
                </p:cNvSpPr>
                <p:nvPr/>
              </p:nvSpPr>
              <p:spPr bwMode="auto">
                <a:xfrm>
                  <a:off x="3258" y="2823"/>
                  <a:ext cx="433" cy="669"/>
                </a:xfrm>
                <a:custGeom>
                  <a:avLst/>
                  <a:gdLst>
                    <a:gd name="T0" fmla="*/ 0 w 866"/>
                    <a:gd name="T1" fmla="*/ 0 h 1998"/>
                    <a:gd name="T2" fmla="*/ 1 w 866"/>
                    <a:gd name="T3" fmla="*/ 0 h 1998"/>
                    <a:gd name="T4" fmla="*/ 1 w 866"/>
                    <a:gd name="T5" fmla="*/ 0 h 1998"/>
                    <a:gd name="T6" fmla="*/ 1 w 866"/>
                    <a:gd name="T7" fmla="*/ 0 h 1998"/>
                    <a:gd name="T8" fmla="*/ 1 w 866"/>
                    <a:gd name="T9" fmla="*/ 0 h 1998"/>
                    <a:gd name="T10" fmla="*/ 1 w 866"/>
                    <a:gd name="T11" fmla="*/ 0 h 1998"/>
                    <a:gd name="T12" fmla="*/ 1 w 866"/>
                    <a:gd name="T13" fmla="*/ 0 h 1998"/>
                    <a:gd name="T14" fmla="*/ 1 w 866"/>
                    <a:gd name="T15" fmla="*/ 0 h 1998"/>
                    <a:gd name="T16" fmla="*/ 1 w 866"/>
                    <a:gd name="T17" fmla="*/ 0 h 1998"/>
                    <a:gd name="T18" fmla="*/ 1 w 866"/>
                    <a:gd name="T19" fmla="*/ 0 h 1998"/>
                    <a:gd name="T20" fmla="*/ 1 w 866"/>
                    <a:gd name="T21" fmla="*/ 0 h 1998"/>
                    <a:gd name="T22" fmla="*/ 1 w 866"/>
                    <a:gd name="T23" fmla="*/ 0 h 1998"/>
                    <a:gd name="T24" fmla="*/ 1 w 866"/>
                    <a:gd name="T25" fmla="*/ 0 h 1998"/>
                    <a:gd name="T26" fmla="*/ 1 w 866"/>
                    <a:gd name="T27" fmla="*/ 0 h 1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6" h="1998">
                      <a:moveTo>
                        <a:pt x="0" y="0"/>
                      </a:moveTo>
                      <a:lnTo>
                        <a:pt x="150" y="36"/>
                      </a:lnTo>
                      <a:lnTo>
                        <a:pt x="265" y="100"/>
                      </a:lnTo>
                      <a:lnTo>
                        <a:pt x="366" y="199"/>
                      </a:lnTo>
                      <a:lnTo>
                        <a:pt x="482" y="344"/>
                      </a:lnTo>
                      <a:lnTo>
                        <a:pt x="591" y="543"/>
                      </a:lnTo>
                      <a:lnTo>
                        <a:pt x="684" y="769"/>
                      </a:lnTo>
                      <a:lnTo>
                        <a:pt x="744" y="977"/>
                      </a:lnTo>
                      <a:lnTo>
                        <a:pt x="795" y="1212"/>
                      </a:lnTo>
                      <a:lnTo>
                        <a:pt x="823" y="1374"/>
                      </a:lnTo>
                      <a:lnTo>
                        <a:pt x="845" y="1556"/>
                      </a:lnTo>
                      <a:lnTo>
                        <a:pt x="861" y="1799"/>
                      </a:lnTo>
                      <a:lnTo>
                        <a:pt x="866" y="1990"/>
                      </a:lnTo>
                      <a:lnTo>
                        <a:pt x="866" y="1998"/>
                      </a:lnTo>
                    </a:path>
                  </a:pathLst>
                </a:custGeom>
                <a:noFill/>
                <a:ln w="7938">
                  <a:solidFill>
                    <a:srgbClr val="8080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latin typeface="Arial" charset="0"/>
                    <a:cs typeface="+mn-cs"/>
                  </a:endParaRPr>
                </a:p>
              </p:txBody>
            </p:sp>
            <p:sp>
              <p:nvSpPr>
                <p:cNvPr id="27719" name="Freeform 16"/>
                <p:cNvSpPr>
                  <a:spLocks/>
                </p:cNvSpPr>
                <p:nvPr/>
              </p:nvSpPr>
              <p:spPr bwMode="auto">
                <a:xfrm>
                  <a:off x="3257" y="2819"/>
                  <a:ext cx="444" cy="667"/>
                </a:xfrm>
                <a:custGeom>
                  <a:avLst/>
                  <a:gdLst>
                    <a:gd name="T0" fmla="*/ 0 w 889"/>
                    <a:gd name="T1" fmla="*/ 0 h 1998"/>
                    <a:gd name="T2" fmla="*/ 0 w 889"/>
                    <a:gd name="T3" fmla="*/ 0 h 1998"/>
                    <a:gd name="T4" fmla="*/ 0 w 889"/>
                    <a:gd name="T5" fmla="*/ 0 h 1998"/>
                    <a:gd name="T6" fmla="*/ 0 w 889"/>
                    <a:gd name="T7" fmla="*/ 0 h 1998"/>
                    <a:gd name="T8" fmla="*/ 0 w 889"/>
                    <a:gd name="T9" fmla="*/ 0 h 1998"/>
                    <a:gd name="T10" fmla="*/ 0 w 889"/>
                    <a:gd name="T11" fmla="*/ 0 h 1998"/>
                    <a:gd name="T12" fmla="*/ 0 w 889"/>
                    <a:gd name="T13" fmla="*/ 0 h 1998"/>
                    <a:gd name="T14" fmla="*/ 0 w 889"/>
                    <a:gd name="T15" fmla="*/ 0 h 1998"/>
                    <a:gd name="T16" fmla="*/ 0 w 889"/>
                    <a:gd name="T17" fmla="*/ 0 h 1998"/>
                    <a:gd name="T18" fmla="*/ 0 w 889"/>
                    <a:gd name="T19" fmla="*/ 0 h 1998"/>
                    <a:gd name="T20" fmla="*/ 0 w 889"/>
                    <a:gd name="T21" fmla="*/ 0 h 1998"/>
                    <a:gd name="T22" fmla="*/ 0 w 889"/>
                    <a:gd name="T23" fmla="*/ 0 h 1998"/>
                    <a:gd name="T24" fmla="*/ 0 w 889"/>
                    <a:gd name="T25" fmla="*/ 0 h 1998"/>
                    <a:gd name="T26" fmla="*/ 0 w 889"/>
                    <a:gd name="T27" fmla="*/ 0 h 1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9" h="1998">
                      <a:moveTo>
                        <a:pt x="0" y="0"/>
                      </a:moveTo>
                      <a:lnTo>
                        <a:pt x="154" y="37"/>
                      </a:lnTo>
                      <a:lnTo>
                        <a:pt x="271" y="99"/>
                      </a:lnTo>
                      <a:lnTo>
                        <a:pt x="375" y="199"/>
                      </a:lnTo>
                      <a:lnTo>
                        <a:pt x="493" y="344"/>
                      </a:lnTo>
                      <a:lnTo>
                        <a:pt x="605" y="543"/>
                      </a:lnTo>
                      <a:lnTo>
                        <a:pt x="702" y="768"/>
                      </a:lnTo>
                      <a:lnTo>
                        <a:pt x="762" y="976"/>
                      </a:lnTo>
                      <a:lnTo>
                        <a:pt x="815" y="1212"/>
                      </a:lnTo>
                      <a:lnTo>
                        <a:pt x="843" y="1375"/>
                      </a:lnTo>
                      <a:lnTo>
                        <a:pt x="866" y="1555"/>
                      </a:lnTo>
                      <a:lnTo>
                        <a:pt x="883" y="1799"/>
                      </a:lnTo>
                      <a:lnTo>
                        <a:pt x="889" y="1989"/>
                      </a:lnTo>
                      <a:lnTo>
                        <a:pt x="889" y="1998"/>
                      </a:lnTo>
                    </a:path>
                  </a:pathLst>
                </a:custGeom>
                <a:noFill/>
                <a:ln w="7938">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latin typeface="Arial" charset="0"/>
                    <a:cs typeface="+mn-cs"/>
                  </a:endParaRPr>
                </a:p>
              </p:txBody>
            </p:sp>
            <p:sp>
              <p:nvSpPr>
                <p:cNvPr id="27720" name="Freeform 17"/>
                <p:cNvSpPr>
                  <a:spLocks/>
                </p:cNvSpPr>
                <p:nvPr/>
              </p:nvSpPr>
              <p:spPr bwMode="auto">
                <a:xfrm>
                  <a:off x="3261" y="2819"/>
                  <a:ext cx="448" cy="663"/>
                </a:xfrm>
                <a:custGeom>
                  <a:avLst/>
                  <a:gdLst>
                    <a:gd name="T0" fmla="*/ 0 w 895"/>
                    <a:gd name="T1" fmla="*/ 0 h 1990"/>
                    <a:gd name="T2" fmla="*/ 1 w 895"/>
                    <a:gd name="T3" fmla="*/ 0 h 1990"/>
                    <a:gd name="T4" fmla="*/ 1 w 895"/>
                    <a:gd name="T5" fmla="*/ 0 h 1990"/>
                    <a:gd name="T6" fmla="*/ 1 w 895"/>
                    <a:gd name="T7" fmla="*/ 0 h 1990"/>
                    <a:gd name="T8" fmla="*/ 1 w 895"/>
                    <a:gd name="T9" fmla="*/ 0 h 1990"/>
                    <a:gd name="T10" fmla="*/ 1 w 895"/>
                    <a:gd name="T11" fmla="*/ 0 h 1990"/>
                    <a:gd name="T12" fmla="*/ 1 w 895"/>
                    <a:gd name="T13" fmla="*/ 0 h 1990"/>
                    <a:gd name="T14" fmla="*/ 1 w 895"/>
                    <a:gd name="T15" fmla="*/ 0 h 1990"/>
                    <a:gd name="T16" fmla="*/ 1 w 895"/>
                    <a:gd name="T17" fmla="*/ 0 h 1990"/>
                    <a:gd name="T18" fmla="*/ 1 w 895"/>
                    <a:gd name="T19" fmla="*/ 0 h 1990"/>
                    <a:gd name="T20" fmla="*/ 1 w 895"/>
                    <a:gd name="T21" fmla="*/ 0 h 1990"/>
                    <a:gd name="T22" fmla="*/ 1 w 895"/>
                    <a:gd name="T23" fmla="*/ 0 h 1990"/>
                    <a:gd name="T24" fmla="*/ 1 w 895"/>
                    <a:gd name="T25" fmla="*/ 0 h 1990"/>
                    <a:gd name="T26" fmla="*/ 1 w 895"/>
                    <a:gd name="T27" fmla="*/ 0 h 19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5" h="1990">
                      <a:moveTo>
                        <a:pt x="0" y="0"/>
                      </a:moveTo>
                      <a:lnTo>
                        <a:pt x="155" y="35"/>
                      </a:lnTo>
                      <a:lnTo>
                        <a:pt x="274" y="98"/>
                      </a:lnTo>
                      <a:lnTo>
                        <a:pt x="378" y="197"/>
                      </a:lnTo>
                      <a:lnTo>
                        <a:pt x="497" y="342"/>
                      </a:lnTo>
                      <a:lnTo>
                        <a:pt x="609" y="540"/>
                      </a:lnTo>
                      <a:lnTo>
                        <a:pt x="707" y="766"/>
                      </a:lnTo>
                      <a:lnTo>
                        <a:pt x="768" y="972"/>
                      </a:lnTo>
                      <a:lnTo>
                        <a:pt x="822" y="1205"/>
                      </a:lnTo>
                      <a:lnTo>
                        <a:pt x="851" y="1368"/>
                      </a:lnTo>
                      <a:lnTo>
                        <a:pt x="873" y="1550"/>
                      </a:lnTo>
                      <a:lnTo>
                        <a:pt x="890" y="1793"/>
                      </a:lnTo>
                      <a:lnTo>
                        <a:pt x="895" y="1983"/>
                      </a:lnTo>
                      <a:lnTo>
                        <a:pt x="895" y="1990"/>
                      </a:lnTo>
                    </a:path>
                  </a:pathLst>
                </a:custGeom>
                <a:noFill/>
                <a:ln w="7938">
                  <a:solidFill>
                    <a:srgbClr val="8080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latin typeface="Arial" charset="0"/>
                    <a:cs typeface="+mn-cs"/>
                  </a:endParaRPr>
                </a:p>
              </p:txBody>
            </p:sp>
          </p:grpSp>
          <p:grpSp>
            <p:nvGrpSpPr>
              <p:cNvPr id="70701" name="Group 18"/>
              <p:cNvGrpSpPr>
                <a:grpSpLocks/>
              </p:cNvGrpSpPr>
              <p:nvPr/>
            </p:nvGrpSpPr>
            <p:grpSpPr bwMode="auto">
              <a:xfrm>
                <a:off x="3011" y="2648"/>
                <a:ext cx="488" cy="349"/>
                <a:chOff x="3011" y="2648"/>
                <a:chExt cx="488" cy="349"/>
              </a:xfrm>
            </p:grpSpPr>
            <p:sp>
              <p:nvSpPr>
                <p:cNvPr id="27694" name="Freeform 19"/>
                <p:cNvSpPr>
                  <a:spLocks/>
                </p:cNvSpPr>
                <p:nvPr/>
              </p:nvSpPr>
              <p:spPr bwMode="auto">
                <a:xfrm>
                  <a:off x="3098" y="2694"/>
                  <a:ext cx="357" cy="260"/>
                </a:xfrm>
                <a:custGeom>
                  <a:avLst/>
                  <a:gdLst>
                    <a:gd name="T0" fmla="*/ 0 w 719"/>
                    <a:gd name="T1" fmla="*/ 0 h 778"/>
                    <a:gd name="T2" fmla="*/ 0 w 719"/>
                    <a:gd name="T3" fmla="*/ 0 h 778"/>
                    <a:gd name="T4" fmla="*/ 0 w 719"/>
                    <a:gd name="T5" fmla="*/ 0 h 778"/>
                    <a:gd name="T6" fmla="*/ 0 w 719"/>
                    <a:gd name="T7" fmla="*/ 0 h 778"/>
                    <a:gd name="T8" fmla="*/ 0 w 719"/>
                    <a:gd name="T9" fmla="*/ 0 h 778"/>
                    <a:gd name="T10" fmla="*/ 0 w 719"/>
                    <a:gd name="T11" fmla="*/ 0 h 778"/>
                    <a:gd name="T12" fmla="*/ 0 w 719"/>
                    <a:gd name="T13" fmla="*/ 0 h 778"/>
                    <a:gd name="T14" fmla="*/ 0 w 719"/>
                    <a:gd name="T15" fmla="*/ 0 h 778"/>
                    <a:gd name="T16" fmla="*/ 0 w 719"/>
                    <a:gd name="T17" fmla="*/ 0 h 778"/>
                    <a:gd name="T18" fmla="*/ 0 w 719"/>
                    <a:gd name="T19" fmla="*/ 0 h 778"/>
                    <a:gd name="T20" fmla="*/ 0 w 719"/>
                    <a:gd name="T21" fmla="*/ 0 h 778"/>
                    <a:gd name="T22" fmla="*/ 0 w 719"/>
                    <a:gd name="T23" fmla="*/ 0 h 778"/>
                    <a:gd name="T24" fmla="*/ 0 w 719"/>
                    <a:gd name="T25" fmla="*/ 0 h 778"/>
                    <a:gd name="T26" fmla="*/ 0 w 719"/>
                    <a:gd name="T27" fmla="*/ 0 h 778"/>
                    <a:gd name="T28" fmla="*/ 0 w 719"/>
                    <a:gd name="T29" fmla="*/ 0 h 778"/>
                    <a:gd name="T30" fmla="*/ 0 w 719"/>
                    <a:gd name="T31" fmla="*/ 0 h 778"/>
                    <a:gd name="T32" fmla="*/ 0 w 719"/>
                    <a:gd name="T33" fmla="*/ 0 h 778"/>
                    <a:gd name="T34" fmla="*/ 0 w 719"/>
                    <a:gd name="T35" fmla="*/ 0 h 778"/>
                    <a:gd name="T36" fmla="*/ 0 w 719"/>
                    <a:gd name="T37" fmla="*/ 0 h 778"/>
                    <a:gd name="T38" fmla="*/ 0 w 719"/>
                    <a:gd name="T39" fmla="*/ 0 h 778"/>
                    <a:gd name="T40" fmla="*/ 0 w 719"/>
                    <a:gd name="T41" fmla="*/ 0 h 778"/>
                    <a:gd name="T42" fmla="*/ 0 w 719"/>
                    <a:gd name="T43" fmla="*/ 0 h 778"/>
                    <a:gd name="T44" fmla="*/ 0 w 719"/>
                    <a:gd name="T45" fmla="*/ 0 h 778"/>
                    <a:gd name="T46" fmla="*/ 0 w 719"/>
                    <a:gd name="T47" fmla="*/ 0 h 778"/>
                    <a:gd name="T48" fmla="*/ 0 w 719"/>
                    <a:gd name="T49" fmla="*/ 0 h 778"/>
                    <a:gd name="T50" fmla="*/ 0 w 719"/>
                    <a:gd name="T51" fmla="*/ 0 h 778"/>
                    <a:gd name="T52" fmla="*/ 0 w 719"/>
                    <a:gd name="T53" fmla="*/ 0 h 778"/>
                    <a:gd name="T54" fmla="*/ 0 w 719"/>
                    <a:gd name="T55" fmla="*/ 0 h 778"/>
                    <a:gd name="T56" fmla="*/ 0 w 719"/>
                    <a:gd name="T57" fmla="*/ 0 h 778"/>
                    <a:gd name="T58" fmla="*/ 0 w 719"/>
                    <a:gd name="T59" fmla="*/ 0 h 778"/>
                    <a:gd name="T60" fmla="*/ 0 w 719"/>
                    <a:gd name="T61" fmla="*/ 0 h 778"/>
                    <a:gd name="T62" fmla="*/ 0 w 719"/>
                    <a:gd name="T63" fmla="*/ 0 h 778"/>
                    <a:gd name="T64" fmla="*/ 0 w 719"/>
                    <a:gd name="T65" fmla="*/ 0 h 778"/>
                    <a:gd name="T66" fmla="*/ 0 w 719"/>
                    <a:gd name="T67" fmla="*/ 0 h 778"/>
                    <a:gd name="T68" fmla="*/ 0 w 719"/>
                    <a:gd name="T69" fmla="*/ 0 h 778"/>
                    <a:gd name="T70" fmla="*/ 0 w 719"/>
                    <a:gd name="T71" fmla="*/ 0 h 778"/>
                    <a:gd name="T72" fmla="*/ 0 w 719"/>
                    <a:gd name="T73" fmla="*/ 0 h 7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9" h="778">
                      <a:moveTo>
                        <a:pt x="297" y="177"/>
                      </a:moveTo>
                      <a:lnTo>
                        <a:pt x="263" y="43"/>
                      </a:lnTo>
                      <a:lnTo>
                        <a:pt x="285" y="242"/>
                      </a:lnTo>
                      <a:lnTo>
                        <a:pt x="235" y="48"/>
                      </a:lnTo>
                      <a:lnTo>
                        <a:pt x="252" y="209"/>
                      </a:lnTo>
                      <a:lnTo>
                        <a:pt x="177" y="69"/>
                      </a:lnTo>
                      <a:lnTo>
                        <a:pt x="237" y="250"/>
                      </a:lnTo>
                      <a:lnTo>
                        <a:pt x="145" y="85"/>
                      </a:lnTo>
                      <a:lnTo>
                        <a:pt x="220" y="274"/>
                      </a:lnTo>
                      <a:lnTo>
                        <a:pt x="108" y="94"/>
                      </a:lnTo>
                      <a:lnTo>
                        <a:pt x="213" y="286"/>
                      </a:lnTo>
                      <a:lnTo>
                        <a:pt x="48" y="122"/>
                      </a:lnTo>
                      <a:lnTo>
                        <a:pt x="203" y="297"/>
                      </a:lnTo>
                      <a:lnTo>
                        <a:pt x="33" y="199"/>
                      </a:lnTo>
                      <a:lnTo>
                        <a:pt x="187" y="316"/>
                      </a:lnTo>
                      <a:lnTo>
                        <a:pt x="4" y="242"/>
                      </a:lnTo>
                      <a:lnTo>
                        <a:pt x="167" y="337"/>
                      </a:lnTo>
                      <a:lnTo>
                        <a:pt x="0" y="314"/>
                      </a:lnTo>
                      <a:lnTo>
                        <a:pt x="195" y="363"/>
                      </a:lnTo>
                      <a:lnTo>
                        <a:pt x="208" y="383"/>
                      </a:lnTo>
                      <a:lnTo>
                        <a:pt x="4" y="430"/>
                      </a:lnTo>
                      <a:lnTo>
                        <a:pt x="174" y="411"/>
                      </a:lnTo>
                      <a:lnTo>
                        <a:pt x="23" y="455"/>
                      </a:lnTo>
                      <a:lnTo>
                        <a:pt x="193" y="430"/>
                      </a:lnTo>
                      <a:lnTo>
                        <a:pt x="33" y="522"/>
                      </a:lnTo>
                      <a:lnTo>
                        <a:pt x="213" y="445"/>
                      </a:lnTo>
                      <a:lnTo>
                        <a:pt x="61" y="558"/>
                      </a:lnTo>
                      <a:lnTo>
                        <a:pt x="238" y="467"/>
                      </a:lnTo>
                      <a:lnTo>
                        <a:pt x="45" y="629"/>
                      </a:lnTo>
                      <a:lnTo>
                        <a:pt x="223" y="494"/>
                      </a:lnTo>
                      <a:lnTo>
                        <a:pt x="88" y="686"/>
                      </a:lnTo>
                      <a:lnTo>
                        <a:pt x="237" y="486"/>
                      </a:lnTo>
                      <a:lnTo>
                        <a:pt x="163" y="657"/>
                      </a:lnTo>
                      <a:lnTo>
                        <a:pt x="267" y="497"/>
                      </a:lnTo>
                      <a:lnTo>
                        <a:pt x="241" y="704"/>
                      </a:lnTo>
                      <a:lnTo>
                        <a:pt x="288" y="534"/>
                      </a:lnTo>
                      <a:lnTo>
                        <a:pt x="313" y="625"/>
                      </a:lnTo>
                      <a:lnTo>
                        <a:pt x="328" y="778"/>
                      </a:lnTo>
                      <a:lnTo>
                        <a:pt x="328" y="555"/>
                      </a:lnTo>
                      <a:lnTo>
                        <a:pt x="362" y="732"/>
                      </a:lnTo>
                      <a:lnTo>
                        <a:pt x="345" y="539"/>
                      </a:lnTo>
                      <a:lnTo>
                        <a:pt x="390" y="727"/>
                      </a:lnTo>
                      <a:lnTo>
                        <a:pt x="369" y="542"/>
                      </a:lnTo>
                      <a:lnTo>
                        <a:pt x="454" y="716"/>
                      </a:lnTo>
                      <a:lnTo>
                        <a:pt x="400" y="542"/>
                      </a:lnTo>
                      <a:lnTo>
                        <a:pt x="484" y="694"/>
                      </a:lnTo>
                      <a:lnTo>
                        <a:pt x="421" y="525"/>
                      </a:lnTo>
                      <a:lnTo>
                        <a:pt x="542" y="711"/>
                      </a:lnTo>
                      <a:lnTo>
                        <a:pt x="447" y="527"/>
                      </a:lnTo>
                      <a:lnTo>
                        <a:pt x="602" y="667"/>
                      </a:lnTo>
                      <a:lnTo>
                        <a:pt x="430" y="488"/>
                      </a:lnTo>
                      <a:lnTo>
                        <a:pt x="580" y="567"/>
                      </a:lnTo>
                      <a:lnTo>
                        <a:pt x="421" y="448"/>
                      </a:lnTo>
                      <a:lnTo>
                        <a:pt x="599" y="522"/>
                      </a:lnTo>
                      <a:lnTo>
                        <a:pt x="440" y="425"/>
                      </a:lnTo>
                      <a:lnTo>
                        <a:pt x="621" y="455"/>
                      </a:lnTo>
                      <a:lnTo>
                        <a:pt x="423" y="404"/>
                      </a:lnTo>
                      <a:lnTo>
                        <a:pt x="719" y="365"/>
                      </a:lnTo>
                      <a:lnTo>
                        <a:pt x="458" y="373"/>
                      </a:lnTo>
                      <a:lnTo>
                        <a:pt x="647" y="325"/>
                      </a:lnTo>
                      <a:lnTo>
                        <a:pt x="400" y="363"/>
                      </a:lnTo>
                      <a:lnTo>
                        <a:pt x="604" y="247"/>
                      </a:lnTo>
                      <a:lnTo>
                        <a:pt x="385" y="344"/>
                      </a:lnTo>
                      <a:lnTo>
                        <a:pt x="621" y="113"/>
                      </a:lnTo>
                      <a:lnTo>
                        <a:pt x="404" y="306"/>
                      </a:lnTo>
                      <a:lnTo>
                        <a:pt x="552" y="74"/>
                      </a:lnTo>
                      <a:lnTo>
                        <a:pt x="410" y="278"/>
                      </a:lnTo>
                      <a:lnTo>
                        <a:pt x="477" y="92"/>
                      </a:lnTo>
                      <a:lnTo>
                        <a:pt x="385" y="274"/>
                      </a:lnTo>
                      <a:lnTo>
                        <a:pt x="462" y="31"/>
                      </a:lnTo>
                      <a:lnTo>
                        <a:pt x="358" y="263"/>
                      </a:lnTo>
                      <a:lnTo>
                        <a:pt x="393" y="13"/>
                      </a:lnTo>
                      <a:lnTo>
                        <a:pt x="337" y="260"/>
                      </a:lnTo>
                      <a:lnTo>
                        <a:pt x="337" y="0"/>
                      </a:lnTo>
                      <a:lnTo>
                        <a:pt x="297" y="177"/>
                      </a:lnTo>
                      <a:close/>
                    </a:path>
                  </a:pathLst>
                </a:custGeom>
                <a:solidFill>
                  <a:srgbClr val="404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nvGrpSpPr>
                <p:cNvPr id="70703" name="Group 20"/>
                <p:cNvGrpSpPr>
                  <a:grpSpLocks/>
                </p:cNvGrpSpPr>
                <p:nvPr/>
              </p:nvGrpSpPr>
              <p:grpSpPr bwMode="auto">
                <a:xfrm>
                  <a:off x="3259" y="2655"/>
                  <a:ext cx="228" cy="331"/>
                  <a:chOff x="3259" y="2655"/>
                  <a:chExt cx="228" cy="331"/>
                </a:xfrm>
              </p:grpSpPr>
              <p:sp>
                <p:nvSpPr>
                  <p:cNvPr id="27714" name="Freeform 21"/>
                  <p:cNvSpPr>
                    <a:spLocks/>
                  </p:cNvSpPr>
                  <p:nvPr/>
                </p:nvSpPr>
                <p:spPr bwMode="auto">
                  <a:xfrm>
                    <a:off x="3260" y="2761"/>
                    <a:ext cx="224" cy="58"/>
                  </a:xfrm>
                  <a:custGeom>
                    <a:avLst/>
                    <a:gdLst>
                      <a:gd name="T0" fmla="*/ 0 w 449"/>
                      <a:gd name="T1" fmla="*/ 0 h 172"/>
                      <a:gd name="T2" fmla="*/ 0 w 449"/>
                      <a:gd name="T3" fmla="*/ 0 h 172"/>
                      <a:gd name="T4" fmla="*/ 0 w 449"/>
                      <a:gd name="T5" fmla="*/ 0 h 172"/>
                      <a:gd name="T6" fmla="*/ 0 w 449"/>
                      <a:gd name="T7" fmla="*/ 0 h 172"/>
                      <a:gd name="T8" fmla="*/ 0 w 44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172">
                        <a:moveTo>
                          <a:pt x="0" y="172"/>
                        </a:moveTo>
                        <a:lnTo>
                          <a:pt x="416" y="0"/>
                        </a:lnTo>
                        <a:lnTo>
                          <a:pt x="231" y="90"/>
                        </a:lnTo>
                        <a:lnTo>
                          <a:pt x="449" y="52"/>
                        </a:lnTo>
                        <a:lnTo>
                          <a:pt x="0" y="172"/>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15" name="Freeform 22"/>
                  <p:cNvSpPr>
                    <a:spLocks/>
                  </p:cNvSpPr>
                  <p:nvPr/>
                </p:nvSpPr>
                <p:spPr bwMode="auto">
                  <a:xfrm>
                    <a:off x="3262" y="2823"/>
                    <a:ext cx="225" cy="57"/>
                  </a:xfrm>
                  <a:custGeom>
                    <a:avLst/>
                    <a:gdLst>
                      <a:gd name="T0" fmla="*/ 0 w 449"/>
                      <a:gd name="T1" fmla="*/ 0 h 172"/>
                      <a:gd name="T2" fmla="*/ 1 w 449"/>
                      <a:gd name="T3" fmla="*/ 0 h 172"/>
                      <a:gd name="T4" fmla="*/ 1 w 449"/>
                      <a:gd name="T5" fmla="*/ 0 h 172"/>
                      <a:gd name="T6" fmla="*/ 1 w 449"/>
                      <a:gd name="T7" fmla="*/ 0 h 172"/>
                      <a:gd name="T8" fmla="*/ 0 w 44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172">
                        <a:moveTo>
                          <a:pt x="0" y="0"/>
                        </a:moveTo>
                        <a:lnTo>
                          <a:pt x="415" y="172"/>
                        </a:lnTo>
                        <a:lnTo>
                          <a:pt x="231" y="82"/>
                        </a:lnTo>
                        <a:lnTo>
                          <a:pt x="449" y="120"/>
                        </a:lnTo>
                        <a:lnTo>
                          <a:pt x="0"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16" name="Freeform 23"/>
                  <p:cNvSpPr>
                    <a:spLocks/>
                  </p:cNvSpPr>
                  <p:nvPr/>
                </p:nvSpPr>
                <p:spPr bwMode="auto">
                  <a:xfrm>
                    <a:off x="3259" y="2825"/>
                    <a:ext cx="81" cy="161"/>
                  </a:xfrm>
                  <a:custGeom>
                    <a:avLst/>
                    <a:gdLst>
                      <a:gd name="T0" fmla="*/ 0 w 161"/>
                      <a:gd name="T1" fmla="*/ 0 h 483"/>
                      <a:gd name="T2" fmla="*/ 1 w 161"/>
                      <a:gd name="T3" fmla="*/ 0 h 483"/>
                      <a:gd name="T4" fmla="*/ 1 w 161"/>
                      <a:gd name="T5" fmla="*/ 0 h 483"/>
                      <a:gd name="T6" fmla="*/ 1 w 161"/>
                      <a:gd name="T7" fmla="*/ 0 h 483"/>
                      <a:gd name="T8" fmla="*/ 0 w 161"/>
                      <a:gd name="T9" fmla="*/ 0 h 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83">
                        <a:moveTo>
                          <a:pt x="0" y="0"/>
                        </a:moveTo>
                        <a:lnTo>
                          <a:pt x="161" y="447"/>
                        </a:lnTo>
                        <a:lnTo>
                          <a:pt x="78" y="248"/>
                        </a:lnTo>
                        <a:lnTo>
                          <a:pt x="113" y="483"/>
                        </a:lnTo>
                        <a:lnTo>
                          <a:pt x="0"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17" name="Freeform 24"/>
                  <p:cNvSpPr>
                    <a:spLocks/>
                  </p:cNvSpPr>
                  <p:nvPr/>
                </p:nvSpPr>
                <p:spPr bwMode="auto">
                  <a:xfrm>
                    <a:off x="3259" y="2655"/>
                    <a:ext cx="81" cy="161"/>
                  </a:xfrm>
                  <a:custGeom>
                    <a:avLst/>
                    <a:gdLst>
                      <a:gd name="T0" fmla="*/ 0 w 161"/>
                      <a:gd name="T1" fmla="*/ 0 h 482"/>
                      <a:gd name="T2" fmla="*/ 1 w 161"/>
                      <a:gd name="T3" fmla="*/ 0 h 482"/>
                      <a:gd name="T4" fmla="*/ 1 w 161"/>
                      <a:gd name="T5" fmla="*/ 0 h 482"/>
                      <a:gd name="T6" fmla="*/ 1 w 161"/>
                      <a:gd name="T7" fmla="*/ 0 h 482"/>
                      <a:gd name="T8" fmla="*/ 0 w 161"/>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82">
                        <a:moveTo>
                          <a:pt x="0" y="482"/>
                        </a:moveTo>
                        <a:lnTo>
                          <a:pt x="161" y="36"/>
                        </a:lnTo>
                        <a:lnTo>
                          <a:pt x="78" y="235"/>
                        </a:lnTo>
                        <a:lnTo>
                          <a:pt x="113" y="0"/>
                        </a:lnTo>
                        <a:lnTo>
                          <a:pt x="0" y="482"/>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grpSp>
              <p:nvGrpSpPr>
                <p:cNvPr id="70704" name="Group 25"/>
                <p:cNvGrpSpPr>
                  <a:grpSpLocks/>
                </p:cNvGrpSpPr>
                <p:nvPr/>
              </p:nvGrpSpPr>
              <p:grpSpPr bwMode="auto">
                <a:xfrm>
                  <a:off x="3011" y="2648"/>
                  <a:ext cx="488" cy="349"/>
                  <a:chOff x="3011" y="2648"/>
                  <a:chExt cx="488" cy="349"/>
                </a:xfrm>
              </p:grpSpPr>
              <p:grpSp>
                <p:nvGrpSpPr>
                  <p:cNvPr id="70708" name="Group 26"/>
                  <p:cNvGrpSpPr>
                    <a:grpSpLocks/>
                  </p:cNvGrpSpPr>
                  <p:nvPr/>
                </p:nvGrpSpPr>
                <p:grpSpPr bwMode="auto">
                  <a:xfrm>
                    <a:off x="3078" y="2828"/>
                    <a:ext cx="355" cy="127"/>
                    <a:chOff x="3078" y="2828"/>
                    <a:chExt cx="355" cy="127"/>
                  </a:xfrm>
                </p:grpSpPr>
                <p:sp>
                  <p:nvSpPr>
                    <p:cNvPr id="27712" name="Freeform 27"/>
                    <p:cNvSpPr>
                      <a:spLocks/>
                    </p:cNvSpPr>
                    <p:nvPr/>
                  </p:nvSpPr>
                  <p:spPr bwMode="auto">
                    <a:xfrm>
                      <a:off x="3078" y="2828"/>
                      <a:ext cx="164" cy="127"/>
                    </a:xfrm>
                    <a:custGeom>
                      <a:avLst/>
                      <a:gdLst>
                        <a:gd name="T0" fmla="*/ 1 w 328"/>
                        <a:gd name="T1" fmla="*/ 0 h 381"/>
                        <a:gd name="T2" fmla="*/ 1 w 328"/>
                        <a:gd name="T3" fmla="*/ 0 h 381"/>
                        <a:gd name="T4" fmla="*/ 1 w 328"/>
                        <a:gd name="T5" fmla="*/ 0 h 381"/>
                        <a:gd name="T6" fmla="*/ 1 w 328"/>
                        <a:gd name="T7" fmla="*/ 0 h 381"/>
                        <a:gd name="T8" fmla="*/ 1 w 328"/>
                        <a:gd name="T9" fmla="*/ 0 h 381"/>
                        <a:gd name="T10" fmla="*/ 0 w 328"/>
                        <a:gd name="T11" fmla="*/ 0 h 381"/>
                        <a:gd name="T12" fmla="*/ 1 w 328"/>
                        <a:gd name="T13" fmla="*/ 0 h 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381">
                          <a:moveTo>
                            <a:pt x="328" y="0"/>
                          </a:moveTo>
                          <a:lnTo>
                            <a:pt x="116" y="381"/>
                          </a:lnTo>
                          <a:lnTo>
                            <a:pt x="217" y="166"/>
                          </a:lnTo>
                          <a:lnTo>
                            <a:pt x="19" y="381"/>
                          </a:lnTo>
                          <a:lnTo>
                            <a:pt x="186" y="143"/>
                          </a:lnTo>
                          <a:lnTo>
                            <a:pt x="0" y="255"/>
                          </a:lnTo>
                          <a:lnTo>
                            <a:pt x="328"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13" name="Freeform 28"/>
                    <p:cNvSpPr>
                      <a:spLocks/>
                    </p:cNvSpPr>
                    <p:nvPr/>
                  </p:nvSpPr>
                  <p:spPr bwMode="auto">
                    <a:xfrm>
                      <a:off x="3268" y="2828"/>
                      <a:ext cx="164" cy="127"/>
                    </a:xfrm>
                    <a:custGeom>
                      <a:avLst/>
                      <a:gdLst>
                        <a:gd name="T0" fmla="*/ 0 w 330"/>
                        <a:gd name="T1" fmla="*/ 0 h 381"/>
                        <a:gd name="T2" fmla="*/ 1 w 330"/>
                        <a:gd name="T3" fmla="*/ 0 h 381"/>
                        <a:gd name="T4" fmla="*/ 1 w 330"/>
                        <a:gd name="T5" fmla="*/ 0 h 381"/>
                        <a:gd name="T6" fmla="*/ 1 w 330"/>
                        <a:gd name="T7" fmla="*/ 0 h 381"/>
                        <a:gd name="T8" fmla="*/ 1 w 330"/>
                        <a:gd name="T9" fmla="*/ 0 h 381"/>
                        <a:gd name="T10" fmla="*/ 1 w 330"/>
                        <a:gd name="T11" fmla="*/ 0 h 381"/>
                        <a:gd name="T12" fmla="*/ 0 w 330"/>
                        <a:gd name="T13" fmla="*/ 0 h 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0" h="381">
                          <a:moveTo>
                            <a:pt x="0" y="0"/>
                          </a:moveTo>
                          <a:lnTo>
                            <a:pt x="214" y="381"/>
                          </a:lnTo>
                          <a:lnTo>
                            <a:pt x="112" y="166"/>
                          </a:lnTo>
                          <a:lnTo>
                            <a:pt x="310" y="381"/>
                          </a:lnTo>
                          <a:lnTo>
                            <a:pt x="144" y="143"/>
                          </a:lnTo>
                          <a:lnTo>
                            <a:pt x="330" y="255"/>
                          </a:lnTo>
                          <a:lnTo>
                            <a:pt x="0"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grpSp>
                <p:nvGrpSpPr>
                  <p:cNvPr id="70709" name="Group 29"/>
                  <p:cNvGrpSpPr>
                    <a:grpSpLocks/>
                  </p:cNvGrpSpPr>
                  <p:nvPr/>
                </p:nvGrpSpPr>
                <p:grpSpPr bwMode="auto">
                  <a:xfrm>
                    <a:off x="3011" y="2648"/>
                    <a:ext cx="488" cy="349"/>
                    <a:chOff x="3011" y="2648"/>
                    <a:chExt cx="488" cy="349"/>
                  </a:xfrm>
                </p:grpSpPr>
                <p:sp>
                  <p:nvSpPr>
                    <p:cNvPr id="27702" name="Freeform 30"/>
                    <p:cNvSpPr>
                      <a:spLocks/>
                    </p:cNvSpPr>
                    <p:nvPr/>
                  </p:nvSpPr>
                  <p:spPr bwMode="auto">
                    <a:xfrm>
                      <a:off x="3021" y="2764"/>
                      <a:ext cx="225" cy="57"/>
                    </a:xfrm>
                    <a:custGeom>
                      <a:avLst/>
                      <a:gdLst>
                        <a:gd name="T0" fmla="*/ 1 w 449"/>
                        <a:gd name="T1" fmla="*/ 0 h 172"/>
                        <a:gd name="T2" fmla="*/ 1 w 449"/>
                        <a:gd name="T3" fmla="*/ 0 h 172"/>
                        <a:gd name="T4" fmla="*/ 1 w 449"/>
                        <a:gd name="T5" fmla="*/ 0 h 172"/>
                        <a:gd name="T6" fmla="*/ 0 w 449"/>
                        <a:gd name="T7" fmla="*/ 0 h 172"/>
                        <a:gd name="T8" fmla="*/ 1 w 44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172">
                          <a:moveTo>
                            <a:pt x="449" y="172"/>
                          </a:moveTo>
                          <a:lnTo>
                            <a:pt x="34" y="0"/>
                          </a:lnTo>
                          <a:lnTo>
                            <a:pt x="218" y="89"/>
                          </a:lnTo>
                          <a:lnTo>
                            <a:pt x="0" y="53"/>
                          </a:lnTo>
                          <a:lnTo>
                            <a:pt x="449" y="172"/>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03" name="Freeform 31"/>
                    <p:cNvSpPr>
                      <a:spLocks/>
                    </p:cNvSpPr>
                    <p:nvPr/>
                  </p:nvSpPr>
                  <p:spPr bwMode="auto">
                    <a:xfrm>
                      <a:off x="3019" y="2825"/>
                      <a:ext cx="221" cy="58"/>
                    </a:xfrm>
                    <a:custGeom>
                      <a:avLst/>
                      <a:gdLst>
                        <a:gd name="T0" fmla="*/ 0 w 450"/>
                        <a:gd name="T1" fmla="*/ 0 h 173"/>
                        <a:gd name="T2" fmla="*/ 0 w 450"/>
                        <a:gd name="T3" fmla="*/ 0 h 173"/>
                        <a:gd name="T4" fmla="*/ 0 w 450"/>
                        <a:gd name="T5" fmla="*/ 0 h 173"/>
                        <a:gd name="T6" fmla="*/ 0 w 450"/>
                        <a:gd name="T7" fmla="*/ 0 h 173"/>
                        <a:gd name="T8" fmla="*/ 0 w 450"/>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173">
                          <a:moveTo>
                            <a:pt x="450" y="0"/>
                          </a:moveTo>
                          <a:lnTo>
                            <a:pt x="34" y="173"/>
                          </a:lnTo>
                          <a:lnTo>
                            <a:pt x="219" y="83"/>
                          </a:lnTo>
                          <a:lnTo>
                            <a:pt x="0" y="121"/>
                          </a:lnTo>
                          <a:lnTo>
                            <a:pt x="450"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04" name="Freeform 32"/>
                    <p:cNvSpPr>
                      <a:spLocks/>
                    </p:cNvSpPr>
                    <p:nvPr/>
                  </p:nvSpPr>
                  <p:spPr bwMode="auto">
                    <a:xfrm>
                      <a:off x="3166" y="2828"/>
                      <a:ext cx="80" cy="161"/>
                    </a:xfrm>
                    <a:custGeom>
                      <a:avLst/>
                      <a:gdLst>
                        <a:gd name="T0" fmla="*/ 0 w 161"/>
                        <a:gd name="T1" fmla="*/ 0 h 482"/>
                        <a:gd name="T2" fmla="*/ 0 w 161"/>
                        <a:gd name="T3" fmla="*/ 0 h 482"/>
                        <a:gd name="T4" fmla="*/ 0 w 161"/>
                        <a:gd name="T5" fmla="*/ 0 h 482"/>
                        <a:gd name="T6" fmla="*/ 0 w 161"/>
                        <a:gd name="T7" fmla="*/ 0 h 482"/>
                        <a:gd name="T8" fmla="*/ 0 w 161"/>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82">
                          <a:moveTo>
                            <a:pt x="161" y="0"/>
                          </a:moveTo>
                          <a:lnTo>
                            <a:pt x="0" y="446"/>
                          </a:lnTo>
                          <a:lnTo>
                            <a:pt x="85" y="247"/>
                          </a:lnTo>
                          <a:lnTo>
                            <a:pt x="50" y="482"/>
                          </a:lnTo>
                          <a:lnTo>
                            <a:pt x="161"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05" name="Freeform 33"/>
                    <p:cNvSpPr>
                      <a:spLocks/>
                    </p:cNvSpPr>
                    <p:nvPr/>
                  </p:nvSpPr>
                  <p:spPr bwMode="auto">
                    <a:xfrm>
                      <a:off x="3166" y="2658"/>
                      <a:ext cx="80" cy="160"/>
                    </a:xfrm>
                    <a:custGeom>
                      <a:avLst/>
                      <a:gdLst>
                        <a:gd name="T0" fmla="*/ 0 w 161"/>
                        <a:gd name="T1" fmla="*/ 0 h 481"/>
                        <a:gd name="T2" fmla="*/ 0 w 161"/>
                        <a:gd name="T3" fmla="*/ 0 h 481"/>
                        <a:gd name="T4" fmla="*/ 0 w 161"/>
                        <a:gd name="T5" fmla="*/ 0 h 481"/>
                        <a:gd name="T6" fmla="*/ 0 w 161"/>
                        <a:gd name="T7" fmla="*/ 0 h 481"/>
                        <a:gd name="T8" fmla="*/ 0 w 161"/>
                        <a:gd name="T9" fmla="*/ 0 h 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81">
                          <a:moveTo>
                            <a:pt x="161" y="481"/>
                          </a:moveTo>
                          <a:lnTo>
                            <a:pt x="0" y="35"/>
                          </a:lnTo>
                          <a:lnTo>
                            <a:pt x="85" y="234"/>
                          </a:lnTo>
                          <a:lnTo>
                            <a:pt x="50" y="0"/>
                          </a:lnTo>
                          <a:lnTo>
                            <a:pt x="161" y="481"/>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06" name="Freeform 34"/>
                    <p:cNvSpPr>
                      <a:spLocks/>
                    </p:cNvSpPr>
                    <p:nvPr/>
                  </p:nvSpPr>
                  <p:spPr bwMode="auto">
                    <a:xfrm>
                      <a:off x="3078" y="2692"/>
                      <a:ext cx="164" cy="127"/>
                    </a:xfrm>
                    <a:custGeom>
                      <a:avLst/>
                      <a:gdLst>
                        <a:gd name="T0" fmla="*/ 1 w 328"/>
                        <a:gd name="T1" fmla="*/ 0 h 381"/>
                        <a:gd name="T2" fmla="*/ 1 w 328"/>
                        <a:gd name="T3" fmla="*/ 0 h 381"/>
                        <a:gd name="T4" fmla="*/ 1 w 328"/>
                        <a:gd name="T5" fmla="*/ 0 h 381"/>
                        <a:gd name="T6" fmla="*/ 1 w 328"/>
                        <a:gd name="T7" fmla="*/ 0 h 381"/>
                        <a:gd name="T8" fmla="*/ 1 w 328"/>
                        <a:gd name="T9" fmla="*/ 0 h 381"/>
                        <a:gd name="T10" fmla="*/ 0 w 328"/>
                        <a:gd name="T11" fmla="*/ 0 h 381"/>
                        <a:gd name="T12" fmla="*/ 1 w 328"/>
                        <a:gd name="T13" fmla="*/ 0 h 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381">
                          <a:moveTo>
                            <a:pt x="328" y="381"/>
                          </a:moveTo>
                          <a:lnTo>
                            <a:pt x="116" y="0"/>
                          </a:lnTo>
                          <a:lnTo>
                            <a:pt x="217" y="215"/>
                          </a:lnTo>
                          <a:lnTo>
                            <a:pt x="19" y="0"/>
                          </a:lnTo>
                          <a:lnTo>
                            <a:pt x="186" y="238"/>
                          </a:lnTo>
                          <a:lnTo>
                            <a:pt x="0" y="127"/>
                          </a:lnTo>
                          <a:lnTo>
                            <a:pt x="328" y="381"/>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07" name="Freeform 35"/>
                    <p:cNvSpPr>
                      <a:spLocks/>
                    </p:cNvSpPr>
                    <p:nvPr/>
                  </p:nvSpPr>
                  <p:spPr bwMode="auto">
                    <a:xfrm>
                      <a:off x="3011" y="2802"/>
                      <a:ext cx="231" cy="39"/>
                    </a:xfrm>
                    <a:custGeom>
                      <a:avLst/>
                      <a:gdLst>
                        <a:gd name="T0" fmla="*/ 1 w 462"/>
                        <a:gd name="T1" fmla="*/ 0 h 117"/>
                        <a:gd name="T2" fmla="*/ 1 w 462"/>
                        <a:gd name="T3" fmla="*/ 0 h 117"/>
                        <a:gd name="T4" fmla="*/ 1 w 462"/>
                        <a:gd name="T5" fmla="*/ 0 h 117"/>
                        <a:gd name="T6" fmla="*/ 0 w 462"/>
                        <a:gd name="T7" fmla="*/ 0 h 117"/>
                        <a:gd name="T8" fmla="*/ 1 w 462"/>
                        <a:gd name="T9" fmla="*/ 0 h 117"/>
                        <a:gd name="T10" fmla="*/ 1 w 462"/>
                        <a:gd name="T11" fmla="*/ 0 h 117"/>
                        <a:gd name="T12" fmla="*/ 1 w 462"/>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117">
                          <a:moveTo>
                            <a:pt x="462" y="57"/>
                          </a:moveTo>
                          <a:lnTo>
                            <a:pt x="81" y="0"/>
                          </a:lnTo>
                          <a:lnTo>
                            <a:pt x="259" y="41"/>
                          </a:lnTo>
                          <a:lnTo>
                            <a:pt x="0" y="78"/>
                          </a:lnTo>
                          <a:lnTo>
                            <a:pt x="252" y="76"/>
                          </a:lnTo>
                          <a:lnTo>
                            <a:pt x="73" y="117"/>
                          </a:lnTo>
                          <a:lnTo>
                            <a:pt x="462" y="57"/>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08" name="Freeform 36"/>
                    <p:cNvSpPr>
                      <a:spLocks/>
                    </p:cNvSpPr>
                    <p:nvPr/>
                  </p:nvSpPr>
                  <p:spPr bwMode="auto">
                    <a:xfrm>
                      <a:off x="3268" y="2692"/>
                      <a:ext cx="164" cy="127"/>
                    </a:xfrm>
                    <a:custGeom>
                      <a:avLst/>
                      <a:gdLst>
                        <a:gd name="T0" fmla="*/ 0 w 330"/>
                        <a:gd name="T1" fmla="*/ 0 h 381"/>
                        <a:gd name="T2" fmla="*/ 1 w 330"/>
                        <a:gd name="T3" fmla="*/ 0 h 381"/>
                        <a:gd name="T4" fmla="*/ 1 w 330"/>
                        <a:gd name="T5" fmla="*/ 0 h 381"/>
                        <a:gd name="T6" fmla="*/ 1 w 330"/>
                        <a:gd name="T7" fmla="*/ 0 h 381"/>
                        <a:gd name="T8" fmla="*/ 1 w 330"/>
                        <a:gd name="T9" fmla="*/ 0 h 381"/>
                        <a:gd name="T10" fmla="*/ 1 w 330"/>
                        <a:gd name="T11" fmla="*/ 0 h 381"/>
                        <a:gd name="T12" fmla="*/ 0 w 330"/>
                        <a:gd name="T13" fmla="*/ 0 h 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0" h="381">
                          <a:moveTo>
                            <a:pt x="0" y="381"/>
                          </a:moveTo>
                          <a:lnTo>
                            <a:pt x="214" y="0"/>
                          </a:lnTo>
                          <a:lnTo>
                            <a:pt x="112" y="215"/>
                          </a:lnTo>
                          <a:lnTo>
                            <a:pt x="310" y="0"/>
                          </a:lnTo>
                          <a:lnTo>
                            <a:pt x="144" y="238"/>
                          </a:lnTo>
                          <a:lnTo>
                            <a:pt x="330" y="127"/>
                          </a:lnTo>
                          <a:lnTo>
                            <a:pt x="0" y="381"/>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09" name="Freeform 37"/>
                    <p:cNvSpPr>
                      <a:spLocks/>
                    </p:cNvSpPr>
                    <p:nvPr/>
                  </p:nvSpPr>
                  <p:spPr bwMode="auto">
                    <a:xfrm>
                      <a:off x="3268" y="2802"/>
                      <a:ext cx="231" cy="39"/>
                    </a:xfrm>
                    <a:custGeom>
                      <a:avLst/>
                      <a:gdLst>
                        <a:gd name="T0" fmla="*/ 0 w 464"/>
                        <a:gd name="T1" fmla="*/ 0 h 117"/>
                        <a:gd name="T2" fmla="*/ 0 w 464"/>
                        <a:gd name="T3" fmla="*/ 0 h 117"/>
                        <a:gd name="T4" fmla="*/ 0 w 464"/>
                        <a:gd name="T5" fmla="*/ 0 h 117"/>
                        <a:gd name="T6" fmla="*/ 0 w 464"/>
                        <a:gd name="T7" fmla="*/ 0 h 117"/>
                        <a:gd name="T8" fmla="*/ 0 w 464"/>
                        <a:gd name="T9" fmla="*/ 0 h 117"/>
                        <a:gd name="T10" fmla="*/ 0 w 464"/>
                        <a:gd name="T11" fmla="*/ 0 h 117"/>
                        <a:gd name="T12" fmla="*/ 0 w 464"/>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4" h="117">
                          <a:moveTo>
                            <a:pt x="0" y="57"/>
                          </a:moveTo>
                          <a:lnTo>
                            <a:pt x="382" y="0"/>
                          </a:lnTo>
                          <a:lnTo>
                            <a:pt x="205" y="41"/>
                          </a:lnTo>
                          <a:lnTo>
                            <a:pt x="464" y="78"/>
                          </a:lnTo>
                          <a:lnTo>
                            <a:pt x="212" y="76"/>
                          </a:lnTo>
                          <a:lnTo>
                            <a:pt x="391" y="117"/>
                          </a:lnTo>
                          <a:lnTo>
                            <a:pt x="0" y="57"/>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10" name="Freeform 38"/>
                    <p:cNvSpPr>
                      <a:spLocks/>
                    </p:cNvSpPr>
                    <p:nvPr/>
                  </p:nvSpPr>
                  <p:spPr bwMode="auto">
                    <a:xfrm>
                      <a:off x="3225" y="2648"/>
                      <a:ext cx="54" cy="166"/>
                    </a:xfrm>
                    <a:custGeom>
                      <a:avLst/>
                      <a:gdLst>
                        <a:gd name="T0" fmla="*/ 0 w 110"/>
                        <a:gd name="T1" fmla="*/ 0 h 496"/>
                        <a:gd name="T2" fmla="*/ 0 w 110"/>
                        <a:gd name="T3" fmla="*/ 0 h 496"/>
                        <a:gd name="T4" fmla="*/ 0 w 110"/>
                        <a:gd name="T5" fmla="*/ 0 h 496"/>
                        <a:gd name="T6" fmla="*/ 0 w 110"/>
                        <a:gd name="T7" fmla="*/ 0 h 496"/>
                        <a:gd name="T8" fmla="*/ 0 w 110"/>
                        <a:gd name="T9" fmla="*/ 0 h 496"/>
                        <a:gd name="T10" fmla="*/ 0 w 110"/>
                        <a:gd name="T11" fmla="*/ 0 h 496"/>
                        <a:gd name="T12" fmla="*/ 0 w 110"/>
                        <a:gd name="T13" fmla="*/ 0 h 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496">
                          <a:moveTo>
                            <a:pt x="56" y="496"/>
                          </a:moveTo>
                          <a:lnTo>
                            <a:pt x="110" y="87"/>
                          </a:lnTo>
                          <a:lnTo>
                            <a:pt x="71" y="277"/>
                          </a:lnTo>
                          <a:lnTo>
                            <a:pt x="36" y="0"/>
                          </a:lnTo>
                          <a:lnTo>
                            <a:pt x="39" y="269"/>
                          </a:lnTo>
                          <a:lnTo>
                            <a:pt x="0" y="78"/>
                          </a:lnTo>
                          <a:lnTo>
                            <a:pt x="56" y="496"/>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711" name="Freeform 39"/>
                    <p:cNvSpPr>
                      <a:spLocks/>
                    </p:cNvSpPr>
                    <p:nvPr/>
                  </p:nvSpPr>
                  <p:spPr bwMode="auto">
                    <a:xfrm>
                      <a:off x="3226" y="2831"/>
                      <a:ext cx="54" cy="166"/>
                    </a:xfrm>
                    <a:custGeom>
                      <a:avLst/>
                      <a:gdLst>
                        <a:gd name="T0" fmla="*/ 0 w 109"/>
                        <a:gd name="T1" fmla="*/ 0 h 498"/>
                        <a:gd name="T2" fmla="*/ 0 w 109"/>
                        <a:gd name="T3" fmla="*/ 0 h 498"/>
                        <a:gd name="T4" fmla="*/ 0 w 109"/>
                        <a:gd name="T5" fmla="*/ 0 h 498"/>
                        <a:gd name="T6" fmla="*/ 0 w 109"/>
                        <a:gd name="T7" fmla="*/ 0 h 498"/>
                        <a:gd name="T8" fmla="*/ 0 w 109"/>
                        <a:gd name="T9" fmla="*/ 0 h 498"/>
                        <a:gd name="T10" fmla="*/ 0 w 109"/>
                        <a:gd name="T11" fmla="*/ 0 h 498"/>
                        <a:gd name="T12" fmla="*/ 0 w 109"/>
                        <a:gd name="T13" fmla="*/ 0 h 4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498">
                          <a:moveTo>
                            <a:pt x="56" y="0"/>
                          </a:moveTo>
                          <a:lnTo>
                            <a:pt x="109" y="409"/>
                          </a:lnTo>
                          <a:lnTo>
                            <a:pt x="71" y="220"/>
                          </a:lnTo>
                          <a:lnTo>
                            <a:pt x="36" y="498"/>
                          </a:lnTo>
                          <a:lnTo>
                            <a:pt x="38" y="227"/>
                          </a:lnTo>
                          <a:lnTo>
                            <a:pt x="0" y="419"/>
                          </a:lnTo>
                          <a:lnTo>
                            <a:pt x="56"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grpSp>
            <p:sp>
              <p:nvSpPr>
                <p:cNvPr id="27697" name="Freeform 40"/>
                <p:cNvSpPr>
                  <a:spLocks/>
                </p:cNvSpPr>
                <p:nvPr/>
              </p:nvSpPr>
              <p:spPr bwMode="auto">
                <a:xfrm>
                  <a:off x="3115" y="2734"/>
                  <a:ext cx="268" cy="196"/>
                </a:xfrm>
                <a:custGeom>
                  <a:avLst/>
                  <a:gdLst>
                    <a:gd name="T0" fmla="*/ 1 w 536"/>
                    <a:gd name="T1" fmla="*/ 0 h 589"/>
                    <a:gd name="T2" fmla="*/ 1 w 536"/>
                    <a:gd name="T3" fmla="*/ 0 h 589"/>
                    <a:gd name="T4" fmla="*/ 1 w 536"/>
                    <a:gd name="T5" fmla="*/ 0 h 589"/>
                    <a:gd name="T6" fmla="*/ 1 w 536"/>
                    <a:gd name="T7" fmla="*/ 0 h 589"/>
                    <a:gd name="T8" fmla="*/ 1 w 536"/>
                    <a:gd name="T9" fmla="*/ 0 h 589"/>
                    <a:gd name="T10" fmla="*/ 1 w 536"/>
                    <a:gd name="T11" fmla="*/ 0 h 589"/>
                    <a:gd name="T12" fmla="*/ 1 w 536"/>
                    <a:gd name="T13" fmla="*/ 0 h 589"/>
                    <a:gd name="T14" fmla="*/ 1 w 536"/>
                    <a:gd name="T15" fmla="*/ 0 h 589"/>
                    <a:gd name="T16" fmla="*/ 1 w 536"/>
                    <a:gd name="T17" fmla="*/ 0 h 589"/>
                    <a:gd name="T18" fmla="*/ 1 w 536"/>
                    <a:gd name="T19" fmla="*/ 0 h 589"/>
                    <a:gd name="T20" fmla="*/ 1 w 536"/>
                    <a:gd name="T21" fmla="*/ 0 h 589"/>
                    <a:gd name="T22" fmla="*/ 1 w 536"/>
                    <a:gd name="T23" fmla="*/ 0 h 589"/>
                    <a:gd name="T24" fmla="*/ 1 w 536"/>
                    <a:gd name="T25" fmla="*/ 0 h 589"/>
                    <a:gd name="T26" fmla="*/ 1 w 536"/>
                    <a:gd name="T27" fmla="*/ 0 h 589"/>
                    <a:gd name="T28" fmla="*/ 1 w 536"/>
                    <a:gd name="T29" fmla="*/ 0 h 589"/>
                    <a:gd name="T30" fmla="*/ 1 w 536"/>
                    <a:gd name="T31" fmla="*/ 0 h 589"/>
                    <a:gd name="T32" fmla="*/ 1 w 536"/>
                    <a:gd name="T33" fmla="*/ 0 h 589"/>
                    <a:gd name="T34" fmla="*/ 1 w 536"/>
                    <a:gd name="T35" fmla="*/ 0 h 589"/>
                    <a:gd name="T36" fmla="*/ 1 w 536"/>
                    <a:gd name="T37" fmla="*/ 0 h 589"/>
                    <a:gd name="T38" fmla="*/ 1 w 536"/>
                    <a:gd name="T39" fmla="*/ 0 h 589"/>
                    <a:gd name="T40" fmla="*/ 1 w 536"/>
                    <a:gd name="T41" fmla="*/ 0 h 589"/>
                    <a:gd name="T42" fmla="*/ 1 w 536"/>
                    <a:gd name="T43" fmla="*/ 0 h 589"/>
                    <a:gd name="T44" fmla="*/ 1 w 536"/>
                    <a:gd name="T45" fmla="*/ 0 h 589"/>
                    <a:gd name="T46" fmla="*/ 1 w 536"/>
                    <a:gd name="T47" fmla="*/ 0 h 589"/>
                    <a:gd name="T48" fmla="*/ 0 w 536"/>
                    <a:gd name="T49" fmla="*/ 0 h 589"/>
                    <a:gd name="T50" fmla="*/ 1 w 536"/>
                    <a:gd name="T51" fmla="*/ 0 h 589"/>
                    <a:gd name="T52" fmla="*/ 1 w 536"/>
                    <a:gd name="T53" fmla="*/ 0 h 589"/>
                    <a:gd name="T54" fmla="*/ 1 w 536"/>
                    <a:gd name="T55" fmla="*/ 0 h 589"/>
                    <a:gd name="T56" fmla="*/ 1 w 536"/>
                    <a:gd name="T57" fmla="*/ 0 h 589"/>
                    <a:gd name="T58" fmla="*/ 1 w 536"/>
                    <a:gd name="T59" fmla="*/ 0 h 589"/>
                    <a:gd name="T60" fmla="*/ 1 w 536"/>
                    <a:gd name="T61" fmla="*/ 0 h 589"/>
                    <a:gd name="T62" fmla="*/ 1 w 536"/>
                    <a:gd name="T63" fmla="*/ 0 h 589"/>
                    <a:gd name="T64" fmla="*/ 1 w 536"/>
                    <a:gd name="T65" fmla="*/ 0 h 5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6" h="589">
                      <a:moveTo>
                        <a:pt x="278" y="0"/>
                      </a:moveTo>
                      <a:lnTo>
                        <a:pt x="288" y="238"/>
                      </a:lnTo>
                      <a:lnTo>
                        <a:pt x="358" y="32"/>
                      </a:lnTo>
                      <a:lnTo>
                        <a:pt x="310" y="243"/>
                      </a:lnTo>
                      <a:lnTo>
                        <a:pt x="466" y="67"/>
                      </a:lnTo>
                      <a:lnTo>
                        <a:pt x="323" y="243"/>
                      </a:lnTo>
                      <a:lnTo>
                        <a:pt x="510" y="182"/>
                      </a:lnTo>
                      <a:lnTo>
                        <a:pt x="330" y="256"/>
                      </a:lnTo>
                      <a:lnTo>
                        <a:pt x="536" y="268"/>
                      </a:lnTo>
                      <a:lnTo>
                        <a:pt x="312" y="275"/>
                      </a:lnTo>
                      <a:lnTo>
                        <a:pt x="512" y="342"/>
                      </a:lnTo>
                      <a:lnTo>
                        <a:pt x="325" y="289"/>
                      </a:lnTo>
                      <a:lnTo>
                        <a:pt x="468" y="481"/>
                      </a:lnTo>
                      <a:lnTo>
                        <a:pt x="310" y="302"/>
                      </a:lnTo>
                      <a:lnTo>
                        <a:pt x="360" y="505"/>
                      </a:lnTo>
                      <a:lnTo>
                        <a:pt x="290" y="305"/>
                      </a:lnTo>
                      <a:lnTo>
                        <a:pt x="278" y="589"/>
                      </a:lnTo>
                      <a:lnTo>
                        <a:pt x="275" y="294"/>
                      </a:lnTo>
                      <a:lnTo>
                        <a:pt x="190" y="519"/>
                      </a:lnTo>
                      <a:lnTo>
                        <a:pt x="265" y="294"/>
                      </a:lnTo>
                      <a:lnTo>
                        <a:pt x="91" y="486"/>
                      </a:lnTo>
                      <a:lnTo>
                        <a:pt x="238" y="289"/>
                      </a:lnTo>
                      <a:lnTo>
                        <a:pt x="38" y="351"/>
                      </a:lnTo>
                      <a:lnTo>
                        <a:pt x="245" y="271"/>
                      </a:lnTo>
                      <a:lnTo>
                        <a:pt x="0" y="268"/>
                      </a:lnTo>
                      <a:lnTo>
                        <a:pt x="247" y="258"/>
                      </a:lnTo>
                      <a:lnTo>
                        <a:pt x="50" y="189"/>
                      </a:lnTo>
                      <a:lnTo>
                        <a:pt x="240" y="247"/>
                      </a:lnTo>
                      <a:lnTo>
                        <a:pt x="113" y="85"/>
                      </a:lnTo>
                      <a:lnTo>
                        <a:pt x="258" y="247"/>
                      </a:lnTo>
                      <a:lnTo>
                        <a:pt x="193" y="18"/>
                      </a:lnTo>
                      <a:lnTo>
                        <a:pt x="269" y="233"/>
                      </a:lnTo>
                      <a:lnTo>
                        <a:pt x="278" y="0"/>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98" name="Freeform 41"/>
                <p:cNvSpPr>
                  <a:spLocks/>
                </p:cNvSpPr>
                <p:nvPr/>
              </p:nvSpPr>
              <p:spPr bwMode="auto">
                <a:xfrm>
                  <a:off x="3051" y="2693"/>
                  <a:ext cx="398" cy="262"/>
                </a:xfrm>
                <a:custGeom>
                  <a:avLst/>
                  <a:gdLst>
                    <a:gd name="T0" fmla="*/ 0 w 798"/>
                    <a:gd name="T1" fmla="*/ 0 h 786"/>
                    <a:gd name="T2" fmla="*/ 0 w 798"/>
                    <a:gd name="T3" fmla="*/ 0 h 786"/>
                    <a:gd name="T4" fmla="*/ 0 w 798"/>
                    <a:gd name="T5" fmla="*/ 0 h 786"/>
                    <a:gd name="T6" fmla="*/ 0 w 798"/>
                    <a:gd name="T7" fmla="*/ 0 h 786"/>
                    <a:gd name="T8" fmla="*/ 0 w 798"/>
                    <a:gd name="T9" fmla="*/ 0 h 786"/>
                    <a:gd name="T10" fmla="*/ 0 w 798"/>
                    <a:gd name="T11" fmla="*/ 0 h 786"/>
                    <a:gd name="T12" fmla="*/ 0 w 798"/>
                    <a:gd name="T13" fmla="*/ 0 h 786"/>
                    <a:gd name="T14" fmla="*/ 0 w 798"/>
                    <a:gd name="T15" fmla="*/ 0 h 786"/>
                    <a:gd name="T16" fmla="*/ 0 w 798"/>
                    <a:gd name="T17" fmla="*/ 0 h 786"/>
                    <a:gd name="T18" fmla="*/ 0 w 798"/>
                    <a:gd name="T19" fmla="*/ 0 h 786"/>
                    <a:gd name="T20" fmla="*/ 0 w 798"/>
                    <a:gd name="T21" fmla="*/ 0 h 786"/>
                    <a:gd name="T22" fmla="*/ 0 w 798"/>
                    <a:gd name="T23" fmla="*/ 0 h 786"/>
                    <a:gd name="T24" fmla="*/ 0 w 798"/>
                    <a:gd name="T25" fmla="*/ 0 h 786"/>
                    <a:gd name="T26" fmla="*/ 0 w 798"/>
                    <a:gd name="T27" fmla="*/ 0 h 786"/>
                    <a:gd name="T28" fmla="*/ 0 w 798"/>
                    <a:gd name="T29" fmla="*/ 0 h 786"/>
                    <a:gd name="T30" fmla="*/ 0 w 798"/>
                    <a:gd name="T31" fmla="*/ 0 h 786"/>
                    <a:gd name="T32" fmla="*/ 0 w 798"/>
                    <a:gd name="T33" fmla="*/ 0 h 786"/>
                    <a:gd name="T34" fmla="*/ 0 w 798"/>
                    <a:gd name="T35" fmla="*/ 0 h 786"/>
                    <a:gd name="T36" fmla="*/ 0 w 798"/>
                    <a:gd name="T37" fmla="*/ 0 h 786"/>
                    <a:gd name="T38" fmla="*/ 0 w 798"/>
                    <a:gd name="T39" fmla="*/ 0 h 786"/>
                    <a:gd name="T40" fmla="*/ 0 w 798"/>
                    <a:gd name="T41" fmla="*/ 0 h 786"/>
                    <a:gd name="T42" fmla="*/ 0 w 798"/>
                    <a:gd name="T43" fmla="*/ 0 h 786"/>
                    <a:gd name="T44" fmla="*/ 0 w 798"/>
                    <a:gd name="T45" fmla="*/ 0 h 786"/>
                    <a:gd name="T46" fmla="*/ 0 w 798"/>
                    <a:gd name="T47" fmla="*/ 0 h 786"/>
                    <a:gd name="T48" fmla="*/ 0 w 798"/>
                    <a:gd name="T49" fmla="*/ 0 h 786"/>
                    <a:gd name="T50" fmla="*/ 0 w 798"/>
                    <a:gd name="T51" fmla="*/ 0 h 786"/>
                    <a:gd name="T52" fmla="*/ 0 w 798"/>
                    <a:gd name="T53" fmla="*/ 0 h 786"/>
                    <a:gd name="T54" fmla="*/ 0 w 798"/>
                    <a:gd name="T55" fmla="*/ 0 h 786"/>
                    <a:gd name="T56" fmla="*/ 0 w 798"/>
                    <a:gd name="T57" fmla="*/ 0 h 786"/>
                    <a:gd name="T58" fmla="*/ 0 w 798"/>
                    <a:gd name="T59" fmla="*/ 0 h 786"/>
                    <a:gd name="T60" fmla="*/ 0 w 798"/>
                    <a:gd name="T61" fmla="*/ 0 h 786"/>
                    <a:gd name="T62" fmla="*/ 0 w 798"/>
                    <a:gd name="T63" fmla="*/ 0 h 786"/>
                    <a:gd name="T64" fmla="*/ 0 w 798"/>
                    <a:gd name="T65" fmla="*/ 0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8" h="786">
                      <a:moveTo>
                        <a:pt x="234" y="26"/>
                      </a:moveTo>
                      <a:lnTo>
                        <a:pt x="387" y="348"/>
                      </a:lnTo>
                      <a:lnTo>
                        <a:pt x="332" y="0"/>
                      </a:lnTo>
                      <a:lnTo>
                        <a:pt x="404" y="335"/>
                      </a:lnTo>
                      <a:lnTo>
                        <a:pt x="469" y="9"/>
                      </a:lnTo>
                      <a:lnTo>
                        <a:pt x="432" y="345"/>
                      </a:lnTo>
                      <a:lnTo>
                        <a:pt x="576" y="26"/>
                      </a:lnTo>
                      <a:lnTo>
                        <a:pt x="456" y="349"/>
                      </a:lnTo>
                      <a:lnTo>
                        <a:pt x="746" y="183"/>
                      </a:lnTo>
                      <a:lnTo>
                        <a:pt x="463" y="366"/>
                      </a:lnTo>
                      <a:lnTo>
                        <a:pt x="783" y="300"/>
                      </a:lnTo>
                      <a:lnTo>
                        <a:pt x="461" y="384"/>
                      </a:lnTo>
                      <a:lnTo>
                        <a:pt x="798" y="459"/>
                      </a:lnTo>
                      <a:lnTo>
                        <a:pt x="459" y="405"/>
                      </a:lnTo>
                      <a:lnTo>
                        <a:pt x="741" y="568"/>
                      </a:lnTo>
                      <a:lnTo>
                        <a:pt x="452" y="423"/>
                      </a:lnTo>
                      <a:lnTo>
                        <a:pt x="589" y="761"/>
                      </a:lnTo>
                      <a:lnTo>
                        <a:pt x="426" y="428"/>
                      </a:lnTo>
                      <a:lnTo>
                        <a:pt x="482" y="782"/>
                      </a:lnTo>
                      <a:lnTo>
                        <a:pt x="411" y="423"/>
                      </a:lnTo>
                      <a:lnTo>
                        <a:pt x="339" y="761"/>
                      </a:lnTo>
                      <a:lnTo>
                        <a:pt x="396" y="412"/>
                      </a:lnTo>
                      <a:lnTo>
                        <a:pt x="228" y="786"/>
                      </a:lnTo>
                      <a:lnTo>
                        <a:pt x="381" y="410"/>
                      </a:lnTo>
                      <a:lnTo>
                        <a:pt x="40" y="615"/>
                      </a:lnTo>
                      <a:lnTo>
                        <a:pt x="372" y="398"/>
                      </a:lnTo>
                      <a:lnTo>
                        <a:pt x="7" y="471"/>
                      </a:lnTo>
                      <a:lnTo>
                        <a:pt x="357" y="384"/>
                      </a:lnTo>
                      <a:lnTo>
                        <a:pt x="0" y="312"/>
                      </a:lnTo>
                      <a:lnTo>
                        <a:pt x="364" y="371"/>
                      </a:lnTo>
                      <a:lnTo>
                        <a:pt x="25" y="183"/>
                      </a:lnTo>
                      <a:lnTo>
                        <a:pt x="359" y="351"/>
                      </a:lnTo>
                      <a:lnTo>
                        <a:pt x="234" y="26"/>
                      </a:lnTo>
                      <a:close/>
                    </a:path>
                  </a:pathLst>
                </a:custGeom>
                <a:solidFill>
                  <a:srgbClr val="808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99" name="Freeform 42"/>
                <p:cNvSpPr>
                  <a:spLocks/>
                </p:cNvSpPr>
                <p:nvPr/>
              </p:nvSpPr>
              <p:spPr bwMode="auto">
                <a:xfrm>
                  <a:off x="3166" y="2765"/>
                  <a:ext cx="164" cy="123"/>
                </a:xfrm>
                <a:custGeom>
                  <a:avLst/>
                  <a:gdLst>
                    <a:gd name="T0" fmla="*/ 1 w 332"/>
                    <a:gd name="T1" fmla="*/ 0 h 366"/>
                    <a:gd name="T2" fmla="*/ 1 w 332"/>
                    <a:gd name="T3" fmla="*/ 0 h 366"/>
                    <a:gd name="T4" fmla="*/ 1 w 332"/>
                    <a:gd name="T5" fmla="*/ 0 h 366"/>
                    <a:gd name="T6" fmla="*/ 1 w 332"/>
                    <a:gd name="T7" fmla="*/ 0 h 366"/>
                    <a:gd name="T8" fmla="*/ 1 w 332"/>
                    <a:gd name="T9" fmla="*/ 0 h 366"/>
                    <a:gd name="T10" fmla="*/ 1 w 332"/>
                    <a:gd name="T11" fmla="*/ 0 h 366"/>
                    <a:gd name="T12" fmla="*/ 1 w 332"/>
                    <a:gd name="T13" fmla="*/ 0 h 366"/>
                    <a:gd name="T14" fmla="*/ 1 w 332"/>
                    <a:gd name="T15" fmla="*/ 0 h 366"/>
                    <a:gd name="T16" fmla="*/ 1 w 332"/>
                    <a:gd name="T17" fmla="*/ 0 h 366"/>
                    <a:gd name="T18" fmla="*/ 1 w 332"/>
                    <a:gd name="T19" fmla="*/ 0 h 366"/>
                    <a:gd name="T20" fmla="*/ 1 w 332"/>
                    <a:gd name="T21" fmla="*/ 0 h 366"/>
                    <a:gd name="T22" fmla="*/ 1 w 332"/>
                    <a:gd name="T23" fmla="*/ 0 h 366"/>
                    <a:gd name="T24" fmla="*/ 1 w 332"/>
                    <a:gd name="T25" fmla="*/ 0 h 366"/>
                    <a:gd name="T26" fmla="*/ 1 w 332"/>
                    <a:gd name="T27" fmla="*/ 0 h 366"/>
                    <a:gd name="T28" fmla="*/ 1 w 332"/>
                    <a:gd name="T29" fmla="*/ 0 h 366"/>
                    <a:gd name="T30" fmla="*/ 1 w 332"/>
                    <a:gd name="T31" fmla="*/ 0 h 366"/>
                    <a:gd name="T32" fmla="*/ 1 w 332"/>
                    <a:gd name="T33" fmla="*/ 0 h 366"/>
                    <a:gd name="T34" fmla="*/ 1 w 332"/>
                    <a:gd name="T35" fmla="*/ 0 h 366"/>
                    <a:gd name="T36" fmla="*/ 1 w 332"/>
                    <a:gd name="T37" fmla="*/ 0 h 366"/>
                    <a:gd name="T38" fmla="*/ 1 w 332"/>
                    <a:gd name="T39" fmla="*/ 0 h 366"/>
                    <a:gd name="T40" fmla="*/ 1 w 332"/>
                    <a:gd name="T41" fmla="*/ 0 h 366"/>
                    <a:gd name="T42" fmla="*/ 1 w 332"/>
                    <a:gd name="T43" fmla="*/ 0 h 366"/>
                    <a:gd name="T44" fmla="*/ 1 w 332"/>
                    <a:gd name="T45" fmla="*/ 0 h 366"/>
                    <a:gd name="T46" fmla="*/ 1 w 332"/>
                    <a:gd name="T47" fmla="*/ 0 h 366"/>
                    <a:gd name="T48" fmla="*/ 0 w 332"/>
                    <a:gd name="T49" fmla="*/ 0 h 366"/>
                    <a:gd name="T50" fmla="*/ 1 w 332"/>
                    <a:gd name="T51" fmla="*/ 0 h 366"/>
                    <a:gd name="T52" fmla="*/ 1 w 332"/>
                    <a:gd name="T53" fmla="*/ 0 h 366"/>
                    <a:gd name="T54" fmla="*/ 1 w 332"/>
                    <a:gd name="T55" fmla="*/ 0 h 366"/>
                    <a:gd name="T56" fmla="*/ 1 w 332"/>
                    <a:gd name="T57" fmla="*/ 0 h 366"/>
                    <a:gd name="T58" fmla="*/ 1 w 332"/>
                    <a:gd name="T59" fmla="*/ 0 h 366"/>
                    <a:gd name="T60" fmla="*/ 1 w 332"/>
                    <a:gd name="T61" fmla="*/ 0 h 366"/>
                    <a:gd name="T62" fmla="*/ 1 w 332"/>
                    <a:gd name="T63" fmla="*/ 0 h 366"/>
                    <a:gd name="T64" fmla="*/ 1 w 332"/>
                    <a:gd name="T65" fmla="*/ 0 h 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2" h="366">
                      <a:moveTo>
                        <a:pt x="172" y="0"/>
                      </a:moveTo>
                      <a:lnTo>
                        <a:pt x="179" y="148"/>
                      </a:lnTo>
                      <a:lnTo>
                        <a:pt x="222" y="20"/>
                      </a:lnTo>
                      <a:lnTo>
                        <a:pt x="192" y="150"/>
                      </a:lnTo>
                      <a:lnTo>
                        <a:pt x="287" y="40"/>
                      </a:lnTo>
                      <a:lnTo>
                        <a:pt x="200" y="150"/>
                      </a:lnTo>
                      <a:lnTo>
                        <a:pt x="316" y="112"/>
                      </a:lnTo>
                      <a:lnTo>
                        <a:pt x="205" y="158"/>
                      </a:lnTo>
                      <a:lnTo>
                        <a:pt x="332" y="166"/>
                      </a:lnTo>
                      <a:lnTo>
                        <a:pt x="194" y="171"/>
                      </a:lnTo>
                      <a:lnTo>
                        <a:pt x="318" y="212"/>
                      </a:lnTo>
                      <a:lnTo>
                        <a:pt x="201" y="179"/>
                      </a:lnTo>
                      <a:lnTo>
                        <a:pt x="289" y="300"/>
                      </a:lnTo>
                      <a:lnTo>
                        <a:pt x="192" y="188"/>
                      </a:lnTo>
                      <a:lnTo>
                        <a:pt x="223" y="313"/>
                      </a:lnTo>
                      <a:lnTo>
                        <a:pt x="180" y="189"/>
                      </a:lnTo>
                      <a:lnTo>
                        <a:pt x="172" y="366"/>
                      </a:lnTo>
                      <a:lnTo>
                        <a:pt x="170" y="182"/>
                      </a:lnTo>
                      <a:lnTo>
                        <a:pt x="119" y="323"/>
                      </a:lnTo>
                      <a:lnTo>
                        <a:pt x="164" y="182"/>
                      </a:lnTo>
                      <a:lnTo>
                        <a:pt x="56" y="304"/>
                      </a:lnTo>
                      <a:lnTo>
                        <a:pt x="149" y="179"/>
                      </a:lnTo>
                      <a:lnTo>
                        <a:pt x="25" y="218"/>
                      </a:lnTo>
                      <a:lnTo>
                        <a:pt x="152" y="167"/>
                      </a:lnTo>
                      <a:lnTo>
                        <a:pt x="0" y="166"/>
                      </a:lnTo>
                      <a:lnTo>
                        <a:pt x="152" y="160"/>
                      </a:lnTo>
                      <a:lnTo>
                        <a:pt x="32" y="117"/>
                      </a:lnTo>
                      <a:lnTo>
                        <a:pt x="150" y="154"/>
                      </a:lnTo>
                      <a:lnTo>
                        <a:pt x="70" y="52"/>
                      </a:lnTo>
                      <a:lnTo>
                        <a:pt x="160" y="154"/>
                      </a:lnTo>
                      <a:lnTo>
                        <a:pt x="120" y="10"/>
                      </a:lnTo>
                      <a:lnTo>
                        <a:pt x="167" y="145"/>
                      </a:lnTo>
                      <a:lnTo>
                        <a:pt x="172" y="0"/>
                      </a:lnTo>
                      <a:close/>
                    </a:path>
                  </a:pathLst>
                </a:custGeom>
                <a:solidFill>
                  <a:srgbClr val="C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grpSp>
        <p:grpSp>
          <p:nvGrpSpPr>
            <p:cNvPr id="70669" name="Group 43"/>
            <p:cNvGrpSpPr>
              <a:grpSpLocks/>
            </p:cNvGrpSpPr>
            <p:nvPr/>
          </p:nvGrpSpPr>
          <p:grpSpPr bwMode="auto">
            <a:xfrm>
              <a:off x="3208" y="2717"/>
              <a:ext cx="1423" cy="776"/>
              <a:chOff x="3208" y="2717"/>
              <a:chExt cx="1423" cy="776"/>
            </a:xfrm>
          </p:grpSpPr>
          <p:sp>
            <p:nvSpPr>
              <p:cNvPr id="27662" name="Freeform 44"/>
              <p:cNvSpPr>
                <a:spLocks/>
              </p:cNvSpPr>
              <p:nvPr/>
            </p:nvSpPr>
            <p:spPr bwMode="auto">
              <a:xfrm>
                <a:off x="3243" y="2979"/>
                <a:ext cx="1007" cy="514"/>
              </a:xfrm>
              <a:custGeom>
                <a:avLst/>
                <a:gdLst>
                  <a:gd name="T0" fmla="*/ 1 w 2012"/>
                  <a:gd name="T1" fmla="*/ 0 h 1540"/>
                  <a:gd name="T2" fmla="*/ 1 w 2012"/>
                  <a:gd name="T3" fmla="*/ 0 h 1540"/>
                  <a:gd name="T4" fmla="*/ 1 w 2012"/>
                  <a:gd name="T5" fmla="*/ 0 h 1540"/>
                  <a:gd name="T6" fmla="*/ 1 w 2012"/>
                  <a:gd name="T7" fmla="*/ 0 h 1540"/>
                  <a:gd name="T8" fmla="*/ 1 w 2012"/>
                  <a:gd name="T9" fmla="*/ 0 h 1540"/>
                  <a:gd name="T10" fmla="*/ 1 w 2012"/>
                  <a:gd name="T11" fmla="*/ 0 h 1540"/>
                  <a:gd name="T12" fmla="*/ 1 w 2012"/>
                  <a:gd name="T13" fmla="*/ 0 h 1540"/>
                  <a:gd name="T14" fmla="*/ 1 w 2012"/>
                  <a:gd name="T15" fmla="*/ 0 h 1540"/>
                  <a:gd name="T16" fmla="*/ 1 w 2012"/>
                  <a:gd name="T17" fmla="*/ 0 h 1540"/>
                  <a:gd name="T18" fmla="*/ 1 w 2012"/>
                  <a:gd name="T19" fmla="*/ 0 h 1540"/>
                  <a:gd name="T20" fmla="*/ 1 w 2012"/>
                  <a:gd name="T21" fmla="*/ 0 h 1540"/>
                  <a:gd name="T22" fmla="*/ 1 w 2012"/>
                  <a:gd name="T23" fmla="*/ 0 h 1540"/>
                  <a:gd name="T24" fmla="*/ 0 w 2012"/>
                  <a:gd name="T25" fmla="*/ 0 h 1540"/>
                  <a:gd name="T26" fmla="*/ 0 w 2012"/>
                  <a:gd name="T27" fmla="*/ 0 h 1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2" h="1540">
                    <a:moveTo>
                      <a:pt x="2012" y="0"/>
                    </a:moveTo>
                    <a:lnTo>
                      <a:pt x="1663" y="28"/>
                    </a:lnTo>
                    <a:lnTo>
                      <a:pt x="1396" y="77"/>
                    </a:lnTo>
                    <a:lnTo>
                      <a:pt x="1161" y="154"/>
                    </a:lnTo>
                    <a:lnTo>
                      <a:pt x="894" y="265"/>
                    </a:lnTo>
                    <a:lnTo>
                      <a:pt x="641" y="418"/>
                    </a:lnTo>
                    <a:lnTo>
                      <a:pt x="425" y="593"/>
                    </a:lnTo>
                    <a:lnTo>
                      <a:pt x="286" y="752"/>
                    </a:lnTo>
                    <a:lnTo>
                      <a:pt x="165" y="934"/>
                    </a:lnTo>
                    <a:lnTo>
                      <a:pt x="101" y="1060"/>
                    </a:lnTo>
                    <a:lnTo>
                      <a:pt x="50" y="1199"/>
                    </a:lnTo>
                    <a:lnTo>
                      <a:pt x="12" y="1387"/>
                    </a:lnTo>
                    <a:lnTo>
                      <a:pt x="0" y="1534"/>
                    </a:lnTo>
                    <a:lnTo>
                      <a:pt x="0" y="1540"/>
                    </a:lnTo>
                  </a:path>
                </a:pathLst>
              </a:custGeom>
              <a:noFill/>
              <a:ln w="7938">
                <a:solidFill>
                  <a:srgbClr val="FF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latin typeface="Arial" charset="0"/>
                  <a:cs typeface="+mn-cs"/>
                </a:endParaRPr>
              </a:p>
            </p:txBody>
          </p:sp>
          <p:sp>
            <p:nvSpPr>
              <p:cNvPr id="27663" name="Freeform 45"/>
              <p:cNvSpPr>
                <a:spLocks/>
              </p:cNvSpPr>
              <p:nvPr/>
            </p:nvSpPr>
            <p:spPr bwMode="auto">
              <a:xfrm>
                <a:off x="3221" y="2976"/>
                <a:ext cx="1035" cy="514"/>
              </a:xfrm>
              <a:custGeom>
                <a:avLst/>
                <a:gdLst>
                  <a:gd name="T0" fmla="*/ 0 w 2065"/>
                  <a:gd name="T1" fmla="*/ 0 h 1540"/>
                  <a:gd name="T2" fmla="*/ 0 w 2065"/>
                  <a:gd name="T3" fmla="*/ 0 h 1540"/>
                  <a:gd name="T4" fmla="*/ 0 w 2065"/>
                  <a:gd name="T5" fmla="*/ 0 h 1540"/>
                  <a:gd name="T6" fmla="*/ 0 w 2065"/>
                  <a:gd name="T7" fmla="*/ 0 h 1540"/>
                  <a:gd name="T8" fmla="*/ 0 w 2065"/>
                  <a:gd name="T9" fmla="*/ 0 h 1540"/>
                  <a:gd name="T10" fmla="*/ 0 w 2065"/>
                  <a:gd name="T11" fmla="*/ 0 h 1540"/>
                  <a:gd name="T12" fmla="*/ 0 w 2065"/>
                  <a:gd name="T13" fmla="*/ 0 h 1540"/>
                  <a:gd name="T14" fmla="*/ 0 w 2065"/>
                  <a:gd name="T15" fmla="*/ 0 h 1540"/>
                  <a:gd name="T16" fmla="*/ 0 w 2065"/>
                  <a:gd name="T17" fmla="*/ 0 h 1540"/>
                  <a:gd name="T18" fmla="*/ 0 w 2065"/>
                  <a:gd name="T19" fmla="*/ 0 h 1540"/>
                  <a:gd name="T20" fmla="*/ 0 w 2065"/>
                  <a:gd name="T21" fmla="*/ 0 h 1540"/>
                  <a:gd name="T22" fmla="*/ 0 w 2065"/>
                  <a:gd name="T23" fmla="*/ 0 h 1540"/>
                  <a:gd name="T24" fmla="*/ 0 w 2065"/>
                  <a:gd name="T25" fmla="*/ 0 h 1540"/>
                  <a:gd name="T26" fmla="*/ 0 w 2065"/>
                  <a:gd name="T27" fmla="*/ 0 h 1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5" h="1540">
                    <a:moveTo>
                      <a:pt x="2065" y="0"/>
                    </a:moveTo>
                    <a:lnTo>
                      <a:pt x="1706" y="28"/>
                    </a:lnTo>
                    <a:lnTo>
                      <a:pt x="1433" y="76"/>
                    </a:lnTo>
                    <a:lnTo>
                      <a:pt x="1191" y="153"/>
                    </a:lnTo>
                    <a:lnTo>
                      <a:pt x="919" y="264"/>
                    </a:lnTo>
                    <a:lnTo>
                      <a:pt x="657" y="418"/>
                    </a:lnTo>
                    <a:lnTo>
                      <a:pt x="436" y="592"/>
                    </a:lnTo>
                    <a:lnTo>
                      <a:pt x="293" y="753"/>
                    </a:lnTo>
                    <a:lnTo>
                      <a:pt x="169" y="933"/>
                    </a:lnTo>
                    <a:lnTo>
                      <a:pt x="104" y="1059"/>
                    </a:lnTo>
                    <a:lnTo>
                      <a:pt x="51" y="1199"/>
                    </a:lnTo>
                    <a:lnTo>
                      <a:pt x="13" y="1387"/>
                    </a:lnTo>
                    <a:lnTo>
                      <a:pt x="0" y="1533"/>
                    </a:lnTo>
                    <a:lnTo>
                      <a:pt x="0" y="1540"/>
                    </a:lnTo>
                  </a:path>
                </a:pathLst>
              </a:custGeom>
              <a:noFill/>
              <a:ln w="7938">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latin typeface="Arial" charset="0"/>
                  <a:cs typeface="+mn-cs"/>
                </a:endParaRPr>
              </a:p>
            </p:txBody>
          </p:sp>
          <p:sp>
            <p:nvSpPr>
              <p:cNvPr id="27664" name="Freeform 46"/>
              <p:cNvSpPr>
                <a:spLocks/>
              </p:cNvSpPr>
              <p:nvPr/>
            </p:nvSpPr>
            <p:spPr bwMode="auto">
              <a:xfrm>
                <a:off x="3208" y="2973"/>
                <a:ext cx="1042" cy="511"/>
              </a:xfrm>
              <a:custGeom>
                <a:avLst/>
                <a:gdLst>
                  <a:gd name="T0" fmla="*/ 1 w 2083"/>
                  <a:gd name="T1" fmla="*/ 0 h 1533"/>
                  <a:gd name="T2" fmla="*/ 1 w 2083"/>
                  <a:gd name="T3" fmla="*/ 0 h 1533"/>
                  <a:gd name="T4" fmla="*/ 1 w 2083"/>
                  <a:gd name="T5" fmla="*/ 0 h 1533"/>
                  <a:gd name="T6" fmla="*/ 1 w 2083"/>
                  <a:gd name="T7" fmla="*/ 0 h 1533"/>
                  <a:gd name="T8" fmla="*/ 1 w 2083"/>
                  <a:gd name="T9" fmla="*/ 0 h 1533"/>
                  <a:gd name="T10" fmla="*/ 1 w 2083"/>
                  <a:gd name="T11" fmla="*/ 0 h 1533"/>
                  <a:gd name="T12" fmla="*/ 1 w 2083"/>
                  <a:gd name="T13" fmla="*/ 0 h 1533"/>
                  <a:gd name="T14" fmla="*/ 1 w 2083"/>
                  <a:gd name="T15" fmla="*/ 0 h 1533"/>
                  <a:gd name="T16" fmla="*/ 1 w 2083"/>
                  <a:gd name="T17" fmla="*/ 0 h 1533"/>
                  <a:gd name="T18" fmla="*/ 1 w 2083"/>
                  <a:gd name="T19" fmla="*/ 0 h 1533"/>
                  <a:gd name="T20" fmla="*/ 1 w 2083"/>
                  <a:gd name="T21" fmla="*/ 0 h 1533"/>
                  <a:gd name="T22" fmla="*/ 1 w 2083"/>
                  <a:gd name="T23" fmla="*/ 0 h 1533"/>
                  <a:gd name="T24" fmla="*/ 0 w 2083"/>
                  <a:gd name="T25" fmla="*/ 0 h 1533"/>
                  <a:gd name="T26" fmla="*/ 0 w 2083"/>
                  <a:gd name="T27" fmla="*/ 0 h 15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3" h="1533">
                    <a:moveTo>
                      <a:pt x="2083" y="0"/>
                    </a:moveTo>
                    <a:lnTo>
                      <a:pt x="1722" y="27"/>
                    </a:lnTo>
                    <a:lnTo>
                      <a:pt x="1445" y="76"/>
                    </a:lnTo>
                    <a:lnTo>
                      <a:pt x="1202" y="152"/>
                    </a:lnTo>
                    <a:lnTo>
                      <a:pt x="927" y="265"/>
                    </a:lnTo>
                    <a:lnTo>
                      <a:pt x="664" y="417"/>
                    </a:lnTo>
                    <a:lnTo>
                      <a:pt x="440" y="591"/>
                    </a:lnTo>
                    <a:lnTo>
                      <a:pt x="296" y="750"/>
                    </a:lnTo>
                    <a:lnTo>
                      <a:pt x="171" y="930"/>
                    </a:lnTo>
                    <a:lnTo>
                      <a:pt x="104" y="1056"/>
                    </a:lnTo>
                    <a:lnTo>
                      <a:pt x="52" y="1195"/>
                    </a:lnTo>
                    <a:lnTo>
                      <a:pt x="14" y="1382"/>
                    </a:lnTo>
                    <a:lnTo>
                      <a:pt x="0" y="1529"/>
                    </a:lnTo>
                    <a:lnTo>
                      <a:pt x="0" y="1533"/>
                    </a:lnTo>
                  </a:path>
                </a:pathLst>
              </a:custGeom>
              <a:noFill/>
              <a:ln w="7938">
                <a:solidFill>
                  <a:srgbClr val="FF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latin typeface="Arial" charset="0"/>
                  <a:cs typeface="+mn-cs"/>
                </a:endParaRPr>
              </a:p>
            </p:txBody>
          </p:sp>
          <p:grpSp>
            <p:nvGrpSpPr>
              <p:cNvPr id="70673" name="Group 47"/>
              <p:cNvGrpSpPr>
                <a:grpSpLocks/>
              </p:cNvGrpSpPr>
              <p:nvPr/>
            </p:nvGrpSpPr>
            <p:grpSpPr bwMode="auto">
              <a:xfrm>
                <a:off x="3897" y="2717"/>
                <a:ext cx="734" cy="523"/>
                <a:chOff x="3897" y="2717"/>
                <a:chExt cx="734" cy="523"/>
              </a:xfrm>
            </p:grpSpPr>
            <p:sp>
              <p:nvSpPr>
                <p:cNvPr id="27666" name="Freeform 48"/>
                <p:cNvSpPr>
                  <a:spLocks/>
                </p:cNvSpPr>
                <p:nvPr/>
              </p:nvSpPr>
              <p:spPr bwMode="auto">
                <a:xfrm>
                  <a:off x="3961" y="2786"/>
                  <a:ext cx="538" cy="389"/>
                </a:xfrm>
                <a:custGeom>
                  <a:avLst/>
                  <a:gdLst>
                    <a:gd name="T0" fmla="*/ 0 w 1081"/>
                    <a:gd name="T1" fmla="*/ 0 h 1167"/>
                    <a:gd name="T2" fmla="*/ 0 w 1081"/>
                    <a:gd name="T3" fmla="*/ 0 h 1167"/>
                    <a:gd name="T4" fmla="*/ 0 w 1081"/>
                    <a:gd name="T5" fmla="*/ 0 h 1167"/>
                    <a:gd name="T6" fmla="*/ 0 w 1081"/>
                    <a:gd name="T7" fmla="*/ 0 h 1167"/>
                    <a:gd name="T8" fmla="*/ 0 w 1081"/>
                    <a:gd name="T9" fmla="*/ 0 h 1167"/>
                    <a:gd name="T10" fmla="*/ 0 w 1081"/>
                    <a:gd name="T11" fmla="*/ 0 h 1167"/>
                    <a:gd name="T12" fmla="*/ 0 w 1081"/>
                    <a:gd name="T13" fmla="*/ 0 h 1167"/>
                    <a:gd name="T14" fmla="*/ 0 w 1081"/>
                    <a:gd name="T15" fmla="*/ 0 h 1167"/>
                    <a:gd name="T16" fmla="*/ 0 w 1081"/>
                    <a:gd name="T17" fmla="*/ 0 h 1167"/>
                    <a:gd name="T18" fmla="*/ 0 w 1081"/>
                    <a:gd name="T19" fmla="*/ 0 h 1167"/>
                    <a:gd name="T20" fmla="*/ 0 w 1081"/>
                    <a:gd name="T21" fmla="*/ 0 h 1167"/>
                    <a:gd name="T22" fmla="*/ 0 w 1081"/>
                    <a:gd name="T23" fmla="*/ 0 h 1167"/>
                    <a:gd name="T24" fmla="*/ 0 w 1081"/>
                    <a:gd name="T25" fmla="*/ 0 h 1167"/>
                    <a:gd name="T26" fmla="*/ 0 w 1081"/>
                    <a:gd name="T27" fmla="*/ 0 h 1167"/>
                    <a:gd name="T28" fmla="*/ 0 w 1081"/>
                    <a:gd name="T29" fmla="*/ 0 h 1167"/>
                    <a:gd name="T30" fmla="*/ 0 w 1081"/>
                    <a:gd name="T31" fmla="*/ 0 h 1167"/>
                    <a:gd name="T32" fmla="*/ 0 w 1081"/>
                    <a:gd name="T33" fmla="*/ 0 h 1167"/>
                    <a:gd name="T34" fmla="*/ 0 w 1081"/>
                    <a:gd name="T35" fmla="*/ 0 h 1167"/>
                    <a:gd name="T36" fmla="*/ 0 w 1081"/>
                    <a:gd name="T37" fmla="*/ 0 h 1167"/>
                    <a:gd name="T38" fmla="*/ 0 w 1081"/>
                    <a:gd name="T39" fmla="*/ 0 h 1167"/>
                    <a:gd name="T40" fmla="*/ 0 w 1081"/>
                    <a:gd name="T41" fmla="*/ 0 h 1167"/>
                    <a:gd name="T42" fmla="*/ 0 w 1081"/>
                    <a:gd name="T43" fmla="*/ 0 h 1167"/>
                    <a:gd name="T44" fmla="*/ 0 w 1081"/>
                    <a:gd name="T45" fmla="*/ 0 h 1167"/>
                    <a:gd name="T46" fmla="*/ 0 w 1081"/>
                    <a:gd name="T47" fmla="*/ 0 h 1167"/>
                    <a:gd name="T48" fmla="*/ 0 w 1081"/>
                    <a:gd name="T49" fmla="*/ 0 h 1167"/>
                    <a:gd name="T50" fmla="*/ 0 w 1081"/>
                    <a:gd name="T51" fmla="*/ 0 h 1167"/>
                    <a:gd name="T52" fmla="*/ 0 w 1081"/>
                    <a:gd name="T53" fmla="*/ 0 h 1167"/>
                    <a:gd name="T54" fmla="*/ 0 w 1081"/>
                    <a:gd name="T55" fmla="*/ 0 h 1167"/>
                    <a:gd name="T56" fmla="*/ 0 w 1081"/>
                    <a:gd name="T57" fmla="*/ 0 h 1167"/>
                    <a:gd name="T58" fmla="*/ 0 w 1081"/>
                    <a:gd name="T59" fmla="*/ 0 h 1167"/>
                    <a:gd name="T60" fmla="*/ 0 w 1081"/>
                    <a:gd name="T61" fmla="*/ 0 h 1167"/>
                    <a:gd name="T62" fmla="*/ 0 w 1081"/>
                    <a:gd name="T63" fmla="*/ 0 h 1167"/>
                    <a:gd name="T64" fmla="*/ 0 w 1081"/>
                    <a:gd name="T65" fmla="*/ 0 h 1167"/>
                    <a:gd name="T66" fmla="*/ 0 w 1081"/>
                    <a:gd name="T67" fmla="*/ 0 h 1167"/>
                    <a:gd name="T68" fmla="*/ 0 w 1081"/>
                    <a:gd name="T69" fmla="*/ 0 h 1167"/>
                    <a:gd name="T70" fmla="*/ 0 w 1081"/>
                    <a:gd name="T71" fmla="*/ 0 h 1167"/>
                    <a:gd name="T72" fmla="*/ 0 w 1081"/>
                    <a:gd name="T73" fmla="*/ 0 h 1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1" h="1167">
                      <a:moveTo>
                        <a:pt x="632" y="266"/>
                      </a:moveTo>
                      <a:lnTo>
                        <a:pt x="685" y="64"/>
                      </a:lnTo>
                      <a:lnTo>
                        <a:pt x="652" y="361"/>
                      </a:lnTo>
                      <a:lnTo>
                        <a:pt x="728" y="70"/>
                      </a:lnTo>
                      <a:lnTo>
                        <a:pt x="701" y="312"/>
                      </a:lnTo>
                      <a:lnTo>
                        <a:pt x="814" y="101"/>
                      </a:lnTo>
                      <a:lnTo>
                        <a:pt x="724" y="374"/>
                      </a:lnTo>
                      <a:lnTo>
                        <a:pt x="862" y="126"/>
                      </a:lnTo>
                      <a:lnTo>
                        <a:pt x="750" y="410"/>
                      </a:lnTo>
                      <a:lnTo>
                        <a:pt x="917" y="140"/>
                      </a:lnTo>
                      <a:lnTo>
                        <a:pt x="760" y="427"/>
                      </a:lnTo>
                      <a:lnTo>
                        <a:pt x="1009" y="182"/>
                      </a:lnTo>
                      <a:lnTo>
                        <a:pt x="773" y="444"/>
                      </a:lnTo>
                      <a:lnTo>
                        <a:pt x="1032" y="298"/>
                      </a:lnTo>
                      <a:lnTo>
                        <a:pt x="799" y="472"/>
                      </a:lnTo>
                      <a:lnTo>
                        <a:pt x="1074" y="361"/>
                      </a:lnTo>
                      <a:lnTo>
                        <a:pt x="830" y="504"/>
                      </a:lnTo>
                      <a:lnTo>
                        <a:pt x="1081" y="468"/>
                      </a:lnTo>
                      <a:lnTo>
                        <a:pt x="786" y="541"/>
                      </a:lnTo>
                      <a:lnTo>
                        <a:pt x="766" y="573"/>
                      </a:lnTo>
                      <a:lnTo>
                        <a:pt x="1074" y="643"/>
                      </a:lnTo>
                      <a:lnTo>
                        <a:pt x="816" y="614"/>
                      </a:lnTo>
                      <a:lnTo>
                        <a:pt x="1045" y="682"/>
                      </a:lnTo>
                      <a:lnTo>
                        <a:pt x="789" y="643"/>
                      </a:lnTo>
                      <a:lnTo>
                        <a:pt x="1032" y="783"/>
                      </a:lnTo>
                      <a:lnTo>
                        <a:pt x="760" y="667"/>
                      </a:lnTo>
                      <a:lnTo>
                        <a:pt x="989" y="835"/>
                      </a:lnTo>
                      <a:lnTo>
                        <a:pt x="721" y="699"/>
                      </a:lnTo>
                      <a:lnTo>
                        <a:pt x="1012" y="944"/>
                      </a:lnTo>
                      <a:lnTo>
                        <a:pt x="744" y="740"/>
                      </a:lnTo>
                      <a:lnTo>
                        <a:pt x="947" y="1028"/>
                      </a:lnTo>
                      <a:lnTo>
                        <a:pt x="724" y="727"/>
                      </a:lnTo>
                      <a:lnTo>
                        <a:pt x="836" y="985"/>
                      </a:lnTo>
                      <a:lnTo>
                        <a:pt x="679" y="744"/>
                      </a:lnTo>
                      <a:lnTo>
                        <a:pt x="717" y="1056"/>
                      </a:lnTo>
                      <a:lnTo>
                        <a:pt x="646" y="800"/>
                      </a:lnTo>
                      <a:lnTo>
                        <a:pt x="610" y="936"/>
                      </a:lnTo>
                      <a:lnTo>
                        <a:pt x="587" y="1167"/>
                      </a:lnTo>
                      <a:lnTo>
                        <a:pt x="587" y="831"/>
                      </a:lnTo>
                      <a:lnTo>
                        <a:pt x="535" y="1097"/>
                      </a:lnTo>
                      <a:lnTo>
                        <a:pt x="562" y="807"/>
                      </a:lnTo>
                      <a:lnTo>
                        <a:pt x="493" y="1090"/>
                      </a:lnTo>
                      <a:lnTo>
                        <a:pt x="526" y="810"/>
                      </a:lnTo>
                      <a:lnTo>
                        <a:pt x="398" y="1073"/>
                      </a:lnTo>
                      <a:lnTo>
                        <a:pt x="480" y="810"/>
                      </a:lnTo>
                      <a:lnTo>
                        <a:pt x="353" y="1041"/>
                      </a:lnTo>
                      <a:lnTo>
                        <a:pt x="447" y="785"/>
                      </a:lnTo>
                      <a:lnTo>
                        <a:pt x="263" y="1065"/>
                      </a:lnTo>
                      <a:lnTo>
                        <a:pt x="408" y="789"/>
                      </a:lnTo>
                      <a:lnTo>
                        <a:pt x="176" y="1000"/>
                      </a:lnTo>
                      <a:lnTo>
                        <a:pt x="434" y="730"/>
                      </a:lnTo>
                      <a:lnTo>
                        <a:pt x="209" y="849"/>
                      </a:lnTo>
                      <a:lnTo>
                        <a:pt x="447" y="671"/>
                      </a:lnTo>
                      <a:lnTo>
                        <a:pt x="179" y="783"/>
                      </a:lnTo>
                      <a:lnTo>
                        <a:pt x="418" y="636"/>
                      </a:lnTo>
                      <a:lnTo>
                        <a:pt x="146" y="682"/>
                      </a:lnTo>
                      <a:lnTo>
                        <a:pt x="444" y="605"/>
                      </a:lnTo>
                      <a:lnTo>
                        <a:pt x="0" y="545"/>
                      </a:lnTo>
                      <a:lnTo>
                        <a:pt x="392" y="560"/>
                      </a:lnTo>
                      <a:lnTo>
                        <a:pt x="108" y="487"/>
                      </a:lnTo>
                      <a:lnTo>
                        <a:pt x="480" y="541"/>
                      </a:lnTo>
                      <a:lnTo>
                        <a:pt x="173" y="367"/>
                      </a:lnTo>
                      <a:lnTo>
                        <a:pt x="502" y="513"/>
                      </a:lnTo>
                      <a:lnTo>
                        <a:pt x="146" y="167"/>
                      </a:lnTo>
                      <a:lnTo>
                        <a:pt x="473" y="458"/>
                      </a:lnTo>
                      <a:lnTo>
                        <a:pt x="251" y="109"/>
                      </a:lnTo>
                      <a:lnTo>
                        <a:pt x="463" y="416"/>
                      </a:lnTo>
                      <a:lnTo>
                        <a:pt x="363" y="137"/>
                      </a:lnTo>
                      <a:lnTo>
                        <a:pt x="502" y="410"/>
                      </a:lnTo>
                      <a:lnTo>
                        <a:pt x="385" y="45"/>
                      </a:lnTo>
                      <a:lnTo>
                        <a:pt x="542" y="391"/>
                      </a:lnTo>
                      <a:lnTo>
                        <a:pt x="490" y="18"/>
                      </a:lnTo>
                      <a:lnTo>
                        <a:pt x="574" y="389"/>
                      </a:lnTo>
                      <a:lnTo>
                        <a:pt x="574" y="0"/>
                      </a:lnTo>
                      <a:lnTo>
                        <a:pt x="632" y="266"/>
                      </a:lnTo>
                      <a:close/>
                    </a:path>
                  </a:pathLst>
                </a:custGeom>
                <a:solidFill>
                  <a:srgbClr val="FFC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nvGrpSpPr>
                <p:cNvPr id="70675" name="Group 49"/>
                <p:cNvGrpSpPr>
                  <a:grpSpLocks/>
                </p:cNvGrpSpPr>
                <p:nvPr/>
              </p:nvGrpSpPr>
              <p:grpSpPr bwMode="auto">
                <a:xfrm>
                  <a:off x="3897" y="2717"/>
                  <a:ext cx="734" cy="523"/>
                  <a:chOff x="3897" y="2717"/>
                  <a:chExt cx="734" cy="523"/>
                </a:xfrm>
              </p:grpSpPr>
              <p:grpSp>
                <p:nvGrpSpPr>
                  <p:cNvPr id="70680" name="Group 50"/>
                  <p:cNvGrpSpPr>
                    <a:grpSpLocks/>
                  </p:cNvGrpSpPr>
                  <p:nvPr/>
                </p:nvGrpSpPr>
                <p:grpSpPr bwMode="auto">
                  <a:xfrm>
                    <a:off x="3916" y="2728"/>
                    <a:ext cx="342" cy="496"/>
                    <a:chOff x="3916" y="2728"/>
                    <a:chExt cx="342" cy="496"/>
                  </a:xfrm>
                </p:grpSpPr>
                <p:sp>
                  <p:nvSpPr>
                    <p:cNvPr id="27688" name="Freeform 51"/>
                    <p:cNvSpPr>
                      <a:spLocks/>
                    </p:cNvSpPr>
                    <p:nvPr/>
                  </p:nvSpPr>
                  <p:spPr bwMode="auto">
                    <a:xfrm>
                      <a:off x="3919" y="2887"/>
                      <a:ext cx="338" cy="86"/>
                    </a:xfrm>
                    <a:custGeom>
                      <a:avLst/>
                      <a:gdLst>
                        <a:gd name="T0" fmla="*/ 1 w 676"/>
                        <a:gd name="T1" fmla="*/ 0 h 257"/>
                        <a:gd name="T2" fmla="*/ 1 w 676"/>
                        <a:gd name="T3" fmla="*/ 0 h 257"/>
                        <a:gd name="T4" fmla="*/ 1 w 676"/>
                        <a:gd name="T5" fmla="*/ 0 h 257"/>
                        <a:gd name="T6" fmla="*/ 0 w 676"/>
                        <a:gd name="T7" fmla="*/ 0 h 257"/>
                        <a:gd name="T8" fmla="*/ 1 w 676"/>
                        <a:gd name="T9" fmla="*/ 0 h 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257">
                          <a:moveTo>
                            <a:pt x="676" y="257"/>
                          </a:moveTo>
                          <a:lnTo>
                            <a:pt x="50" y="0"/>
                          </a:lnTo>
                          <a:lnTo>
                            <a:pt x="329" y="134"/>
                          </a:lnTo>
                          <a:lnTo>
                            <a:pt x="0" y="78"/>
                          </a:lnTo>
                          <a:lnTo>
                            <a:pt x="676" y="257"/>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89" name="Freeform 52"/>
                    <p:cNvSpPr>
                      <a:spLocks/>
                    </p:cNvSpPr>
                    <p:nvPr/>
                  </p:nvSpPr>
                  <p:spPr bwMode="auto">
                    <a:xfrm>
                      <a:off x="3916" y="2980"/>
                      <a:ext cx="337" cy="85"/>
                    </a:xfrm>
                    <a:custGeom>
                      <a:avLst/>
                      <a:gdLst>
                        <a:gd name="T0" fmla="*/ 0 w 675"/>
                        <a:gd name="T1" fmla="*/ 0 h 256"/>
                        <a:gd name="T2" fmla="*/ 0 w 675"/>
                        <a:gd name="T3" fmla="*/ 0 h 256"/>
                        <a:gd name="T4" fmla="*/ 0 w 675"/>
                        <a:gd name="T5" fmla="*/ 0 h 256"/>
                        <a:gd name="T6" fmla="*/ 0 w 675"/>
                        <a:gd name="T7" fmla="*/ 0 h 256"/>
                        <a:gd name="T8" fmla="*/ 0 w 675"/>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5" h="256">
                          <a:moveTo>
                            <a:pt x="675" y="0"/>
                          </a:moveTo>
                          <a:lnTo>
                            <a:pt x="50" y="256"/>
                          </a:lnTo>
                          <a:lnTo>
                            <a:pt x="328" y="123"/>
                          </a:lnTo>
                          <a:lnTo>
                            <a:pt x="0" y="179"/>
                          </a:lnTo>
                          <a:lnTo>
                            <a:pt x="675"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90" name="Freeform 53"/>
                    <p:cNvSpPr>
                      <a:spLocks/>
                    </p:cNvSpPr>
                    <p:nvPr/>
                  </p:nvSpPr>
                  <p:spPr bwMode="auto">
                    <a:xfrm>
                      <a:off x="4137" y="2984"/>
                      <a:ext cx="121" cy="240"/>
                    </a:xfrm>
                    <a:custGeom>
                      <a:avLst/>
                      <a:gdLst>
                        <a:gd name="T0" fmla="*/ 1 w 240"/>
                        <a:gd name="T1" fmla="*/ 0 h 722"/>
                        <a:gd name="T2" fmla="*/ 0 w 240"/>
                        <a:gd name="T3" fmla="*/ 0 h 722"/>
                        <a:gd name="T4" fmla="*/ 1 w 240"/>
                        <a:gd name="T5" fmla="*/ 0 h 722"/>
                        <a:gd name="T6" fmla="*/ 1 w 240"/>
                        <a:gd name="T7" fmla="*/ 0 h 722"/>
                        <a:gd name="T8" fmla="*/ 1 w 240"/>
                        <a:gd name="T9" fmla="*/ 0 h 7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722">
                          <a:moveTo>
                            <a:pt x="240" y="0"/>
                          </a:moveTo>
                          <a:lnTo>
                            <a:pt x="0" y="669"/>
                          </a:lnTo>
                          <a:lnTo>
                            <a:pt x="125" y="371"/>
                          </a:lnTo>
                          <a:lnTo>
                            <a:pt x="73" y="722"/>
                          </a:lnTo>
                          <a:lnTo>
                            <a:pt x="24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91" name="Freeform 54"/>
                    <p:cNvSpPr>
                      <a:spLocks/>
                    </p:cNvSpPr>
                    <p:nvPr/>
                  </p:nvSpPr>
                  <p:spPr bwMode="auto">
                    <a:xfrm>
                      <a:off x="4137" y="2728"/>
                      <a:ext cx="121" cy="241"/>
                    </a:xfrm>
                    <a:custGeom>
                      <a:avLst/>
                      <a:gdLst>
                        <a:gd name="T0" fmla="*/ 1 w 240"/>
                        <a:gd name="T1" fmla="*/ 0 h 723"/>
                        <a:gd name="T2" fmla="*/ 0 w 240"/>
                        <a:gd name="T3" fmla="*/ 0 h 723"/>
                        <a:gd name="T4" fmla="*/ 1 w 240"/>
                        <a:gd name="T5" fmla="*/ 0 h 723"/>
                        <a:gd name="T6" fmla="*/ 1 w 240"/>
                        <a:gd name="T7" fmla="*/ 0 h 723"/>
                        <a:gd name="T8" fmla="*/ 1 w 240"/>
                        <a:gd name="T9" fmla="*/ 0 h 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723">
                          <a:moveTo>
                            <a:pt x="240" y="723"/>
                          </a:moveTo>
                          <a:lnTo>
                            <a:pt x="0" y="54"/>
                          </a:lnTo>
                          <a:lnTo>
                            <a:pt x="125" y="351"/>
                          </a:lnTo>
                          <a:lnTo>
                            <a:pt x="73" y="0"/>
                          </a:lnTo>
                          <a:lnTo>
                            <a:pt x="240" y="723"/>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grpSp>
                <p:nvGrpSpPr>
                  <p:cNvPr id="70681" name="Group 55"/>
                  <p:cNvGrpSpPr>
                    <a:grpSpLocks/>
                  </p:cNvGrpSpPr>
                  <p:nvPr/>
                </p:nvGrpSpPr>
                <p:grpSpPr bwMode="auto">
                  <a:xfrm>
                    <a:off x="3897" y="2717"/>
                    <a:ext cx="734" cy="523"/>
                    <a:chOff x="3897" y="2717"/>
                    <a:chExt cx="734" cy="523"/>
                  </a:xfrm>
                </p:grpSpPr>
                <p:grpSp>
                  <p:nvGrpSpPr>
                    <p:cNvPr id="70682" name="Group 56"/>
                    <p:cNvGrpSpPr>
                      <a:grpSpLocks/>
                    </p:cNvGrpSpPr>
                    <p:nvPr/>
                  </p:nvGrpSpPr>
                  <p:grpSpPr bwMode="auto">
                    <a:xfrm>
                      <a:off x="3998" y="2988"/>
                      <a:ext cx="532" cy="190"/>
                      <a:chOff x="3998" y="2988"/>
                      <a:chExt cx="532" cy="190"/>
                    </a:xfrm>
                  </p:grpSpPr>
                  <p:sp>
                    <p:nvSpPr>
                      <p:cNvPr id="27686" name="Freeform 57"/>
                      <p:cNvSpPr>
                        <a:spLocks/>
                      </p:cNvSpPr>
                      <p:nvPr/>
                    </p:nvSpPr>
                    <p:spPr bwMode="auto">
                      <a:xfrm>
                        <a:off x="4284" y="2988"/>
                        <a:ext cx="246" cy="190"/>
                      </a:xfrm>
                      <a:custGeom>
                        <a:avLst/>
                        <a:gdLst>
                          <a:gd name="T0" fmla="*/ 0 w 494"/>
                          <a:gd name="T1" fmla="*/ 0 h 570"/>
                          <a:gd name="T2" fmla="*/ 0 w 494"/>
                          <a:gd name="T3" fmla="*/ 0 h 570"/>
                          <a:gd name="T4" fmla="*/ 0 w 494"/>
                          <a:gd name="T5" fmla="*/ 0 h 570"/>
                          <a:gd name="T6" fmla="*/ 0 w 494"/>
                          <a:gd name="T7" fmla="*/ 0 h 570"/>
                          <a:gd name="T8" fmla="*/ 0 w 494"/>
                          <a:gd name="T9" fmla="*/ 0 h 570"/>
                          <a:gd name="T10" fmla="*/ 0 w 494"/>
                          <a:gd name="T11" fmla="*/ 0 h 570"/>
                          <a:gd name="T12" fmla="*/ 0 w 494"/>
                          <a:gd name="T13" fmla="*/ 0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 h="570">
                            <a:moveTo>
                              <a:pt x="0" y="0"/>
                            </a:moveTo>
                            <a:lnTo>
                              <a:pt x="320" y="570"/>
                            </a:lnTo>
                            <a:lnTo>
                              <a:pt x="167" y="249"/>
                            </a:lnTo>
                            <a:lnTo>
                              <a:pt x="465" y="570"/>
                            </a:lnTo>
                            <a:lnTo>
                              <a:pt x="216" y="213"/>
                            </a:lnTo>
                            <a:lnTo>
                              <a:pt x="494" y="380"/>
                            </a:lnTo>
                            <a:lnTo>
                              <a:pt x="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87" name="Freeform 58"/>
                      <p:cNvSpPr>
                        <a:spLocks/>
                      </p:cNvSpPr>
                      <p:nvPr/>
                    </p:nvSpPr>
                    <p:spPr bwMode="auto">
                      <a:xfrm>
                        <a:off x="3998" y="2988"/>
                        <a:ext cx="247" cy="190"/>
                      </a:xfrm>
                      <a:custGeom>
                        <a:avLst/>
                        <a:gdLst>
                          <a:gd name="T0" fmla="*/ 1 w 493"/>
                          <a:gd name="T1" fmla="*/ 0 h 570"/>
                          <a:gd name="T2" fmla="*/ 1 w 493"/>
                          <a:gd name="T3" fmla="*/ 0 h 570"/>
                          <a:gd name="T4" fmla="*/ 1 w 493"/>
                          <a:gd name="T5" fmla="*/ 0 h 570"/>
                          <a:gd name="T6" fmla="*/ 1 w 493"/>
                          <a:gd name="T7" fmla="*/ 0 h 570"/>
                          <a:gd name="T8" fmla="*/ 1 w 493"/>
                          <a:gd name="T9" fmla="*/ 0 h 570"/>
                          <a:gd name="T10" fmla="*/ 0 w 493"/>
                          <a:gd name="T11" fmla="*/ 0 h 570"/>
                          <a:gd name="T12" fmla="*/ 1 w 493"/>
                          <a:gd name="T13" fmla="*/ 0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3" h="570">
                            <a:moveTo>
                              <a:pt x="493" y="0"/>
                            </a:moveTo>
                            <a:lnTo>
                              <a:pt x="173" y="570"/>
                            </a:lnTo>
                            <a:lnTo>
                              <a:pt x="326" y="249"/>
                            </a:lnTo>
                            <a:lnTo>
                              <a:pt x="29" y="570"/>
                            </a:lnTo>
                            <a:lnTo>
                              <a:pt x="278" y="213"/>
                            </a:lnTo>
                            <a:lnTo>
                              <a:pt x="0" y="380"/>
                            </a:lnTo>
                            <a:lnTo>
                              <a:pt x="493"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grpSp>
                  <p:nvGrpSpPr>
                    <p:cNvPr id="70683" name="Group 59"/>
                    <p:cNvGrpSpPr>
                      <a:grpSpLocks/>
                    </p:cNvGrpSpPr>
                    <p:nvPr/>
                  </p:nvGrpSpPr>
                  <p:grpSpPr bwMode="auto">
                    <a:xfrm>
                      <a:off x="3897" y="2717"/>
                      <a:ext cx="734" cy="523"/>
                      <a:chOff x="3897" y="2717"/>
                      <a:chExt cx="734" cy="523"/>
                    </a:xfrm>
                  </p:grpSpPr>
                  <p:sp>
                    <p:nvSpPr>
                      <p:cNvPr id="27676" name="Freeform 60"/>
                      <p:cNvSpPr>
                        <a:spLocks/>
                      </p:cNvSpPr>
                      <p:nvPr/>
                    </p:nvSpPr>
                    <p:spPr bwMode="auto">
                      <a:xfrm>
                        <a:off x="4278" y="2891"/>
                        <a:ext cx="338" cy="85"/>
                      </a:xfrm>
                      <a:custGeom>
                        <a:avLst/>
                        <a:gdLst>
                          <a:gd name="T0" fmla="*/ 0 w 676"/>
                          <a:gd name="T1" fmla="*/ 0 h 256"/>
                          <a:gd name="T2" fmla="*/ 1 w 676"/>
                          <a:gd name="T3" fmla="*/ 0 h 256"/>
                          <a:gd name="T4" fmla="*/ 1 w 676"/>
                          <a:gd name="T5" fmla="*/ 0 h 256"/>
                          <a:gd name="T6" fmla="*/ 1 w 676"/>
                          <a:gd name="T7" fmla="*/ 0 h 256"/>
                          <a:gd name="T8" fmla="*/ 0 w 67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256">
                            <a:moveTo>
                              <a:pt x="0" y="256"/>
                            </a:moveTo>
                            <a:lnTo>
                              <a:pt x="626" y="0"/>
                            </a:lnTo>
                            <a:lnTo>
                              <a:pt x="347" y="133"/>
                            </a:lnTo>
                            <a:lnTo>
                              <a:pt x="676" y="76"/>
                            </a:lnTo>
                            <a:lnTo>
                              <a:pt x="0" y="256"/>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77" name="Freeform 61"/>
                      <p:cNvSpPr>
                        <a:spLocks/>
                      </p:cNvSpPr>
                      <p:nvPr/>
                    </p:nvSpPr>
                    <p:spPr bwMode="auto">
                      <a:xfrm>
                        <a:off x="4282" y="2983"/>
                        <a:ext cx="337" cy="86"/>
                      </a:xfrm>
                      <a:custGeom>
                        <a:avLst/>
                        <a:gdLst>
                          <a:gd name="T0" fmla="*/ 0 w 674"/>
                          <a:gd name="T1" fmla="*/ 0 h 258"/>
                          <a:gd name="T2" fmla="*/ 1 w 674"/>
                          <a:gd name="T3" fmla="*/ 0 h 258"/>
                          <a:gd name="T4" fmla="*/ 1 w 674"/>
                          <a:gd name="T5" fmla="*/ 0 h 258"/>
                          <a:gd name="T6" fmla="*/ 1 w 674"/>
                          <a:gd name="T7" fmla="*/ 0 h 258"/>
                          <a:gd name="T8" fmla="*/ 0 w 674"/>
                          <a:gd name="T9" fmla="*/ 0 h 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 h="258">
                            <a:moveTo>
                              <a:pt x="0" y="0"/>
                            </a:moveTo>
                            <a:lnTo>
                              <a:pt x="624" y="258"/>
                            </a:lnTo>
                            <a:lnTo>
                              <a:pt x="347" y="123"/>
                            </a:lnTo>
                            <a:lnTo>
                              <a:pt x="674" y="180"/>
                            </a:lnTo>
                            <a:lnTo>
                              <a:pt x="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78" name="Freeform 62"/>
                      <p:cNvSpPr>
                        <a:spLocks/>
                      </p:cNvSpPr>
                      <p:nvPr/>
                    </p:nvSpPr>
                    <p:spPr bwMode="auto">
                      <a:xfrm>
                        <a:off x="4278" y="2987"/>
                        <a:ext cx="119" cy="241"/>
                      </a:xfrm>
                      <a:custGeom>
                        <a:avLst/>
                        <a:gdLst>
                          <a:gd name="T0" fmla="*/ 0 w 240"/>
                          <a:gd name="T1" fmla="*/ 0 h 722"/>
                          <a:gd name="T2" fmla="*/ 1 w 240"/>
                          <a:gd name="T3" fmla="*/ 0 h 722"/>
                          <a:gd name="T4" fmla="*/ 1 w 240"/>
                          <a:gd name="T5" fmla="*/ 0 h 722"/>
                          <a:gd name="T6" fmla="*/ 1 w 240"/>
                          <a:gd name="T7" fmla="*/ 0 h 722"/>
                          <a:gd name="T8" fmla="*/ 0 w 240"/>
                          <a:gd name="T9" fmla="*/ 0 h 7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722">
                            <a:moveTo>
                              <a:pt x="0" y="0"/>
                            </a:moveTo>
                            <a:lnTo>
                              <a:pt x="240" y="669"/>
                            </a:lnTo>
                            <a:lnTo>
                              <a:pt x="115" y="371"/>
                            </a:lnTo>
                            <a:lnTo>
                              <a:pt x="167" y="722"/>
                            </a:lnTo>
                            <a:lnTo>
                              <a:pt x="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79" name="Freeform 63"/>
                      <p:cNvSpPr>
                        <a:spLocks/>
                      </p:cNvSpPr>
                      <p:nvPr/>
                    </p:nvSpPr>
                    <p:spPr bwMode="auto">
                      <a:xfrm>
                        <a:off x="4278" y="2732"/>
                        <a:ext cx="119" cy="241"/>
                      </a:xfrm>
                      <a:custGeom>
                        <a:avLst/>
                        <a:gdLst>
                          <a:gd name="T0" fmla="*/ 0 w 240"/>
                          <a:gd name="T1" fmla="*/ 0 h 723"/>
                          <a:gd name="T2" fmla="*/ 1 w 240"/>
                          <a:gd name="T3" fmla="*/ 0 h 723"/>
                          <a:gd name="T4" fmla="*/ 1 w 240"/>
                          <a:gd name="T5" fmla="*/ 0 h 723"/>
                          <a:gd name="T6" fmla="*/ 1 w 240"/>
                          <a:gd name="T7" fmla="*/ 0 h 723"/>
                          <a:gd name="T8" fmla="*/ 0 w 240"/>
                          <a:gd name="T9" fmla="*/ 0 h 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723">
                            <a:moveTo>
                              <a:pt x="0" y="723"/>
                            </a:moveTo>
                            <a:lnTo>
                              <a:pt x="240" y="53"/>
                            </a:lnTo>
                            <a:lnTo>
                              <a:pt x="115" y="351"/>
                            </a:lnTo>
                            <a:lnTo>
                              <a:pt x="167" y="0"/>
                            </a:lnTo>
                            <a:lnTo>
                              <a:pt x="0" y="723"/>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80" name="Freeform 64"/>
                      <p:cNvSpPr>
                        <a:spLocks/>
                      </p:cNvSpPr>
                      <p:nvPr/>
                    </p:nvSpPr>
                    <p:spPr bwMode="auto">
                      <a:xfrm>
                        <a:off x="4284" y="2783"/>
                        <a:ext cx="246" cy="190"/>
                      </a:xfrm>
                      <a:custGeom>
                        <a:avLst/>
                        <a:gdLst>
                          <a:gd name="T0" fmla="*/ 0 w 494"/>
                          <a:gd name="T1" fmla="*/ 0 h 571"/>
                          <a:gd name="T2" fmla="*/ 0 w 494"/>
                          <a:gd name="T3" fmla="*/ 0 h 571"/>
                          <a:gd name="T4" fmla="*/ 0 w 494"/>
                          <a:gd name="T5" fmla="*/ 0 h 571"/>
                          <a:gd name="T6" fmla="*/ 0 w 494"/>
                          <a:gd name="T7" fmla="*/ 0 h 571"/>
                          <a:gd name="T8" fmla="*/ 0 w 494"/>
                          <a:gd name="T9" fmla="*/ 0 h 571"/>
                          <a:gd name="T10" fmla="*/ 0 w 494"/>
                          <a:gd name="T11" fmla="*/ 0 h 571"/>
                          <a:gd name="T12" fmla="*/ 0 w 494"/>
                          <a:gd name="T13" fmla="*/ 0 h 5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 h="571">
                            <a:moveTo>
                              <a:pt x="0" y="571"/>
                            </a:moveTo>
                            <a:lnTo>
                              <a:pt x="320" y="0"/>
                            </a:lnTo>
                            <a:lnTo>
                              <a:pt x="167" y="322"/>
                            </a:lnTo>
                            <a:lnTo>
                              <a:pt x="465" y="0"/>
                            </a:lnTo>
                            <a:lnTo>
                              <a:pt x="216" y="356"/>
                            </a:lnTo>
                            <a:lnTo>
                              <a:pt x="494" y="189"/>
                            </a:lnTo>
                            <a:lnTo>
                              <a:pt x="0" y="571"/>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81" name="Freeform 65"/>
                      <p:cNvSpPr>
                        <a:spLocks/>
                      </p:cNvSpPr>
                      <p:nvPr/>
                    </p:nvSpPr>
                    <p:spPr bwMode="auto">
                      <a:xfrm>
                        <a:off x="4284" y="2950"/>
                        <a:ext cx="347" cy="58"/>
                      </a:xfrm>
                      <a:custGeom>
                        <a:avLst/>
                        <a:gdLst>
                          <a:gd name="T0" fmla="*/ 0 w 696"/>
                          <a:gd name="T1" fmla="*/ 0 h 174"/>
                          <a:gd name="T2" fmla="*/ 0 w 696"/>
                          <a:gd name="T3" fmla="*/ 0 h 174"/>
                          <a:gd name="T4" fmla="*/ 0 w 696"/>
                          <a:gd name="T5" fmla="*/ 0 h 174"/>
                          <a:gd name="T6" fmla="*/ 0 w 696"/>
                          <a:gd name="T7" fmla="*/ 0 h 174"/>
                          <a:gd name="T8" fmla="*/ 0 w 696"/>
                          <a:gd name="T9" fmla="*/ 0 h 174"/>
                          <a:gd name="T10" fmla="*/ 0 w 696"/>
                          <a:gd name="T11" fmla="*/ 0 h 174"/>
                          <a:gd name="T12" fmla="*/ 0 w 69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74">
                            <a:moveTo>
                              <a:pt x="0" y="85"/>
                            </a:moveTo>
                            <a:lnTo>
                              <a:pt x="572" y="0"/>
                            </a:lnTo>
                            <a:lnTo>
                              <a:pt x="307" y="61"/>
                            </a:lnTo>
                            <a:lnTo>
                              <a:pt x="696" y="117"/>
                            </a:lnTo>
                            <a:lnTo>
                              <a:pt x="317" y="113"/>
                            </a:lnTo>
                            <a:lnTo>
                              <a:pt x="585" y="174"/>
                            </a:lnTo>
                            <a:lnTo>
                              <a:pt x="0" y="85"/>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82" name="Freeform 66"/>
                      <p:cNvSpPr>
                        <a:spLocks/>
                      </p:cNvSpPr>
                      <p:nvPr/>
                    </p:nvSpPr>
                    <p:spPr bwMode="auto">
                      <a:xfrm>
                        <a:off x="3998" y="2783"/>
                        <a:ext cx="247" cy="190"/>
                      </a:xfrm>
                      <a:custGeom>
                        <a:avLst/>
                        <a:gdLst>
                          <a:gd name="T0" fmla="*/ 1 w 493"/>
                          <a:gd name="T1" fmla="*/ 0 h 571"/>
                          <a:gd name="T2" fmla="*/ 1 w 493"/>
                          <a:gd name="T3" fmla="*/ 0 h 571"/>
                          <a:gd name="T4" fmla="*/ 1 w 493"/>
                          <a:gd name="T5" fmla="*/ 0 h 571"/>
                          <a:gd name="T6" fmla="*/ 1 w 493"/>
                          <a:gd name="T7" fmla="*/ 0 h 571"/>
                          <a:gd name="T8" fmla="*/ 1 w 493"/>
                          <a:gd name="T9" fmla="*/ 0 h 571"/>
                          <a:gd name="T10" fmla="*/ 0 w 493"/>
                          <a:gd name="T11" fmla="*/ 0 h 571"/>
                          <a:gd name="T12" fmla="*/ 1 w 493"/>
                          <a:gd name="T13" fmla="*/ 0 h 5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3" h="571">
                            <a:moveTo>
                              <a:pt x="493" y="571"/>
                            </a:moveTo>
                            <a:lnTo>
                              <a:pt x="173" y="0"/>
                            </a:lnTo>
                            <a:lnTo>
                              <a:pt x="326" y="322"/>
                            </a:lnTo>
                            <a:lnTo>
                              <a:pt x="29" y="0"/>
                            </a:lnTo>
                            <a:lnTo>
                              <a:pt x="278" y="356"/>
                            </a:lnTo>
                            <a:lnTo>
                              <a:pt x="0" y="189"/>
                            </a:lnTo>
                            <a:lnTo>
                              <a:pt x="493" y="571"/>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83" name="Freeform 67"/>
                      <p:cNvSpPr>
                        <a:spLocks/>
                      </p:cNvSpPr>
                      <p:nvPr/>
                    </p:nvSpPr>
                    <p:spPr bwMode="auto">
                      <a:xfrm>
                        <a:off x="3897" y="2950"/>
                        <a:ext cx="348" cy="58"/>
                      </a:xfrm>
                      <a:custGeom>
                        <a:avLst/>
                        <a:gdLst>
                          <a:gd name="T0" fmla="*/ 1 w 695"/>
                          <a:gd name="T1" fmla="*/ 0 h 174"/>
                          <a:gd name="T2" fmla="*/ 1 w 695"/>
                          <a:gd name="T3" fmla="*/ 0 h 174"/>
                          <a:gd name="T4" fmla="*/ 1 w 695"/>
                          <a:gd name="T5" fmla="*/ 0 h 174"/>
                          <a:gd name="T6" fmla="*/ 0 w 695"/>
                          <a:gd name="T7" fmla="*/ 0 h 174"/>
                          <a:gd name="T8" fmla="*/ 1 w 695"/>
                          <a:gd name="T9" fmla="*/ 0 h 174"/>
                          <a:gd name="T10" fmla="*/ 1 w 695"/>
                          <a:gd name="T11" fmla="*/ 0 h 174"/>
                          <a:gd name="T12" fmla="*/ 1 w 695"/>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5" h="174">
                            <a:moveTo>
                              <a:pt x="695" y="85"/>
                            </a:moveTo>
                            <a:lnTo>
                              <a:pt x="123" y="0"/>
                            </a:lnTo>
                            <a:lnTo>
                              <a:pt x="389" y="61"/>
                            </a:lnTo>
                            <a:lnTo>
                              <a:pt x="0" y="117"/>
                            </a:lnTo>
                            <a:lnTo>
                              <a:pt x="379" y="113"/>
                            </a:lnTo>
                            <a:lnTo>
                              <a:pt x="110" y="174"/>
                            </a:lnTo>
                            <a:lnTo>
                              <a:pt x="695" y="85"/>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84" name="Freeform 68"/>
                      <p:cNvSpPr>
                        <a:spLocks/>
                      </p:cNvSpPr>
                      <p:nvPr/>
                    </p:nvSpPr>
                    <p:spPr bwMode="auto">
                      <a:xfrm>
                        <a:off x="4228" y="2717"/>
                        <a:ext cx="81" cy="249"/>
                      </a:xfrm>
                      <a:custGeom>
                        <a:avLst/>
                        <a:gdLst>
                          <a:gd name="T0" fmla="*/ 1 w 162"/>
                          <a:gd name="T1" fmla="*/ 0 h 745"/>
                          <a:gd name="T2" fmla="*/ 0 w 162"/>
                          <a:gd name="T3" fmla="*/ 0 h 745"/>
                          <a:gd name="T4" fmla="*/ 1 w 162"/>
                          <a:gd name="T5" fmla="*/ 0 h 745"/>
                          <a:gd name="T6" fmla="*/ 1 w 162"/>
                          <a:gd name="T7" fmla="*/ 0 h 745"/>
                          <a:gd name="T8" fmla="*/ 1 w 162"/>
                          <a:gd name="T9" fmla="*/ 0 h 745"/>
                          <a:gd name="T10" fmla="*/ 1 w 162"/>
                          <a:gd name="T11" fmla="*/ 0 h 745"/>
                          <a:gd name="T12" fmla="*/ 1 w 162"/>
                          <a:gd name="T13" fmla="*/ 0 h 7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2" h="745">
                            <a:moveTo>
                              <a:pt x="80" y="745"/>
                            </a:moveTo>
                            <a:lnTo>
                              <a:pt x="0" y="132"/>
                            </a:lnTo>
                            <a:lnTo>
                              <a:pt x="57" y="416"/>
                            </a:lnTo>
                            <a:lnTo>
                              <a:pt x="109" y="0"/>
                            </a:lnTo>
                            <a:lnTo>
                              <a:pt x="105" y="405"/>
                            </a:lnTo>
                            <a:lnTo>
                              <a:pt x="162" y="118"/>
                            </a:lnTo>
                            <a:lnTo>
                              <a:pt x="80" y="745"/>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85" name="Freeform 69"/>
                      <p:cNvSpPr>
                        <a:spLocks/>
                      </p:cNvSpPr>
                      <p:nvPr/>
                    </p:nvSpPr>
                    <p:spPr bwMode="auto">
                      <a:xfrm>
                        <a:off x="4226" y="2992"/>
                        <a:ext cx="81" cy="248"/>
                      </a:xfrm>
                      <a:custGeom>
                        <a:avLst/>
                        <a:gdLst>
                          <a:gd name="T0" fmla="*/ 0 w 163"/>
                          <a:gd name="T1" fmla="*/ 0 h 745"/>
                          <a:gd name="T2" fmla="*/ 0 w 163"/>
                          <a:gd name="T3" fmla="*/ 0 h 745"/>
                          <a:gd name="T4" fmla="*/ 0 w 163"/>
                          <a:gd name="T5" fmla="*/ 0 h 745"/>
                          <a:gd name="T6" fmla="*/ 0 w 163"/>
                          <a:gd name="T7" fmla="*/ 0 h 745"/>
                          <a:gd name="T8" fmla="*/ 0 w 163"/>
                          <a:gd name="T9" fmla="*/ 0 h 745"/>
                          <a:gd name="T10" fmla="*/ 0 w 163"/>
                          <a:gd name="T11" fmla="*/ 0 h 745"/>
                          <a:gd name="T12" fmla="*/ 0 w 163"/>
                          <a:gd name="T13" fmla="*/ 0 h 7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745">
                            <a:moveTo>
                              <a:pt x="80" y="0"/>
                            </a:moveTo>
                            <a:lnTo>
                              <a:pt x="0" y="613"/>
                            </a:lnTo>
                            <a:lnTo>
                              <a:pt x="57" y="329"/>
                            </a:lnTo>
                            <a:lnTo>
                              <a:pt x="109" y="745"/>
                            </a:lnTo>
                            <a:lnTo>
                              <a:pt x="106" y="340"/>
                            </a:lnTo>
                            <a:lnTo>
                              <a:pt x="163" y="627"/>
                            </a:lnTo>
                            <a:lnTo>
                              <a:pt x="8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grpSp>
            </p:grpSp>
            <p:grpSp>
              <p:nvGrpSpPr>
                <p:cNvPr id="70676" name="Group 70"/>
                <p:cNvGrpSpPr>
                  <a:grpSpLocks/>
                </p:cNvGrpSpPr>
                <p:nvPr/>
              </p:nvGrpSpPr>
              <p:grpSpPr bwMode="auto">
                <a:xfrm>
                  <a:off x="3972" y="2785"/>
                  <a:ext cx="599" cy="394"/>
                  <a:chOff x="3972" y="2785"/>
                  <a:chExt cx="599" cy="394"/>
                </a:xfrm>
              </p:grpSpPr>
              <p:sp>
                <p:nvSpPr>
                  <p:cNvPr id="27669" name="Freeform 71"/>
                  <p:cNvSpPr>
                    <a:spLocks/>
                  </p:cNvSpPr>
                  <p:nvPr/>
                </p:nvSpPr>
                <p:spPr bwMode="auto">
                  <a:xfrm>
                    <a:off x="4072" y="2845"/>
                    <a:ext cx="403" cy="295"/>
                  </a:xfrm>
                  <a:custGeom>
                    <a:avLst/>
                    <a:gdLst>
                      <a:gd name="T0" fmla="*/ 0 w 807"/>
                      <a:gd name="T1" fmla="*/ 0 h 884"/>
                      <a:gd name="T2" fmla="*/ 0 w 807"/>
                      <a:gd name="T3" fmla="*/ 0 h 884"/>
                      <a:gd name="T4" fmla="*/ 0 w 807"/>
                      <a:gd name="T5" fmla="*/ 0 h 884"/>
                      <a:gd name="T6" fmla="*/ 0 w 807"/>
                      <a:gd name="T7" fmla="*/ 0 h 884"/>
                      <a:gd name="T8" fmla="*/ 0 w 807"/>
                      <a:gd name="T9" fmla="*/ 0 h 884"/>
                      <a:gd name="T10" fmla="*/ 0 w 807"/>
                      <a:gd name="T11" fmla="*/ 0 h 884"/>
                      <a:gd name="T12" fmla="*/ 0 w 807"/>
                      <a:gd name="T13" fmla="*/ 0 h 884"/>
                      <a:gd name="T14" fmla="*/ 0 w 807"/>
                      <a:gd name="T15" fmla="*/ 0 h 884"/>
                      <a:gd name="T16" fmla="*/ 0 w 807"/>
                      <a:gd name="T17" fmla="*/ 0 h 884"/>
                      <a:gd name="T18" fmla="*/ 0 w 807"/>
                      <a:gd name="T19" fmla="*/ 0 h 884"/>
                      <a:gd name="T20" fmla="*/ 0 w 807"/>
                      <a:gd name="T21" fmla="*/ 0 h 884"/>
                      <a:gd name="T22" fmla="*/ 0 w 807"/>
                      <a:gd name="T23" fmla="*/ 0 h 884"/>
                      <a:gd name="T24" fmla="*/ 0 w 807"/>
                      <a:gd name="T25" fmla="*/ 0 h 884"/>
                      <a:gd name="T26" fmla="*/ 0 w 807"/>
                      <a:gd name="T27" fmla="*/ 0 h 884"/>
                      <a:gd name="T28" fmla="*/ 0 w 807"/>
                      <a:gd name="T29" fmla="*/ 0 h 884"/>
                      <a:gd name="T30" fmla="*/ 0 w 807"/>
                      <a:gd name="T31" fmla="*/ 0 h 884"/>
                      <a:gd name="T32" fmla="*/ 0 w 807"/>
                      <a:gd name="T33" fmla="*/ 0 h 884"/>
                      <a:gd name="T34" fmla="*/ 0 w 807"/>
                      <a:gd name="T35" fmla="*/ 0 h 884"/>
                      <a:gd name="T36" fmla="*/ 0 w 807"/>
                      <a:gd name="T37" fmla="*/ 0 h 884"/>
                      <a:gd name="T38" fmla="*/ 0 w 807"/>
                      <a:gd name="T39" fmla="*/ 0 h 884"/>
                      <a:gd name="T40" fmla="*/ 0 w 807"/>
                      <a:gd name="T41" fmla="*/ 0 h 884"/>
                      <a:gd name="T42" fmla="*/ 0 w 807"/>
                      <a:gd name="T43" fmla="*/ 0 h 884"/>
                      <a:gd name="T44" fmla="*/ 0 w 807"/>
                      <a:gd name="T45" fmla="*/ 0 h 884"/>
                      <a:gd name="T46" fmla="*/ 0 w 807"/>
                      <a:gd name="T47" fmla="*/ 0 h 884"/>
                      <a:gd name="T48" fmla="*/ 0 w 807"/>
                      <a:gd name="T49" fmla="*/ 0 h 884"/>
                      <a:gd name="T50" fmla="*/ 0 w 807"/>
                      <a:gd name="T51" fmla="*/ 0 h 884"/>
                      <a:gd name="T52" fmla="*/ 0 w 807"/>
                      <a:gd name="T53" fmla="*/ 0 h 884"/>
                      <a:gd name="T54" fmla="*/ 0 w 807"/>
                      <a:gd name="T55" fmla="*/ 0 h 884"/>
                      <a:gd name="T56" fmla="*/ 0 w 807"/>
                      <a:gd name="T57" fmla="*/ 0 h 884"/>
                      <a:gd name="T58" fmla="*/ 0 w 807"/>
                      <a:gd name="T59" fmla="*/ 0 h 884"/>
                      <a:gd name="T60" fmla="*/ 0 w 807"/>
                      <a:gd name="T61" fmla="*/ 0 h 884"/>
                      <a:gd name="T62" fmla="*/ 0 w 807"/>
                      <a:gd name="T63" fmla="*/ 0 h 884"/>
                      <a:gd name="T64" fmla="*/ 0 w 807"/>
                      <a:gd name="T65" fmla="*/ 0 h 8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7" h="884">
                        <a:moveTo>
                          <a:pt x="389" y="0"/>
                        </a:moveTo>
                        <a:lnTo>
                          <a:pt x="373" y="357"/>
                        </a:lnTo>
                        <a:lnTo>
                          <a:pt x="269" y="49"/>
                        </a:lnTo>
                        <a:lnTo>
                          <a:pt x="341" y="363"/>
                        </a:lnTo>
                        <a:lnTo>
                          <a:pt x="107" y="101"/>
                        </a:lnTo>
                        <a:lnTo>
                          <a:pt x="321" y="363"/>
                        </a:lnTo>
                        <a:lnTo>
                          <a:pt x="40" y="273"/>
                        </a:lnTo>
                        <a:lnTo>
                          <a:pt x="310" y="385"/>
                        </a:lnTo>
                        <a:lnTo>
                          <a:pt x="0" y="402"/>
                        </a:lnTo>
                        <a:lnTo>
                          <a:pt x="337" y="412"/>
                        </a:lnTo>
                        <a:lnTo>
                          <a:pt x="36" y="513"/>
                        </a:lnTo>
                        <a:lnTo>
                          <a:pt x="317" y="434"/>
                        </a:lnTo>
                        <a:lnTo>
                          <a:pt x="105" y="724"/>
                        </a:lnTo>
                        <a:lnTo>
                          <a:pt x="341" y="455"/>
                        </a:lnTo>
                        <a:lnTo>
                          <a:pt x="265" y="758"/>
                        </a:lnTo>
                        <a:lnTo>
                          <a:pt x="370" y="458"/>
                        </a:lnTo>
                        <a:lnTo>
                          <a:pt x="389" y="884"/>
                        </a:lnTo>
                        <a:lnTo>
                          <a:pt x="393" y="440"/>
                        </a:lnTo>
                        <a:lnTo>
                          <a:pt x="519" y="780"/>
                        </a:lnTo>
                        <a:lnTo>
                          <a:pt x="409" y="440"/>
                        </a:lnTo>
                        <a:lnTo>
                          <a:pt x="670" y="731"/>
                        </a:lnTo>
                        <a:lnTo>
                          <a:pt x="447" y="434"/>
                        </a:lnTo>
                        <a:lnTo>
                          <a:pt x="748" y="528"/>
                        </a:lnTo>
                        <a:lnTo>
                          <a:pt x="438" y="406"/>
                        </a:lnTo>
                        <a:lnTo>
                          <a:pt x="807" y="402"/>
                        </a:lnTo>
                        <a:lnTo>
                          <a:pt x="435" y="388"/>
                        </a:lnTo>
                        <a:lnTo>
                          <a:pt x="732" y="284"/>
                        </a:lnTo>
                        <a:lnTo>
                          <a:pt x="444" y="371"/>
                        </a:lnTo>
                        <a:lnTo>
                          <a:pt x="638" y="129"/>
                        </a:lnTo>
                        <a:lnTo>
                          <a:pt x="418" y="371"/>
                        </a:lnTo>
                        <a:lnTo>
                          <a:pt x="516" y="28"/>
                        </a:lnTo>
                        <a:lnTo>
                          <a:pt x="402" y="350"/>
                        </a:lnTo>
                        <a:lnTo>
                          <a:pt x="389"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70" name="Freeform 72"/>
                  <p:cNvSpPr>
                    <a:spLocks/>
                  </p:cNvSpPr>
                  <p:nvPr/>
                </p:nvSpPr>
                <p:spPr bwMode="auto">
                  <a:xfrm>
                    <a:off x="3972" y="2785"/>
                    <a:ext cx="599" cy="394"/>
                  </a:xfrm>
                  <a:custGeom>
                    <a:avLst/>
                    <a:gdLst>
                      <a:gd name="T0" fmla="*/ 1 w 1197"/>
                      <a:gd name="T1" fmla="*/ 0 h 1181"/>
                      <a:gd name="T2" fmla="*/ 1 w 1197"/>
                      <a:gd name="T3" fmla="*/ 0 h 1181"/>
                      <a:gd name="T4" fmla="*/ 1 w 1197"/>
                      <a:gd name="T5" fmla="*/ 0 h 1181"/>
                      <a:gd name="T6" fmla="*/ 1 w 1197"/>
                      <a:gd name="T7" fmla="*/ 0 h 1181"/>
                      <a:gd name="T8" fmla="*/ 1 w 1197"/>
                      <a:gd name="T9" fmla="*/ 0 h 1181"/>
                      <a:gd name="T10" fmla="*/ 1 w 1197"/>
                      <a:gd name="T11" fmla="*/ 0 h 1181"/>
                      <a:gd name="T12" fmla="*/ 1 w 1197"/>
                      <a:gd name="T13" fmla="*/ 0 h 1181"/>
                      <a:gd name="T14" fmla="*/ 1 w 1197"/>
                      <a:gd name="T15" fmla="*/ 0 h 1181"/>
                      <a:gd name="T16" fmla="*/ 1 w 1197"/>
                      <a:gd name="T17" fmla="*/ 0 h 1181"/>
                      <a:gd name="T18" fmla="*/ 1 w 1197"/>
                      <a:gd name="T19" fmla="*/ 0 h 1181"/>
                      <a:gd name="T20" fmla="*/ 1 w 1197"/>
                      <a:gd name="T21" fmla="*/ 0 h 1181"/>
                      <a:gd name="T22" fmla="*/ 1 w 1197"/>
                      <a:gd name="T23" fmla="*/ 0 h 1181"/>
                      <a:gd name="T24" fmla="*/ 0 w 1197"/>
                      <a:gd name="T25" fmla="*/ 0 h 1181"/>
                      <a:gd name="T26" fmla="*/ 1 w 1197"/>
                      <a:gd name="T27" fmla="*/ 0 h 1181"/>
                      <a:gd name="T28" fmla="*/ 1 w 1197"/>
                      <a:gd name="T29" fmla="*/ 0 h 1181"/>
                      <a:gd name="T30" fmla="*/ 1 w 1197"/>
                      <a:gd name="T31" fmla="*/ 0 h 1181"/>
                      <a:gd name="T32" fmla="*/ 1 w 1197"/>
                      <a:gd name="T33" fmla="*/ 0 h 1181"/>
                      <a:gd name="T34" fmla="*/ 1 w 1197"/>
                      <a:gd name="T35" fmla="*/ 0 h 1181"/>
                      <a:gd name="T36" fmla="*/ 1 w 1197"/>
                      <a:gd name="T37" fmla="*/ 0 h 1181"/>
                      <a:gd name="T38" fmla="*/ 1 w 1197"/>
                      <a:gd name="T39" fmla="*/ 0 h 1181"/>
                      <a:gd name="T40" fmla="*/ 1 w 1197"/>
                      <a:gd name="T41" fmla="*/ 0 h 1181"/>
                      <a:gd name="T42" fmla="*/ 1 w 1197"/>
                      <a:gd name="T43" fmla="*/ 0 h 1181"/>
                      <a:gd name="T44" fmla="*/ 1 w 1197"/>
                      <a:gd name="T45" fmla="*/ 0 h 1181"/>
                      <a:gd name="T46" fmla="*/ 1 w 1197"/>
                      <a:gd name="T47" fmla="*/ 0 h 1181"/>
                      <a:gd name="T48" fmla="*/ 1 w 1197"/>
                      <a:gd name="T49" fmla="*/ 0 h 1181"/>
                      <a:gd name="T50" fmla="*/ 1 w 1197"/>
                      <a:gd name="T51" fmla="*/ 0 h 1181"/>
                      <a:gd name="T52" fmla="*/ 1 w 1197"/>
                      <a:gd name="T53" fmla="*/ 0 h 1181"/>
                      <a:gd name="T54" fmla="*/ 1 w 1197"/>
                      <a:gd name="T55" fmla="*/ 0 h 1181"/>
                      <a:gd name="T56" fmla="*/ 1 w 1197"/>
                      <a:gd name="T57" fmla="*/ 0 h 1181"/>
                      <a:gd name="T58" fmla="*/ 1 w 1197"/>
                      <a:gd name="T59" fmla="*/ 0 h 1181"/>
                      <a:gd name="T60" fmla="*/ 1 w 1197"/>
                      <a:gd name="T61" fmla="*/ 0 h 1181"/>
                      <a:gd name="T62" fmla="*/ 1 w 1197"/>
                      <a:gd name="T63" fmla="*/ 0 h 1181"/>
                      <a:gd name="T64" fmla="*/ 1 w 1197"/>
                      <a:gd name="T65" fmla="*/ 0 h 1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7" h="1181">
                        <a:moveTo>
                          <a:pt x="848" y="39"/>
                        </a:moveTo>
                        <a:lnTo>
                          <a:pt x="616" y="520"/>
                        </a:lnTo>
                        <a:lnTo>
                          <a:pt x="698" y="0"/>
                        </a:lnTo>
                        <a:lnTo>
                          <a:pt x="591" y="503"/>
                        </a:lnTo>
                        <a:lnTo>
                          <a:pt x="492" y="14"/>
                        </a:lnTo>
                        <a:lnTo>
                          <a:pt x="548" y="516"/>
                        </a:lnTo>
                        <a:lnTo>
                          <a:pt x="333" y="39"/>
                        </a:lnTo>
                        <a:lnTo>
                          <a:pt x="512" y="524"/>
                        </a:lnTo>
                        <a:lnTo>
                          <a:pt x="78" y="275"/>
                        </a:lnTo>
                        <a:lnTo>
                          <a:pt x="503" y="548"/>
                        </a:lnTo>
                        <a:lnTo>
                          <a:pt x="22" y="451"/>
                        </a:lnTo>
                        <a:lnTo>
                          <a:pt x="506" y="576"/>
                        </a:lnTo>
                        <a:lnTo>
                          <a:pt x="0" y="688"/>
                        </a:lnTo>
                        <a:lnTo>
                          <a:pt x="508" y="608"/>
                        </a:lnTo>
                        <a:lnTo>
                          <a:pt x="85" y="852"/>
                        </a:lnTo>
                        <a:lnTo>
                          <a:pt x="519" y="636"/>
                        </a:lnTo>
                        <a:lnTo>
                          <a:pt x="313" y="1142"/>
                        </a:lnTo>
                        <a:lnTo>
                          <a:pt x="557" y="642"/>
                        </a:lnTo>
                        <a:lnTo>
                          <a:pt x="474" y="1173"/>
                        </a:lnTo>
                        <a:lnTo>
                          <a:pt x="580" y="636"/>
                        </a:lnTo>
                        <a:lnTo>
                          <a:pt x="688" y="1142"/>
                        </a:lnTo>
                        <a:lnTo>
                          <a:pt x="604" y="617"/>
                        </a:lnTo>
                        <a:lnTo>
                          <a:pt x="858" y="1181"/>
                        </a:lnTo>
                        <a:lnTo>
                          <a:pt x="626" y="615"/>
                        </a:lnTo>
                        <a:lnTo>
                          <a:pt x="1139" y="922"/>
                        </a:lnTo>
                        <a:lnTo>
                          <a:pt x="640" y="597"/>
                        </a:lnTo>
                        <a:lnTo>
                          <a:pt x="1188" y="705"/>
                        </a:lnTo>
                        <a:lnTo>
                          <a:pt x="662" y="576"/>
                        </a:lnTo>
                        <a:lnTo>
                          <a:pt x="1197" y="468"/>
                        </a:lnTo>
                        <a:lnTo>
                          <a:pt x="652" y="555"/>
                        </a:lnTo>
                        <a:lnTo>
                          <a:pt x="1161" y="275"/>
                        </a:lnTo>
                        <a:lnTo>
                          <a:pt x="658" y="527"/>
                        </a:lnTo>
                        <a:lnTo>
                          <a:pt x="848" y="39"/>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sp>
                <p:nvSpPr>
                  <p:cNvPr id="27671" name="Freeform 73"/>
                  <p:cNvSpPr>
                    <a:spLocks/>
                  </p:cNvSpPr>
                  <p:nvPr/>
                </p:nvSpPr>
                <p:spPr bwMode="auto">
                  <a:xfrm>
                    <a:off x="4150" y="2893"/>
                    <a:ext cx="248" cy="183"/>
                  </a:xfrm>
                  <a:custGeom>
                    <a:avLst/>
                    <a:gdLst>
                      <a:gd name="T0" fmla="*/ 0 w 497"/>
                      <a:gd name="T1" fmla="*/ 0 h 548"/>
                      <a:gd name="T2" fmla="*/ 0 w 497"/>
                      <a:gd name="T3" fmla="*/ 0 h 548"/>
                      <a:gd name="T4" fmla="*/ 0 w 497"/>
                      <a:gd name="T5" fmla="*/ 0 h 548"/>
                      <a:gd name="T6" fmla="*/ 0 w 497"/>
                      <a:gd name="T7" fmla="*/ 0 h 548"/>
                      <a:gd name="T8" fmla="*/ 0 w 497"/>
                      <a:gd name="T9" fmla="*/ 0 h 548"/>
                      <a:gd name="T10" fmla="*/ 0 w 497"/>
                      <a:gd name="T11" fmla="*/ 0 h 548"/>
                      <a:gd name="T12" fmla="*/ 0 w 497"/>
                      <a:gd name="T13" fmla="*/ 0 h 548"/>
                      <a:gd name="T14" fmla="*/ 0 w 497"/>
                      <a:gd name="T15" fmla="*/ 0 h 548"/>
                      <a:gd name="T16" fmla="*/ 0 w 497"/>
                      <a:gd name="T17" fmla="*/ 0 h 548"/>
                      <a:gd name="T18" fmla="*/ 0 w 497"/>
                      <a:gd name="T19" fmla="*/ 0 h 548"/>
                      <a:gd name="T20" fmla="*/ 0 w 497"/>
                      <a:gd name="T21" fmla="*/ 0 h 548"/>
                      <a:gd name="T22" fmla="*/ 0 w 497"/>
                      <a:gd name="T23" fmla="*/ 0 h 548"/>
                      <a:gd name="T24" fmla="*/ 0 w 497"/>
                      <a:gd name="T25" fmla="*/ 0 h 548"/>
                      <a:gd name="T26" fmla="*/ 0 w 497"/>
                      <a:gd name="T27" fmla="*/ 0 h 548"/>
                      <a:gd name="T28" fmla="*/ 0 w 497"/>
                      <a:gd name="T29" fmla="*/ 0 h 548"/>
                      <a:gd name="T30" fmla="*/ 0 w 497"/>
                      <a:gd name="T31" fmla="*/ 0 h 548"/>
                      <a:gd name="T32" fmla="*/ 0 w 497"/>
                      <a:gd name="T33" fmla="*/ 0 h 548"/>
                      <a:gd name="T34" fmla="*/ 0 w 497"/>
                      <a:gd name="T35" fmla="*/ 0 h 548"/>
                      <a:gd name="T36" fmla="*/ 0 w 497"/>
                      <a:gd name="T37" fmla="*/ 0 h 548"/>
                      <a:gd name="T38" fmla="*/ 0 w 497"/>
                      <a:gd name="T39" fmla="*/ 0 h 548"/>
                      <a:gd name="T40" fmla="*/ 0 w 497"/>
                      <a:gd name="T41" fmla="*/ 0 h 548"/>
                      <a:gd name="T42" fmla="*/ 0 w 497"/>
                      <a:gd name="T43" fmla="*/ 0 h 548"/>
                      <a:gd name="T44" fmla="*/ 0 w 497"/>
                      <a:gd name="T45" fmla="*/ 0 h 548"/>
                      <a:gd name="T46" fmla="*/ 0 w 497"/>
                      <a:gd name="T47" fmla="*/ 0 h 548"/>
                      <a:gd name="T48" fmla="*/ 0 w 497"/>
                      <a:gd name="T49" fmla="*/ 0 h 548"/>
                      <a:gd name="T50" fmla="*/ 0 w 497"/>
                      <a:gd name="T51" fmla="*/ 0 h 548"/>
                      <a:gd name="T52" fmla="*/ 0 w 497"/>
                      <a:gd name="T53" fmla="*/ 0 h 548"/>
                      <a:gd name="T54" fmla="*/ 0 w 497"/>
                      <a:gd name="T55" fmla="*/ 0 h 548"/>
                      <a:gd name="T56" fmla="*/ 0 w 497"/>
                      <a:gd name="T57" fmla="*/ 0 h 548"/>
                      <a:gd name="T58" fmla="*/ 0 w 497"/>
                      <a:gd name="T59" fmla="*/ 0 h 548"/>
                      <a:gd name="T60" fmla="*/ 0 w 497"/>
                      <a:gd name="T61" fmla="*/ 0 h 548"/>
                      <a:gd name="T62" fmla="*/ 0 w 497"/>
                      <a:gd name="T63" fmla="*/ 0 h 548"/>
                      <a:gd name="T64" fmla="*/ 0 w 497"/>
                      <a:gd name="T65" fmla="*/ 0 h 5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548">
                        <a:moveTo>
                          <a:pt x="239" y="0"/>
                        </a:moveTo>
                        <a:lnTo>
                          <a:pt x="229" y="220"/>
                        </a:lnTo>
                        <a:lnTo>
                          <a:pt x="165" y="30"/>
                        </a:lnTo>
                        <a:lnTo>
                          <a:pt x="209" y="225"/>
                        </a:lnTo>
                        <a:lnTo>
                          <a:pt x="66" y="62"/>
                        </a:lnTo>
                        <a:lnTo>
                          <a:pt x="197" y="225"/>
                        </a:lnTo>
                        <a:lnTo>
                          <a:pt x="23" y="169"/>
                        </a:lnTo>
                        <a:lnTo>
                          <a:pt x="190" y="239"/>
                        </a:lnTo>
                        <a:lnTo>
                          <a:pt x="0" y="250"/>
                        </a:lnTo>
                        <a:lnTo>
                          <a:pt x="207" y="256"/>
                        </a:lnTo>
                        <a:lnTo>
                          <a:pt x="21" y="318"/>
                        </a:lnTo>
                        <a:lnTo>
                          <a:pt x="195" y="268"/>
                        </a:lnTo>
                        <a:lnTo>
                          <a:pt x="64" y="450"/>
                        </a:lnTo>
                        <a:lnTo>
                          <a:pt x="209" y="283"/>
                        </a:lnTo>
                        <a:lnTo>
                          <a:pt x="162" y="470"/>
                        </a:lnTo>
                        <a:lnTo>
                          <a:pt x="227" y="284"/>
                        </a:lnTo>
                        <a:lnTo>
                          <a:pt x="239" y="548"/>
                        </a:lnTo>
                        <a:lnTo>
                          <a:pt x="241" y="273"/>
                        </a:lnTo>
                        <a:lnTo>
                          <a:pt x="320" y="485"/>
                        </a:lnTo>
                        <a:lnTo>
                          <a:pt x="252" y="273"/>
                        </a:lnTo>
                        <a:lnTo>
                          <a:pt x="413" y="454"/>
                        </a:lnTo>
                        <a:lnTo>
                          <a:pt x="275" y="268"/>
                        </a:lnTo>
                        <a:lnTo>
                          <a:pt x="461" y="328"/>
                        </a:lnTo>
                        <a:lnTo>
                          <a:pt x="269" y="251"/>
                        </a:lnTo>
                        <a:lnTo>
                          <a:pt x="497" y="250"/>
                        </a:lnTo>
                        <a:lnTo>
                          <a:pt x="268" y="241"/>
                        </a:lnTo>
                        <a:lnTo>
                          <a:pt x="452" y="175"/>
                        </a:lnTo>
                        <a:lnTo>
                          <a:pt x="273" y="230"/>
                        </a:lnTo>
                        <a:lnTo>
                          <a:pt x="392" y="79"/>
                        </a:lnTo>
                        <a:lnTo>
                          <a:pt x="256" y="230"/>
                        </a:lnTo>
                        <a:lnTo>
                          <a:pt x="318" y="17"/>
                        </a:lnTo>
                        <a:lnTo>
                          <a:pt x="247" y="218"/>
                        </a:lnTo>
                        <a:lnTo>
                          <a:pt x="239" y="0"/>
                        </a:lnTo>
                        <a:close/>
                      </a:path>
                    </a:pathLst>
                  </a:custGeom>
                  <a:solidFill>
                    <a:srgbClr val="FFFF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latin typeface="Arial" charset="0"/>
                      <a:cs typeface="+mn-cs"/>
                    </a:endParaRPr>
                  </a:p>
                </p:txBody>
              </p:sp>
            </p:grpSp>
          </p:grpSp>
        </p:grpSp>
      </p:grpSp>
      <p:sp>
        <p:nvSpPr>
          <p:cNvPr id="70667" name="WordArt 74"/>
          <p:cNvSpPr>
            <a:spLocks noChangeArrowheads="1" noChangeShapeType="1" noTextEdit="1"/>
          </p:cNvSpPr>
          <p:nvPr/>
        </p:nvSpPr>
        <p:spPr bwMode="auto">
          <a:xfrm>
            <a:off x="488950" y="1595438"/>
            <a:ext cx="11176000" cy="1600200"/>
          </a:xfrm>
          <a:prstGeom prst="rect">
            <a:avLst/>
          </a:prstGeom>
        </p:spPr>
        <p:txBody>
          <a:bodyPr wrap="none" fromWordArt="1">
            <a:prstTxWarp prst="textPlain">
              <a:avLst>
                <a:gd name="adj" fmla="val 50000"/>
              </a:avLst>
            </a:prstTxWarp>
          </a:bodyPr>
          <a:lstStyle/>
          <a:p>
            <a:pPr algn="ctr"/>
            <a:r>
              <a:rPr lang="en-US" sz="3600" b="1" i="1" kern="10" dirty="0" err="1" smtClean="0">
                <a:ln w="19050">
                  <a:solidFill>
                    <a:srgbClr val="000000"/>
                  </a:solidFill>
                  <a:round/>
                  <a:headEnd/>
                  <a:tailEnd/>
                </a:ln>
                <a:solidFill>
                  <a:srgbClr val="FF3300"/>
                </a:solidFill>
                <a:effectLst>
                  <a:prstShdw prst="shdw13" dist="53882" dir="13500000">
                    <a:srgbClr val="FFFF66">
                      <a:alpha val="50000"/>
                    </a:srgbClr>
                  </a:prstShdw>
                </a:effectLst>
                <a:latin typeface="Times New Roman" panose="02020603050405020304" pitchFamily="18" charset="0"/>
                <a:cs typeface="Times New Roman" panose="02020603050405020304" pitchFamily="18" charset="0"/>
              </a:rPr>
              <a:t>Tiết</a:t>
            </a:r>
            <a:r>
              <a:rPr lang="en-US" sz="3600" b="1" i="1" kern="10" dirty="0" smtClean="0">
                <a:ln w="19050">
                  <a:solidFill>
                    <a:srgbClr val="000000"/>
                  </a:solidFill>
                  <a:round/>
                  <a:headEnd/>
                  <a:tailEnd/>
                </a:ln>
                <a:solidFill>
                  <a:srgbClr val="FF3300"/>
                </a:solidFill>
                <a:effectLst>
                  <a:prstShdw prst="shdw13" dist="53882" dir="13500000">
                    <a:srgbClr val="FFFF66">
                      <a:alpha val="50000"/>
                    </a:srgbClr>
                  </a:prstShdw>
                </a:effectLst>
                <a:latin typeface="Times New Roman" panose="02020603050405020304" pitchFamily="18" charset="0"/>
                <a:cs typeface="Times New Roman" panose="02020603050405020304" pitchFamily="18" charset="0"/>
              </a:rPr>
              <a:t> </a:t>
            </a:r>
            <a:r>
              <a:rPr lang="en-US" sz="3600" b="1" i="1" kern="10" dirty="0" err="1" smtClean="0">
                <a:ln w="19050">
                  <a:solidFill>
                    <a:srgbClr val="000000"/>
                  </a:solidFill>
                  <a:round/>
                  <a:headEnd/>
                  <a:tailEnd/>
                </a:ln>
                <a:solidFill>
                  <a:srgbClr val="FF3300"/>
                </a:solidFill>
                <a:effectLst>
                  <a:prstShdw prst="shdw13" dist="53882" dir="13500000">
                    <a:srgbClr val="FFFF66">
                      <a:alpha val="50000"/>
                    </a:srgbClr>
                  </a:prstShdw>
                </a:effectLst>
                <a:latin typeface="Times New Roman" panose="02020603050405020304" pitchFamily="18" charset="0"/>
                <a:cs typeface="Times New Roman" panose="02020603050405020304" pitchFamily="18" charset="0"/>
              </a:rPr>
              <a:t>học</a:t>
            </a:r>
            <a:r>
              <a:rPr lang="en-US" sz="3600" b="1" i="1" kern="10" dirty="0" smtClean="0">
                <a:ln w="19050">
                  <a:solidFill>
                    <a:srgbClr val="000000"/>
                  </a:solidFill>
                  <a:round/>
                  <a:headEnd/>
                  <a:tailEnd/>
                </a:ln>
                <a:solidFill>
                  <a:srgbClr val="FF3300"/>
                </a:solidFill>
                <a:effectLst>
                  <a:prstShdw prst="shdw13" dist="53882" dir="13500000">
                    <a:srgbClr val="FFFF66">
                      <a:alpha val="50000"/>
                    </a:srgbClr>
                  </a:prstShdw>
                </a:effectLst>
                <a:latin typeface="Times New Roman" panose="02020603050405020304" pitchFamily="18" charset="0"/>
                <a:cs typeface="Times New Roman" panose="02020603050405020304" pitchFamily="18" charset="0"/>
              </a:rPr>
              <a:t> </a:t>
            </a:r>
            <a:r>
              <a:rPr lang="en-US" sz="3600" b="1" i="1" kern="10" dirty="0" err="1" smtClean="0">
                <a:ln w="19050">
                  <a:solidFill>
                    <a:srgbClr val="000000"/>
                  </a:solidFill>
                  <a:round/>
                  <a:headEnd/>
                  <a:tailEnd/>
                </a:ln>
                <a:solidFill>
                  <a:srgbClr val="FF3300"/>
                </a:solidFill>
                <a:effectLst>
                  <a:prstShdw prst="shdw13" dist="53882" dir="13500000">
                    <a:srgbClr val="FFFF66">
                      <a:alpha val="50000"/>
                    </a:srgbClr>
                  </a:prstShdw>
                </a:effectLst>
                <a:latin typeface="Times New Roman" panose="02020603050405020304" pitchFamily="18" charset="0"/>
                <a:cs typeface="Times New Roman" panose="02020603050405020304" pitchFamily="18" charset="0"/>
              </a:rPr>
              <a:t>kết</a:t>
            </a:r>
            <a:r>
              <a:rPr lang="en-US" sz="3600" b="1" i="1" kern="10" dirty="0" smtClean="0">
                <a:ln w="19050">
                  <a:solidFill>
                    <a:srgbClr val="000000"/>
                  </a:solidFill>
                  <a:round/>
                  <a:headEnd/>
                  <a:tailEnd/>
                </a:ln>
                <a:solidFill>
                  <a:srgbClr val="FF3300"/>
                </a:solidFill>
                <a:effectLst>
                  <a:prstShdw prst="shdw13" dist="53882" dir="13500000">
                    <a:srgbClr val="FFFF66">
                      <a:alpha val="50000"/>
                    </a:srgbClr>
                  </a:prstShdw>
                </a:effectLst>
                <a:latin typeface="Times New Roman" panose="02020603050405020304" pitchFamily="18" charset="0"/>
                <a:cs typeface="Times New Roman" panose="02020603050405020304" pitchFamily="18" charset="0"/>
              </a:rPr>
              <a:t> </a:t>
            </a:r>
            <a:r>
              <a:rPr lang="en-US" sz="3600" b="1" i="1" kern="10" dirty="0" err="1" smtClean="0">
                <a:ln w="19050">
                  <a:solidFill>
                    <a:srgbClr val="000000"/>
                  </a:solidFill>
                  <a:round/>
                  <a:headEnd/>
                  <a:tailEnd/>
                </a:ln>
                <a:solidFill>
                  <a:srgbClr val="FF3300"/>
                </a:solidFill>
                <a:effectLst>
                  <a:prstShdw prst="shdw13" dist="53882" dir="13500000">
                    <a:srgbClr val="FFFF66">
                      <a:alpha val="50000"/>
                    </a:srgbClr>
                  </a:prstShdw>
                </a:effectLst>
                <a:latin typeface="Times New Roman" panose="02020603050405020304" pitchFamily="18" charset="0"/>
                <a:cs typeface="Times New Roman" panose="02020603050405020304" pitchFamily="18" charset="0"/>
              </a:rPr>
              <a:t>thúc</a:t>
            </a:r>
            <a:r>
              <a:rPr lang="en-US" sz="3600" b="1" i="1" kern="10" dirty="0">
                <a:ln w="19050">
                  <a:solidFill>
                    <a:srgbClr val="000000"/>
                  </a:solidFill>
                  <a:round/>
                  <a:headEnd/>
                  <a:tailEnd/>
                </a:ln>
                <a:solidFill>
                  <a:srgbClr val="FF3300"/>
                </a:solidFill>
                <a:effectLst>
                  <a:prstShdw prst="shdw13" dist="53882" dir="13500000">
                    <a:srgbClr val="FFFF66">
                      <a:alpha val="50000"/>
                    </a:srgbClr>
                  </a:prstShdw>
                </a:effectLst>
                <a:latin typeface="Times New Roman" panose="02020603050405020304" pitchFamily="18" charset="0"/>
                <a:cs typeface="Times New Roman" panose="02020603050405020304" pitchFamily="18" charset="0"/>
              </a:rPr>
              <a:t>!</a:t>
            </a:r>
          </a:p>
        </p:txBody>
      </p:sp>
      <p:grpSp>
        <p:nvGrpSpPr>
          <p:cNvPr id="75" name="Group 47"/>
          <p:cNvGrpSpPr/>
          <p:nvPr/>
        </p:nvGrpSpPr>
        <p:grpSpPr bwMode="auto">
          <a:xfrm>
            <a:off x="-52571" y="33337"/>
            <a:ext cx="12168901" cy="6900863"/>
            <a:chOff x="-92" y="-27"/>
            <a:chExt cx="5859" cy="4347"/>
          </a:xfrm>
        </p:grpSpPr>
        <p:sp>
          <p:nvSpPr>
            <p:cNvPr id="76" name="Rectangle 75"/>
            <p:cNvSpPr>
              <a:spLocks noChangeArrowheads="1"/>
            </p:cNvSpPr>
            <p:nvPr/>
          </p:nvSpPr>
          <p:spPr bwMode="auto">
            <a:xfrm>
              <a:off x="-67" y="0"/>
              <a:ext cx="5834"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77" name="Picture 12" descr="POINSET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 name="Picture 13" descr="POINSET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12" descr="POINSET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rot="184942">
              <a:off x="-92"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12" descr="POINSET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704219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ChangeArrowheads="1"/>
          </p:cNvSpPr>
          <p:nvPr/>
        </p:nvSpPr>
        <p:spPr bwMode="auto">
          <a:xfrm>
            <a:off x="4419600" y="525245"/>
            <a:ext cx="3200400" cy="584775"/>
          </a:xfrm>
          <a:prstGeom prst="rect">
            <a:avLst/>
          </a:prstGeom>
          <a:noFill/>
          <a:ln w="9525">
            <a:noFill/>
            <a:miter lim="800000"/>
          </a:ln>
          <a:effectLst/>
        </p:spPr>
        <p:txBody>
          <a:bodyPr wrap="square">
            <a:spAutoFit/>
          </a:bodyPr>
          <a:lstStyle/>
          <a:p>
            <a:pPr algn="ctr"/>
            <a:r>
              <a:rPr lang="en-US" sz="3200" b="1" u="sng" dirty="0" err="1" smtClean="0">
                <a:solidFill>
                  <a:srgbClr val="0033CC"/>
                </a:solidFill>
                <a:latin typeface="Times New Roman" panose="02020603050405020304" pitchFamily="18" charset="0"/>
              </a:rPr>
              <a:t>Tập</a:t>
            </a:r>
            <a:r>
              <a:rPr lang="en-US" sz="3200" b="1" u="sng" dirty="0" smtClean="0">
                <a:solidFill>
                  <a:srgbClr val="0033CC"/>
                </a:solidFill>
                <a:latin typeface="Times New Roman" panose="02020603050405020304" pitchFamily="18" charset="0"/>
              </a:rPr>
              <a:t> </a:t>
            </a:r>
            <a:r>
              <a:rPr lang="en-US" sz="3200" b="1" u="sng" dirty="0" err="1">
                <a:solidFill>
                  <a:srgbClr val="0033CC"/>
                </a:solidFill>
                <a:latin typeface="Times New Roman" panose="02020603050405020304" pitchFamily="18" charset="0"/>
              </a:rPr>
              <a:t>đọc</a:t>
            </a:r>
            <a:endParaRPr lang="en-US" sz="3200" b="1" u="sng" dirty="0">
              <a:solidFill>
                <a:srgbClr val="0033CC"/>
              </a:solidFill>
              <a:latin typeface="Times New Roman" panose="02020603050405020304" pitchFamily="18" charset="0"/>
            </a:endParaRP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3</a:t>
            </a:fld>
            <a:endParaRPr lang="en-US" dirty="0"/>
          </a:p>
        </p:txBody>
      </p:sp>
      <p:grpSp>
        <p:nvGrpSpPr>
          <p:cNvPr id="17" name="Group 47"/>
          <p:cNvGrpSpPr/>
          <p:nvPr/>
        </p:nvGrpSpPr>
        <p:grpSpPr bwMode="auto">
          <a:xfrm>
            <a:off x="147640" y="52388"/>
            <a:ext cx="11887200" cy="6605588"/>
            <a:chOff x="0" y="-33"/>
            <a:chExt cx="5760" cy="4353"/>
          </a:xfrm>
        </p:grpSpPr>
        <p:sp>
          <p:nvSpPr>
            <p:cNvPr id="1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9"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397047">
              <a:off x="53" y="3878"/>
              <a:ext cx="382" cy="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3"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626853">
              <a:off x="5362" y="57"/>
              <a:ext cx="355" cy="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84942">
              <a:off x="14" y="-33"/>
              <a:ext cx="426" cy="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403" y="3956"/>
              <a:ext cx="309" cy="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3"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5216" t="64105" r="4297" b="7889"/>
          <a:stretch/>
        </p:blipFill>
        <p:spPr bwMode="auto">
          <a:xfrm>
            <a:off x="457200" y="1183269"/>
            <a:ext cx="11353800" cy="5312878"/>
          </a:xfrm>
          <a:prstGeom prst="rect">
            <a:avLst/>
          </a:prstGeom>
          <a:noFill/>
          <a:ln w="762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
          <p:cNvSpPr txBox="1">
            <a:spLocks noChangeArrowheads="1"/>
          </p:cNvSpPr>
          <p:nvPr/>
        </p:nvSpPr>
        <p:spPr bwMode="auto">
          <a:xfrm>
            <a:off x="0" y="1295400"/>
            <a:ext cx="12192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err="1" smtClean="0">
                <a:solidFill>
                  <a:srgbClr val="FF3300"/>
                </a:solidFill>
                <a:latin typeface="Times New Roman" panose="02020603050405020304" pitchFamily="18" charset="0"/>
              </a:rPr>
              <a:t>Người</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13"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xmlns="" val="424078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4"/>
          <p:cNvSpPr>
            <a:spLocks noChangeArrowheads="1"/>
          </p:cNvSpPr>
          <p:nvPr/>
        </p:nvSpPr>
        <p:spPr bwMode="auto">
          <a:xfrm>
            <a:off x="990600" y="3657600"/>
            <a:ext cx="10363200" cy="10668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err="1" smtClean="0">
                <a:solidFill>
                  <a:srgbClr val="0000FF"/>
                </a:solidFill>
                <a:latin typeface="Times New Roman" panose="02020603050405020304" pitchFamily="18" charset="0"/>
                <a:cs typeface="Times New Roman" panose="02020603050405020304" pitchFamily="18" charset="0"/>
              </a:rPr>
              <a:t>Đoạn</a:t>
            </a:r>
            <a:r>
              <a:rPr lang="en-US" altLang="en-US" sz="3600" b="1" dirty="0" smtClean="0">
                <a:solidFill>
                  <a:srgbClr val="0000FF"/>
                </a:solidFill>
                <a:latin typeface="Times New Roman" panose="02020603050405020304" pitchFamily="18" charset="0"/>
                <a:cs typeface="Times New Roman" panose="02020603050405020304" pitchFamily="18" charset="0"/>
              </a:rPr>
              <a:t> 1: </a:t>
            </a:r>
            <a:r>
              <a:rPr lang="en-US" altLang="en-US" sz="3600" b="1" dirty="0" err="1" smtClean="0">
                <a:solidFill>
                  <a:srgbClr val="0000FF"/>
                </a:solidFill>
                <a:latin typeface="Times New Roman" panose="02020603050405020304" pitchFamily="18" charset="0"/>
                <a:cs typeface="Times New Roman" panose="02020603050405020304" pitchFamily="18" charset="0"/>
              </a:rPr>
              <a:t>Từ</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đầu</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đến</a:t>
            </a:r>
            <a:r>
              <a:rPr lang="en-US" altLang="en-US" sz="3600" b="1" dirty="0" smtClean="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l</a:t>
            </a:r>
            <a:r>
              <a:rPr lang="en-US" altLang="en-US" sz="3600" b="1" dirty="0" err="1" smtClean="0">
                <a:solidFill>
                  <a:srgbClr val="0000FF"/>
                </a:solidFill>
                <a:latin typeface="Times New Roman" panose="02020603050405020304" pitchFamily="18" charset="0"/>
                <a:cs typeface="Times New Roman" panose="02020603050405020304" pitchFamily="18" charset="0"/>
              </a:rPr>
              <a:t>ại</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còn</a:t>
            </a:r>
            <a:r>
              <a:rPr lang="en-US" altLang="en-US" sz="3600" b="1" dirty="0" smtClean="0">
                <a:solidFill>
                  <a:srgbClr val="0000FF"/>
                </a:solidFill>
                <a:latin typeface="Times New Roman" panose="02020603050405020304" pitchFamily="18" charset="0"/>
                <a:cs typeface="Times New Roman" panose="02020603050405020304" pitchFamily="18" charset="0"/>
              </a:rPr>
              <a:t> say </a:t>
            </a:r>
            <a:r>
              <a:rPr lang="en-US" altLang="en-US" sz="3600" b="1" dirty="0" err="1">
                <a:solidFill>
                  <a:srgbClr val="0000FF"/>
                </a:solidFill>
                <a:latin typeface="Times New Roman" panose="02020603050405020304" pitchFamily="18" charset="0"/>
                <a:cs typeface="Times New Roman" panose="02020603050405020304" pitchFamily="18" charset="0"/>
              </a:rPr>
              <a:t>sóng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nữa</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23557" name="AutoShape 5"/>
          <p:cNvSpPr>
            <a:spLocks noChangeArrowheads="1"/>
          </p:cNvSpPr>
          <p:nvPr/>
        </p:nvSpPr>
        <p:spPr bwMode="auto">
          <a:xfrm>
            <a:off x="914400" y="4724400"/>
            <a:ext cx="9677400"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0000"/>
              </a:buClr>
              <a:buNone/>
            </a:pPr>
            <a:r>
              <a:rPr lang="en-US" altLang="en-US" sz="2400" b="1" dirty="0" smtClean="0">
                <a:solidFill>
                  <a:srgbClr val="002060"/>
                </a:solidFill>
                <a:latin typeface=".VnTime" pitchFamily="34"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Đoạn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smtClean="0">
                <a:solidFill>
                  <a:srgbClr val="0000FF"/>
                </a:solidFill>
                <a:latin typeface="Times New Roman" panose="02020603050405020304" pitchFamily="18" charset="0"/>
                <a:cs typeface="Times New Roman" panose="02020603050405020304" pitchFamily="18" charset="0"/>
              </a:rPr>
              <a:t>2</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gõ</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cửa</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tắt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đèn</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6149" name="Text Box 7"/>
          <p:cNvSpPr txBox="1">
            <a:spLocks noChangeArrowheads="1"/>
          </p:cNvSpPr>
          <p:nvPr/>
        </p:nvSpPr>
        <p:spPr bwMode="auto">
          <a:xfrm>
            <a:off x="2438400" y="6375401"/>
            <a:ext cx="7010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4" name="Rectangle 11"/>
          <p:cNvSpPr>
            <a:spLocks noChangeArrowheads="1"/>
          </p:cNvSpPr>
          <p:nvPr/>
        </p:nvSpPr>
        <p:spPr bwMode="auto">
          <a:xfrm>
            <a:off x="492378" y="2133600"/>
            <a:ext cx="28648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1.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Luyện</a:t>
            </a:r>
            <a:r>
              <a:rPr lang="en-US" altLang="en-US" sz="3600" b="1" u="sng" dirty="0" smtClean="0">
                <a:solidFill>
                  <a:srgbClr val="0000FF"/>
                </a:solidFill>
                <a:latin typeface="Times New Roman" panose="02020603050405020304" pitchFamily="18" charset="0"/>
                <a:cs typeface="Times New Roman" panose="02020603050405020304" pitchFamily="18" charset="0"/>
              </a:rPr>
              <a:t>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đọc</a:t>
            </a:r>
            <a:r>
              <a:rPr lang="en-US" altLang="en-US" sz="3600" b="1" u="sng" dirty="0" smtClean="0">
                <a:solidFill>
                  <a:srgbClr val="0000FF"/>
                </a:solidFill>
                <a:latin typeface="Times New Roman" panose="02020603050405020304" pitchFamily="18" charset="0"/>
                <a:cs typeface="Times New Roman" panose="02020603050405020304" pitchFamily="18" charset="0"/>
              </a:rPr>
              <a:t>:</a:t>
            </a: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sp>
        <p:nvSpPr>
          <p:cNvPr id="36877" name="AutoShape 3"/>
          <p:cNvSpPr>
            <a:spLocks noChangeArrowheads="1"/>
          </p:cNvSpPr>
          <p:nvPr/>
        </p:nvSpPr>
        <p:spPr bwMode="auto">
          <a:xfrm>
            <a:off x="990600" y="2895600"/>
            <a:ext cx="4038600" cy="70167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err="1">
                <a:solidFill>
                  <a:srgbClr val="FF0000"/>
                </a:solidFill>
                <a:latin typeface="Times New Roman" panose="02020603050405020304" pitchFamily="18" charset="0"/>
              </a:rPr>
              <a:t>Bài</a:t>
            </a:r>
            <a:r>
              <a:rPr lang="en-US" altLang="en-US" sz="3600" b="1" dirty="0">
                <a:solidFill>
                  <a:srgbClr val="FF0000"/>
                </a:solidFill>
                <a:latin typeface="Times New Roman" panose="02020603050405020304" pitchFamily="18" charset="0"/>
              </a:rPr>
              <a:t> chia </a:t>
            </a:r>
            <a:r>
              <a:rPr lang="en-US" altLang="en-US" sz="3600" b="1" dirty="0" err="1">
                <a:solidFill>
                  <a:srgbClr val="FF0000"/>
                </a:solidFill>
                <a:latin typeface="Times New Roman" panose="02020603050405020304" pitchFamily="18" charset="0"/>
              </a:rPr>
              <a:t>làm</a:t>
            </a:r>
            <a:r>
              <a:rPr lang="en-US" altLang="en-US" sz="3600" b="1" dirty="0">
                <a:solidFill>
                  <a:srgbClr val="FF0000"/>
                </a:solidFill>
                <a:latin typeface="Times New Roman" panose="02020603050405020304" pitchFamily="18" charset="0"/>
              </a:rPr>
              <a:t> 2</a:t>
            </a:r>
            <a:r>
              <a:rPr lang="en-US" altLang="en-US" sz="3600" b="1" dirty="0" smtClean="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đoạn</a:t>
            </a:r>
            <a:r>
              <a:rPr lang="en-US" altLang="en-US" sz="3600" b="1" dirty="0">
                <a:solidFill>
                  <a:srgbClr val="FF0000"/>
                </a:solidFill>
                <a:latin typeface="Times New Roman" panose="02020603050405020304" pitchFamily="18" charset="0"/>
              </a:rPr>
              <a:t>:</a:t>
            </a:r>
          </a:p>
        </p:txBody>
      </p:sp>
      <p:sp>
        <p:nvSpPr>
          <p:cNvPr id="21" name="TextBox 1"/>
          <p:cNvSpPr txBox="1">
            <a:spLocks noChangeArrowheads="1"/>
          </p:cNvSpPr>
          <p:nvPr/>
        </p:nvSpPr>
        <p:spPr bwMode="auto">
          <a:xfrm>
            <a:off x="0" y="71437"/>
            <a:ext cx="121920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3200" b="1" u="sng" dirty="0" smtClean="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smtClean="0">
                <a:solidFill>
                  <a:srgbClr val="0000CC"/>
                </a:solidFill>
                <a:latin typeface="Times New Roman" panose="02020603050405020304" pitchFamily="18" charset="0"/>
                <a:cs typeface="Times New Roman" panose="02020603050405020304" pitchFamily="18" charset="0"/>
              </a:rPr>
              <a:t>Tập</a:t>
            </a:r>
            <a:r>
              <a:rPr lang="en-US" altLang="en-US" sz="3200" b="1" u="sng" dirty="0" smtClean="0">
                <a:solidFill>
                  <a:srgbClr val="0000CC"/>
                </a:solidFill>
                <a:latin typeface="Times New Roman" panose="02020603050405020304" pitchFamily="18" charset="0"/>
                <a:cs typeface="Times New Roman" panose="02020603050405020304" pitchFamily="18" charset="0"/>
              </a:rPr>
              <a:t> </a:t>
            </a:r>
            <a:r>
              <a:rPr lang="en-US" altLang="en-US" sz="3200" b="1" u="sng" dirty="0" err="1" smtClean="0">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14" name="Rectangle 10"/>
          <p:cNvSpPr>
            <a:spLocks noChangeArrowheads="1"/>
          </p:cNvSpPr>
          <p:nvPr/>
        </p:nvSpPr>
        <p:spPr bwMode="auto">
          <a:xfrm>
            <a:off x="140346" y="76200"/>
            <a:ext cx="11975454" cy="6665914"/>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2"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96577" y="99142"/>
            <a:ext cx="1053849" cy="786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472775">
            <a:off x="125998" y="5997763"/>
            <a:ext cx="755710" cy="1017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11116293" y="6022562"/>
            <a:ext cx="892071" cy="665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11276400" y="49948"/>
            <a:ext cx="665895" cy="88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animEffect transition="in" filter="box(in)">
                                      <p:cBhvr>
                                        <p:cTn id="7" dur="500"/>
                                        <p:tgtEl>
                                          <p:spTgt spid="3687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 calcmode="lin" valueType="num">
                                      <p:cBhvr>
                                        <p:cTn id="12" dur="1000" fill="hold"/>
                                        <p:tgtEl>
                                          <p:spTgt spid="23556"/>
                                        </p:tgtEl>
                                        <p:attrNameLst>
                                          <p:attrName>ppt_x</p:attrName>
                                        </p:attrNameLst>
                                      </p:cBhvr>
                                      <p:tavLst>
                                        <p:tav tm="0">
                                          <p:val>
                                            <p:strVal val="#ppt_x-.2"/>
                                          </p:val>
                                        </p:tav>
                                        <p:tav tm="100000">
                                          <p:val>
                                            <p:strVal val="#ppt_x"/>
                                          </p:val>
                                        </p:tav>
                                      </p:tavLst>
                                    </p:anim>
                                    <p:anim calcmode="lin" valueType="num">
                                      <p:cBhvr>
                                        <p:cTn id="13"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355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p:cTn id="19" dur="1000" fill="hold"/>
                                        <p:tgtEl>
                                          <p:spTgt spid="23557"/>
                                        </p:tgtEl>
                                        <p:attrNameLst>
                                          <p:attrName>ppt_x</p:attrName>
                                        </p:attrNameLst>
                                      </p:cBhvr>
                                      <p:tavLst>
                                        <p:tav tm="0">
                                          <p:val>
                                            <p:strVal val="#ppt_x-.2"/>
                                          </p:val>
                                        </p:tav>
                                        <p:tav tm="100000">
                                          <p:val>
                                            <p:strVal val="#ppt_x"/>
                                          </p:val>
                                        </p:tav>
                                      </p:tavLst>
                                    </p:anim>
                                    <p:anim calcmode="lin" valueType="num">
                                      <p:cBhvr>
                                        <p:cTn id="20" dur="1000" fill="hold"/>
                                        <p:tgtEl>
                                          <p:spTgt spid="2355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368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5FCB3081-9ADA-4884-BEAB-6AD2758B7F07}" type="slidenum">
              <a:rPr lang="en-US" altLang="en-US" sz="1400">
                <a:latin typeface="Arial" panose="020B0604020202020204" pitchFamily="34" charset="0"/>
              </a:rPr>
              <a:pPr/>
              <a:t>5</a:t>
            </a:fld>
            <a:endParaRPr lang="en-US" altLang="en-US" sz="1400">
              <a:latin typeface="Arial" panose="020B0604020202020204" pitchFamily="34" charset="0"/>
            </a:endParaRPr>
          </a:p>
        </p:txBody>
      </p:sp>
      <p:sp>
        <p:nvSpPr>
          <p:cNvPr id="19460" name="WordArt 5"/>
          <p:cNvSpPr>
            <a:spLocks noChangeArrowheads="1" noChangeShapeType="1" noTextEdit="1"/>
          </p:cNvSpPr>
          <p:nvPr/>
        </p:nvSpPr>
        <p:spPr bwMode="auto">
          <a:xfrm>
            <a:off x="2514600" y="2743200"/>
            <a:ext cx="7010400" cy="1676400"/>
          </a:xfrm>
          <a:prstGeom prst="rect">
            <a:avLst/>
          </a:prstGeom>
        </p:spPr>
        <p:txBody>
          <a:bodyPr wrap="none" fromWordArt="1">
            <a:prstTxWarp prst="textPlain">
              <a:avLst>
                <a:gd name="adj" fmla="val 50000"/>
              </a:avLst>
            </a:prstTxWarp>
          </a:bodyPr>
          <a:lstStyle/>
          <a:p>
            <a:pPr algn="ctr"/>
            <a:endParaRPr lang="en-US" sz="60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19461" name="WordArt 5"/>
          <p:cNvSpPr>
            <a:spLocks noChangeArrowheads="1" noChangeShapeType="1" noTextEdit="1"/>
          </p:cNvSpPr>
          <p:nvPr/>
        </p:nvSpPr>
        <p:spPr bwMode="auto">
          <a:xfrm>
            <a:off x="2514600" y="2743200"/>
            <a:ext cx="7010400" cy="1447800"/>
          </a:xfrm>
          <a:prstGeom prst="rect">
            <a:avLst/>
          </a:prstGeom>
        </p:spPr>
        <p:txBody>
          <a:bodyPr wrap="none" fromWordArt="1">
            <a:prstTxWarp prst="textPlain">
              <a:avLst>
                <a:gd name="adj" fmla="val 50000"/>
              </a:avLst>
            </a:prstTxWarp>
          </a:bodyPr>
          <a:lstStyle/>
          <a:p>
            <a:pPr algn="ctr"/>
            <a:endParaRPr lang="en-US" sz="60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19462" name="WordArt 5"/>
          <p:cNvSpPr>
            <a:spLocks noChangeArrowheads="1" noChangeShapeType="1" noTextEdit="1"/>
          </p:cNvSpPr>
          <p:nvPr/>
        </p:nvSpPr>
        <p:spPr bwMode="auto">
          <a:xfrm>
            <a:off x="715319" y="2247902"/>
            <a:ext cx="6629400" cy="533399"/>
          </a:xfrm>
          <a:prstGeom prst="rect">
            <a:avLst/>
          </a:prstGeom>
        </p:spPr>
        <p:txBody>
          <a:bodyPr wrap="none" fromWordArt="1">
            <a:prstTxWarp prst="textPlain">
              <a:avLst>
                <a:gd name="adj" fmla="val 50000"/>
              </a:avLst>
            </a:prstTxWarp>
          </a:bodyPr>
          <a:lstStyle/>
          <a:p>
            <a:pPr algn="ctr"/>
            <a:r>
              <a:rPr lang="vi-VN" sz="60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Hướng dẫn cách </a:t>
            </a:r>
            <a:r>
              <a:rPr lang="vi-VN" sz="60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đọc</a:t>
            </a:r>
            <a:r>
              <a:rPr lang="en-US" sz="60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a:t>
            </a:r>
            <a:endParaRPr lang="en-US" sz="60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19463" name="Rectangle 11"/>
          <p:cNvSpPr>
            <a:spLocks noChangeArrowheads="1"/>
          </p:cNvSpPr>
          <p:nvPr/>
        </p:nvSpPr>
        <p:spPr bwMode="auto">
          <a:xfrm>
            <a:off x="228600" y="3048000"/>
            <a:ext cx="11887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2800" b="1" i="1" dirty="0" smtClean="0">
                <a:solidFill>
                  <a:srgbClr val="0000FF"/>
                </a:solidFill>
                <a:latin typeface="Times New Roman" panose="02020603050405020304" pitchFamily="18" charset="0"/>
              </a:rPr>
              <a:t> - </a:t>
            </a:r>
            <a:r>
              <a:rPr lang="en-US" altLang="en-US" sz="2800" b="1" i="1" dirty="0" err="1" smtClean="0">
                <a:solidFill>
                  <a:srgbClr val="0000FF"/>
                </a:solidFill>
                <a:latin typeface="Times New Roman" panose="02020603050405020304" pitchFamily="18" charset="0"/>
              </a:rPr>
              <a:t>Toàn</a:t>
            </a:r>
            <a:r>
              <a:rPr lang="en-US" altLang="en-US" sz="2800" b="1" i="1" dirty="0" smtClean="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bài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đọc</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với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giọng</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rõ</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ràng</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rành</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mạch</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thay</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đổi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linh</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hoạt</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phân</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biệt</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lời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tác</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giả</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nhân</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vật</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Chú</a:t>
            </a:r>
            <a:r>
              <a:rPr lang="en-US" altLang="en-US" sz="2800" b="1" i="1" dirty="0">
                <a:solidFill>
                  <a:srgbClr val="0000FF"/>
                </a:solidFill>
                <a:latin typeface="Times New Roman" panose="02020603050405020304" pitchFamily="18" charset="0"/>
              </a:rPr>
              <a:t> ý</a:t>
            </a:r>
            <a:r>
              <a:rPr lang="en-US" altLang="en-US" sz="2800" b="1" i="1" dirty="0" smtClean="0">
                <a:solidFill>
                  <a:srgbClr val="0000FF"/>
                </a:solidFill>
                <a:latin typeface="Times New Roman" panose="02020603050405020304" pitchFamily="18" charset="0"/>
              </a:rPr>
              <a:t>:</a:t>
            </a:r>
            <a:endParaRPr lang="en-US" altLang="en-US" sz="2800" b="1" i="1" dirty="0">
              <a:solidFill>
                <a:srgbClr val="0000FF"/>
              </a:solidFill>
              <a:latin typeface="Times New Roman" panose="02020603050405020304" pitchFamily="18" charset="0"/>
            </a:endParaRPr>
          </a:p>
        </p:txBody>
      </p:sp>
      <p:grpSp>
        <p:nvGrpSpPr>
          <p:cNvPr id="11" name="Group 47"/>
          <p:cNvGrpSpPr/>
          <p:nvPr/>
        </p:nvGrpSpPr>
        <p:grpSpPr bwMode="auto">
          <a:xfrm>
            <a:off x="80960" y="63498"/>
            <a:ext cx="11963400" cy="6689726"/>
            <a:chOff x="0" y="-28"/>
            <a:chExt cx="5760" cy="4348"/>
          </a:xfrm>
        </p:grpSpPr>
        <p:sp>
          <p:nvSpPr>
            <p:cNvPr id="1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3"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397047">
              <a:off x="55" y="3736"/>
              <a:ext cx="529"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1" y="-28"/>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 name="Rectangle 11"/>
          <p:cNvSpPr>
            <a:spLocks noChangeArrowheads="1"/>
          </p:cNvSpPr>
          <p:nvPr/>
        </p:nvSpPr>
        <p:spPr bwMode="auto">
          <a:xfrm>
            <a:off x="228600" y="4038600"/>
            <a:ext cx="11557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buFont typeface="Wingdings 3" panose="05040102010807070707" pitchFamily="18" charset="2"/>
              <a:buNone/>
            </a:pP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Giọng</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anh</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Thành</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hồ</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hởi</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thể</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hiện</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tâm</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trạng</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phấn</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chấn</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vì</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sắp</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được</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lên</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đường</a:t>
            </a:r>
            <a:r>
              <a:rPr lang="en-US" altLang="en-US" sz="2800" b="1" i="1" dirty="0" smtClean="0">
                <a:solidFill>
                  <a:srgbClr val="0000FF"/>
                </a:solidFill>
                <a:latin typeface="Times New Roman" panose="02020603050405020304" pitchFamily="18" charset="0"/>
              </a:rPr>
              <a:t>.</a:t>
            </a:r>
          </a:p>
        </p:txBody>
      </p:sp>
      <p:sp>
        <p:nvSpPr>
          <p:cNvPr id="19" name="Rectangle 11"/>
          <p:cNvSpPr>
            <a:spLocks noChangeArrowheads="1"/>
          </p:cNvSpPr>
          <p:nvPr/>
        </p:nvSpPr>
        <p:spPr bwMode="auto">
          <a:xfrm>
            <a:off x="304800" y="5029200"/>
            <a:ext cx="11887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buFont typeface="Wingdings 3" panose="05040102010807070707" pitchFamily="18" charset="2"/>
              <a:buNone/>
            </a:pP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Giọng</a:t>
            </a:r>
            <a:r>
              <a:rPr lang="en-US" altLang="en-US" sz="2800" b="1" i="1" dirty="0" smtClean="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anh</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Lê</a:t>
            </a:r>
            <a:r>
              <a:rPr lang="en-US" altLang="en-US" sz="2800" b="1" i="1" dirty="0">
                <a:solidFill>
                  <a:srgbClr val="FF0000"/>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thể</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hiện</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thái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độ</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quan</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tâm</a:t>
            </a:r>
            <a:r>
              <a:rPr lang="en-US" altLang="en-US" sz="2800" b="1" i="1" dirty="0">
                <a:solidFill>
                  <a:srgbClr val="0000FF"/>
                </a:solidFill>
                <a:latin typeface="Times New Roman" panose="02020603050405020304" pitchFamily="18" charset="0"/>
              </a:rPr>
              <a:t>, lo </a:t>
            </a:r>
            <a:r>
              <a:rPr lang="en-US" altLang="en-US" sz="2800" b="1" i="1" dirty="0" err="1">
                <a:solidFill>
                  <a:srgbClr val="0000FF"/>
                </a:solidFill>
                <a:latin typeface="Times New Roman" panose="02020603050405020304" pitchFamily="18" charset="0"/>
              </a:rPr>
              <a:t>lắng</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cho</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bạn</a:t>
            </a:r>
            <a:r>
              <a:rPr lang="en-US" altLang="en-US" sz="2800" b="1" i="1" dirty="0" smtClean="0">
                <a:solidFill>
                  <a:srgbClr val="0000FF"/>
                </a:solidFill>
                <a:latin typeface="Times New Roman" panose="02020603050405020304" pitchFamily="18" charset="0"/>
              </a:rPr>
              <a:t>.</a:t>
            </a:r>
            <a:endParaRPr lang="en-US" altLang="en-US" sz="2800" b="1" i="1" dirty="0">
              <a:solidFill>
                <a:srgbClr val="0000FF"/>
              </a:solidFill>
              <a:latin typeface="Times New Roman" panose="02020603050405020304" pitchFamily="18" charset="0"/>
            </a:endParaRPr>
          </a:p>
        </p:txBody>
      </p:sp>
      <p:sp>
        <p:nvSpPr>
          <p:cNvPr id="20" name="Rectangle 11"/>
          <p:cNvSpPr>
            <a:spLocks noChangeArrowheads="1"/>
          </p:cNvSpPr>
          <p:nvPr/>
        </p:nvSpPr>
        <p:spPr bwMode="auto">
          <a:xfrm>
            <a:off x="304800" y="5715000"/>
            <a:ext cx="11887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buFont typeface="Wingdings 3" panose="05040102010807070707" pitchFamily="18" charset="2"/>
              <a:buNone/>
            </a:pP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Giọng</a:t>
            </a:r>
            <a:r>
              <a:rPr lang="en-US" altLang="en-US" sz="2800" b="1" i="1" dirty="0" smtClean="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anh</a:t>
            </a:r>
            <a:r>
              <a:rPr lang="en-US" altLang="en-US" sz="2800" b="1" i="1" dirty="0">
                <a:solidFill>
                  <a:srgbClr val="FF0000"/>
                </a:solidFill>
                <a:latin typeface="Times New Roman" panose="02020603050405020304" pitchFamily="18" charset="0"/>
              </a:rPr>
              <a:t> Mai: </a:t>
            </a:r>
            <a:r>
              <a:rPr lang="en-US" altLang="en-US" sz="2800" b="1" i="1" dirty="0" err="1">
                <a:solidFill>
                  <a:srgbClr val="0000FF"/>
                </a:solidFill>
                <a:latin typeface="Times New Roman" panose="02020603050405020304" pitchFamily="18" charset="0"/>
              </a:rPr>
              <a:t>điềm</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tĩnh</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từng</a:t>
            </a:r>
            <a:r>
              <a:rPr lang="en-US" altLang="en-US" sz="2800" b="1" i="1" dirty="0" smtClean="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trải</a:t>
            </a:r>
            <a:r>
              <a:rPr lang="en-US" altLang="en-US" sz="2800" b="1" i="1" dirty="0">
                <a:solidFill>
                  <a:srgbClr val="0000FF"/>
                </a:solidFill>
                <a:latin typeface="Times New Roman" panose="02020603050405020304" pitchFamily="18" charset="0"/>
              </a:rPr>
              <a:t>.</a:t>
            </a:r>
          </a:p>
        </p:txBody>
      </p:sp>
      <p:sp>
        <p:nvSpPr>
          <p:cNvPr id="18" name="TextBox 1"/>
          <p:cNvSpPr txBox="1">
            <a:spLocks noChangeArrowheads="1"/>
          </p:cNvSpPr>
          <p:nvPr/>
        </p:nvSpPr>
        <p:spPr bwMode="auto">
          <a:xfrm>
            <a:off x="0" y="147697"/>
            <a:ext cx="121920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smtClean="0">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21"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xmlns="" val="21717418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ipe(left)">
                                      <p:cBhvr>
                                        <p:cTn id="7" dur="500"/>
                                        <p:tgtEl>
                                          <p:spTgt spid="194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7"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AutoShape 5"/>
          <p:cNvSpPr>
            <a:spLocks noChangeArrowheads="1"/>
          </p:cNvSpPr>
          <p:nvPr/>
        </p:nvSpPr>
        <p:spPr bwMode="auto">
          <a:xfrm>
            <a:off x="1143000" y="2335428"/>
            <a:ext cx="4724400"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50000"/>
              </a:spcBef>
              <a:buNone/>
            </a:pPr>
            <a:r>
              <a:rPr lang="en-US" sz="3000" dirty="0" err="1" smtClean="0">
                <a:solidFill>
                  <a:srgbClr val="000000"/>
                </a:solidFill>
                <a:latin typeface="Times New Roman" panose="02020603050405020304" pitchFamily="18" charset="0"/>
                <a:cs typeface="Times New Roman" panose="02020603050405020304" pitchFamily="18" charset="0"/>
              </a:rPr>
              <a:t>tàu</a:t>
            </a:r>
            <a:r>
              <a:rPr lang="en-US" sz="3000" dirty="0" smtClean="0">
                <a:solidFill>
                  <a:srgbClr val="000000"/>
                </a:solidFill>
                <a:latin typeface="Times New Roman" panose="02020603050405020304" pitchFamily="18" charset="0"/>
                <a:cs typeface="Times New Roman" panose="02020603050405020304" pitchFamily="18" charset="0"/>
              </a:rPr>
              <a:t> </a:t>
            </a:r>
            <a:r>
              <a:rPr lang="en-US" sz="3000" b="1" dirty="0">
                <a:solidFill>
                  <a:srgbClr val="0C1354"/>
                </a:solidFill>
                <a:latin typeface="Times New Roman" panose="02020603050405020304" pitchFamily="18" charset="0"/>
                <a:cs typeface="Times New Roman" panose="02020603050405020304" pitchFamily="18" charset="0"/>
              </a:rPr>
              <a:t>La-</a:t>
            </a:r>
            <a:r>
              <a:rPr lang="en-US" sz="3000" b="1" dirty="0" err="1">
                <a:solidFill>
                  <a:srgbClr val="0C1354"/>
                </a:solidFill>
                <a:latin typeface="Times New Roman" panose="02020603050405020304" pitchFamily="18" charset="0"/>
                <a:cs typeface="Times New Roman" panose="02020603050405020304" pitchFamily="18" charset="0"/>
              </a:rPr>
              <a:t>tút</a:t>
            </a:r>
            <a:r>
              <a:rPr lang="en-US" sz="3000" b="1" dirty="0">
                <a:solidFill>
                  <a:srgbClr val="0C1354"/>
                </a:solidFill>
                <a:latin typeface="Times New Roman" panose="02020603050405020304" pitchFamily="18" charset="0"/>
                <a:cs typeface="Times New Roman" panose="02020603050405020304" pitchFamily="18" charset="0"/>
              </a:rPr>
              <a:t>-</a:t>
            </a:r>
            <a:r>
              <a:rPr lang="en-US" sz="3000" b="1" dirty="0" err="1">
                <a:solidFill>
                  <a:srgbClr val="0C1354"/>
                </a:solidFill>
                <a:latin typeface="Times New Roman" panose="02020603050405020304" pitchFamily="18" charset="0"/>
                <a:cs typeface="Times New Roman" panose="02020603050405020304" pitchFamily="18" charset="0"/>
              </a:rPr>
              <a:t>sơ</a:t>
            </a:r>
            <a:r>
              <a:rPr lang="en-US" sz="3000" b="1" dirty="0">
                <a:solidFill>
                  <a:srgbClr val="0C1354"/>
                </a:solidFill>
                <a:latin typeface="Times New Roman" panose="02020603050405020304" pitchFamily="18" charset="0"/>
                <a:cs typeface="Times New Roman" panose="02020603050405020304" pitchFamily="18" charset="0"/>
              </a:rPr>
              <a:t> </a:t>
            </a:r>
            <a:r>
              <a:rPr lang="en-US" sz="3000" b="1" dirty="0" smtClean="0">
                <a:solidFill>
                  <a:srgbClr val="0C1354"/>
                </a:solidFill>
                <a:latin typeface="Times New Roman" panose="02020603050405020304" pitchFamily="18" charset="0"/>
                <a:cs typeface="Times New Roman" panose="02020603050405020304" pitchFamily="18" charset="0"/>
              </a:rPr>
              <a:t> </a:t>
            </a:r>
            <a:r>
              <a:rPr lang="en-US" sz="3000" b="1" dirty="0" err="1" smtClean="0">
                <a:solidFill>
                  <a:srgbClr val="0C1354"/>
                </a:solidFill>
                <a:latin typeface="Times New Roman" panose="02020603050405020304" pitchFamily="18" charset="0"/>
                <a:cs typeface="Times New Roman" panose="02020603050405020304" pitchFamily="18" charset="0"/>
              </a:rPr>
              <a:t>Tơ</a:t>
            </a:r>
            <a:r>
              <a:rPr lang="en-US" sz="3000" b="1" dirty="0" smtClean="0">
                <a:solidFill>
                  <a:srgbClr val="0C1354"/>
                </a:solidFill>
                <a:latin typeface="Times New Roman" panose="02020603050405020304" pitchFamily="18" charset="0"/>
                <a:cs typeface="Times New Roman" panose="02020603050405020304" pitchFamily="18" charset="0"/>
              </a:rPr>
              <a:t>-</a:t>
            </a:r>
            <a:r>
              <a:rPr lang="en-US" sz="3000" b="1" dirty="0" err="1" smtClean="0">
                <a:solidFill>
                  <a:srgbClr val="0C1354"/>
                </a:solidFill>
                <a:latin typeface="Times New Roman" panose="02020603050405020304" pitchFamily="18" charset="0"/>
                <a:cs typeface="Times New Roman" panose="02020603050405020304" pitchFamily="18" charset="0"/>
              </a:rPr>
              <a:t>rê</a:t>
            </a:r>
            <a:r>
              <a:rPr lang="en-US" sz="3000" b="1" dirty="0" smtClean="0">
                <a:solidFill>
                  <a:srgbClr val="0C1354"/>
                </a:solidFill>
                <a:latin typeface="Times New Roman" panose="02020603050405020304" pitchFamily="18" charset="0"/>
                <a:cs typeface="Times New Roman" panose="02020603050405020304" pitchFamily="18" charset="0"/>
              </a:rPr>
              <a:t>-vin;</a:t>
            </a:r>
            <a:r>
              <a:rPr lang="en-US" sz="3000" dirty="0" smtClean="0">
                <a:solidFill>
                  <a:srgbClr val="0C1354"/>
                </a:solidFill>
                <a:latin typeface="Times New Roman" panose="02020603050405020304" pitchFamily="18" charset="0"/>
                <a:cs typeface="Times New Roman" panose="02020603050405020304" pitchFamily="18" charset="0"/>
              </a:rPr>
              <a:t> </a:t>
            </a:r>
            <a:endParaRPr lang="en-US" sz="3000" dirty="0">
              <a:solidFill>
                <a:srgbClr val="0C1354"/>
              </a:solidFill>
              <a:latin typeface="Times New Roman" panose="02020603050405020304" pitchFamily="18" charset="0"/>
              <a:cs typeface="Times New Roman" panose="02020603050405020304" pitchFamily="18" charset="0"/>
            </a:endParaRPr>
          </a:p>
        </p:txBody>
      </p:sp>
      <p:sp>
        <p:nvSpPr>
          <p:cNvPr id="23558" name="AutoShape 6"/>
          <p:cNvSpPr>
            <a:spLocks noChangeArrowheads="1"/>
          </p:cNvSpPr>
          <p:nvPr/>
        </p:nvSpPr>
        <p:spPr bwMode="auto">
          <a:xfrm>
            <a:off x="5220222" y="2362200"/>
            <a:ext cx="2475978"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0000"/>
              </a:buClr>
              <a:buNone/>
              <a:defRPr/>
            </a:pPr>
            <a:r>
              <a:rPr lang="en-US" sz="3000" b="1" dirty="0">
                <a:solidFill>
                  <a:srgbClr val="0C1354"/>
                </a:solidFill>
                <a:latin typeface="Times New Roman" panose="02020603050405020304" pitchFamily="18" charset="0"/>
                <a:cs typeface="Times New Roman" panose="02020603050405020304" pitchFamily="18" charset="0"/>
              </a:rPr>
              <a:t>A-</a:t>
            </a:r>
            <a:r>
              <a:rPr lang="en-US" sz="3000" b="1" dirty="0" err="1">
                <a:solidFill>
                  <a:srgbClr val="0C1354"/>
                </a:solidFill>
                <a:latin typeface="Times New Roman" panose="02020603050405020304" pitchFamily="18" charset="0"/>
                <a:cs typeface="Times New Roman" panose="02020603050405020304" pitchFamily="18" charset="0"/>
              </a:rPr>
              <a:t>lê</a:t>
            </a:r>
            <a:r>
              <a:rPr lang="en-US" sz="3000" b="1" dirty="0">
                <a:solidFill>
                  <a:srgbClr val="0C1354"/>
                </a:solidFill>
                <a:latin typeface="Times New Roman" panose="02020603050405020304" pitchFamily="18" charset="0"/>
                <a:cs typeface="Times New Roman" panose="02020603050405020304" pitchFamily="18" charset="0"/>
              </a:rPr>
              <a:t>-</a:t>
            </a:r>
            <a:r>
              <a:rPr lang="en-US" sz="3000" b="1" dirty="0" err="1">
                <a:solidFill>
                  <a:srgbClr val="0C1354"/>
                </a:solidFill>
                <a:latin typeface="Times New Roman" panose="02020603050405020304" pitchFamily="18" charset="0"/>
                <a:cs typeface="Times New Roman" panose="02020603050405020304" pitchFamily="18" charset="0"/>
              </a:rPr>
              <a:t>hấp</a:t>
            </a:r>
            <a:endParaRPr lang="en-US" sz="3000" b="1" dirty="0">
              <a:solidFill>
                <a:srgbClr val="0C1354"/>
              </a:solidFill>
              <a:latin typeface="Times New Roman" panose="02020603050405020304" pitchFamily="18" charset="0"/>
              <a:cs typeface="Times New Roman" panose="02020603050405020304" pitchFamily="18" charset="0"/>
            </a:endParaRPr>
          </a:p>
        </p:txBody>
      </p:sp>
      <p:sp>
        <p:nvSpPr>
          <p:cNvPr id="9224" name="Rectangle 11"/>
          <p:cNvSpPr>
            <a:spLocks noChangeArrowheads="1"/>
          </p:cNvSpPr>
          <p:nvPr/>
        </p:nvSpPr>
        <p:spPr bwMode="auto">
          <a:xfrm>
            <a:off x="468304" y="1950835"/>
            <a:ext cx="256672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smtClean="0">
                <a:solidFill>
                  <a:srgbClr val="0000FF"/>
                </a:solidFill>
                <a:latin typeface="Times New Roman" panose="02020603050405020304" pitchFamily="18" charset="0"/>
                <a:cs typeface="Times New Roman" panose="02020603050405020304" pitchFamily="18" charset="0"/>
              </a:rPr>
              <a:t>1. </a:t>
            </a:r>
            <a:r>
              <a:rPr lang="en-US" altLang="en-US" b="1" u="sng" dirty="0" err="1" smtClean="0">
                <a:solidFill>
                  <a:srgbClr val="0000FF"/>
                </a:solidFill>
                <a:latin typeface="Times New Roman" panose="02020603050405020304" pitchFamily="18" charset="0"/>
                <a:cs typeface="Times New Roman" panose="02020603050405020304" pitchFamily="18" charset="0"/>
              </a:rPr>
              <a:t>Luyện</a:t>
            </a:r>
            <a:r>
              <a:rPr lang="en-US" altLang="en-US" b="1" u="sng" dirty="0" smtClean="0">
                <a:solidFill>
                  <a:srgbClr val="0000FF"/>
                </a:solidFill>
                <a:latin typeface="Times New Roman" panose="02020603050405020304" pitchFamily="18" charset="0"/>
                <a:cs typeface="Times New Roman" panose="02020603050405020304" pitchFamily="18" charset="0"/>
              </a:rPr>
              <a:t> </a:t>
            </a:r>
            <a:r>
              <a:rPr lang="en-US" altLang="en-US" b="1" u="sng" dirty="0" err="1" smtClean="0">
                <a:solidFill>
                  <a:srgbClr val="0000FF"/>
                </a:solidFill>
                <a:latin typeface="Times New Roman" panose="02020603050405020304" pitchFamily="18" charset="0"/>
                <a:cs typeface="Times New Roman" panose="02020603050405020304" pitchFamily="18" charset="0"/>
              </a:rPr>
              <a:t>đọc</a:t>
            </a:r>
            <a:r>
              <a:rPr lang="en-US" altLang="en-US" b="1" u="sng" dirty="0" smtClean="0">
                <a:solidFill>
                  <a:srgbClr val="0000FF"/>
                </a:solidFill>
                <a:latin typeface="Times New Roman" panose="02020603050405020304" pitchFamily="18" charset="0"/>
                <a:cs typeface="Times New Roman" panose="02020603050405020304" pitchFamily="18" charset="0"/>
              </a:rPr>
              <a:t>:</a:t>
            </a:r>
            <a:endParaRPr lang="en-US" altLang="en-US" b="1" u="sng" dirty="0">
              <a:solidFill>
                <a:srgbClr val="0000FF"/>
              </a:solidFill>
              <a:latin typeface="Times New Roman" panose="02020603050405020304" pitchFamily="18" charset="0"/>
              <a:cs typeface="Times New Roman" panose="02020603050405020304" pitchFamily="18" charset="0"/>
            </a:endParaRPr>
          </a:p>
        </p:txBody>
      </p:sp>
      <p:grpSp>
        <p:nvGrpSpPr>
          <p:cNvPr id="15" name="Group 47"/>
          <p:cNvGrpSpPr/>
          <p:nvPr/>
        </p:nvGrpSpPr>
        <p:grpSpPr bwMode="auto">
          <a:xfrm>
            <a:off x="33336" y="76201"/>
            <a:ext cx="12040130" cy="6672263"/>
            <a:chOff x="-30" y="-27"/>
            <a:chExt cx="5797" cy="4347"/>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 Box 75"/>
          <p:cNvSpPr txBox="1">
            <a:spLocks noChangeArrowheads="1"/>
          </p:cNvSpPr>
          <p:nvPr/>
        </p:nvSpPr>
        <p:spPr bwMode="auto">
          <a:xfrm>
            <a:off x="381000" y="2437356"/>
            <a:ext cx="990600" cy="584775"/>
          </a:xfrm>
          <a:prstGeom prst="rect">
            <a:avLst/>
          </a:prstGeom>
          <a:noFill/>
          <a:ln w="9525">
            <a:noFill/>
            <a:miter lim="800000"/>
          </a:ln>
          <a:effectLst/>
        </p:spPr>
        <p:txBody>
          <a:bodyPr wrap="square">
            <a:spAutoFit/>
          </a:bodyPr>
          <a:lstStyle/>
          <a:p>
            <a:pPr>
              <a:spcBef>
                <a:spcPct val="50000"/>
              </a:spcBef>
            </a:pPr>
            <a:r>
              <a:rPr lang="en-US" sz="3200" b="1" dirty="0" err="1" smtClean="0">
                <a:solidFill>
                  <a:srgbClr val="0000FF"/>
                </a:solidFill>
                <a:effectLst>
                  <a:outerShdw blurRad="38100" dist="38100" dir="2700000" algn="tl">
                    <a:srgbClr val="C0C0C0"/>
                  </a:outerShdw>
                </a:effectLst>
                <a:latin typeface="Times New Roman" panose="02020603050405020304" pitchFamily="18" charset="0"/>
              </a:rPr>
              <a:t>Từ</a:t>
            </a:r>
            <a:r>
              <a:rPr lang="en-US" sz="3200" b="1" dirty="0" smtClean="0">
                <a:solidFill>
                  <a:srgbClr val="0000FF"/>
                </a:solidFill>
                <a:effectLst>
                  <a:outerShdw blurRad="38100" dist="38100" dir="2700000" algn="tl">
                    <a:srgbClr val="C0C0C0"/>
                  </a:outerShdw>
                </a:effectLst>
                <a:latin typeface="Times New Roman" panose="02020603050405020304" pitchFamily="18" charset="0"/>
              </a:rPr>
              <a:t>:</a:t>
            </a:r>
            <a:endParaRPr lang="en-US" sz="3200" b="1" dirty="0">
              <a:solidFill>
                <a:srgbClr val="0000FF"/>
              </a:solidFill>
              <a:effectLst>
                <a:outerShdw blurRad="38100" dist="38100" dir="2700000" algn="tl">
                  <a:srgbClr val="C0C0C0"/>
                </a:outerShdw>
              </a:effectLst>
              <a:latin typeface="Times New Roman" panose="02020603050405020304" pitchFamily="18" charset="0"/>
            </a:endParaRPr>
          </a:p>
        </p:txBody>
      </p:sp>
      <p:sp>
        <p:nvSpPr>
          <p:cNvPr id="29" name="Text Box 9"/>
          <p:cNvSpPr txBox="1">
            <a:spLocks noChangeArrowheads="1"/>
          </p:cNvSpPr>
          <p:nvPr/>
        </p:nvSpPr>
        <p:spPr bwMode="auto">
          <a:xfrm>
            <a:off x="457200" y="2996625"/>
            <a:ext cx="1447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err="1">
                <a:solidFill>
                  <a:srgbClr val="0000FF"/>
                </a:solidFill>
                <a:latin typeface="Times New Roman" panose="02020603050405020304" pitchFamily="18" charset="0"/>
                <a:cs typeface="Times New Roman" panose="02020603050405020304" pitchFamily="18" charset="0"/>
              </a:rPr>
              <a:t>C</a:t>
            </a:r>
            <a:r>
              <a:rPr lang="en-US" altLang="vi-VN" b="1" dirty="0" err="1" smtClean="0">
                <a:solidFill>
                  <a:srgbClr val="0000FF"/>
                </a:solidFill>
                <a:latin typeface="Times New Roman" panose="02020603050405020304" pitchFamily="18" charset="0"/>
                <a:cs typeface="Times New Roman" panose="02020603050405020304" pitchFamily="18" charset="0"/>
              </a:rPr>
              <a:t>âu</a:t>
            </a:r>
            <a:r>
              <a:rPr lang="en-US" altLang="vi-VN" b="1" dirty="0">
                <a:solidFill>
                  <a:srgbClr val="0000FF"/>
                </a:solidFill>
                <a:latin typeface="Times New Roman" panose="02020603050405020304" pitchFamily="18" charset="0"/>
                <a:cs typeface="Times New Roman" panose="02020603050405020304" pitchFamily="18" charset="0"/>
              </a:rPr>
              <a:t>:</a:t>
            </a:r>
          </a:p>
        </p:txBody>
      </p:sp>
      <p:sp>
        <p:nvSpPr>
          <p:cNvPr id="35" name="Rectangle 11"/>
          <p:cNvSpPr>
            <a:spLocks noChangeArrowheads="1"/>
          </p:cNvSpPr>
          <p:nvPr/>
        </p:nvSpPr>
        <p:spPr bwMode="auto">
          <a:xfrm>
            <a:off x="228600" y="3260408"/>
            <a:ext cx="11658600" cy="140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r>
              <a:rPr lang="en-US" altLang="en-US" sz="2800" b="1" dirty="0">
                <a:latin typeface="Times New Roman" panose="02020603050405020304" pitchFamily="18" charset="0"/>
              </a:rPr>
              <a:t> </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Làm</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thân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nô</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lệ</a:t>
            </a:r>
            <a:r>
              <a:rPr lang="en-US" altLang="en-US" sz="2800" b="1" dirty="0">
                <a:latin typeface="Times New Roman" panose="02020603050405020304" pitchFamily="18" charset="0"/>
              </a:rPr>
              <a:t> </a:t>
            </a:r>
            <a:r>
              <a:rPr lang="en-US" altLang="en-US" sz="2800" b="1" dirty="0" err="1" smtClean="0">
                <a:latin typeface="Times New Roman" panose="02020603050405020304" pitchFamily="18" charset="0"/>
              </a:rPr>
              <a:t>mà</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muốn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xóa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bỏ</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kiếp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nô</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lệ</a:t>
            </a:r>
            <a:r>
              <a:rPr lang="en-US" altLang="en-US" sz="2800" b="1" dirty="0">
                <a:latin typeface="Times New Roman" panose="02020603050405020304" pitchFamily="18" charset="0"/>
              </a:rPr>
              <a:t> </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thì</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sẽ</a:t>
            </a:r>
            <a:r>
              <a:rPr lang="en-US" altLang="en-US" sz="2800" b="1" dirty="0">
                <a:latin typeface="Times New Roman" panose="02020603050405020304" pitchFamily="18" charset="0"/>
              </a:rPr>
              <a:t> </a:t>
            </a:r>
            <a:r>
              <a:rPr lang="en-US" altLang="en-US" sz="2800" b="1" dirty="0" err="1" smtClean="0">
                <a:latin typeface="Times New Roman" panose="02020603050405020304" pitchFamily="18" charset="0"/>
              </a:rPr>
              <a:t>thành</a:t>
            </a:r>
            <a:r>
              <a:rPr lang="en-US" altLang="en-US" sz="2800" b="1" dirty="0">
                <a:latin typeface="Times New Roman" panose="02020603050405020304" pitchFamily="18" charset="0"/>
              </a:rPr>
              <a:t> </a:t>
            </a:r>
            <a:r>
              <a:rPr lang="en-US" altLang="en-US" sz="2800" b="1" dirty="0" err="1" smtClean="0">
                <a:latin typeface="Times New Roman" panose="02020603050405020304" pitchFamily="18" charset="0"/>
              </a:rPr>
              <a:t>công</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dân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còn</a:t>
            </a:r>
            <a:r>
              <a:rPr lang="en-US" altLang="en-US" sz="2800" b="1" dirty="0">
                <a:latin typeface="Times New Roman" panose="02020603050405020304" pitchFamily="18" charset="0"/>
              </a:rPr>
              <a:t> </a:t>
            </a:r>
            <a:r>
              <a:rPr lang="en-US" altLang="en-US" sz="2800" b="1" dirty="0" err="1" smtClean="0">
                <a:latin typeface="Times New Roman" panose="02020603050405020304" pitchFamily="18" charset="0"/>
              </a:rPr>
              <a:t>yên</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phận</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nô</a:t>
            </a:r>
            <a:r>
              <a:rPr lang="en-US" altLang="en-US" sz="2800" b="1" dirty="0">
                <a:latin typeface="Times New Roman" panose="02020603050405020304" pitchFamily="18" charset="0"/>
              </a:rPr>
              <a:t> </a:t>
            </a:r>
            <a:r>
              <a:rPr lang="en-US" altLang="en-US" sz="2800" b="1" dirty="0" err="1" smtClean="0">
                <a:latin typeface="Times New Roman" panose="02020603050405020304" pitchFamily="18" charset="0"/>
              </a:rPr>
              <a:t>lệ</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thì</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mãi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mãi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đầy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tớ</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người</a:t>
            </a:r>
            <a:r>
              <a:rPr lang="en-US" altLang="en-US" sz="2800" b="1" dirty="0">
                <a:latin typeface="Times New Roman" panose="02020603050405020304" pitchFamily="18" charset="0"/>
              </a:rPr>
              <a:t> </a:t>
            </a:r>
            <a:r>
              <a:rPr lang="en-US" altLang="en-US" sz="2800" b="1" dirty="0" smtClean="0">
                <a:latin typeface="Times New Roman" panose="02020603050405020304" pitchFamily="18" charset="0"/>
              </a:rPr>
              <a:t>ta. </a:t>
            </a:r>
            <a:endParaRPr lang="en-US" altLang="en-US" sz="2800" b="1" dirty="0">
              <a:latin typeface="Times New Roman" panose="02020603050405020304" pitchFamily="18" charset="0"/>
            </a:endParaRPr>
          </a:p>
        </p:txBody>
      </p:sp>
      <p:cxnSp>
        <p:nvCxnSpPr>
          <p:cNvPr id="36" name="Straight Connector 35"/>
          <p:cNvCxnSpPr/>
          <p:nvPr/>
        </p:nvCxnSpPr>
        <p:spPr>
          <a:xfrm rot="5400000">
            <a:off x="7546180" y="3707606"/>
            <a:ext cx="323850" cy="7143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rot="5400000">
            <a:off x="2464594" y="4164806"/>
            <a:ext cx="323850" cy="7143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flipH="1">
            <a:off x="8077200" y="4033581"/>
            <a:ext cx="90091" cy="314582"/>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0" name="Rectangle 18"/>
          <p:cNvSpPr>
            <a:spLocks noChangeArrowheads="1"/>
          </p:cNvSpPr>
          <p:nvPr/>
        </p:nvSpPr>
        <p:spPr bwMode="auto">
          <a:xfrm>
            <a:off x="617537" y="4678363"/>
            <a:ext cx="50212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2800" b="1" dirty="0">
                <a:solidFill>
                  <a:srgbClr val="0000FF"/>
                </a:solidFill>
                <a:latin typeface="Times New Roman" panose="02020603050405020304" pitchFamily="18" charset="0"/>
              </a:rPr>
              <a:t> </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Lấy</a:t>
            </a:r>
            <a:r>
              <a:rPr lang="en-US" altLang="en-US" sz="2800" b="1" dirty="0" smtClean="0">
                <a:solidFill>
                  <a:srgbClr val="0000FF"/>
                </a:solidFill>
                <a:latin typeface="Times New Roman" panose="02020603050405020304" pitchFamily="18" charset="0"/>
              </a:rPr>
              <a:t> </a:t>
            </a:r>
            <a:r>
              <a:rPr lang="en-US" altLang="en-US" sz="2800" b="1" u="sng" dirty="0" err="1">
                <a:solidFill>
                  <a:srgbClr val="0000FF"/>
                </a:solidFill>
                <a:latin typeface="Times New Roman" panose="02020603050405020304" pitchFamily="18" charset="0"/>
              </a:rPr>
              <a:t>tiền</a:t>
            </a:r>
            <a:r>
              <a:rPr lang="en-US" altLang="en-US" sz="2800" b="1" u="sng" dirty="0">
                <a:solidFill>
                  <a:srgbClr val="0000FF"/>
                </a:solidFill>
                <a:latin typeface="Times New Roman" panose="02020603050405020304" pitchFamily="18" charset="0"/>
              </a:rPr>
              <a:t> </a:t>
            </a:r>
            <a:r>
              <a:rPr lang="en-US" altLang="en-US" sz="2800" b="1" u="sng" dirty="0" err="1">
                <a:solidFill>
                  <a:srgbClr val="0000FF"/>
                </a:solidFill>
                <a:latin typeface="Times New Roman" panose="02020603050405020304" pitchFamily="18" charset="0"/>
              </a:rPr>
              <a:t>đâu</a:t>
            </a:r>
            <a:r>
              <a:rPr lang="en-US" altLang="en-US" sz="2800" b="1" u="sng"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đi</a:t>
            </a:r>
            <a:r>
              <a:rPr lang="en-US" altLang="en-US" sz="2800" b="1" dirty="0">
                <a:solidFill>
                  <a:srgbClr val="0000FF"/>
                </a:solidFill>
                <a:latin typeface="Times New Roman" panose="02020603050405020304" pitchFamily="18" charset="0"/>
              </a:rPr>
              <a:t> ? </a:t>
            </a:r>
            <a:endParaRPr lang="en-GB" altLang="en-US" sz="2800" b="1" dirty="0">
              <a:solidFill>
                <a:srgbClr val="0000FF"/>
              </a:solidFill>
              <a:latin typeface="Times New Roman" panose="02020603050405020304" pitchFamily="18" charset="0"/>
            </a:endParaRPr>
          </a:p>
        </p:txBody>
      </p:sp>
      <p:sp>
        <p:nvSpPr>
          <p:cNvPr id="41" name="Rectangle 18"/>
          <p:cNvSpPr>
            <a:spLocks noChangeArrowheads="1"/>
          </p:cNvSpPr>
          <p:nvPr/>
        </p:nvSpPr>
        <p:spPr bwMode="auto">
          <a:xfrm>
            <a:off x="693737" y="5344180"/>
            <a:ext cx="50212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Tiền</a:t>
            </a:r>
            <a:r>
              <a:rPr lang="en-US" altLang="en-US" sz="2800" b="1" dirty="0" smtClean="0">
                <a:solidFill>
                  <a:srgbClr val="0000FF"/>
                </a:solidFill>
                <a:latin typeface="Times New Roman" panose="02020603050405020304" pitchFamily="18" charset="0"/>
              </a:rPr>
              <a:t> </a:t>
            </a:r>
            <a:r>
              <a:rPr lang="en-US" altLang="en-US" sz="2800" b="1" u="sng" dirty="0" err="1">
                <a:solidFill>
                  <a:srgbClr val="0000FF"/>
                </a:solidFill>
                <a:latin typeface="Times New Roman" panose="02020603050405020304" pitchFamily="18" charset="0"/>
              </a:rPr>
              <a:t>đây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chứ</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đâu</a:t>
            </a:r>
            <a:r>
              <a:rPr lang="en-US" altLang="en-US" sz="2800" b="1" dirty="0">
                <a:solidFill>
                  <a:srgbClr val="0000FF"/>
                </a:solidFill>
                <a:latin typeface="Times New Roman" panose="02020603050405020304" pitchFamily="18" charset="0"/>
              </a:rPr>
              <a:t>  </a:t>
            </a:r>
            <a:r>
              <a:rPr lang="en-US" altLang="en-US" sz="2800" b="1" dirty="0" smtClean="0">
                <a:solidFill>
                  <a:srgbClr val="0000FF"/>
                </a:solidFill>
                <a:latin typeface="Times New Roman" panose="02020603050405020304" pitchFamily="18" charset="0"/>
              </a:rPr>
              <a:t>?</a:t>
            </a:r>
            <a:endParaRPr lang="en-GB" altLang="en-US" sz="2400" b="1" dirty="0">
              <a:solidFill>
                <a:schemeClr val="tx2"/>
              </a:solidFill>
              <a:latin typeface="Times New Roman" panose="02020603050405020304" pitchFamily="18" charset="0"/>
            </a:endParaRPr>
          </a:p>
        </p:txBody>
      </p:sp>
      <p:sp>
        <p:nvSpPr>
          <p:cNvPr id="42" name="Rectangle 18"/>
          <p:cNvSpPr>
            <a:spLocks noChangeArrowheads="1"/>
          </p:cNvSpPr>
          <p:nvPr/>
        </p:nvSpPr>
        <p:spPr bwMode="auto">
          <a:xfrm>
            <a:off x="685800" y="5943600"/>
            <a:ext cx="50212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2400" b="1" dirty="0" smtClean="0">
                <a:solidFill>
                  <a:srgbClr val="0000FF"/>
                </a:solidFill>
                <a:latin typeface="Times New Roman" panose="02020603050405020304" pitchFamily="18" charset="0"/>
              </a:rPr>
              <a:t>- </a:t>
            </a:r>
            <a:r>
              <a:rPr lang="en-US" altLang="en-US" sz="2800" b="1" u="sng" dirty="0" err="1" smtClean="0">
                <a:solidFill>
                  <a:srgbClr val="0000FF"/>
                </a:solidFill>
                <a:latin typeface="Times New Roman" panose="02020603050405020304" pitchFamily="18" charset="0"/>
              </a:rPr>
              <a:t>Đi</a:t>
            </a:r>
            <a:r>
              <a:rPr lang="en-US" altLang="en-US" sz="2800" b="1" u="sng" dirty="0" smtClean="0">
                <a:solidFill>
                  <a:srgbClr val="0000FF"/>
                </a:solidFill>
                <a:latin typeface="Times New Roman" panose="02020603050405020304" pitchFamily="18" charset="0"/>
              </a:rPr>
              <a:t> </a:t>
            </a:r>
            <a:r>
              <a:rPr lang="en-US" altLang="en-US" sz="2800" b="1" u="sng" dirty="0" err="1">
                <a:solidFill>
                  <a:srgbClr val="0000FF"/>
                </a:solidFill>
                <a:latin typeface="Times New Roman" panose="02020603050405020304" pitchFamily="18" charset="0"/>
              </a:rPr>
              <a:t>ngay</a:t>
            </a:r>
            <a:r>
              <a:rPr lang="en-US" altLang="en-US" sz="2800" b="1" u="sng"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anh</a:t>
            </a:r>
            <a:r>
              <a:rPr lang="en-US" altLang="en-US" sz="2800" b="1" dirty="0">
                <a:solidFill>
                  <a:srgbClr val="0000FF"/>
                </a:solidFill>
                <a:latin typeface="Times New Roman" panose="02020603050405020304" pitchFamily="18" charset="0"/>
              </a:rPr>
              <a:t> </a:t>
            </a:r>
            <a:r>
              <a:rPr lang="en-US" altLang="en-US" sz="2800" b="1" dirty="0" smtClean="0">
                <a:solidFill>
                  <a:srgbClr val="0000FF"/>
                </a:solidFill>
                <a:latin typeface="Times New Roman" panose="02020603050405020304" pitchFamily="18" charset="0"/>
              </a:rPr>
              <a:t>?</a:t>
            </a:r>
            <a:endParaRPr lang="en-GB" altLang="en-US" sz="2800" b="1" dirty="0">
              <a:solidFill>
                <a:srgbClr val="0000FF"/>
              </a:solidFill>
              <a:latin typeface="Times New Roman" panose="02020603050405020304" pitchFamily="18" charset="0"/>
            </a:endParaRPr>
          </a:p>
        </p:txBody>
      </p:sp>
      <p:sp>
        <p:nvSpPr>
          <p:cNvPr id="25" name="TextBox 1"/>
          <p:cNvSpPr txBox="1">
            <a:spLocks noChangeArrowheads="1"/>
          </p:cNvSpPr>
          <p:nvPr/>
        </p:nvSpPr>
        <p:spPr bwMode="auto">
          <a:xfrm>
            <a:off x="-304800" y="71996"/>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ba</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16 </a:t>
            </a:r>
            <a:r>
              <a:rPr lang="en-US" altLang="en-US" sz="3200" b="1" dirty="0" err="1">
                <a:solidFill>
                  <a:srgbClr val="0000CC"/>
                </a:solidFill>
                <a:latin typeface="Times New Roman" panose="02020603050405020304" pitchFamily="18" charset="0"/>
                <a:cs typeface="Times New Roman" panose="02020603050405020304" pitchFamily="18" charset="0"/>
              </a:rPr>
              <a:t>tháng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smtClean="0">
                <a:solidFill>
                  <a:srgbClr val="0000CC"/>
                </a:solidFill>
                <a:latin typeface="Times New Roman" panose="02020603050405020304" pitchFamily="18" charset="0"/>
                <a:cs typeface="Times New Roman" panose="02020603050405020304" pitchFamily="18" charset="0"/>
              </a:rPr>
              <a:t>01 </a:t>
            </a:r>
            <a:r>
              <a:rPr lang="en-US" altLang="en-US" sz="3200" b="1" dirty="0" err="1">
                <a:solidFill>
                  <a:srgbClr val="0000CC"/>
                </a:solidFill>
                <a:latin typeface="Times New Roman" panose="02020603050405020304" pitchFamily="18" charset="0"/>
                <a:cs typeface="Times New Roman" panose="02020603050405020304" pitchFamily="18" charset="0"/>
              </a:rPr>
              <a:t>n</a:t>
            </a:r>
            <a:r>
              <a:rPr lang="en-US" altLang="en-US" sz="3200" b="1" dirty="0" err="1" smtClean="0">
                <a:solidFill>
                  <a:srgbClr val="0000CC"/>
                </a:solidFill>
                <a:latin typeface="Times New Roman" panose="02020603050405020304" pitchFamily="18" charset="0"/>
                <a:cs typeface="Times New Roman" panose="02020603050405020304" pitchFamily="18" charset="0"/>
              </a:rPr>
              <a:t>ăm</a:t>
            </a:r>
            <a:r>
              <a:rPr lang="en-US" altLang="en-US" sz="3200" b="1" dirty="0" smtClean="0">
                <a:solidFill>
                  <a:srgbClr val="0000CC"/>
                </a:solidFill>
                <a:latin typeface="Times New Roman" panose="02020603050405020304" pitchFamily="18" charset="0"/>
                <a:cs typeface="Times New Roman" panose="02020603050405020304" pitchFamily="18" charset="0"/>
              </a:rPr>
              <a:t> 2024</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flipH="1">
            <a:off x="8188781" y="4033580"/>
            <a:ext cx="90091" cy="314582"/>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fade">
                                      <p:cBhvr>
                                        <p:cTn id="12" dur="500"/>
                                        <p:tgtEl>
                                          <p:spTgt spid="235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ipe(down)">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29"/>
                                        </p:tgtEl>
                                        <p:attrNameLst>
                                          <p:attrName>style.visibility</p:attrName>
                                        </p:attrNameLst>
                                      </p:cBhvr>
                                      <p:to>
                                        <p:strVal val="visible"/>
                                      </p:to>
                                    </p:set>
                                    <p:anim calcmode="discrete" valueType="clr">
                                      <p:cBhvr override="childStyle">
                                        <p:cTn id="22"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9"/>
                                        </p:tgtEl>
                                        <p:attrNameLst>
                                          <p:attrName>fillcolor</p:attrName>
                                        </p:attrNameLst>
                                      </p:cBhvr>
                                      <p:tavLst>
                                        <p:tav tm="0">
                                          <p:val>
                                            <p:clrVal>
                                              <a:schemeClr val="accent2"/>
                                            </p:clrVal>
                                          </p:val>
                                        </p:tav>
                                        <p:tav tm="50000">
                                          <p:val>
                                            <p:clrVal>
                                              <a:schemeClr val="hlink"/>
                                            </p:clrVal>
                                          </p:val>
                                        </p:tav>
                                      </p:tavLst>
                                    </p:anim>
                                    <p:set>
                                      <p:cBhvr>
                                        <p:cTn id="24" dur="80"/>
                                        <p:tgtEl>
                                          <p:spTgt spid="2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linds(horizont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par>
                                <p:cTn id="40" presetID="3" presetClass="entr" presetSubtype="1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 grpId="0"/>
      <p:bldP spid="29" grpId="0"/>
      <p:bldP spid="35"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AutoShape 5"/>
          <p:cNvSpPr>
            <a:spLocks noChangeArrowheads="1"/>
          </p:cNvSpPr>
          <p:nvPr/>
        </p:nvSpPr>
        <p:spPr bwMode="auto">
          <a:xfrm>
            <a:off x="1066800" y="2436576"/>
            <a:ext cx="4724400"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50000"/>
              </a:spcBef>
              <a:buNone/>
            </a:pPr>
            <a:r>
              <a:rPr lang="en-US" b="1" dirty="0" err="1" smtClean="0">
                <a:solidFill>
                  <a:srgbClr val="000000"/>
                </a:solidFill>
                <a:latin typeface="Times New Roman" pitchFamily="18" charset="0"/>
                <a:cs typeface="Times New Roman" pitchFamily="18" charset="0"/>
              </a:rPr>
              <a:t>tàu</a:t>
            </a:r>
            <a:r>
              <a:rPr lang="en-US" b="1" dirty="0" smtClean="0">
                <a:solidFill>
                  <a:srgbClr val="000000"/>
                </a:solidFill>
                <a:latin typeface="Times New Roman" pitchFamily="18" charset="0"/>
                <a:cs typeface="Times New Roman" pitchFamily="18" charset="0"/>
              </a:rPr>
              <a:t> </a:t>
            </a:r>
            <a:r>
              <a:rPr lang="en-US" b="1" dirty="0">
                <a:solidFill>
                  <a:srgbClr val="0C1354"/>
                </a:solidFill>
                <a:latin typeface="Times New Roman" pitchFamily="18" charset="0"/>
                <a:cs typeface="Times New Roman" pitchFamily="18" charset="0"/>
              </a:rPr>
              <a:t>La-</a:t>
            </a:r>
            <a:r>
              <a:rPr lang="en-US" b="1" dirty="0" err="1">
                <a:solidFill>
                  <a:srgbClr val="0C1354"/>
                </a:solidFill>
                <a:latin typeface="Times New Roman" pitchFamily="18" charset="0"/>
                <a:cs typeface="Times New Roman" pitchFamily="18" charset="0"/>
              </a:rPr>
              <a:t>tút</a:t>
            </a:r>
            <a:r>
              <a:rPr lang="en-US" b="1" dirty="0">
                <a:solidFill>
                  <a:srgbClr val="0C1354"/>
                </a:solidFill>
                <a:latin typeface="Times New Roman" pitchFamily="18" charset="0"/>
                <a:cs typeface="Times New Roman" pitchFamily="18" charset="0"/>
              </a:rPr>
              <a:t>-</a:t>
            </a:r>
            <a:r>
              <a:rPr lang="en-US" b="1" dirty="0" err="1">
                <a:solidFill>
                  <a:srgbClr val="0C1354"/>
                </a:solidFill>
                <a:latin typeface="Times New Roman" pitchFamily="18" charset="0"/>
                <a:cs typeface="Times New Roman" pitchFamily="18" charset="0"/>
              </a:rPr>
              <a:t>sơ</a:t>
            </a:r>
            <a:r>
              <a:rPr lang="en-US" b="1" dirty="0">
                <a:solidFill>
                  <a:srgbClr val="0C1354"/>
                </a:solidFill>
                <a:latin typeface="Times New Roman" pitchFamily="18" charset="0"/>
                <a:cs typeface="Times New Roman" pitchFamily="18" charset="0"/>
              </a:rPr>
              <a:t> </a:t>
            </a:r>
            <a:r>
              <a:rPr lang="en-US" b="1" dirty="0" err="1" smtClean="0">
                <a:solidFill>
                  <a:srgbClr val="0C1354"/>
                </a:solidFill>
                <a:latin typeface="Times New Roman" pitchFamily="18" charset="0"/>
                <a:cs typeface="Times New Roman" pitchFamily="18" charset="0"/>
              </a:rPr>
              <a:t>Tơ</a:t>
            </a:r>
            <a:r>
              <a:rPr lang="en-US" b="1" dirty="0" smtClean="0">
                <a:solidFill>
                  <a:srgbClr val="0C1354"/>
                </a:solidFill>
                <a:latin typeface="Times New Roman" pitchFamily="18" charset="0"/>
                <a:cs typeface="Times New Roman" pitchFamily="18" charset="0"/>
              </a:rPr>
              <a:t>-</a:t>
            </a:r>
            <a:r>
              <a:rPr lang="en-US" b="1" dirty="0" err="1" smtClean="0">
                <a:solidFill>
                  <a:srgbClr val="0C1354"/>
                </a:solidFill>
                <a:latin typeface="Times New Roman" pitchFamily="18" charset="0"/>
                <a:cs typeface="Times New Roman" pitchFamily="18" charset="0"/>
              </a:rPr>
              <a:t>rê</a:t>
            </a:r>
            <a:r>
              <a:rPr lang="en-US" b="1" dirty="0" smtClean="0">
                <a:solidFill>
                  <a:srgbClr val="0C1354"/>
                </a:solidFill>
                <a:latin typeface="Times New Roman" pitchFamily="18" charset="0"/>
                <a:cs typeface="Times New Roman" pitchFamily="18" charset="0"/>
              </a:rPr>
              <a:t>-vin;</a:t>
            </a:r>
            <a:r>
              <a:rPr lang="en-US" sz="3600" dirty="0" smtClean="0">
                <a:solidFill>
                  <a:srgbClr val="0C1354"/>
                </a:solidFill>
                <a:latin typeface="Times New Roman" pitchFamily="18" charset="0"/>
                <a:cs typeface="Times New Roman" pitchFamily="18" charset="0"/>
              </a:rPr>
              <a:t> </a:t>
            </a:r>
            <a:endParaRPr lang="en-US" sz="3600" dirty="0">
              <a:solidFill>
                <a:srgbClr val="0C1354"/>
              </a:solidFill>
              <a:latin typeface="Times New Roman" pitchFamily="18" charset="0"/>
              <a:cs typeface="Times New Roman" pitchFamily="18" charset="0"/>
            </a:endParaRPr>
          </a:p>
        </p:txBody>
      </p:sp>
      <p:sp>
        <p:nvSpPr>
          <p:cNvPr id="23558" name="AutoShape 6"/>
          <p:cNvSpPr>
            <a:spLocks noChangeArrowheads="1"/>
          </p:cNvSpPr>
          <p:nvPr/>
        </p:nvSpPr>
        <p:spPr bwMode="auto">
          <a:xfrm>
            <a:off x="5334000" y="2514600"/>
            <a:ext cx="2475978"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0000"/>
              </a:buClr>
              <a:buNone/>
              <a:defRPr/>
            </a:pPr>
            <a:r>
              <a:rPr lang="en-US" b="1" dirty="0">
                <a:solidFill>
                  <a:srgbClr val="0C1354"/>
                </a:solidFill>
                <a:latin typeface="Times New Roman" pitchFamily="18" charset="0"/>
                <a:cs typeface="Times New Roman" pitchFamily="18" charset="0"/>
              </a:rPr>
              <a:t>A-</a:t>
            </a:r>
            <a:r>
              <a:rPr lang="en-US" b="1" dirty="0" err="1">
                <a:solidFill>
                  <a:srgbClr val="0C1354"/>
                </a:solidFill>
                <a:latin typeface="Times New Roman" pitchFamily="18" charset="0"/>
                <a:cs typeface="Times New Roman" pitchFamily="18" charset="0"/>
              </a:rPr>
              <a:t>lê</a:t>
            </a:r>
            <a:r>
              <a:rPr lang="en-US" b="1" dirty="0">
                <a:solidFill>
                  <a:srgbClr val="0C1354"/>
                </a:solidFill>
                <a:latin typeface="Times New Roman" pitchFamily="18" charset="0"/>
                <a:cs typeface="Times New Roman" pitchFamily="18" charset="0"/>
              </a:rPr>
              <a:t>-</a:t>
            </a:r>
            <a:r>
              <a:rPr lang="en-US" b="1" dirty="0" err="1">
                <a:solidFill>
                  <a:srgbClr val="0C1354"/>
                </a:solidFill>
                <a:latin typeface="Times New Roman" pitchFamily="18" charset="0"/>
                <a:cs typeface="Times New Roman" pitchFamily="18" charset="0"/>
              </a:rPr>
              <a:t>hấp</a:t>
            </a:r>
            <a:endParaRPr lang="en-US" b="1" dirty="0">
              <a:solidFill>
                <a:srgbClr val="0C1354"/>
              </a:solidFill>
              <a:latin typeface="Times New Roman" pitchFamily="18" charset="0"/>
              <a:cs typeface="Times New Roman" pitchFamily="18" charset="0"/>
            </a:endParaRPr>
          </a:p>
        </p:txBody>
      </p:sp>
      <p:sp>
        <p:nvSpPr>
          <p:cNvPr id="9224" name="Rectangle 11"/>
          <p:cNvSpPr>
            <a:spLocks noChangeArrowheads="1"/>
          </p:cNvSpPr>
          <p:nvPr/>
        </p:nvSpPr>
        <p:spPr bwMode="auto">
          <a:xfrm>
            <a:off x="304800" y="1942981"/>
            <a:ext cx="28648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1.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Luyện</a:t>
            </a:r>
            <a:r>
              <a:rPr lang="en-US" altLang="en-US" sz="3600" b="1" u="sng" dirty="0" smtClean="0">
                <a:solidFill>
                  <a:srgbClr val="0000FF"/>
                </a:solidFill>
                <a:latin typeface="Times New Roman" panose="02020603050405020304" pitchFamily="18" charset="0"/>
                <a:cs typeface="Times New Roman" panose="02020603050405020304" pitchFamily="18" charset="0"/>
              </a:rPr>
              <a:t>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đọc</a:t>
            </a:r>
            <a:r>
              <a:rPr lang="en-US" altLang="en-US" sz="3600" b="1" u="sng" dirty="0" smtClean="0">
                <a:solidFill>
                  <a:srgbClr val="0000FF"/>
                </a:solidFill>
                <a:latin typeface="Times New Roman" panose="02020603050405020304" pitchFamily="18" charset="0"/>
                <a:cs typeface="Times New Roman" panose="02020603050405020304" pitchFamily="18" charset="0"/>
              </a:rPr>
              <a:t>:</a:t>
            </a: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grpSp>
        <p:nvGrpSpPr>
          <p:cNvPr id="15" name="Group 47"/>
          <p:cNvGrpSpPr/>
          <p:nvPr/>
        </p:nvGrpSpPr>
        <p:grpSpPr bwMode="auto">
          <a:xfrm>
            <a:off x="33336" y="90489"/>
            <a:ext cx="12040130" cy="6672263"/>
            <a:chOff x="-30" y="-27"/>
            <a:chExt cx="5797" cy="4347"/>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 Box 75"/>
          <p:cNvSpPr txBox="1">
            <a:spLocks noChangeArrowheads="1"/>
          </p:cNvSpPr>
          <p:nvPr/>
        </p:nvSpPr>
        <p:spPr bwMode="auto">
          <a:xfrm>
            <a:off x="304800" y="2524780"/>
            <a:ext cx="990600" cy="641350"/>
          </a:xfrm>
          <a:prstGeom prst="rect">
            <a:avLst/>
          </a:prstGeom>
          <a:noFill/>
          <a:ln w="9525">
            <a:noFill/>
            <a:miter lim="800000"/>
          </a:ln>
          <a:effectLst/>
        </p:spPr>
        <p:txBody>
          <a:bodyPr wrap="square">
            <a:spAutoFit/>
          </a:bodyPr>
          <a:lstStyle/>
          <a:p>
            <a:pPr>
              <a:spcBef>
                <a:spcPct val="50000"/>
              </a:spcBef>
            </a:pPr>
            <a:r>
              <a:rPr lang="en-US" sz="3600" b="1" dirty="0" err="1" smtClean="0">
                <a:solidFill>
                  <a:srgbClr val="FF0000"/>
                </a:solidFill>
                <a:effectLst>
                  <a:outerShdw blurRad="38100" dist="38100" dir="2700000" algn="tl">
                    <a:srgbClr val="C0C0C0"/>
                  </a:outerShdw>
                </a:effectLst>
                <a:latin typeface="Times New Roman" panose="02020603050405020304" pitchFamily="18" charset="0"/>
              </a:rPr>
              <a:t>Từ</a:t>
            </a:r>
            <a:r>
              <a:rPr lang="en-US" sz="3600" b="1" dirty="0" smtClean="0">
                <a:solidFill>
                  <a:srgbClr val="FF0000"/>
                </a:solidFill>
                <a:effectLst>
                  <a:outerShdw blurRad="38100" dist="38100" dir="2700000" algn="tl">
                    <a:srgbClr val="C0C0C0"/>
                  </a:outerShdw>
                </a:effectLst>
                <a:latin typeface="Times New Roman" panose="02020603050405020304" pitchFamily="18" charset="0"/>
              </a:rPr>
              <a:t>:</a:t>
            </a:r>
            <a:endParaRPr lang="en-US" sz="36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29" name="Text Box 9"/>
          <p:cNvSpPr txBox="1">
            <a:spLocks noChangeArrowheads="1"/>
          </p:cNvSpPr>
          <p:nvPr/>
        </p:nvSpPr>
        <p:spPr bwMode="auto">
          <a:xfrm>
            <a:off x="381000" y="3083005"/>
            <a:ext cx="1447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C</a:t>
            </a:r>
            <a:r>
              <a:rPr lang="en-US" altLang="vi-VN" b="1" dirty="0" err="1" smtClean="0">
                <a:solidFill>
                  <a:srgbClr val="FF0000"/>
                </a:solidFill>
                <a:latin typeface="Times New Roman" panose="02020603050405020304" pitchFamily="18" charset="0"/>
                <a:cs typeface="Times New Roman" panose="02020603050405020304" pitchFamily="18" charset="0"/>
              </a:rPr>
              <a:t>âu</a:t>
            </a:r>
            <a:r>
              <a:rPr lang="en-US" altLang="vi-VN" b="1" dirty="0">
                <a:solidFill>
                  <a:srgbClr val="FF0000"/>
                </a:solidFill>
                <a:latin typeface="Times New Roman" panose="02020603050405020304" pitchFamily="18" charset="0"/>
                <a:cs typeface="Times New Roman" panose="02020603050405020304" pitchFamily="18" charset="0"/>
              </a:rPr>
              <a:t>:</a:t>
            </a:r>
          </a:p>
        </p:txBody>
      </p:sp>
      <p:sp>
        <p:nvSpPr>
          <p:cNvPr id="40" name="Rectangle 18"/>
          <p:cNvSpPr>
            <a:spLocks noChangeArrowheads="1"/>
          </p:cNvSpPr>
          <p:nvPr/>
        </p:nvSpPr>
        <p:spPr bwMode="auto">
          <a:xfrm>
            <a:off x="304800" y="3591580"/>
            <a:ext cx="3657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3200" b="1" dirty="0" err="1" smtClean="0">
                <a:solidFill>
                  <a:srgbClr val="FF0000"/>
                </a:solidFill>
                <a:latin typeface="Times New Roman" panose="02020603050405020304" pitchFamily="18" charset="0"/>
              </a:rPr>
              <a:t>Giải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nghĩa</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từ</a:t>
            </a:r>
            <a:r>
              <a:rPr lang="en-US" altLang="en-US" sz="3200" b="1" dirty="0" smtClean="0">
                <a:solidFill>
                  <a:srgbClr val="FF0000"/>
                </a:solidFill>
                <a:latin typeface="Times New Roman" panose="02020603050405020304" pitchFamily="18" charset="0"/>
              </a:rPr>
              <a:t>:</a:t>
            </a:r>
            <a:endParaRPr lang="en-GB" altLang="en-US" sz="3200" b="1" dirty="0">
              <a:solidFill>
                <a:srgbClr val="FF0000"/>
              </a:solidFill>
              <a:latin typeface="Times New Roman" panose="02020603050405020304" pitchFamily="18" charset="0"/>
            </a:endParaRPr>
          </a:p>
        </p:txBody>
      </p:sp>
      <p:sp>
        <p:nvSpPr>
          <p:cNvPr id="41" name="Rectangle 18"/>
          <p:cNvSpPr>
            <a:spLocks noChangeArrowheads="1"/>
          </p:cNvSpPr>
          <p:nvPr/>
        </p:nvSpPr>
        <p:spPr bwMode="auto">
          <a:xfrm>
            <a:off x="304800" y="4124980"/>
            <a:ext cx="3810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Súng</a:t>
            </a:r>
            <a:r>
              <a:rPr lang="en-US" sz="2800" b="1" dirty="0" smtClean="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thần</a:t>
            </a:r>
            <a:r>
              <a:rPr lang="en-US" sz="2800" b="1" dirty="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công</a:t>
            </a:r>
            <a:r>
              <a:rPr lang="en-US" sz="2800" b="1" dirty="0" smtClean="0">
                <a:solidFill>
                  <a:srgbClr val="0000FF"/>
                </a:solidFill>
                <a:latin typeface="Times New Roman (Headings)"/>
                <a:cs typeface="Arial" pitchFamily="34" charset="0"/>
              </a:rPr>
              <a:t>:</a:t>
            </a:r>
            <a:endParaRPr lang="en-GB" altLang="en-US" sz="2400" b="1" dirty="0">
              <a:solidFill>
                <a:srgbClr val="0000FF"/>
              </a:solidFill>
              <a:latin typeface="Times New Roman" panose="02020603050405020304" pitchFamily="18" charset="0"/>
            </a:endParaRPr>
          </a:p>
        </p:txBody>
      </p:sp>
      <p:sp>
        <p:nvSpPr>
          <p:cNvPr id="24" name="TextBox 1"/>
          <p:cNvSpPr txBox="1">
            <a:spLocks noChangeArrowheads="1"/>
          </p:cNvSpPr>
          <p:nvPr/>
        </p:nvSpPr>
        <p:spPr bwMode="auto">
          <a:xfrm>
            <a:off x="33335" y="203983"/>
            <a:ext cx="121920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3200" b="1" u="sng" dirty="0" smtClean="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smtClean="0">
                <a:solidFill>
                  <a:srgbClr val="0000CC"/>
                </a:solidFill>
                <a:latin typeface="Times New Roman" panose="02020603050405020304" pitchFamily="18" charset="0"/>
                <a:cs typeface="Times New Roman" panose="02020603050405020304" pitchFamily="18" charset="0"/>
              </a:rPr>
              <a:t>Tập</a:t>
            </a:r>
            <a:r>
              <a:rPr lang="en-US" altLang="en-US" sz="3200" b="1" u="sng" dirty="0" smtClean="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21"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xmlns="" val="35165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2" descr="C:\Users\ADMIN\Desktop\images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8238" y="228600"/>
            <a:ext cx="5668962" cy="4953000"/>
          </a:xfrm>
          <a:prstGeom prst="rect">
            <a:avLst/>
          </a:prstGeom>
          <a:noFill/>
          <a:ln w="762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49156" name="TextBox 9"/>
          <p:cNvSpPr txBox="1">
            <a:spLocks noChangeArrowheads="1"/>
          </p:cNvSpPr>
          <p:nvPr/>
        </p:nvSpPr>
        <p:spPr bwMode="auto">
          <a:xfrm>
            <a:off x="269875" y="5245100"/>
            <a:ext cx="1169352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vi-VN" b="1" dirty="0" smtClean="0">
                <a:solidFill>
                  <a:srgbClr val="C00000"/>
                </a:solidFill>
                <a:latin typeface="Times New Roman" panose="02020603050405020304" pitchFamily="18" charset="0"/>
                <a:cs typeface="Times New Roman" panose="02020603050405020304" pitchFamily="18" charset="0"/>
              </a:rPr>
              <a:t>  </a:t>
            </a:r>
            <a:r>
              <a:rPr lang="en-US" altLang="vi-VN" b="1" dirty="0" err="1" smtClean="0">
                <a:solidFill>
                  <a:srgbClr val="C00000"/>
                </a:solidFill>
                <a:latin typeface="Times New Roman" panose="02020603050405020304" pitchFamily="18" charset="0"/>
                <a:cs typeface="Times New Roman" panose="02020603050405020304" pitchFamily="18" charset="0"/>
              </a:rPr>
              <a:t>Súng</a:t>
            </a:r>
            <a:r>
              <a:rPr lang="en-US" altLang="vi-VN" b="1" dirty="0" smtClean="0">
                <a:solidFill>
                  <a:srgbClr val="C00000"/>
                </a:solidFill>
                <a:latin typeface="Times New Roman" panose="02020603050405020304" pitchFamily="18" charset="0"/>
                <a:cs typeface="Times New Roman" panose="02020603050405020304" pitchFamily="18" charset="0"/>
              </a:rPr>
              <a:t> </a:t>
            </a:r>
            <a:r>
              <a:rPr lang="en-US" altLang="vi-VN" b="1" dirty="0" err="1">
                <a:solidFill>
                  <a:srgbClr val="C00000"/>
                </a:solidFill>
                <a:latin typeface="Times New Roman" panose="02020603050405020304" pitchFamily="18" charset="0"/>
                <a:cs typeface="Times New Roman" panose="02020603050405020304" pitchFamily="18" charset="0"/>
              </a:rPr>
              <a:t>thần</a:t>
            </a:r>
            <a:r>
              <a:rPr lang="en-US" altLang="vi-VN" b="1" dirty="0">
                <a:solidFill>
                  <a:srgbClr val="C00000"/>
                </a:solidFill>
                <a:latin typeface="Times New Roman" panose="02020603050405020304" pitchFamily="18" charset="0"/>
                <a:cs typeface="Times New Roman" panose="02020603050405020304" pitchFamily="18" charset="0"/>
              </a:rPr>
              <a:t> </a:t>
            </a:r>
            <a:r>
              <a:rPr lang="en-US" altLang="vi-VN" b="1" dirty="0" err="1" smtClean="0">
                <a:solidFill>
                  <a:srgbClr val="C00000"/>
                </a:solidFill>
                <a:latin typeface="Times New Roman" panose="02020603050405020304" pitchFamily="18" charset="0"/>
                <a:cs typeface="Times New Roman" panose="02020603050405020304" pitchFamily="18" charset="0"/>
              </a:rPr>
              <a:t>công</a:t>
            </a:r>
            <a:r>
              <a:rPr lang="en-US" altLang="vi-VN" b="1" dirty="0" smtClean="0">
                <a:solidFill>
                  <a:srgbClr val="C00000"/>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súng</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lớn</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thời</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smtClean="0">
                <a:solidFill>
                  <a:srgbClr val="0000CC"/>
                </a:solidFill>
                <a:latin typeface="Times New Roman" panose="02020603050405020304" pitchFamily="18" charset="0"/>
                <a:cs typeface="Times New Roman" panose="02020603050405020304" pitchFamily="18" charset="0"/>
              </a:rPr>
              <a:t>xưa</a:t>
            </a:r>
            <a:r>
              <a:rPr lang="en-US" altLang="vi-VN" b="1" dirty="0" smtClean="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đặt</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trên</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bệ</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cố</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định</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hoặc</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trên</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giá</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có</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bánh</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smtClean="0">
                <a:solidFill>
                  <a:srgbClr val="0000CC"/>
                </a:solidFill>
                <a:latin typeface="Times New Roman" panose="02020603050405020304" pitchFamily="18" charset="0"/>
                <a:cs typeface="Times New Roman" panose="02020603050405020304" pitchFamily="18" charset="0"/>
              </a:rPr>
              <a:t>xe</a:t>
            </a:r>
            <a:r>
              <a:rPr lang="en-US" altLang="vi-VN" b="1" dirty="0" smtClean="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có</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đạn</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bằng</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smtClean="0">
                <a:solidFill>
                  <a:srgbClr val="0000CC"/>
                </a:solidFill>
                <a:latin typeface="Times New Roman" panose="02020603050405020304" pitchFamily="18" charset="0"/>
                <a:cs typeface="Times New Roman" panose="02020603050405020304" pitchFamily="18" charset="0"/>
              </a:rPr>
              <a:t>đá</a:t>
            </a:r>
            <a:r>
              <a:rPr lang="en-US" altLang="vi-VN" b="1" dirty="0" smtClean="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đồng</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hoặc</a:t>
            </a:r>
            <a:r>
              <a:rPr lang="en-US" altLang="vi-VN" b="1" dirty="0">
                <a:solidFill>
                  <a:srgbClr val="0000CC"/>
                </a:solidFill>
                <a:latin typeface="Times New Roman" panose="02020603050405020304" pitchFamily="18" charset="0"/>
                <a:cs typeface="Times New Roman" panose="02020603050405020304" pitchFamily="18" charset="0"/>
              </a:rPr>
              <a:t> gang, </a:t>
            </a:r>
            <a:r>
              <a:rPr lang="en-US" altLang="vi-VN" b="1" dirty="0" err="1">
                <a:solidFill>
                  <a:srgbClr val="0000CC"/>
                </a:solidFill>
                <a:latin typeface="Times New Roman" panose="02020603050405020304" pitchFamily="18" charset="0"/>
                <a:cs typeface="Times New Roman" panose="02020603050405020304" pitchFamily="18" charset="0"/>
              </a:rPr>
              <a:t>hình</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smtClean="0">
                <a:solidFill>
                  <a:srgbClr val="0000CC"/>
                </a:solidFill>
                <a:latin typeface="Times New Roman" panose="02020603050405020304" pitchFamily="18" charset="0"/>
                <a:cs typeface="Times New Roman" panose="02020603050405020304" pitchFamily="18" charset="0"/>
              </a:rPr>
              <a:t>cầu</a:t>
            </a:r>
            <a:r>
              <a:rPr lang="en-US" altLang="vi-VN" b="1" dirty="0" smtClean="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được</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nạp</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bằng</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miệng</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smtClean="0">
                <a:solidFill>
                  <a:srgbClr val="0000CC"/>
                </a:solidFill>
                <a:latin typeface="Times New Roman" panose="02020603050405020304" pitchFamily="18" charset="0"/>
                <a:cs typeface="Times New Roman" panose="02020603050405020304" pitchFamily="18" charset="0"/>
              </a:rPr>
              <a:t>nòng</a:t>
            </a:r>
            <a:r>
              <a:rPr lang="en-US" altLang="vi-VN" b="1" dirty="0" smtClean="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tầm</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bắn</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xa</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khoảng</a:t>
            </a:r>
            <a:r>
              <a:rPr lang="en-US" altLang="vi-VN" b="1" dirty="0">
                <a:solidFill>
                  <a:srgbClr val="0000CC"/>
                </a:solidFill>
                <a:latin typeface="Times New Roman" panose="02020603050405020304" pitchFamily="18" charset="0"/>
                <a:cs typeface="Times New Roman" panose="02020603050405020304" pitchFamily="18" charset="0"/>
              </a:rPr>
              <a:t> </a:t>
            </a:r>
            <a:r>
              <a:rPr lang="en-US" altLang="vi-VN" b="1" dirty="0" err="1">
                <a:solidFill>
                  <a:srgbClr val="0000CC"/>
                </a:solidFill>
                <a:latin typeface="Times New Roman" panose="02020603050405020304" pitchFamily="18" charset="0"/>
                <a:cs typeface="Times New Roman" panose="02020603050405020304" pitchFamily="18" charset="0"/>
              </a:rPr>
              <a:t>hơn</a:t>
            </a:r>
            <a:r>
              <a:rPr lang="en-US" altLang="vi-VN" b="1" dirty="0">
                <a:solidFill>
                  <a:srgbClr val="0000CC"/>
                </a:solidFill>
                <a:latin typeface="Times New Roman" panose="02020603050405020304" pitchFamily="18" charset="0"/>
                <a:cs typeface="Times New Roman" panose="02020603050405020304" pitchFamily="18" charset="0"/>
              </a:rPr>
              <a:t> 200 </a:t>
            </a:r>
            <a:r>
              <a:rPr lang="en-US" altLang="vi-VN" b="1" dirty="0" err="1">
                <a:solidFill>
                  <a:srgbClr val="0000CC"/>
                </a:solidFill>
                <a:latin typeface="Times New Roman" panose="02020603050405020304" pitchFamily="18" charset="0"/>
                <a:cs typeface="Times New Roman" panose="02020603050405020304" pitchFamily="18" charset="0"/>
              </a:rPr>
              <a:t>mét</a:t>
            </a:r>
            <a:r>
              <a:rPr lang="en-US" altLang="vi-VN" b="1" dirty="0">
                <a:solidFill>
                  <a:srgbClr val="0000CC"/>
                </a:solidFill>
                <a:latin typeface="Times New Roman" panose="02020603050405020304" pitchFamily="18" charset="0"/>
                <a:cs typeface="Times New Roman" panose="02020603050405020304" pitchFamily="18" charset="0"/>
              </a:rPr>
              <a:t>. </a:t>
            </a:r>
          </a:p>
        </p:txBody>
      </p:sp>
      <p:pic>
        <p:nvPicPr>
          <p:cNvPr id="5" name="Picture 4" descr="¸sung than co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28600"/>
            <a:ext cx="5638800" cy="4953000"/>
          </a:xfrm>
          <a:prstGeom prst="rect">
            <a:avLst/>
          </a:prstGeom>
          <a:solidFill>
            <a:srgbClr val="FF0000"/>
          </a:solidFill>
          <a:ln w="76200">
            <a:solidFill>
              <a:srgbClr val="FF0000"/>
            </a:solidFill>
            <a:miter lim="800000"/>
            <a:headEnd/>
            <a:tailEnd/>
          </a:ln>
        </p:spPr>
      </p:pic>
      <p:grpSp>
        <p:nvGrpSpPr>
          <p:cNvPr id="6" name="Group 47"/>
          <p:cNvGrpSpPr/>
          <p:nvPr/>
        </p:nvGrpSpPr>
        <p:grpSpPr bwMode="auto">
          <a:xfrm>
            <a:off x="95366" y="19049"/>
            <a:ext cx="11963282" cy="6748463"/>
            <a:chOff x="0" y="-27"/>
            <a:chExt cx="5760" cy="4347"/>
          </a:xfrm>
        </p:grpSpPr>
        <p:sp>
          <p:nvSpPr>
            <p:cNvPr id="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9" name="Picture 13" descr="POINSET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POINSET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312620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AutoShape 5"/>
          <p:cNvSpPr>
            <a:spLocks noChangeArrowheads="1"/>
          </p:cNvSpPr>
          <p:nvPr/>
        </p:nvSpPr>
        <p:spPr bwMode="auto">
          <a:xfrm>
            <a:off x="1143000" y="2121596"/>
            <a:ext cx="4724400"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50000"/>
              </a:spcBef>
              <a:buNone/>
            </a:pPr>
            <a:r>
              <a:rPr lang="en-US" b="1" dirty="0" err="1" smtClean="0">
                <a:solidFill>
                  <a:srgbClr val="000000"/>
                </a:solidFill>
                <a:latin typeface="Arial" charset="0"/>
              </a:rPr>
              <a:t>tàu</a:t>
            </a:r>
            <a:r>
              <a:rPr lang="en-US" b="1" dirty="0" smtClean="0">
                <a:solidFill>
                  <a:srgbClr val="000000"/>
                </a:solidFill>
                <a:latin typeface="Arial" charset="0"/>
              </a:rPr>
              <a:t> </a:t>
            </a:r>
            <a:r>
              <a:rPr lang="en-US" b="1" dirty="0">
                <a:solidFill>
                  <a:srgbClr val="0C1354"/>
                </a:solidFill>
                <a:latin typeface="Arial" charset="0"/>
              </a:rPr>
              <a:t>La-</a:t>
            </a:r>
            <a:r>
              <a:rPr lang="en-US" b="1" dirty="0" err="1">
                <a:solidFill>
                  <a:srgbClr val="0C1354"/>
                </a:solidFill>
                <a:latin typeface="Arial" charset="0"/>
              </a:rPr>
              <a:t>tút</a:t>
            </a:r>
            <a:r>
              <a:rPr lang="en-US" b="1" dirty="0">
                <a:solidFill>
                  <a:srgbClr val="0C1354"/>
                </a:solidFill>
                <a:latin typeface="Arial" charset="0"/>
              </a:rPr>
              <a:t>-</a:t>
            </a:r>
            <a:r>
              <a:rPr lang="en-US" b="1" dirty="0" err="1">
                <a:solidFill>
                  <a:srgbClr val="0C1354"/>
                </a:solidFill>
                <a:latin typeface="Arial" charset="0"/>
              </a:rPr>
              <a:t>sơ</a:t>
            </a:r>
            <a:r>
              <a:rPr lang="en-US" b="1" dirty="0">
                <a:solidFill>
                  <a:srgbClr val="0C1354"/>
                </a:solidFill>
                <a:latin typeface="Arial" charset="0"/>
              </a:rPr>
              <a:t> </a:t>
            </a:r>
            <a:r>
              <a:rPr lang="en-US" b="1" dirty="0" err="1" smtClean="0">
                <a:solidFill>
                  <a:srgbClr val="0C1354"/>
                </a:solidFill>
                <a:latin typeface="Arial" charset="0"/>
              </a:rPr>
              <a:t>Tơ</a:t>
            </a:r>
            <a:r>
              <a:rPr lang="en-US" b="1" dirty="0" smtClean="0">
                <a:solidFill>
                  <a:srgbClr val="0C1354"/>
                </a:solidFill>
                <a:latin typeface="Arial" charset="0"/>
              </a:rPr>
              <a:t>-</a:t>
            </a:r>
            <a:r>
              <a:rPr lang="en-US" b="1" dirty="0" err="1" smtClean="0">
                <a:solidFill>
                  <a:srgbClr val="0C1354"/>
                </a:solidFill>
                <a:latin typeface="Arial" charset="0"/>
              </a:rPr>
              <a:t>rê</a:t>
            </a:r>
            <a:r>
              <a:rPr lang="en-US" b="1" dirty="0" smtClean="0">
                <a:solidFill>
                  <a:srgbClr val="0C1354"/>
                </a:solidFill>
                <a:latin typeface="Arial" charset="0"/>
              </a:rPr>
              <a:t>-vin;</a:t>
            </a:r>
            <a:r>
              <a:rPr lang="en-US" sz="3600" dirty="0" smtClean="0">
                <a:solidFill>
                  <a:srgbClr val="0C1354"/>
                </a:solidFill>
                <a:latin typeface="Times New Roman" panose="02020603050405020304" pitchFamily="18" charset="0"/>
              </a:rPr>
              <a:t> </a:t>
            </a:r>
            <a:endParaRPr lang="en-US" sz="3600" dirty="0">
              <a:solidFill>
                <a:srgbClr val="0C1354"/>
              </a:solidFill>
              <a:latin typeface="Times New Roman" panose="02020603050405020304" pitchFamily="18" charset="0"/>
            </a:endParaRPr>
          </a:p>
        </p:txBody>
      </p:sp>
      <p:sp>
        <p:nvSpPr>
          <p:cNvPr id="23558" name="AutoShape 6"/>
          <p:cNvSpPr>
            <a:spLocks noChangeArrowheads="1"/>
          </p:cNvSpPr>
          <p:nvPr/>
        </p:nvSpPr>
        <p:spPr bwMode="auto">
          <a:xfrm>
            <a:off x="5791200" y="2133600"/>
            <a:ext cx="2475978" cy="8382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0000"/>
              </a:buClr>
              <a:buNone/>
              <a:defRPr/>
            </a:pPr>
            <a:r>
              <a:rPr lang="en-US" b="1" dirty="0">
                <a:solidFill>
                  <a:srgbClr val="0C1354"/>
                </a:solidFill>
                <a:latin typeface="Arial" charset="0"/>
              </a:rPr>
              <a:t>A-</a:t>
            </a:r>
            <a:r>
              <a:rPr lang="en-US" b="1" dirty="0" err="1">
                <a:solidFill>
                  <a:srgbClr val="0C1354"/>
                </a:solidFill>
                <a:latin typeface="Arial" charset="0"/>
              </a:rPr>
              <a:t>lê</a:t>
            </a:r>
            <a:r>
              <a:rPr lang="en-US" b="1" dirty="0">
                <a:solidFill>
                  <a:srgbClr val="0C1354"/>
                </a:solidFill>
                <a:latin typeface="Arial" charset="0"/>
              </a:rPr>
              <a:t>-</a:t>
            </a:r>
            <a:r>
              <a:rPr lang="en-US" b="1" dirty="0" err="1">
                <a:solidFill>
                  <a:srgbClr val="0C1354"/>
                </a:solidFill>
                <a:latin typeface="Arial" charset="0"/>
              </a:rPr>
              <a:t>hấp</a:t>
            </a:r>
            <a:endParaRPr lang="en-US" b="1" dirty="0">
              <a:solidFill>
                <a:srgbClr val="0C1354"/>
              </a:solidFill>
              <a:latin typeface="Arial" charset="0"/>
            </a:endParaRPr>
          </a:p>
        </p:txBody>
      </p:sp>
      <p:sp>
        <p:nvSpPr>
          <p:cNvPr id="9224" name="Rectangle 11"/>
          <p:cNvSpPr>
            <a:spLocks noChangeArrowheads="1"/>
          </p:cNvSpPr>
          <p:nvPr/>
        </p:nvSpPr>
        <p:spPr bwMode="auto">
          <a:xfrm>
            <a:off x="416178" y="1715869"/>
            <a:ext cx="28648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1.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Luyện</a:t>
            </a:r>
            <a:r>
              <a:rPr lang="en-US" altLang="en-US" sz="3600" b="1" u="sng" dirty="0" smtClean="0">
                <a:solidFill>
                  <a:srgbClr val="0000FF"/>
                </a:solidFill>
                <a:latin typeface="Times New Roman" panose="02020603050405020304" pitchFamily="18" charset="0"/>
                <a:cs typeface="Times New Roman" panose="02020603050405020304" pitchFamily="18" charset="0"/>
              </a:rPr>
              <a:t>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đọc</a:t>
            </a:r>
            <a:r>
              <a:rPr lang="en-US" altLang="en-US" sz="3600" b="1" u="sng" dirty="0" smtClean="0">
                <a:solidFill>
                  <a:srgbClr val="0000FF"/>
                </a:solidFill>
                <a:latin typeface="Times New Roman" panose="02020603050405020304" pitchFamily="18" charset="0"/>
                <a:cs typeface="Times New Roman" panose="02020603050405020304" pitchFamily="18" charset="0"/>
              </a:rPr>
              <a:t>:</a:t>
            </a: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grpSp>
        <p:nvGrpSpPr>
          <p:cNvPr id="15" name="Group 47"/>
          <p:cNvGrpSpPr/>
          <p:nvPr/>
        </p:nvGrpSpPr>
        <p:grpSpPr bwMode="auto">
          <a:xfrm>
            <a:off x="47624" y="85725"/>
            <a:ext cx="12040130" cy="6634163"/>
            <a:chOff x="-30" y="-27"/>
            <a:chExt cx="5797" cy="4347"/>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 y="3915"/>
              <a:ext cx="40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26853">
              <a:off x="5201" y="-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942">
              <a:off x="18" y="-27"/>
              <a:ext cx="596"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249" y="3748"/>
              <a:ext cx="518"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 Box 75"/>
          <p:cNvSpPr txBox="1">
            <a:spLocks noChangeArrowheads="1"/>
          </p:cNvSpPr>
          <p:nvPr/>
        </p:nvSpPr>
        <p:spPr bwMode="auto">
          <a:xfrm>
            <a:off x="304800" y="2209800"/>
            <a:ext cx="990600" cy="641350"/>
          </a:xfrm>
          <a:prstGeom prst="rect">
            <a:avLst/>
          </a:prstGeom>
          <a:noFill/>
          <a:ln w="9525">
            <a:noFill/>
            <a:miter lim="800000"/>
          </a:ln>
          <a:effectLst/>
        </p:spPr>
        <p:txBody>
          <a:bodyPr wrap="square">
            <a:spAutoFit/>
          </a:bodyPr>
          <a:lstStyle/>
          <a:p>
            <a:pPr>
              <a:spcBef>
                <a:spcPct val="50000"/>
              </a:spcBef>
            </a:pPr>
            <a:r>
              <a:rPr lang="en-US" sz="3600" b="1" dirty="0" err="1" smtClean="0">
                <a:solidFill>
                  <a:srgbClr val="FF0000"/>
                </a:solidFill>
                <a:effectLst>
                  <a:outerShdw blurRad="38100" dist="38100" dir="2700000" algn="tl">
                    <a:srgbClr val="C0C0C0"/>
                  </a:outerShdw>
                </a:effectLst>
                <a:latin typeface="Times New Roman" panose="02020603050405020304" pitchFamily="18" charset="0"/>
              </a:rPr>
              <a:t>Từ</a:t>
            </a:r>
            <a:r>
              <a:rPr lang="en-US" sz="3600" b="1" dirty="0" smtClean="0">
                <a:solidFill>
                  <a:srgbClr val="FF0000"/>
                </a:solidFill>
                <a:effectLst>
                  <a:outerShdw blurRad="38100" dist="38100" dir="2700000" algn="tl">
                    <a:srgbClr val="C0C0C0"/>
                  </a:outerShdw>
                </a:effectLst>
                <a:latin typeface="Times New Roman" panose="02020603050405020304" pitchFamily="18" charset="0"/>
              </a:rPr>
              <a:t>:</a:t>
            </a:r>
            <a:endParaRPr lang="en-US" sz="36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29" name="Text Box 9"/>
          <p:cNvSpPr txBox="1">
            <a:spLocks noChangeArrowheads="1"/>
          </p:cNvSpPr>
          <p:nvPr/>
        </p:nvSpPr>
        <p:spPr bwMode="auto">
          <a:xfrm>
            <a:off x="381000" y="2768025"/>
            <a:ext cx="1447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C</a:t>
            </a:r>
            <a:r>
              <a:rPr lang="en-US" altLang="vi-VN" b="1" dirty="0" err="1" smtClean="0">
                <a:solidFill>
                  <a:srgbClr val="FF0000"/>
                </a:solidFill>
                <a:latin typeface="Times New Roman" panose="02020603050405020304" pitchFamily="18" charset="0"/>
                <a:cs typeface="Times New Roman" panose="02020603050405020304" pitchFamily="18" charset="0"/>
              </a:rPr>
              <a:t>âu</a:t>
            </a:r>
            <a:r>
              <a:rPr lang="en-US" altLang="vi-VN" b="1" dirty="0">
                <a:solidFill>
                  <a:srgbClr val="FF0000"/>
                </a:solidFill>
                <a:latin typeface="Times New Roman" panose="02020603050405020304" pitchFamily="18" charset="0"/>
                <a:cs typeface="Times New Roman" panose="02020603050405020304" pitchFamily="18" charset="0"/>
              </a:rPr>
              <a:t>:</a:t>
            </a:r>
          </a:p>
        </p:txBody>
      </p:sp>
      <p:sp>
        <p:nvSpPr>
          <p:cNvPr id="40" name="Rectangle 18"/>
          <p:cNvSpPr>
            <a:spLocks noChangeArrowheads="1"/>
          </p:cNvSpPr>
          <p:nvPr/>
        </p:nvSpPr>
        <p:spPr bwMode="auto">
          <a:xfrm>
            <a:off x="304800" y="3276600"/>
            <a:ext cx="3657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3200" b="1" dirty="0" err="1" smtClean="0">
                <a:solidFill>
                  <a:srgbClr val="FF0000"/>
                </a:solidFill>
                <a:latin typeface="Times New Roman" panose="02020603050405020304" pitchFamily="18" charset="0"/>
              </a:rPr>
              <a:t>Giải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nghĩa</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từ</a:t>
            </a:r>
            <a:r>
              <a:rPr lang="en-US" altLang="en-US" sz="3200" b="1" dirty="0" smtClean="0">
                <a:solidFill>
                  <a:srgbClr val="FF0000"/>
                </a:solidFill>
                <a:latin typeface="Times New Roman" panose="02020603050405020304" pitchFamily="18" charset="0"/>
              </a:rPr>
              <a:t>:</a:t>
            </a:r>
            <a:endParaRPr lang="en-GB" altLang="en-US" sz="3200" b="1" dirty="0">
              <a:solidFill>
                <a:srgbClr val="FF0000"/>
              </a:solidFill>
              <a:latin typeface="Times New Roman" panose="02020603050405020304" pitchFamily="18" charset="0"/>
            </a:endParaRPr>
          </a:p>
        </p:txBody>
      </p:sp>
      <p:sp>
        <p:nvSpPr>
          <p:cNvPr id="41" name="Rectangle 18"/>
          <p:cNvSpPr>
            <a:spLocks noChangeArrowheads="1"/>
          </p:cNvSpPr>
          <p:nvPr/>
        </p:nvSpPr>
        <p:spPr bwMode="auto">
          <a:xfrm>
            <a:off x="304800" y="3810000"/>
            <a:ext cx="3810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Súng</a:t>
            </a:r>
            <a:r>
              <a:rPr lang="en-US" sz="2800" b="1" dirty="0" smtClean="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thần</a:t>
            </a:r>
            <a:r>
              <a:rPr lang="en-US" sz="2800" b="1" dirty="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công</a:t>
            </a:r>
            <a:r>
              <a:rPr lang="en-US" sz="2800" b="1" dirty="0" smtClean="0">
                <a:solidFill>
                  <a:srgbClr val="0000FF"/>
                </a:solidFill>
                <a:latin typeface="Times New Roman (Headings)"/>
                <a:cs typeface="Arial" pitchFamily="34" charset="0"/>
              </a:rPr>
              <a:t>:</a:t>
            </a:r>
            <a:endParaRPr lang="en-GB" altLang="en-US" sz="2400" b="1" dirty="0">
              <a:solidFill>
                <a:srgbClr val="0000FF"/>
              </a:solidFill>
              <a:latin typeface="Times New Roman" panose="02020603050405020304" pitchFamily="18" charset="0"/>
            </a:endParaRPr>
          </a:p>
        </p:txBody>
      </p:sp>
      <p:sp>
        <p:nvSpPr>
          <p:cNvPr id="25" name="Rectangle 18"/>
          <p:cNvSpPr>
            <a:spLocks noChangeArrowheads="1"/>
          </p:cNvSpPr>
          <p:nvPr/>
        </p:nvSpPr>
        <p:spPr bwMode="auto">
          <a:xfrm>
            <a:off x="304800" y="4343400"/>
            <a:ext cx="4495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Hùng</a:t>
            </a:r>
            <a:r>
              <a:rPr lang="en-US" sz="2800" b="1" dirty="0" smtClean="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tâm</a:t>
            </a:r>
            <a:r>
              <a:rPr lang="en-US" sz="2800" b="1" dirty="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tráng</a:t>
            </a:r>
            <a:r>
              <a:rPr lang="en-US" sz="2800" b="1" dirty="0">
                <a:solidFill>
                  <a:srgbClr val="0000FF"/>
                </a:solidFill>
                <a:latin typeface="Times New Roman (Headings)"/>
                <a:cs typeface="Arial" pitchFamily="34" charset="0"/>
              </a:rPr>
              <a:t> </a:t>
            </a:r>
            <a:r>
              <a:rPr lang="en-US" sz="2800" b="1" dirty="0" err="1">
                <a:solidFill>
                  <a:srgbClr val="0000FF"/>
                </a:solidFill>
                <a:latin typeface="Times New Roman (Headings)"/>
                <a:cs typeface="Arial" pitchFamily="34" charset="0"/>
              </a:rPr>
              <a:t>khí</a:t>
            </a:r>
            <a:r>
              <a:rPr lang="en-US" sz="2800" b="1" dirty="0">
                <a:solidFill>
                  <a:srgbClr val="0000FF"/>
                </a:solidFill>
                <a:latin typeface="Times New Roman (Headings)"/>
                <a:cs typeface="Arial" pitchFamily="34" charset="0"/>
              </a:rPr>
              <a:t> </a:t>
            </a:r>
            <a:r>
              <a:rPr lang="en-US" sz="2800" b="1" dirty="0" smtClean="0">
                <a:solidFill>
                  <a:srgbClr val="0000FF"/>
                </a:solidFill>
                <a:latin typeface="Times New Roman (Headings)"/>
                <a:cs typeface="Arial" pitchFamily="34" charset="0"/>
              </a:rPr>
              <a:t>:</a:t>
            </a:r>
            <a:endParaRPr lang="en-GB" altLang="en-US" sz="2400" b="1" dirty="0">
              <a:solidFill>
                <a:srgbClr val="0000FF"/>
              </a:solidFill>
              <a:latin typeface="Times New Roman" panose="02020603050405020304" pitchFamily="18" charset="0"/>
            </a:endParaRPr>
          </a:p>
        </p:txBody>
      </p:sp>
      <p:sp>
        <p:nvSpPr>
          <p:cNvPr id="28" name="Rectangle 18"/>
          <p:cNvSpPr>
            <a:spLocks noChangeArrowheads="1"/>
          </p:cNvSpPr>
          <p:nvPr/>
        </p:nvSpPr>
        <p:spPr bwMode="auto">
          <a:xfrm>
            <a:off x="303879" y="4876800"/>
            <a:ext cx="47253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Tàu</a:t>
            </a:r>
            <a:r>
              <a:rPr lang="en-US" sz="2800" b="1" dirty="0" smtClean="0">
                <a:solidFill>
                  <a:srgbClr val="0000FF"/>
                </a:solidFill>
                <a:latin typeface="Times New Roman (Headings)"/>
                <a:cs typeface="Arial" pitchFamily="34" charset="0"/>
              </a:rPr>
              <a:t> </a:t>
            </a:r>
            <a:r>
              <a:rPr lang="en-US" sz="2800" b="1" dirty="0">
                <a:solidFill>
                  <a:srgbClr val="0000FF"/>
                </a:solidFill>
                <a:latin typeface="Times New Roman (Headings)"/>
                <a:cs typeface="Arial" pitchFamily="34" charset="0"/>
              </a:rPr>
              <a:t>L</a:t>
            </a:r>
            <a:r>
              <a:rPr lang="en-US" sz="2800" b="1" dirty="0" smtClean="0">
                <a:solidFill>
                  <a:srgbClr val="0000FF"/>
                </a:solidFill>
                <a:latin typeface="Times New Roman (Headings)"/>
                <a:cs typeface="Arial" pitchFamily="34" charset="0"/>
              </a:rPr>
              <a:t>a-</a:t>
            </a:r>
            <a:r>
              <a:rPr lang="en-US" sz="2800" b="1" dirty="0" err="1" smtClean="0">
                <a:solidFill>
                  <a:srgbClr val="0000FF"/>
                </a:solidFill>
                <a:latin typeface="Times New Roman (Headings)"/>
                <a:cs typeface="Arial" pitchFamily="34" charset="0"/>
              </a:rPr>
              <a:t>tút</a:t>
            </a:r>
            <a:r>
              <a:rPr lang="en-US" sz="2800" b="1" dirty="0" smtClean="0">
                <a:solidFill>
                  <a:srgbClr val="0000FF"/>
                </a:solidFill>
                <a:latin typeface="Times New Roman (Headings)"/>
                <a:cs typeface="Arial" pitchFamily="34" charset="0"/>
              </a:rPr>
              <a:t>-</a:t>
            </a:r>
            <a:r>
              <a:rPr lang="en-US" sz="2800" b="1" dirty="0" err="1" smtClean="0">
                <a:solidFill>
                  <a:srgbClr val="0000FF"/>
                </a:solidFill>
                <a:latin typeface="Times New Roman (Headings)"/>
                <a:cs typeface="Arial" pitchFamily="34" charset="0"/>
              </a:rPr>
              <a:t>sơ</a:t>
            </a:r>
            <a:r>
              <a:rPr lang="en-US" sz="2800" b="1" dirty="0" smtClean="0">
                <a:solidFill>
                  <a:srgbClr val="0000FF"/>
                </a:solidFill>
                <a:latin typeface="Times New Roman (Headings)"/>
                <a:cs typeface="Arial" pitchFamily="34" charset="0"/>
              </a:rPr>
              <a:t> </a:t>
            </a:r>
            <a:r>
              <a:rPr lang="en-US" sz="2800" b="1" dirty="0" err="1" smtClean="0">
                <a:solidFill>
                  <a:srgbClr val="0000FF"/>
                </a:solidFill>
                <a:latin typeface="Times New Roman (Headings)"/>
                <a:cs typeface="Arial" pitchFamily="34" charset="0"/>
              </a:rPr>
              <a:t>Tơ</a:t>
            </a:r>
            <a:r>
              <a:rPr lang="en-US" sz="2800" b="1" dirty="0" smtClean="0">
                <a:solidFill>
                  <a:srgbClr val="0000FF"/>
                </a:solidFill>
                <a:latin typeface="Times New Roman (Headings)"/>
                <a:cs typeface="Arial" pitchFamily="34" charset="0"/>
              </a:rPr>
              <a:t>-</a:t>
            </a:r>
            <a:r>
              <a:rPr lang="en-US" sz="2800" b="1" dirty="0" err="1" smtClean="0">
                <a:solidFill>
                  <a:srgbClr val="0000FF"/>
                </a:solidFill>
                <a:latin typeface="Times New Roman (Headings)"/>
                <a:cs typeface="Arial" pitchFamily="34" charset="0"/>
              </a:rPr>
              <a:t>rê</a:t>
            </a:r>
            <a:r>
              <a:rPr lang="en-US" sz="2800" b="1" dirty="0" smtClean="0">
                <a:solidFill>
                  <a:srgbClr val="0000FF"/>
                </a:solidFill>
                <a:latin typeface="Times New Roman (Headings)"/>
                <a:cs typeface="Arial" pitchFamily="34" charset="0"/>
              </a:rPr>
              <a:t>-vin:  </a:t>
            </a:r>
            <a:endParaRPr lang="en-GB" altLang="en-US" sz="2400" b="1" dirty="0">
              <a:solidFill>
                <a:srgbClr val="0000FF"/>
              </a:solidFill>
              <a:latin typeface="Times New Roman" panose="02020603050405020304" pitchFamily="18" charset="0"/>
            </a:endParaRPr>
          </a:p>
        </p:txBody>
      </p:sp>
      <p:sp>
        <p:nvSpPr>
          <p:cNvPr id="24" name="TextBox 1"/>
          <p:cNvSpPr txBox="1">
            <a:spLocks noChangeArrowheads="1"/>
          </p:cNvSpPr>
          <p:nvPr/>
        </p:nvSpPr>
        <p:spPr bwMode="auto">
          <a:xfrm>
            <a:off x="0" y="147637"/>
            <a:ext cx="12192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u="sng" dirty="0" err="1">
                <a:solidFill>
                  <a:srgbClr val="0000CC"/>
                </a:solidFill>
                <a:latin typeface="Times New Roman" panose="02020603050405020304" pitchFamily="18" charset="0"/>
                <a:cs typeface="Times New Roman" panose="02020603050405020304" pitchFamily="18" charset="0"/>
              </a:rPr>
              <a:t>Tập</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err="1">
                <a:solidFill>
                  <a:srgbClr val="0000CC"/>
                </a:solidFill>
                <a:latin typeface="Times New Roman" panose="02020603050405020304" pitchFamily="18" charset="0"/>
                <a:cs typeface="Times New Roman" panose="02020603050405020304" pitchFamily="18" charset="0"/>
              </a:rPr>
              <a:t>đọc</a:t>
            </a:r>
            <a:endParaRPr lang="en-US" altLang="en-US" sz="3200" b="1" u="sng" dirty="0">
              <a:solidFill>
                <a:srgbClr val="0000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r>
              <a:rPr lang="en-US" altLang="en-US" sz="3200" b="1" dirty="0" smtClean="0">
                <a:solidFill>
                  <a:srgbClr val="0000CC"/>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Người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công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dân</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Một</a:t>
            </a:r>
            <a:r>
              <a:rPr lang="en-US" altLang="en-US" sz="3200" b="1" dirty="0">
                <a:solidFill>
                  <a:srgbClr val="FF3300"/>
                </a:solidFill>
                <a:latin typeface="Times New Roman" panose="02020603050405020304" pitchFamily="18" charset="0"/>
              </a:rPr>
              <a:t> </a:t>
            </a:r>
            <a:r>
              <a:rPr lang="en-US" altLang="en-US" sz="3200" b="1" dirty="0" smtClean="0">
                <a:solidFill>
                  <a:srgbClr val="FF3300"/>
                </a:solidFill>
                <a:latin typeface="Times New Roman" panose="02020603050405020304" pitchFamily="18" charset="0"/>
              </a:rPr>
              <a:t>(</a:t>
            </a:r>
            <a:r>
              <a:rPr lang="en-US" altLang="en-US" sz="3200" b="1" dirty="0" err="1">
                <a:solidFill>
                  <a:srgbClr val="FF3300"/>
                </a:solidFill>
                <a:latin typeface="Times New Roman" panose="02020603050405020304" pitchFamily="18" charset="0"/>
              </a:rPr>
              <a:t>T</a:t>
            </a:r>
            <a:r>
              <a:rPr lang="en-US" altLang="en-US" sz="3200" b="1" dirty="0" err="1" smtClean="0">
                <a:solidFill>
                  <a:srgbClr val="FF3300"/>
                </a:solidFill>
                <a:latin typeface="Times New Roman" panose="02020603050405020304" pitchFamily="18" charset="0"/>
              </a:rPr>
              <a:t>iếp</a:t>
            </a:r>
            <a:r>
              <a:rPr lang="en-US" altLang="en-US" sz="3200" b="1" dirty="0" smtClean="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theo</a:t>
            </a:r>
            <a:r>
              <a:rPr lang="en-US" altLang="en-US" sz="3200" b="1" dirty="0">
                <a:solidFill>
                  <a:srgbClr val="FF3300"/>
                </a:solidFill>
                <a:latin typeface="Times New Roman" panose="02020603050405020304" pitchFamily="18" charset="0"/>
              </a:rPr>
              <a:t>)</a:t>
            </a:r>
          </a:p>
          <a:p>
            <a:pPr algn="ctr" eaLnBrk="1" hangingPunct="1">
              <a:lnSpc>
                <a:spcPct val="100000"/>
              </a:lnSpc>
              <a:spcBef>
                <a:spcPct val="0"/>
              </a:spcBef>
              <a:buFontTx/>
              <a:buNone/>
            </a:pPr>
            <a:r>
              <a:rPr lang="en-US" altLang="en-US" sz="3200" b="1" i="1" dirty="0">
                <a:solidFill>
                  <a:srgbClr val="0000CC"/>
                </a:solidFill>
                <a:latin typeface="Times New Roman" panose="02020603050405020304" pitchFamily="18" charset="0"/>
              </a:rPr>
              <a:t>                                               </a:t>
            </a:r>
            <a:r>
              <a:rPr lang="en-US" altLang="en-US" sz="2200" b="1" i="1" dirty="0">
                <a:solidFill>
                  <a:srgbClr val="0000CC"/>
                </a:solidFill>
                <a:latin typeface="Times New Roman" panose="02020603050405020304" pitchFamily="18" charset="0"/>
              </a:rPr>
              <a:t>Theo </a:t>
            </a:r>
            <a:r>
              <a:rPr lang="en-US" altLang="en-US" sz="2200" b="1" i="1" dirty="0" err="1">
                <a:solidFill>
                  <a:srgbClr val="0000CC"/>
                </a:solidFill>
                <a:latin typeface="Times New Roman" panose="02020603050405020304" pitchFamily="18" charset="0"/>
              </a:rPr>
              <a:t>Hà</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Văn</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Cầu</a:t>
            </a:r>
            <a:r>
              <a:rPr lang="en-US" altLang="en-US" sz="2200" b="1" i="1" dirty="0">
                <a:solidFill>
                  <a:srgbClr val="0000CC"/>
                </a:solidFill>
                <a:latin typeface="Times New Roman" panose="02020603050405020304" pitchFamily="18" charset="0"/>
              </a:rPr>
              <a:t> – </a:t>
            </a:r>
            <a:r>
              <a:rPr lang="en-US" altLang="en-US" sz="2200" b="1" i="1" dirty="0" err="1">
                <a:solidFill>
                  <a:srgbClr val="0000CC"/>
                </a:solidFill>
                <a:latin typeface="Times New Roman" panose="02020603050405020304" pitchFamily="18" charset="0"/>
              </a:rPr>
              <a:t>Vũ</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Đình</a:t>
            </a:r>
            <a:r>
              <a:rPr lang="en-US" altLang="en-US" sz="2200" b="1" i="1" dirty="0">
                <a:solidFill>
                  <a:srgbClr val="0000CC"/>
                </a:solidFill>
                <a:latin typeface="Times New Roman" panose="02020603050405020304" pitchFamily="18" charset="0"/>
              </a:rPr>
              <a:t> </a:t>
            </a:r>
            <a:r>
              <a:rPr lang="en-US" altLang="en-US" sz="2200" b="1" i="1" dirty="0" err="1">
                <a:solidFill>
                  <a:srgbClr val="0000CC"/>
                </a:solidFill>
                <a:latin typeface="Times New Roman" panose="02020603050405020304" pitchFamily="18" charset="0"/>
              </a:rPr>
              <a:t>Phòng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21" name="Rectangle 4"/>
          <p:cNvSpPr>
            <a:spLocks noChangeArrowheads="1"/>
          </p:cNvSpPr>
          <p:nvPr/>
        </p:nvSpPr>
        <p:spPr bwMode="auto">
          <a:xfrm>
            <a:off x="2438400" y="166688"/>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1"/>
              </a:buClr>
            </a:pPr>
            <a:r>
              <a:rPr lang="en-US" altLang="en-US" sz="3200" b="1" dirty="0" err="1">
                <a:solidFill>
                  <a:srgbClr val="6600CC"/>
                </a:solidFill>
                <a:latin typeface="Times New Roman" panose="02020603050405020304" pitchFamily="18" charset="0"/>
              </a:rPr>
              <a:t>Thứ</a:t>
            </a:r>
            <a:r>
              <a:rPr lang="en-US" altLang="en-US" sz="3200" b="1" dirty="0">
                <a:solidFill>
                  <a:srgbClr val="6600CC"/>
                </a:solidFill>
                <a:latin typeface="Times New Roman" panose="02020603050405020304" pitchFamily="18" charset="0"/>
              </a:rPr>
              <a:t> </a:t>
            </a:r>
            <a:r>
              <a:rPr lang="en-US" altLang="en-US" sz="3200" b="1" dirty="0" err="1" smtClean="0">
                <a:solidFill>
                  <a:srgbClr val="6600CC"/>
                </a:solidFill>
                <a:latin typeface="Times New Roman" panose="02020603050405020304" pitchFamily="18" charset="0"/>
              </a:rPr>
              <a:t>tư</a:t>
            </a:r>
            <a:r>
              <a:rPr lang="en-US" altLang="en-US" sz="3200" b="1" dirty="0" smtClean="0">
                <a:solidFill>
                  <a:srgbClr val="6600CC"/>
                </a:solidFill>
                <a:latin typeface="Times New Roman" panose="02020603050405020304" pitchFamily="18" charset="0"/>
              </a:rPr>
              <a:t> </a:t>
            </a:r>
            <a:r>
              <a:rPr lang="en-US" altLang="en-US" sz="3200" b="1" dirty="0" err="1">
                <a:solidFill>
                  <a:srgbClr val="6600CC"/>
                </a:solidFill>
                <a:latin typeface="Times New Roman" panose="02020603050405020304" pitchFamily="18" charset="0"/>
              </a:rPr>
              <a:t>ngày</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17 </a:t>
            </a:r>
            <a:r>
              <a:rPr lang="en-US" altLang="en-US" sz="3200" b="1" dirty="0" err="1">
                <a:solidFill>
                  <a:srgbClr val="6600CC"/>
                </a:solidFill>
                <a:latin typeface="Times New Roman" panose="02020603050405020304" pitchFamily="18" charset="0"/>
              </a:rPr>
              <a:t>tháng</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01 </a:t>
            </a:r>
            <a:r>
              <a:rPr lang="en-US" altLang="en-US" sz="3200" b="1" dirty="0" err="1">
                <a:solidFill>
                  <a:srgbClr val="6600CC"/>
                </a:solidFill>
                <a:latin typeface="Times New Roman" panose="02020603050405020304" pitchFamily="18" charset="0"/>
              </a:rPr>
              <a:t>năm</a:t>
            </a:r>
            <a:r>
              <a:rPr lang="en-US" altLang="en-US" sz="3200" b="1" dirty="0">
                <a:solidFill>
                  <a:srgbClr val="6600CC"/>
                </a:solidFill>
                <a:latin typeface="Times New Roman" panose="02020603050405020304" pitchFamily="18" charset="0"/>
              </a:rPr>
              <a:t> </a:t>
            </a:r>
            <a:r>
              <a:rPr lang="en-US" altLang="en-US" sz="3200" b="1" dirty="0" smtClean="0">
                <a:solidFill>
                  <a:srgbClr val="6600CC"/>
                </a:solidFill>
                <a:latin typeface="Times New Roman" panose="02020603050405020304" pitchFamily="18" charset="0"/>
              </a:rPr>
              <a:t>2024</a:t>
            </a:r>
            <a:endParaRPr lang="en-US" altLang="en-US" sz="3200" b="1"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xmlns="" val="46548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633&quot;&gt;&lt;object type=&quot;3&quot; unique_id=&quot;11634&quot;&gt;&lt;property id=&quot;20148&quot; value=&quot;5&quot;/&gt;&lt;property id=&quot;20300&quot; value=&quot;Slide 1&quot;/&gt;&lt;property id=&quot;20307&quot; value=&quot;301&quot;/&gt;&lt;/object&gt;&lt;object type=&quot;3&quot; unique_id=&quot;11635&quot;&gt;&lt;property id=&quot;20148&quot; value=&quot;5&quot;/&gt;&lt;property id=&quot;20300&quot; value=&quot;Slide 2&quot;/&gt;&lt;property id=&quot;20307&quot; value=&quot;258&quot;/&gt;&lt;/object&gt;&lt;object type=&quot;3&quot; unique_id=&quot;11636&quot;&gt;&lt;property id=&quot;20148&quot; value=&quot;5&quot;/&gt;&lt;property id=&quot;20300&quot; value=&quot;Slide 3&quot;/&gt;&lt;property id=&quot;20307&quot; value=&quot;259&quot;/&gt;&lt;/object&gt;&lt;object type=&quot;3&quot; unique_id=&quot;11637&quot;&gt;&lt;property id=&quot;20148&quot; value=&quot;5&quot;/&gt;&lt;property id=&quot;20300&quot; value=&quot;Slide 4&quot;/&gt;&lt;property id=&quot;20307&quot; value=&quot;302&quot;/&gt;&lt;/object&gt;&lt;object type=&quot;3&quot; unique_id=&quot;11638&quot;&gt;&lt;property id=&quot;20148&quot; value=&quot;5&quot;/&gt;&lt;property id=&quot;20300&quot; value=&quot;Slide 5&quot;/&gt;&lt;property id=&quot;20307&quot; value=&quot;260&quot;/&gt;&lt;/object&gt;&lt;object type=&quot;3&quot; unique_id=&quot;11639&quot;&gt;&lt;property id=&quot;20148&quot; value=&quot;5&quot;/&gt;&lt;property id=&quot;20300&quot; value=&quot;Slide 6&quot;/&gt;&lt;property id=&quot;20307&quot; value=&quot;312&quot;/&gt;&lt;/object&gt;&lt;object type=&quot;3&quot; unique_id=&quot;11640&quot;&gt;&lt;property id=&quot;20148&quot; value=&quot;5&quot;/&gt;&lt;property id=&quot;20300&quot; value=&quot;Slide 7&quot;/&gt;&lt;property id=&quot;20307&quot; value=&quot;261&quot;/&gt;&lt;/object&gt;&lt;object type=&quot;3&quot; unique_id=&quot;11641&quot;&gt;&lt;property id=&quot;20148&quot; value=&quot;5&quot;/&gt;&lt;property id=&quot;20300&quot; value=&quot;Slide 8&quot;/&gt;&lt;property id=&quot;20307&quot; value=&quot;262&quot;/&gt;&lt;/object&gt;&lt;object type=&quot;3&quot; unique_id=&quot;11642&quot;&gt;&lt;property id=&quot;20148&quot; value=&quot;5&quot;/&gt;&lt;property id=&quot;20300&quot; value=&quot;Slide 9&quot;/&gt;&lt;property id=&quot;20307&quot; value=&quot;304&quot;/&gt;&lt;/object&gt;&lt;object type=&quot;3&quot; unique_id=&quot;11643&quot;&gt;&lt;property id=&quot;20148&quot; value=&quot;5&quot;/&gt;&lt;property id=&quot;20300&quot; value=&quot;Slide 10&quot;/&gt;&lt;property id=&quot;20307&quot; value=&quot;264&quot;/&gt;&lt;/object&gt;&lt;object type=&quot;3&quot; unique_id=&quot;11644&quot;&gt;&lt;property id=&quot;20148&quot; value=&quot;5&quot;/&gt;&lt;property id=&quot;20300&quot; value=&quot;Slide 11&quot;/&gt;&lt;property id=&quot;20307&quot; value=&quot;305&quot;/&gt;&lt;/object&gt;&lt;object type=&quot;3&quot; unique_id=&quot;11645&quot;&gt;&lt;property id=&quot;20148&quot; value=&quot;5&quot;/&gt;&lt;property id=&quot;20300&quot; value=&quot;Slide 12&quot;/&gt;&lt;property id=&quot;20307&quot; value=&quot;265&quot;/&gt;&lt;/object&gt;&lt;object type=&quot;3&quot; unique_id=&quot;11646&quot;&gt;&lt;property id=&quot;20148&quot; value=&quot;5&quot;/&gt;&lt;property id=&quot;20300&quot; value=&quot;Slide 13&quot;/&gt;&lt;property id=&quot;20307&quot; value=&quot;266&quot;/&gt;&lt;/object&gt;&lt;object type=&quot;3&quot; unique_id=&quot;11647&quot;&gt;&lt;property id=&quot;20148&quot; value=&quot;5&quot;/&gt;&lt;property id=&quot;20300&quot; value=&quot;Slide 14&quot;/&gt;&lt;property id=&quot;20307&quot; value=&quot;303&quot;/&gt;&lt;/object&gt;&lt;object type=&quot;3&quot; unique_id=&quot;11648&quot;&gt;&lt;property id=&quot;20148&quot; value=&quot;5&quot;/&gt;&lt;property id=&quot;20300&quot; value=&quot;Slide 15&quot;/&gt;&lt;property id=&quot;20307&quot; value=&quot;306&quot;/&gt;&lt;/object&gt;&lt;object type=&quot;3&quot; unique_id=&quot;11649&quot;&gt;&lt;property id=&quot;20148&quot; value=&quot;5&quot;/&gt;&lt;property id=&quot;20300&quot; value=&quot;Slide 16&quot;/&gt;&lt;property id=&quot;20307&quot; value=&quot;308&quot;/&gt;&lt;/object&gt;&lt;object type=&quot;3&quot; unique_id=&quot;11650&quot;&gt;&lt;property id=&quot;20148&quot; value=&quot;5&quot;/&gt;&lt;property id=&quot;20300&quot; value=&quot;Slide 17&quot;/&gt;&lt;property id=&quot;20307&quot; value=&quot;307&quot;/&gt;&lt;/object&gt;&lt;object type=&quot;3&quot; unique_id=&quot;11651&quot;&gt;&lt;property id=&quot;20148&quot; value=&quot;5&quot;/&gt;&lt;property id=&quot;20300&quot; value=&quot;Slide 18&quot;/&gt;&lt;property id=&quot;20307&quot; value=&quot;268&quot;/&gt;&lt;/object&gt;&lt;object type=&quot;3&quot; unique_id=&quot;11652&quot;&gt;&lt;property id=&quot;20148&quot; value=&quot;5&quot;/&gt;&lt;property id=&quot;20300&quot; value=&quot;Slide 19&quot;/&gt;&lt;property id=&quot;20307&quot; value=&quot;309&quot;/&gt;&lt;/object&gt;&lt;object type=&quot;3&quot; unique_id=&quot;11653&quot;&gt;&lt;property id=&quot;20148&quot; value=&quot;5&quot;/&gt;&lt;property id=&quot;20300&quot; value=&quot;Slide 20&quot;/&gt;&lt;property id=&quot;20307&quot; value=&quot;269&quot;/&gt;&lt;/object&gt;&lt;object type=&quot;3&quot; unique_id=&quot;11654&quot;&gt;&lt;property id=&quot;20148&quot; value=&quot;5&quot;/&gt;&lt;property id=&quot;20300&quot; value=&quot;Slide 21&quot;/&gt;&lt;property id=&quot;20307&quot; value=&quot;311&quot;/&gt;&lt;/object&gt;&lt;object type=&quot;3&quot; unique_id=&quot;11655&quot;&gt;&lt;property id=&quot;20148&quot; value=&quot;5&quot;/&gt;&lt;property id=&quot;20300&quot; value=&quot;Slide 22&quot;/&gt;&lt;property id=&quot;20307&quot; value=&quot;310&quot;/&gt;&lt;/object&gt;&lt;object type=&quot;3&quot; unique_id=&quot;11656&quot;&gt;&lt;property id=&quot;20148&quot; value=&quot;5&quot;/&gt;&lt;property id=&quot;20300&quot; value=&quot;Slide 23&quot;/&gt;&lt;property id=&quot;20307&quot; value=&quot;270&quot;/&gt;&lt;/object&gt;&lt;object type=&quot;3&quot; unique_id=&quot;11657&quot;&gt;&lt;property id=&quot;20148&quot; value=&quot;5&quot;/&gt;&lt;property id=&quot;20300&quot; value=&quot;Slide 24&quot;/&gt;&lt;property id=&quot;20307&quot; value=&quot;272&quot;/&gt;&lt;/object&gt;&lt;/object&gt;&lt;object type=&quot;8&quot; unique_id=&quot;11683&quot;&gt;&lt;/object&gt;&lt;/object&gt;&lt;/database&gt;"/>
  <p:tag name="SECTOMILLISECCONVERTED" val="1"/>
  <p:tag name="INKNOELEADERBOARD" val="-839751328"/>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2231</Words>
  <Application>Microsoft Office PowerPoint</Application>
  <PresentationFormat>Custom</PresentationFormat>
  <Paragraphs>284</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Chủ đề của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Luyện đọc diễn cảm đoạn 2</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Nam_anh</dc:creator>
  <cp:lastModifiedBy>nmduc.dng@gmail.com</cp:lastModifiedBy>
  <cp:revision>461</cp:revision>
  <dcterms:created xsi:type="dcterms:W3CDTF">2014-06-02T01:53:00Z</dcterms:created>
  <dcterms:modified xsi:type="dcterms:W3CDTF">2024-01-16T22:06:19Z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233B19F730CF420DBB614D0E6C70D4C3_12</vt:lpwstr>
  </property>
  <property fmtid="{D5CDD505-2E9C-101B-9397-08002B2CF9AE}" pid="3" name="KSOProductBuildVer">
    <vt:lpwstr>1033-12.2.0.13266</vt:lpwstr>
  </property>
</Properties>
</file>