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3"/>
    <p:sldId id="258" r:id="rId4"/>
    <p:sldId id="259" r:id="rId5"/>
    <p:sldId id="260" r:id="rId6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0.xml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microsoft.com/office/2007/relationships/media" Target="../media/media6.mp3"/><Relationship Id="rId4" Type="http://schemas.openxmlformats.org/officeDocument/2006/relationships/audio" Target="NULL" TargetMode="External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microsoft.com/office/2007/relationships/media" Target="../media/media6.mp3"/><Relationship Id="rId4" Type="http://schemas.openxmlformats.org/officeDocument/2006/relationships/audio" Target="NULL" TargetMode="External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27.GIF"/><Relationship Id="rId1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openxmlformats.org/officeDocument/2006/relationships/image" Target="../media/image7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2" Type="http://schemas.openxmlformats.org/officeDocument/2006/relationships/slideLayout" Target="../slideLayouts/slideLayout7.xml"/><Relationship Id="rId11" Type="http://schemas.microsoft.com/office/2007/relationships/media" Target="../media/media4.mp3"/><Relationship Id="rId10" Type="http://schemas.openxmlformats.org/officeDocument/2006/relationships/audio" Target="../media/media4.mp3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openxmlformats.org/officeDocument/2006/relationships/image" Target="../media/image7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7.xml"/><Relationship Id="rId11" Type="http://schemas.microsoft.com/office/2007/relationships/media" Target="../media/media4.mp3"/><Relationship Id="rId10" Type="http://schemas.openxmlformats.org/officeDocument/2006/relationships/audio" Target="../media/media4.mp3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openxmlformats.org/officeDocument/2006/relationships/image" Target="../media/image7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7.xml"/><Relationship Id="rId11" Type="http://schemas.microsoft.com/office/2007/relationships/media" Target="../media/media4.mp3"/><Relationship Id="rId10" Type="http://schemas.openxmlformats.org/officeDocument/2006/relationships/audio" Target="../media/media4.mp3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7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>
            <a:fillRect/>
          </a:stretch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>
            <a:fillRect/>
          </a:stretch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>
            <a:fillRect/>
          </a:stretch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>
            <a:fillRect/>
          </a:stretch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>
            <a:fillRect/>
          </a:stretch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UTM Cookies" panose="0204060305050602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>
            <a:fillRect/>
          </a:stretch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>
            <a:fillRect/>
          </a:stretch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>
            <a:fillRect/>
          </a:stretch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charset="0"/>
                <a:ea typeface="+mj-ea"/>
                <a:cs typeface="Calibri" panose="020F0502020204030204" charset="0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charset="0"/>
                <a:ea typeface="+mj-ea"/>
                <a:cs typeface="Calibri" panose="020F050202020403020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charset="0"/>
              <a:ea typeface="+mj-ea"/>
              <a:cs typeface="Calibri" panose="020F050202020403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>
            <a:fillRect/>
          </a:stretch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/>
                <a:gridCol w="975360"/>
                <a:gridCol w="975360"/>
                <a:gridCol w="995680"/>
                <a:gridCol w="1005840"/>
                <a:gridCol w="961911"/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: Rounded Corners 2"/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/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/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bldLvl="0" animBg="1"/>
      <p:bldP spid="3" grpId="0" bldLvl="0" animBg="1"/>
      <p:bldP spid="34" grpId="0" bldLvl="0" animBg="1"/>
      <p:bldP spid="35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/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10" grpId="0" bldLvl="0" animBg="1"/>
      <p:bldP spid="43" grpId="0" bldLvl="0" animBg="1"/>
      <p:bldP spid="4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nay con 9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con.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charset="0"/>
              <a:ea typeface="+mj-ea"/>
              <a:cs typeface="Calibri" panose="020F0502020204030204" charset="0"/>
            </a:endParaRPr>
          </a:p>
        </p:txBody>
      </p:sp>
      <p:pic>
        <p:nvPicPr>
          <p:cNvPr id="14" name="Picture 13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79" y="3197523"/>
            <a:ext cx="3660477" cy="3660477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197170" y="18305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215992" y="24105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79542" y="29330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69626" y="35317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17015" y="18938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6169" y="26007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41450" y="2799503"/>
            <a:ext cx="985520" cy="289136"/>
            <a:chOff x="1635760" y="3834630"/>
            <a:chExt cx="781700" cy="248724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518859" y="23645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7458" y="341196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444464" y="3644783"/>
            <a:ext cx="3885609" cy="302070"/>
            <a:chOff x="1441223" y="4701205"/>
            <a:chExt cx="3885609" cy="302070"/>
          </a:xfrm>
        </p:grpSpPr>
        <p:grpSp>
          <p:nvGrpSpPr>
            <p:cNvPr id="29" name="Group 28"/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/>
          <p:cNvCxnSpPr/>
          <p:nvPr/>
        </p:nvCxnSpPr>
        <p:spPr>
          <a:xfrm flipH="1">
            <a:off x="1460273" y="30886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2437712" y="31237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Left Brace 55"/>
          <p:cNvSpPr/>
          <p:nvPr/>
        </p:nvSpPr>
        <p:spPr>
          <a:xfrm rot="16200000">
            <a:off x="3278455" y="21921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3061351" y="42981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92875" y="17299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35" grpId="0" bldLvl="0" animBg="1"/>
      <p:bldP spid="18" grpId="0"/>
      <p:bldP spid="23" grpId="0"/>
      <p:bldP spid="25" grpId="0"/>
      <p:bldP spid="56" grpId="0" bldLvl="0" animBg="1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ea typeface="+mj-ea"/>
                <a:cs typeface="Calibri" panose="020F0502020204030204" charset="0"/>
              </a:rPr>
              <a:t>CỦNG CỐ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charset="0"/>
              <a:ea typeface="+mj-ea"/>
              <a:cs typeface="Calibri" panose="020F050202020403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>
            <a:fillRect/>
          </a:stretch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8218" y="6488668"/>
            <a:ext cx="6097712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>
            <a:fillRect/>
          </a:stretch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>
            <a:fillRect/>
          </a:stretch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>
            <a:fillRect/>
          </a:stretch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756.8334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>
            <a:fillRect/>
          </a:stretch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>
            <a:fillRect/>
          </a:stretch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: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756.8334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charset="0"/>
              </a:rPr>
              <a:t>CHÀO TẠM BIỆT VÀ HẸN GẶP LẠI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Calibri" panose="020F0502020204030204" charset="0"/>
            </a:endParaRP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>
            <a:fillRect/>
          </a:stretch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40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60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50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90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>
            <a:fillRect/>
          </a:stretch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>
            <a:fillRect/>
          </a:stretch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40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60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50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90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8" grpId="0" bldLvl="0" animBg="1"/>
      <p:bldP spid="9" grpId="0" bldLvl="0" animBg="1"/>
      <p:bldP spid="10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40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60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50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>
            <a:fillRect/>
          </a:stretch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>
            <a:fillRect/>
          </a:stretch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40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60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50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bldLvl="0" animBg="1"/>
      <p:bldP spid="8" grpId="0" bldLvl="0" animBg="1"/>
      <p:bldP spid="13" grpId="0" bldLvl="0" animBg="1"/>
      <p:bldP spid="14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bi.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bi?</a:t>
            </a:r>
            <a:endParaRPr lang="en-US" sz="3600" b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24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48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36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>
            <a:fillRect/>
          </a:stretch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36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24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48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>
            <a:fillRect/>
          </a:stretch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>
            <a:fillRect/>
          </a:stretch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charset="0"/>
                <a:ea typeface="+mj-ea"/>
                <a:cs typeface="Calibri" panose="020F0502020204030204" charset="0"/>
              </a:rPr>
              <a:t>KHÁM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charset="0"/>
              <a:ea typeface="+mj-ea"/>
              <a:cs typeface="Calibri" panose="020F050202020403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>
            <a:fillRect/>
          </a:stretch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>
            <a:fillRect/>
          </a:stretch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/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/>
          <p:cNvCxnSpPr/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/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/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5" grpId="0" bldLvl="0" animBg="1"/>
      <p:bldP spid="4" grpId="0"/>
      <p:bldP spid="16" grpId="0"/>
      <p:bldP spid="25" grpId="0"/>
      <p:bldP spid="27" grpId="0"/>
      <p:bldP spid="55" grpId="0" bldLvl="0" animBg="1"/>
      <p:bldP spid="56" grpId="0"/>
      <p:bldP spid="57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1291</Words>
  <Application>WPS Presentation</Application>
  <PresentationFormat>Widescreen</PresentationFormat>
  <Paragraphs>199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UTM Cookies</vt:lpstr>
      <vt:lpstr>Segoe Print</vt:lpstr>
      <vt:lpstr>等线</vt:lpstr>
      <vt:lpstr>等线</vt:lpstr>
      <vt:lpstr>Source Han Sans Regular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</cp:revision>
  <dcterms:created xsi:type="dcterms:W3CDTF">2023-11-07T02:07:15Z</dcterms:created>
  <dcterms:modified xsi:type="dcterms:W3CDTF">2023-11-07T02:07:16Z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99646BD96DFC44EBB5283A368E467859_11</vt:lpwstr>
  </property>
  <property fmtid="{D5CDD505-2E9C-101B-9397-08002B2CF9AE}" pid="3" name="KSOProductBuildVer">
    <vt:lpwstr>1033-12.2.0.13266</vt:lpwstr>
  </property>
</Properties>
</file>