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                       TOÁN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/>
                <a:gridCol w="1317853"/>
                <a:gridCol w="1559491"/>
                <a:gridCol w="1692619"/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6</a:t>
            </a:r>
            <a:endParaRPr lang="en-US" sz="3600" b="1" kern="0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7</a:t>
            </a:r>
            <a:endParaRPr lang="en-US" sz="3600" b="1" kern="0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/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  <a:endParaRPr lang="nn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6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  <a:endParaRPr kumimoji="0" lang="en-US" sz="54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-9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400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6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/>
                <a:gridCol w="646032"/>
                <a:gridCol w="672951"/>
                <a:gridCol w="672951"/>
                <a:gridCol w="681923"/>
                <a:gridCol w="744733"/>
                <a:gridCol w="717814"/>
                <a:gridCol w="717814"/>
                <a:gridCol w="672951"/>
                <a:gridCol w="762677"/>
                <a:gridCol w="820787"/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/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7" grpId="0" bldLvl="0" animBg="1"/>
      <p:bldP spid="26" grpId="0" bldLvl="0" animBg="1"/>
      <p:bldP spid="28" grpId="0" bldLvl="0" animBg="1"/>
      <p:bldP spid="31" grpId="0" bldLvl="0" animBg="1"/>
      <p:bldP spid="34" grpId="0" bldLvl="0" animBg="1"/>
      <p:bldP spid="44" grpId="0" bldLvl="0" animBg="1"/>
      <p:bldP spid="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/>
                <a:gridCol w="1484558"/>
                <a:gridCol w="1512220"/>
                <a:gridCol w="1641312"/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45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56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0" grpId="0" bldLvl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WPS Presentation</Application>
  <PresentationFormat>Widescreen</PresentationFormat>
  <Paragraphs>354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Coiny</vt:lpstr>
      <vt:lpstr>Kozuka Mincho Pr6N H</vt:lpstr>
      <vt:lpstr>等线</vt:lpstr>
      <vt:lpstr>等线</vt:lpstr>
      <vt:lpstr>iCiel Cadena</vt:lpstr>
      <vt:lpstr>Myriad Pro</vt:lpstr>
      <vt:lpstr>iCiel Cadena</vt:lpstr>
      <vt:lpstr>Baloo</vt:lpstr>
      <vt:lpstr>Source Han Sans Regular</vt:lpstr>
      <vt:lpstr>UTM Cookies</vt:lpstr>
      <vt:lpstr>Segoe Print</vt:lpstr>
      <vt:lpstr>Arial</vt:lpstr>
      <vt:lpstr>Times New Roman</vt:lpstr>
      <vt:lpstr>Mongolian Baiti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2023-11-07T01:38:03Z</dcterms:created>
  <dcterms:modified xsi:type="dcterms:W3CDTF">2023-11-07T01:38:03Z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4FB7C3E56056442289F4DAE6E3FBAADB_11</vt:lpwstr>
  </property>
  <property fmtid="{D5CDD505-2E9C-101B-9397-08002B2CF9AE}" pid="3" name="KSOProductBuildVer">
    <vt:lpwstr>1033-12.2.0.13266</vt:lpwstr>
  </property>
</Properties>
</file>