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718CA-9F5C-4546-9A40-7DB4AEB127D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image11.wdp"/><Relationship Id="rId8" Type="http://schemas.openxmlformats.org/officeDocument/2006/relationships/image" Target="../media/image10.png"/><Relationship Id="rId7" Type="http://schemas.openxmlformats.org/officeDocument/2006/relationships/image" Target="../media/image15.png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4" Type="http://schemas.openxmlformats.org/officeDocument/2006/relationships/image" Target="../media/image1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1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1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1.wdp"/><Relationship Id="rId8" Type="http://schemas.openxmlformats.org/officeDocument/2006/relationships/image" Target="../media/image10.png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image" Target="../media/image1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27.wdp"/><Relationship Id="rId8" Type="http://schemas.openxmlformats.org/officeDocument/2006/relationships/image" Target="../media/image26.png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1.wav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18.wdp"/><Relationship Id="rId8" Type="http://schemas.openxmlformats.org/officeDocument/2006/relationships/image" Target="../media/image17.png"/><Relationship Id="rId7" Type="http://schemas.openxmlformats.org/officeDocument/2006/relationships/image" Target="../media/image14.jpeg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4" Type="http://schemas.openxmlformats.org/officeDocument/2006/relationships/image" Target="../media/image1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2" Type="http://schemas.openxmlformats.org/officeDocument/2006/relationships/slideLayout" Target="../slideLayouts/slideLayout7.xml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>
            <a:fillRect/>
          </a:stretch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1496295" y="336723"/>
            <a:ext cx="371608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3735" b="1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Đặt</a:t>
            </a:r>
            <a:r>
              <a:rPr lang="en-US" sz="3735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tính</a:t>
            </a:r>
            <a:r>
              <a:rPr lang="en-US" sz="3735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rồi</a:t>
            </a:r>
            <a:r>
              <a:rPr lang="en-US" sz="3735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tính</a:t>
            </a:r>
            <a:endParaRPr lang="en-US" sz="3735" b="1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4" name="Luyện tập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57874" y="248541"/>
            <a:ext cx="849356" cy="78580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18707" y="1307805"/>
          <a:ext cx="10675089" cy="2243471"/>
        </p:xfrm>
        <a:graphic>
          <a:graphicData uri="http://schemas.openxmlformats.org/drawingml/2006/table">
            <a:tbl>
              <a:tblPr/>
              <a:tblGrid>
                <a:gridCol w="3558363"/>
                <a:gridCol w="3558363"/>
                <a:gridCol w="3558363"/>
              </a:tblGrid>
              <a:tr h="882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a) 34 x 2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15 x 6</a:t>
                      </a:r>
                      <a:endParaRPr lang="en-US" sz="4000" b="1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23 x 4</a:t>
                      </a:r>
                      <a:endParaRPr lang="en-US" sz="4000" b="1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609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b) 69 : 3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84 : 7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95 : 8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00713" y="3658043"/>
            <a:ext cx="2228850" cy="1446550"/>
            <a:chOff x="1400175" y="3105150"/>
            <a:chExt cx="2228850" cy="1446550"/>
          </a:xfrm>
        </p:grpSpPr>
        <p:sp>
          <p:nvSpPr>
            <p:cNvPr id="20" name="TextBox 19"/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34</a:t>
              </a:r>
              <a:endParaRPr lang="en-US" sz="4400" b="1" dirty="0">
                <a:solidFill>
                  <a:srgbClr val="FF0000"/>
                </a:solidFill>
              </a:endParaRP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2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37486" y="49149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0945" y="49137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468746" y="3704561"/>
            <a:ext cx="2228850" cy="1446550"/>
            <a:chOff x="1400175" y="3105150"/>
            <a:chExt cx="2228850" cy="1446550"/>
          </a:xfrm>
        </p:grpSpPr>
        <p:sp>
          <p:nvSpPr>
            <p:cNvPr id="37" name="TextBox 36"/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15</a:t>
              </a:r>
              <a:endParaRPr lang="en-US" sz="4400" b="1" dirty="0">
                <a:solidFill>
                  <a:srgbClr val="FF0000"/>
                </a:solidFill>
              </a:endParaRP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6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99926" y="498268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04652" y="49709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265649" y="3683296"/>
            <a:ext cx="2228850" cy="1446550"/>
            <a:chOff x="1400175" y="3105150"/>
            <a:chExt cx="2228850" cy="1446550"/>
          </a:xfrm>
        </p:grpSpPr>
        <p:sp>
          <p:nvSpPr>
            <p:cNvPr id="70" name="TextBox 69"/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23</a:t>
              </a:r>
              <a:endParaRPr lang="en-US" sz="4400" b="1" dirty="0">
                <a:solidFill>
                  <a:srgbClr val="FF0000"/>
                </a:solidFill>
              </a:endParaRP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4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138627" y="496141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853984" y="494967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5" name="TextBox 43"/>
          <p:cNvSpPr txBox="1">
            <a:spLocks noChangeArrowheads="1"/>
          </p:cNvSpPr>
          <p:nvPr/>
        </p:nvSpPr>
        <p:spPr bwMode="auto">
          <a:xfrm>
            <a:off x="7065180" y="380654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6" name="TextBox 49"/>
          <p:cNvSpPr txBox="1">
            <a:spLocks noChangeArrowheads="1"/>
          </p:cNvSpPr>
          <p:nvPr/>
        </p:nvSpPr>
        <p:spPr bwMode="auto">
          <a:xfrm>
            <a:off x="6240426" y="380071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69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7" name="Group 66"/>
          <p:cNvGrpSpPr/>
          <p:nvPr/>
        </p:nvGrpSpPr>
        <p:grpSpPr bwMode="auto">
          <a:xfrm>
            <a:off x="6985361" y="3856199"/>
            <a:ext cx="819151" cy="1431301"/>
            <a:chOff x="2299" y="1252"/>
            <a:chExt cx="516" cy="656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0" name="TextBox 36"/>
          <p:cNvSpPr txBox="1">
            <a:spLocks noChangeArrowheads="1"/>
          </p:cNvSpPr>
          <p:nvPr/>
        </p:nvSpPr>
        <p:spPr bwMode="auto">
          <a:xfrm>
            <a:off x="7008393" y="445214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1" name="TextBox 39"/>
          <p:cNvSpPr txBox="1">
            <a:spLocks noChangeArrowheads="1"/>
          </p:cNvSpPr>
          <p:nvPr/>
        </p:nvSpPr>
        <p:spPr bwMode="auto">
          <a:xfrm>
            <a:off x="6225363" y="425966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2" name="TextBox 36"/>
          <p:cNvSpPr txBox="1">
            <a:spLocks noChangeArrowheads="1"/>
          </p:cNvSpPr>
          <p:nvPr/>
        </p:nvSpPr>
        <p:spPr bwMode="auto">
          <a:xfrm>
            <a:off x="7276201" y="443730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3" name="TextBox 38"/>
          <p:cNvSpPr txBox="1">
            <a:spLocks noChangeArrowheads="1"/>
          </p:cNvSpPr>
          <p:nvPr/>
        </p:nvSpPr>
        <p:spPr bwMode="auto">
          <a:xfrm>
            <a:off x="6539023" y="426365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4" name="TextBox 38"/>
          <p:cNvSpPr txBox="1">
            <a:spLocks noChangeArrowheads="1"/>
          </p:cNvSpPr>
          <p:nvPr/>
        </p:nvSpPr>
        <p:spPr bwMode="auto">
          <a:xfrm>
            <a:off x="6479215" y="471908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8" name="TextBox 43"/>
          <p:cNvSpPr txBox="1">
            <a:spLocks noChangeArrowheads="1"/>
          </p:cNvSpPr>
          <p:nvPr/>
        </p:nvSpPr>
        <p:spPr bwMode="auto">
          <a:xfrm>
            <a:off x="9032203" y="376401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9" name="TextBox 49"/>
          <p:cNvSpPr txBox="1">
            <a:spLocks noChangeArrowheads="1"/>
          </p:cNvSpPr>
          <p:nvPr/>
        </p:nvSpPr>
        <p:spPr bwMode="auto">
          <a:xfrm>
            <a:off x="8207449" y="375818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84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0" name="Group 66"/>
          <p:cNvGrpSpPr/>
          <p:nvPr/>
        </p:nvGrpSpPr>
        <p:grpSpPr bwMode="auto">
          <a:xfrm>
            <a:off x="8952384" y="3813669"/>
            <a:ext cx="819151" cy="1431301"/>
            <a:chOff x="2299" y="1252"/>
            <a:chExt cx="516" cy="656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93" name="TextBox 36"/>
          <p:cNvSpPr txBox="1">
            <a:spLocks noChangeArrowheads="1"/>
          </p:cNvSpPr>
          <p:nvPr/>
        </p:nvSpPr>
        <p:spPr bwMode="auto">
          <a:xfrm>
            <a:off x="8964784" y="441120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4" name="TextBox 39"/>
          <p:cNvSpPr txBox="1">
            <a:spLocks noChangeArrowheads="1"/>
          </p:cNvSpPr>
          <p:nvPr/>
        </p:nvSpPr>
        <p:spPr bwMode="auto">
          <a:xfrm>
            <a:off x="8192386" y="421713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5" name="TextBox 36"/>
          <p:cNvSpPr txBox="1">
            <a:spLocks noChangeArrowheads="1"/>
          </p:cNvSpPr>
          <p:nvPr/>
        </p:nvSpPr>
        <p:spPr bwMode="auto">
          <a:xfrm>
            <a:off x="9211327" y="440700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6" name="TextBox 38"/>
          <p:cNvSpPr txBox="1">
            <a:spLocks noChangeArrowheads="1"/>
          </p:cNvSpPr>
          <p:nvPr/>
        </p:nvSpPr>
        <p:spPr bwMode="auto">
          <a:xfrm>
            <a:off x="8506046" y="422112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7" name="TextBox 38"/>
          <p:cNvSpPr txBox="1">
            <a:spLocks noChangeArrowheads="1"/>
          </p:cNvSpPr>
          <p:nvPr/>
        </p:nvSpPr>
        <p:spPr bwMode="auto">
          <a:xfrm>
            <a:off x="8446238" y="4676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8" name="TextBox 43"/>
          <p:cNvSpPr txBox="1">
            <a:spLocks noChangeArrowheads="1"/>
          </p:cNvSpPr>
          <p:nvPr/>
        </p:nvSpPr>
        <p:spPr bwMode="auto">
          <a:xfrm>
            <a:off x="10871635" y="37746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9" name="TextBox 49"/>
          <p:cNvSpPr txBox="1">
            <a:spLocks noChangeArrowheads="1"/>
          </p:cNvSpPr>
          <p:nvPr/>
        </p:nvSpPr>
        <p:spPr bwMode="auto">
          <a:xfrm>
            <a:off x="10046881" y="3768818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95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0" name="Group 66"/>
          <p:cNvGrpSpPr/>
          <p:nvPr/>
        </p:nvGrpSpPr>
        <p:grpSpPr bwMode="auto">
          <a:xfrm>
            <a:off x="10791816" y="3824301"/>
            <a:ext cx="819151" cy="1431301"/>
            <a:chOff x="2299" y="1252"/>
            <a:chExt cx="516" cy="656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13" name="TextBox 36"/>
          <p:cNvSpPr txBox="1">
            <a:spLocks noChangeArrowheads="1"/>
          </p:cNvSpPr>
          <p:nvPr/>
        </p:nvSpPr>
        <p:spPr bwMode="auto">
          <a:xfrm>
            <a:off x="10793705" y="439030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4" name="TextBox 39"/>
          <p:cNvSpPr txBox="1">
            <a:spLocks noChangeArrowheads="1"/>
          </p:cNvSpPr>
          <p:nvPr/>
        </p:nvSpPr>
        <p:spPr bwMode="auto">
          <a:xfrm>
            <a:off x="10031818" y="4227771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5" name="TextBox 36"/>
          <p:cNvSpPr txBox="1">
            <a:spLocks noChangeArrowheads="1"/>
          </p:cNvSpPr>
          <p:nvPr/>
        </p:nvSpPr>
        <p:spPr bwMode="auto">
          <a:xfrm>
            <a:off x="11040248" y="438610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6" name="TextBox 38"/>
          <p:cNvSpPr txBox="1">
            <a:spLocks noChangeArrowheads="1"/>
          </p:cNvSpPr>
          <p:nvPr/>
        </p:nvSpPr>
        <p:spPr bwMode="auto">
          <a:xfrm>
            <a:off x="10345478" y="4231758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7" name="TextBox 38"/>
          <p:cNvSpPr txBox="1">
            <a:spLocks noChangeArrowheads="1"/>
          </p:cNvSpPr>
          <p:nvPr/>
        </p:nvSpPr>
        <p:spPr bwMode="auto">
          <a:xfrm>
            <a:off x="10285670" y="4687187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80" grpId="0"/>
      <p:bldP spid="81" grpId="0"/>
      <p:bldP spid="82" grpId="0"/>
      <p:bldP spid="83" grpId="0"/>
      <p:bldP spid="84" grpId="0"/>
      <p:bldP spid="88" grpId="0"/>
      <p:bldP spid="89" grpId="0"/>
      <p:bldP spid="93" grpId="0"/>
      <p:bldP spid="94" grpId="0"/>
      <p:bldP spid="95" grpId="0"/>
      <p:bldP spid="96" grpId="0"/>
      <p:bldP spid="97" grpId="0"/>
      <p:bldP spid="108" grpId="0"/>
      <p:bldP spid="109" grpId="0"/>
      <p:bldP spid="113" grpId="0"/>
      <p:bldP spid="114" grpId="0"/>
      <p:bldP spid="115" grpId="0"/>
      <p:bldP spid="116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14" y="1913860"/>
            <a:ext cx="3518160" cy="312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25 -4.44444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174" y="422423"/>
            <a:ext cx="1590675" cy="5905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17402" y="1308248"/>
            <a:ext cx="2037464" cy="2025191"/>
            <a:chOff x="1017402" y="1308248"/>
            <a:chExt cx="2037464" cy="2025191"/>
          </a:xfrm>
        </p:grpSpPr>
        <p:grpSp>
          <p:nvGrpSpPr>
            <p:cNvPr id="9" name="Group 8"/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charset="0"/>
                    <a:cs typeface="Calibri" panose="020F0502020204030204" charset="0"/>
                  </a:rPr>
                  <a:t>  17</a:t>
                </a:r>
                <a:endParaRPr lang="en-US" sz="44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charset="0"/>
                    <a:cs typeface="Calibri" panose="020F0502020204030204" charset="0"/>
                  </a:rPr>
                  <a:t>    5</a:t>
                </a:r>
                <a:endParaRPr lang="en-US" sz="44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charset="0"/>
                    <a:cs typeface="Calibri" panose="020F0502020204030204" charset="0"/>
                  </a:rPr>
                  <a:t>x</a:t>
                </a:r>
                <a:endParaRPr lang="en-US" sz="32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446247" y="2563998"/>
              <a:ext cx="977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55</a:t>
              </a:r>
              <a:endParaRPr lang="en-US" sz="44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328268" y="1450920"/>
            <a:ext cx="1730885" cy="2806469"/>
            <a:chOff x="7328268" y="1450920"/>
            <a:chExt cx="1730885" cy="2806469"/>
          </a:xfrm>
        </p:grpSpPr>
        <p:sp>
          <p:nvSpPr>
            <p:cNvPr id="16" name="TextBox 43"/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7" name="TextBox 49"/>
            <p:cNvSpPr txBox="1">
              <a:spLocks noChangeArrowheads="1"/>
            </p:cNvSpPr>
            <p:nvPr/>
          </p:nvSpPr>
          <p:spPr bwMode="auto">
            <a:xfrm>
              <a:off x="7495067" y="1450920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86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grpSp>
          <p:nvGrpSpPr>
            <p:cNvPr id="18" name="Group 66"/>
            <p:cNvGrpSpPr/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/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1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2" name="TextBox 39"/>
            <p:cNvSpPr txBox="1">
              <a:spLocks noChangeArrowheads="1"/>
            </p:cNvSpPr>
            <p:nvPr/>
          </p:nvSpPr>
          <p:spPr bwMode="auto">
            <a:xfrm>
              <a:off x="7511902" y="1899241"/>
              <a:ext cx="400050" cy="709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7" name="TextBox 36"/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4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9" name="TextBox 38"/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26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8"/>
            <p:cNvSpPr txBox="1">
              <a:spLocks noChangeArrowheads="1"/>
            </p:cNvSpPr>
            <p:nvPr/>
          </p:nvSpPr>
          <p:spPr bwMode="auto">
            <a:xfrm>
              <a:off x="7468042" y="2943447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24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7328268" y="3573647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8"/>
            <p:cNvSpPr txBox="1">
              <a:spLocks noChangeArrowheads="1"/>
            </p:cNvSpPr>
            <p:nvPr/>
          </p:nvSpPr>
          <p:spPr bwMode="auto">
            <a:xfrm>
              <a:off x="7744489" y="3549503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charset="0"/>
                  <a:cs typeface="Calibri" panose="020F0502020204030204" charset="0"/>
                </a:rPr>
                <a:t>2</a:t>
              </a:r>
              <a:endParaRPr lang="en-US" altLang="en-US" sz="4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2083981" y="3232298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charset="0"/>
                <a:cs typeface="Calibri" panose="020F0502020204030204" charset="0"/>
              </a:rPr>
              <a:t>?</a:t>
            </a:r>
            <a:endParaRPr lang="en-US" sz="32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8665534" y="3413051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charset="0"/>
                <a:cs typeface="Calibri" panose="020F0502020204030204" charset="0"/>
              </a:rPr>
              <a:t>?</a:t>
            </a:r>
            <a:endParaRPr lang="en-US" sz="32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2098158" y="3235842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8658446" y="3416596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</a:t>
            </a:r>
            <a:endParaRPr lang="en-US" sz="32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376856" y="2680138"/>
            <a:ext cx="420414" cy="525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charset="0"/>
                <a:cs typeface="Calibri" panose="020F0502020204030204" charset="0"/>
              </a:rPr>
              <a:t>8</a:t>
            </a:r>
            <a:endParaRPr lang="en-US" sz="4400" b="1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4" grpId="0" bldLvl="0" animBg="1"/>
      <p:bldP spid="35" grpId="0" bldLvl="0" animBg="1"/>
      <p:bldP spid="36" grpId="0" bldLvl="0" animBg="1"/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2551814"/>
            <a:ext cx="2682567" cy="26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25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78" y="2281004"/>
            <a:ext cx="2316685" cy="27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/>
          <p:cNvSpPr/>
          <p:nvPr/>
        </p:nvSpPr>
        <p:spPr>
          <a:xfrm>
            <a:off x="2235536" y="464645"/>
            <a:ext cx="8715999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2198 0.0182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996" y="520995"/>
            <a:ext cx="11355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4. Hai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ô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tô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mỗi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45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Hỏi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tất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cả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bao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nhiêu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0743" y="2413591"/>
            <a:ext cx="4400884" cy="24560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thăm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lăng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Hồ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: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45 x 2 = 90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)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: 90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sinh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996" y="520995"/>
            <a:ext cx="11355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5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Trong thùng có 28 </a:t>
            </a:r>
            <a:r>
              <a:rPr lang="vi-VN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l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nước mắm. Hỏi cần ít nhất bao nhiêu cái can loại 5</a:t>
            </a:r>
            <a:r>
              <a:rPr lang="vi-VN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l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để chứa hết lượng nước mắm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: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Ta có: 28 : 5 = 5 (dư 3)</a:t>
            </a:r>
            <a:endParaRPr lang="vi-VN" sz="36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Vậy cần ít nhất là 6 can để 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ứ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 hết lượng nước mắ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đó.</a:t>
            </a:r>
            <a:endParaRPr lang="vi-VN" sz="36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074" name="Picture 2" descr="Nước mắm Chin-su Nam Ngư chai 750m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66" y="1871331"/>
            <a:ext cx="3742660" cy="37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07" y="2722548"/>
            <a:ext cx="2003784" cy="241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499292" y="2756786"/>
            <a:ext cx="5644707" cy="405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5 1.85185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68333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.000000" end="1567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/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trường rồi. Cảm ơn các bạn nhé! Chúng mình vào lớp học để chơi trò chơi đây</a:t>
            </a:r>
            <a:endParaRPr lang="en-US" sz="3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>
            <a:fillRect/>
          </a:stretch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1005" y="0"/>
            <a:ext cx="703875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17086" y="1636026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en-US" altLang="zh-CN" sz="3735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Thứ</a:t>
            </a:r>
            <a:r>
              <a:rPr lang="en-US" altLang="zh-CN" sz="3735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 … </a:t>
            </a:r>
            <a:r>
              <a:rPr lang="en-US" altLang="zh-CN" sz="3735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ngày</a:t>
            </a:r>
            <a:r>
              <a:rPr lang="en-US" altLang="zh-CN" sz="3735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 … </a:t>
            </a:r>
            <a:r>
              <a:rPr lang="en-US" altLang="zh-CN" sz="3735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tháng</a:t>
            </a:r>
            <a:r>
              <a:rPr lang="en-US" altLang="zh-CN" sz="3735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 … </a:t>
            </a:r>
            <a:r>
              <a:rPr lang="en-US" altLang="zh-CN" sz="3735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năm</a:t>
            </a:r>
            <a:r>
              <a:rPr lang="en-US" altLang="zh-CN" sz="3735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 20...</a:t>
            </a:r>
            <a:endParaRPr lang="zh-CN" altLang="en-US" sz="3735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42353" y="288394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charset="0"/>
                <a:ea typeface="Microsoft YaHei" panose="020B0503020204020204" charset="-122"/>
                <a:cs typeface="Calibri" panose="020F050202020403020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charset="0"/>
              <a:ea typeface="Microsoft YaHei" panose="020B0503020204020204" charset="-122"/>
              <a:cs typeface="Calibri" panose="020F0502020204030204" charset="0"/>
              <a:sym typeface="迷你简细行楷" panose="02010609000101010101" charset="-122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04535" y="3896139"/>
            <a:ext cx="2989999" cy="2759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990" y="3900489"/>
            <a:ext cx="8961897" cy="2310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7406" y="1761818"/>
            <a:ext cx="8917189" cy="106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7406" y="25401"/>
            <a:ext cx="8917189" cy="10648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endParaRPr lang="en-US" dirty="0"/>
          </a:p>
        </p:txBody>
      </p:sp>
      <p:pic>
        <p:nvPicPr>
          <p:cNvPr id="23" name="Luyện tập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/>
          <p:cNvSpPr txBox="1"/>
          <p:nvPr/>
        </p:nvSpPr>
        <p:spPr>
          <a:xfrm>
            <a:off x="1307663" y="482112"/>
            <a:ext cx="260199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735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735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46028" y="1573618"/>
          <a:ext cx="9048308" cy="1219200"/>
        </p:xfrm>
        <a:graphic>
          <a:graphicData uri="http://schemas.openxmlformats.org/drawingml/2006/table">
            <a:tbl>
              <a:tblPr/>
              <a:tblGrid>
                <a:gridCol w="4524154"/>
                <a:gridCol w="4524154"/>
              </a:tblGrid>
              <a:tr h="611372">
                <a:tc>
                  <a:txBody>
                    <a:bodyPr/>
                    <a:lstStyle/>
                    <a:p>
                      <a:pPr marL="742950" indent="-742950" algn="ctr" fontAlgn="t">
                        <a:buAutoNum type="alphaLcParenR"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20 x 3 = 60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  <a:p>
                      <a:pPr marL="0" indent="0" algn="ctr" fontAlgn="t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         50 x 2 = 100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40 x 2 = 80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30 x 3 = 90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605516" y="3498112"/>
          <a:ext cx="9048308" cy="1222744"/>
        </p:xfrm>
        <a:graphic>
          <a:graphicData uri="http://schemas.openxmlformats.org/drawingml/2006/table">
            <a:tbl>
              <a:tblPr/>
              <a:tblGrid>
                <a:gridCol w="4524154"/>
                <a:gridCol w="4524154"/>
              </a:tblGrid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b) 60 : 2 = 30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  80 : 4 = 20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     90 : 3 = 30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charset="0"/>
                          <a:cs typeface="Calibri" panose="020F0502020204030204" charset="0"/>
                        </a:rPr>
                        <a:t>100 : 5 = 20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1" name="Picture 20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03" y="2059064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442567" y="946293"/>
            <a:ext cx="1314353" cy="1415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12" y="1128166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15" y="1937562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987" y="3909130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647738" y="2994571"/>
            <a:ext cx="1314353" cy="1302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45" y="3095190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22" y="3883321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33411 0.6208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3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5763 0.6178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3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7162 0.4743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49662 0.4694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04961 0.318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12213 0.3041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3945 0.1935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01172 0.176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.000000" end="1567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</Words>
  <Application>WPS Presentation</Application>
  <PresentationFormat>Widescreen</PresentationFormat>
  <Paragraphs>159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Calibri</vt:lpstr>
      <vt:lpstr>迷你简细行楷</vt:lpstr>
      <vt:lpstr>DFPOP1-W9</vt:lpstr>
      <vt:lpstr>Times New Roman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</cp:revision>
  <dcterms:created xsi:type="dcterms:W3CDTF">2023-11-07T02:48:13Z</dcterms:created>
  <dcterms:modified xsi:type="dcterms:W3CDTF">2023-11-07T02:48:13Z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CB2987C675184008B06946A6CE8CA144_11</vt:lpwstr>
  </property>
  <property fmtid="{D5CDD505-2E9C-101B-9397-08002B2CF9AE}" pid="3" name="KSOProductBuildVer">
    <vt:lpwstr>1033-12.2.0.13266</vt:lpwstr>
  </property>
</Properties>
</file>