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11.xml"/><Relationship Id="rId5" Type="http://schemas.openxmlformats.org/officeDocument/2006/relationships/image" Target="../media/image23.png"/><Relationship Id="rId15" Type="http://schemas.openxmlformats.org/officeDocument/2006/relationships/slide" Target="slide15.xml"/><Relationship Id="rId10" Type="http://schemas.openxmlformats.org/officeDocument/2006/relationships/image" Target="../media/image30.png"/><Relationship Id="rId4" Type="http://schemas.openxmlformats.org/officeDocument/2006/relationships/slide" Target="slide16.xml"/><Relationship Id="rId9" Type="http://schemas.openxmlformats.org/officeDocument/2006/relationships/slide" Target="slide10.xml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4.png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20.jpeg"/><Relationship Id="rId5" Type="http://schemas.openxmlformats.org/officeDocument/2006/relationships/image" Target="../media/image13.GIF"/><Relationship Id="rId10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4.GIF"/><Relationship Id="rId10" Type="http://schemas.openxmlformats.org/officeDocument/2006/relationships/image" Target="../media/image13.GIF"/><Relationship Id="rId4" Type="http://schemas.openxmlformats.org/officeDocument/2006/relationships/image" Target="../media/image8.jpe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/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/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/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/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/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/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/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/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/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/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/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t="13646" b="25770"/>
          <a:stretch>
            <a:fillRect/>
          </a:stretch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4" action="ppaction://hlinksldjump"/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/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/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/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2:</a:t>
            </a:r>
          </a:p>
        </p:txBody>
      </p:sp>
      <p:pic>
        <p:nvPicPr>
          <p:cNvPr id="12" name="nvn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/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         g</a:t>
              </a: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charset="0"/>
                  <a:cs typeface="Calibri" panose="020F0502020204030204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/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          g</a:t>
              </a: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charset="0"/>
                  <a:cs typeface="Calibri" panose="020F0502020204030204" charset="0"/>
                </a:rPr>
                <a:t>?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500 – 100 = 400 (g)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</a:rPr>
                <a:t>KHỞI ĐỘNG</a:t>
              </a: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/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ĐÀN VỊT CON BỊ LẠC MẸ. HÃY GIÚP VỊT MẸ TÌM CHÚNG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/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11" name="gtchu"/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3:</a:t>
            </a:r>
          </a:p>
        </p:txBody>
      </p:sp>
      <p:pic>
        <p:nvPicPr>
          <p:cNvPr id="12" name="nvn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10" name="Picture 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/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10" name="Picture 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/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/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/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/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/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/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/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/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/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/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/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/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8" grpId="0" bldLvl="0" animBg="1"/>
      <p:bldP spid="18" grpId="1" bldLvl="0" animBg="1"/>
      <p:bldP spid="32" grpId="0"/>
      <p:bldP spid="32" grpId="1"/>
      <p:bldP spid="16" grpId="0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!</a:t>
            </a:r>
          </a:p>
        </p:txBody>
      </p:sp>
      <p:pic>
        <p:nvPicPr>
          <p:cNvPr id="9" name="nvn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/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/>
            <p:cNvPicPr/>
            <p:nvPr/>
          </p:nvPicPr>
          <p:blipFill rotWithShape="1">
            <a:blip r:embed="rId3"/>
            <a:srcRect l="8284"/>
            <a:stretch>
              <a:fillRect/>
            </a:stretch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/>
            <p:cNvPicPr/>
            <p:nvPr/>
          </p:nvPicPr>
          <p:blipFill rotWithShape="1">
            <a:blip r:embed="rId3"/>
            <a:srcRect l="17138" r="27682"/>
            <a:stretch>
              <a:fillRect/>
            </a:stretch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/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cs typeface="Calibri" panose="020F050202020403020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cs typeface="Calibri" panose="020F050202020403020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nvn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Màn hình rộng</PresentationFormat>
  <Paragraphs>81</Paragraphs>
  <Slides>26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6" baseType="lpstr">
      <vt:lpstr>#9Slide02 Noi dung dai</vt:lpstr>
      <vt:lpstr>Arial</vt:lpstr>
      <vt:lpstr>Arial-Rounded</vt:lpstr>
      <vt:lpstr>Calibri</vt:lpstr>
      <vt:lpstr>Calibri Light</vt:lpstr>
      <vt:lpstr>iCiel Crocante</vt:lpstr>
      <vt:lpstr>iCiel Panton Black</vt:lpstr>
      <vt:lpstr>Montserrat Alternates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ĐẠI NHÂN</cp:lastModifiedBy>
  <cp:revision>2</cp:revision>
  <dcterms:created xsi:type="dcterms:W3CDTF">2023-11-07T02:34:54Z</dcterms:created>
  <dcterms:modified xsi:type="dcterms:W3CDTF">2024-01-14T14:12:14Z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0D063E1FC9234ED4929CE379C5FA0156_11</vt:lpwstr>
  </property>
  <property fmtid="{D5CDD505-2E9C-101B-9397-08002B2CF9AE}" pid="3" name="KSOProductBuildVer">
    <vt:lpwstr>1033-12.2.0.13266</vt:lpwstr>
  </property>
</Properties>
</file>