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83" r:id="rId2"/>
    <p:sldMasterId id="2147483688" r:id="rId3"/>
    <p:sldMasterId id="2147483724" r:id="rId4"/>
    <p:sldMasterId id="2147483736" r:id="rId5"/>
    <p:sldMasterId id="2147483762" r:id="rId6"/>
    <p:sldMasterId id="2147483783" r:id="rId7"/>
    <p:sldMasterId id="2147483809" r:id="rId8"/>
  </p:sldMasterIdLst>
  <p:notesMasterIdLst>
    <p:notesMasterId r:id="rId20"/>
  </p:notesMasterIdLst>
  <p:sldIdLst>
    <p:sldId id="310" r:id="rId9"/>
    <p:sldId id="317" r:id="rId10"/>
    <p:sldId id="319" r:id="rId11"/>
    <p:sldId id="292" r:id="rId12"/>
    <p:sldId id="312" r:id="rId13"/>
    <p:sldId id="316" r:id="rId14"/>
    <p:sldId id="308" r:id="rId15"/>
    <p:sldId id="313" r:id="rId16"/>
    <p:sldId id="323" r:id="rId17"/>
    <p:sldId id="325" r:id="rId18"/>
    <p:sldId id="322" r:id="rId19"/>
  </p:sldIdLst>
  <p:sldSz cx="12192000" cy="6858000"/>
  <p:notesSz cx="6858000" cy="9144000"/>
  <p:defaultTextStyle>
    <a:defPPr>
      <a:defRPr lang="en-US"/>
    </a:defPPr>
    <a:lvl1pPr marL="0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3">
          <p15:clr>
            <a:srgbClr val="A4A3A4"/>
          </p15:clr>
        </p15:guide>
        <p15:guide id="2" pos="384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C5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402" y="90"/>
      </p:cViewPr>
      <p:guideLst>
        <p:guide orient="horz" pos="2123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BCABFB-264E-4402-AF2B-88551CF9B05C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41E45C-CBB5-4A0F-A1DA-BDC441FD1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402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231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3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pPr/>
              <a:t>11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3.xml"/><Relationship Id="rId7" Type="http://schemas.openxmlformats.org/officeDocument/2006/relationships/image" Target="../media/image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Master" Target="../slideMasters/slideMaster6.xml"/><Relationship Id="rId9" Type="http://schemas.openxmlformats.org/officeDocument/2006/relationships/image" Target="../media/image8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8.png"/><Relationship Id="rId5" Type="http://schemas.openxmlformats.org/officeDocument/2006/relationships/image" Target="../media/image15.png"/><Relationship Id="rId4" Type="http://schemas.openxmlformats.org/officeDocument/2006/relationships/image" Target="../media/image27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Layouts/_rels/slideLayout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0.png"/><Relationship Id="rId3" Type="http://schemas.openxmlformats.org/officeDocument/2006/relationships/image" Target="../media/image17.png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0" Type="http://schemas.openxmlformats.org/officeDocument/2006/relationships/image" Target="../media/image1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48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679074">
            <a:off x="9898896" y="1480857"/>
            <a:ext cx="354145" cy="465971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3185378" y="-245841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3359361" y="126579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 rot="8336996">
            <a:off x="5657519" y="-29632"/>
            <a:ext cx="622732" cy="63066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 rot="3778801">
            <a:off x="10821413" y="5089843"/>
            <a:ext cx="773569" cy="78321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 rot="6668499">
            <a:off x="7057480" y="5028251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 rot="-3835491">
            <a:off x="6981307" y="5268437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 rot="-6648350">
            <a:off x="11268864" y="839620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 rot="-2488733">
            <a:off x="8486723" y="32497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8822911" y="5711659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 txBox="1">
            <a:spLocks noGrp="1"/>
          </p:cNvSpPr>
          <p:nvPr>
            <p:ph type="ctrTitle"/>
          </p:nvPr>
        </p:nvSpPr>
        <p:spPr>
          <a:xfrm>
            <a:off x="2235200" y="1883133"/>
            <a:ext cx="6183600" cy="3091600"/>
          </a:xfrm>
          <a:prstGeom prst="rect">
            <a:avLst/>
          </a:prstGeom>
        </p:spPr>
        <p:txBody>
          <a:bodyPr spcFirstLastPara="1" wrap="square" lIns="91420" tIns="91420" rIns="91420" bIns="9142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21" name="Google Shape;21;p2"/>
          <p:cNvSpPr/>
          <p:nvPr/>
        </p:nvSpPr>
        <p:spPr>
          <a:xfrm rot="-10736906">
            <a:off x="11212785" y="3167617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 rot="-9528265">
            <a:off x="11299227" y="3644049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1164699" y="465468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7680016" y="212721"/>
            <a:ext cx="1295007" cy="134931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 rot="3741321">
            <a:off x="7687471" y="-122842"/>
            <a:ext cx="729815" cy="747164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-357271" y="1820668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441509" y="2734915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 rot="10592599">
            <a:off x="4122317" y="5939933"/>
            <a:ext cx="1453867" cy="1079975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-7924870">
            <a:off x="453285" y="4043908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 rot="-1232320">
            <a:off x="1210797" y="3882976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 rot="5969070">
            <a:off x="1301479" y="5810309"/>
            <a:ext cx="1100183" cy="111420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 rot="1319022">
            <a:off x="-153691" y="1857697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2961165" y="-283199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 rot="-10076712">
            <a:off x="11034692" y="3267536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 rot="-9290225">
            <a:off x="7423049" y="320277"/>
            <a:ext cx="1258563" cy="1383952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 rot="831654">
            <a:off x="3809565" y="5545545"/>
            <a:ext cx="1587353" cy="142514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 rot="-1232584">
            <a:off x="1274925" y="4103424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 rot="-2062504">
            <a:off x="665849" y="3776935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979117" y="536425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 rot="-7406387">
            <a:off x="1340107" y="5900505"/>
            <a:ext cx="813172" cy="1250032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8615047" y="5878322"/>
            <a:ext cx="1271608" cy="1144039"/>
          </a:xfrm>
          <a:custGeom>
            <a:avLst/>
            <a:gdLst/>
            <a:ahLst/>
            <a:cxnLst/>
            <a:rect l="l" t="t" r="r" b="b"/>
            <a:pathLst>
              <a:path w="35137" h="31612" extrusionOk="0">
                <a:moveTo>
                  <a:pt x="18405" y="3287"/>
                </a:moveTo>
                <a:lnTo>
                  <a:pt x="18166" y="3347"/>
                </a:lnTo>
                <a:lnTo>
                  <a:pt x="18166" y="3407"/>
                </a:lnTo>
                <a:lnTo>
                  <a:pt x="18106" y="3466"/>
                </a:lnTo>
                <a:lnTo>
                  <a:pt x="18225" y="3646"/>
                </a:lnTo>
                <a:lnTo>
                  <a:pt x="18464" y="3944"/>
                </a:lnTo>
                <a:lnTo>
                  <a:pt x="18942" y="4183"/>
                </a:lnTo>
                <a:lnTo>
                  <a:pt x="19241" y="4423"/>
                </a:lnTo>
                <a:lnTo>
                  <a:pt x="19660" y="4781"/>
                </a:lnTo>
                <a:lnTo>
                  <a:pt x="19899" y="4901"/>
                </a:lnTo>
                <a:lnTo>
                  <a:pt x="20138" y="5020"/>
                </a:lnTo>
                <a:lnTo>
                  <a:pt x="20317" y="5020"/>
                </a:lnTo>
                <a:lnTo>
                  <a:pt x="20496" y="4960"/>
                </a:lnTo>
                <a:lnTo>
                  <a:pt x="20556" y="4781"/>
                </a:lnTo>
                <a:lnTo>
                  <a:pt x="20556" y="4542"/>
                </a:lnTo>
                <a:lnTo>
                  <a:pt x="20436" y="4363"/>
                </a:lnTo>
                <a:lnTo>
                  <a:pt x="20257" y="4183"/>
                </a:lnTo>
                <a:lnTo>
                  <a:pt x="19839" y="3825"/>
                </a:lnTo>
                <a:lnTo>
                  <a:pt x="19540" y="3646"/>
                </a:lnTo>
                <a:lnTo>
                  <a:pt x="19062" y="3407"/>
                </a:lnTo>
                <a:lnTo>
                  <a:pt x="18703" y="3347"/>
                </a:lnTo>
                <a:lnTo>
                  <a:pt x="18405" y="3287"/>
                </a:lnTo>
                <a:close/>
                <a:moveTo>
                  <a:pt x="28384" y="5677"/>
                </a:moveTo>
                <a:lnTo>
                  <a:pt x="27009" y="5737"/>
                </a:lnTo>
                <a:lnTo>
                  <a:pt x="26053" y="5857"/>
                </a:lnTo>
                <a:lnTo>
                  <a:pt x="25575" y="5916"/>
                </a:lnTo>
                <a:lnTo>
                  <a:pt x="25277" y="5916"/>
                </a:lnTo>
                <a:lnTo>
                  <a:pt x="26053" y="6155"/>
                </a:lnTo>
                <a:lnTo>
                  <a:pt x="26770" y="6275"/>
                </a:lnTo>
                <a:lnTo>
                  <a:pt x="27547" y="6335"/>
                </a:lnTo>
                <a:lnTo>
                  <a:pt x="29041" y="6335"/>
                </a:lnTo>
                <a:lnTo>
                  <a:pt x="29400" y="6275"/>
                </a:lnTo>
                <a:lnTo>
                  <a:pt x="29579" y="6275"/>
                </a:lnTo>
                <a:lnTo>
                  <a:pt x="29639" y="6215"/>
                </a:lnTo>
                <a:lnTo>
                  <a:pt x="29758" y="6096"/>
                </a:lnTo>
                <a:lnTo>
                  <a:pt x="29878" y="5916"/>
                </a:lnTo>
                <a:lnTo>
                  <a:pt x="29878" y="5857"/>
                </a:lnTo>
                <a:lnTo>
                  <a:pt x="29878" y="5797"/>
                </a:lnTo>
                <a:lnTo>
                  <a:pt x="29818" y="5737"/>
                </a:lnTo>
                <a:lnTo>
                  <a:pt x="29698" y="5737"/>
                </a:lnTo>
                <a:lnTo>
                  <a:pt x="28384" y="5677"/>
                </a:lnTo>
                <a:close/>
                <a:moveTo>
                  <a:pt x="21512" y="4781"/>
                </a:moveTo>
                <a:lnTo>
                  <a:pt x="21213" y="4841"/>
                </a:lnTo>
                <a:lnTo>
                  <a:pt x="20914" y="4960"/>
                </a:lnTo>
                <a:lnTo>
                  <a:pt x="20675" y="5080"/>
                </a:lnTo>
                <a:lnTo>
                  <a:pt x="20496" y="5379"/>
                </a:lnTo>
                <a:lnTo>
                  <a:pt x="20377" y="5558"/>
                </a:lnTo>
                <a:lnTo>
                  <a:pt x="20436" y="5737"/>
                </a:lnTo>
                <a:lnTo>
                  <a:pt x="20556" y="5857"/>
                </a:lnTo>
                <a:lnTo>
                  <a:pt x="20914" y="6036"/>
                </a:lnTo>
                <a:lnTo>
                  <a:pt x="21333" y="6275"/>
                </a:lnTo>
                <a:lnTo>
                  <a:pt x="21631" y="6454"/>
                </a:lnTo>
                <a:lnTo>
                  <a:pt x="21870" y="6753"/>
                </a:lnTo>
                <a:lnTo>
                  <a:pt x="22109" y="6992"/>
                </a:lnTo>
                <a:lnTo>
                  <a:pt x="22408" y="7171"/>
                </a:lnTo>
                <a:lnTo>
                  <a:pt x="22647" y="7291"/>
                </a:lnTo>
                <a:lnTo>
                  <a:pt x="22946" y="7291"/>
                </a:lnTo>
                <a:lnTo>
                  <a:pt x="23305" y="7171"/>
                </a:lnTo>
                <a:lnTo>
                  <a:pt x="23663" y="6872"/>
                </a:lnTo>
                <a:lnTo>
                  <a:pt x="23842" y="6574"/>
                </a:lnTo>
                <a:lnTo>
                  <a:pt x="23962" y="6275"/>
                </a:lnTo>
                <a:lnTo>
                  <a:pt x="24022" y="5976"/>
                </a:lnTo>
                <a:lnTo>
                  <a:pt x="24022" y="5677"/>
                </a:lnTo>
                <a:lnTo>
                  <a:pt x="23902" y="5379"/>
                </a:lnTo>
                <a:lnTo>
                  <a:pt x="23663" y="5199"/>
                </a:lnTo>
                <a:lnTo>
                  <a:pt x="23424" y="5020"/>
                </a:lnTo>
                <a:lnTo>
                  <a:pt x="23066" y="4901"/>
                </a:lnTo>
                <a:lnTo>
                  <a:pt x="22528" y="4841"/>
                </a:lnTo>
                <a:lnTo>
                  <a:pt x="21870" y="4781"/>
                </a:lnTo>
                <a:close/>
                <a:moveTo>
                  <a:pt x="6573" y="7888"/>
                </a:moveTo>
                <a:lnTo>
                  <a:pt x="6334" y="7948"/>
                </a:lnTo>
                <a:lnTo>
                  <a:pt x="6215" y="8068"/>
                </a:lnTo>
                <a:lnTo>
                  <a:pt x="6095" y="8187"/>
                </a:lnTo>
                <a:lnTo>
                  <a:pt x="6035" y="8366"/>
                </a:lnTo>
                <a:lnTo>
                  <a:pt x="6035" y="8546"/>
                </a:lnTo>
                <a:lnTo>
                  <a:pt x="6095" y="8665"/>
                </a:lnTo>
                <a:lnTo>
                  <a:pt x="6215" y="8785"/>
                </a:lnTo>
                <a:lnTo>
                  <a:pt x="6334" y="8844"/>
                </a:lnTo>
                <a:lnTo>
                  <a:pt x="6573" y="8785"/>
                </a:lnTo>
                <a:lnTo>
                  <a:pt x="6693" y="8665"/>
                </a:lnTo>
                <a:lnTo>
                  <a:pt x="6812" y="8546"/>
                </a:lnTo>
                <a:lnTo>
                  <a:pt x="6872" y="8366"/>
                </a:lnTo>
                <a:lnTo>
                  <a:pt x="6872" y="8187"/>
                </a:lnTo>
                <a:lnTo>
                  <a:pt x="6812" y="8068"/>
                </a:lnTo>
                <a:lnTo>
                  <a:pt x="6693" y="7948"/>
                </a:lnTo>
                <a:lnTo>
                  <a:pt x="6573" y="7888"/>
                </a:lnTo>
                <a:close/>
                <a:moveTo>
                  <a:pt x="20974" y="6753"/>
                </a:moveTo>
                <a:lnTo>
                  <a:pt x="20436" y="6992"/>
                </a:lnTo>
                <a:lnTo>
                  <a:pt x="19600" y="7470"/>
                </a:lnTo>
                <a:lnTo>
                  <a:pt x="18584" y="8068"/>
                </a:lnTo>
                <a:lnTo>
                  <a:pt x="17508" y="8785"/>
                </a:lnTo>
                <a:lnTo>
                  <a:pt x="16552" y="9561"/>
                </a:lnTo>
                <a:lnTo>
                  <a:pt x="16134" y="9980"/>
                </a:lnTo>
                <a:lnTo>
                  <a:pt x="15835" y="10338"/>
                </a:lnTo>
                <a:lnTo>
                  <a:pt x="15596" y="10697"/>
                </a:lnTo>
                <a:lnTo>
                  <a:pt x="15477" y="10996"/>
                </a:lnTo>
                <a:lnTo>
                  <a:pt x="15477" y="11294"/>
                </a:lnTo>
                <a:lnTo>
                  <a:pt x="15536" y="11414"/>
                </a:lnTo>
                <a:lnTo>
                  <a:pt x="15596" y="11533"/>
                </a:lnTo>
                <a:lnTo>
                  <a:pt x="15716" y="11474"/>
                </a:lnTo>
                <a:lnTo>
                  <a:pt x="15895" y="11354"/>
                </a:lnTo>
                <a:lnTo>
                  <a:pt x="16492" y="10876"/>
                </a:lnTo>
                <a:lnTo>
                  <a:pt x="18285" y="9263"/>
                </a:lnTo>
                <a:lnTo>
                  <a:pt x="20018" y="7590"/>
                </a:lnTo>
                <a:lnTo>
                  <a:pt x="20675" y="6992"/>
                </a:lnTo>
                <a:lnTo>
                  <a:pt x="20974" y="6753"/>
                </a:lnTo>
                <a:close/>
                <a:moveTo>
                  <a:pt x="6513" y="10816"/>
                </a:moveTo>
                <a:lnTo>
                  <a:pt x="6334" y="10876"/>
                </a:lnTo>
                <a:lnTo>
                  <a:pt x="6155" y="10996"/>
                </a:lnTo>
                <a:lnTo>
                  <a:pt x="6095" y="11175"/>
                </a:lnTo>
                <a:lnTo>
                  <a:pt x="6095" y="11354"/>
                </a:lnTo>
                <a:lnTo>
                  <a:pt x="6155" y="11533"/>
                </a:lnTo>
                <a:lnTo>
                  <a:pt x="6274" y="11653"/>
                </a:lnTo>
                <a:lnTo>
                  <a:pt x="6633" y="11653"/>
                </a:lnTo>
                <a:lnTo>
                  <a:pt x="6812" y="11533"/>
                </a:lnTo>
                <a:lnTo>
                  <a:pt x="6932" y="11414"/>
                </a:lnTo>
                <a:lnTo>
                  <a:pt x="6991" y="11294"/>
                </a:lnTo>
                <a:lnTo>
                  <a:pt x="7051" y="11115"/>
                </a:lnTo>
                <a:lnTo>
                  <a:pt x="6991" y="10996"/>
                </a:lnTo>
                <a:lnTo>
                  <a:pt x="6932" y="10876"/>
                </a:lnTo>
                <a:lnTo>
                  <a:pt x="6752" y="10816"/>
                </a:lnTo>
                <a:close/>
                <a:moveTo>
                  <a:pt x="22588" y="8127"/>
                </a:moveTo>
                <a:lnTo>
                  <a:pt x="22588" y="8904"/>
                </a:lnTo>
                <a:lnTo>
                  <a:pt x="22588" y="10398"/>
                </a:lnTo>
                <a:lnTo>
                  <a:pt x="22647" y="11175"/>
                </a:lnTo>
                <a:lnTo>
                  <a:pt x="22767" y="11832"/>
                </a:lnTo>
                <a:lnTo>
                  <a:pt x="22886" y="12071"/>
                </a:lnTo>
                <a:lnTo>
                  <a:pt x="23006" y="12250"/>
                </a:lnTo>
                <a:lnTo>
                  <a:pt x="23125" y="12370"/>
                </a:lnTo>
                <a:lnTo>
                  <a:pt x="23305" y="12370"/>
                </a:lnTo>
                <a:lnTo>
                  <a:pt x="23484" y="12250"/>
                </a:lnTo>
                <a:lnTo>
                  <a:pt x="23544" y="12071"/>
                </a:lnTo>
                <a:lnTo>
                  <a:pt x="23305" y="11055"/>
                </a:lnTo>
                <a:lnTo>
                  <a:pt x="23006" y="10099"/>
                </a:lnTo>
                <a:lnTo>
                  <a:pt x="22767" y="9083"/>
                </a:lnTo>
                <a:lnTo>
                  <a:pt x="22588" y="8127"/>
                </a:lnTo>
                <a:close/>
                <a:moveTo>
                  <a:pt x="4183" y="12549"/>
                </a:moveTo>
                <a:lnTo>
                  <a:pt x="3944" y="12609"/>
                </a:lnTo>
                <a:lnTo>
                  <a:pt x="3765" y="12728"/>
                </a:lnTo>
                <a:lnTo>
                  <a:pt x="3645" y="12908"/>
                </a:lnTo>
                <a:lnTo>
                  <a:pt x="3526" y="13147"/>
                </a:lnTo>
                <a:lnTo>
                  <a:pt x="3526" y="13386"/>
                </a:lnTo>
                <a:lnTo>
                  <a:pt x="3585" y="13565"/>
                </a:lnTo>
                <a:lnTo>
                  <a:pt x="3705" y="13685"/>
                </a:lnTo>
                <a:lnTo>
                  <a:pt x="3944" y="13744"/>
                </a:lnTo>
                <a:lnTo>
                  <a:pt x="4183" y="13685"/>
                </a:lnTo>
                <a:lnTo>
                  <a:pt x="4362" y="13565"/>
                </a:lnTo>
                <a:lnTo>
                  <a:pt x="4482" y="13386"/>
                </a:lnTo>
                <a:lnTo>
                  <a:pt x="4601" y="13147"/>
                </a:lnTo>
                <a:lnTo>
                  <a:pt x="4601" y="12908"/>
                </a:lnTo>
                <a:lnTo>
                  <a:pt x="4541" y="12728"/>
                </a:lnTo>
                <a:lnTo>
                  <a:pt x="4422" y="12609"/>
                </a:lnTo>
                <a:lnTo>
                  <a:pt x="4183" y="12549"/>
                </a:lnTo>
                <a:close/>
                <a:moveTo>
                  <a:pt x="6752" y="14700"/>
                </a:moveTo>
                <a:lnTo>
                  <a:pt x="6573" y="14760"/>
                </a:lnTo>
                <a:lnTo>
                  <a:pt x="6454" y="14760"/>
                </a:lnTo>
                <a:lnTo>
                  <a:pt x="6334" y="14880"/>
                </a:lnTo>
                <a:lnTo>
                  <a:pt x="6215" y="15059"/>
                </a:lnTo>
                <a:lnTo>
                  <a:pt x="6155" y="15298"/>
                </a:lnTo>
                <a:lnTo>
                  <a:pt x="6215" y="15597"/>
                </a:lnTo>
                <a:lnTo>
                  <a:pt x="6394" y="15776"/>
                </a:lnTo>
                <a:lnTo>
                  <a:pt x="6573" y="15896"/>
                </a:lnTo>
                <a:lnTo>
                  <a:pt x="6693" y="15896"/>
                </a:lnTo>
                <a:lnTo>
                  <a:pt x="6812" y="15836"/>
                </a:lnTo>
                <a:lnTo>
                  <a:pt x="6991" y="15776"/>
                </a:lnTo>
                <a:lnTo>
                  <a:pt x="7111" y="15656"/>
                </a:lnTo>
                <a:lnTo>
                  <a:pt x="7230" y="15477"/>
                </a:lnTo>
                <a:lnTo>
                  <a:pt x="7290" y="15298"/>
                </a:lnTo>
                <a:lnTo>
                  <a:pt x="7290" y="15119"/>
                </a:lnTo>
                <a:lnTo>
                  <a:pt x="7171" y="14999"/>
                </a:lnTo>
                <a:lnTo>
                  <a:pt x="7111" y="14880"/>
                </a:lnTo>
                <a:lnTo>
                  <a:pt x="6932" y="14760"/>
                </a:lnTo>
                <a:lnTo>
                  <a:pt x="6752" y="14700"/>
                </a:lnTo>
                <a:close/>
                <a:moveTo>
                  <a:pt x="3167" y="15597"/>
                </a:moveTo>
                <a:lnTo>
                  <a:pt x="2988" y="15716"/>
                </a:lnTo>
                <a:lnTo>
                  <a:pt x="2809" y="15836"/>
                </a:lnTo>
                <a:lnTo>
                  <a:pt x="2749" y="16135"/>
                </a:lnTo>
                <a:lnTo>
                  <a:pt x="2689" y="16314"/>
                </a:lnTo>
                <a:lnTo>
                  <a:pt x="2749" y="16493"/>
                </a:lnTo>
                <a:lnTo>
                  <a:pt x="2868" y="16553"/>
                </a:lnTo>
                <a:lnTo>
                  <a:pt x="3048" y="16613"/>
                </a:lnTo>
                <a:lnTo>
                  <a:pt x="3227" y="16613"/>
                </a:lnTo>
                <a:lnTo>
                  <a:pt x="3406" y="16553"/>
                </a:lnTo>
                <a:lnTo>
                  <a:pt x="3526" y="16493"/>
                </a:lnTo>
                <a:lnTo>
                  <a:pt x="3645" y="16314"/>
                </a:lnTo>
                <a:lnTo>
                  <a:pt x="3705" y="16015"/>
                </a:lnTo>
                <a:lnTo>
                  <a:pt x="3645" y="15836"/>
                </a:lnTo>
                <a:lnTo>
                  <a:pt x="3526" y="15716"/>
                </a:lnTo>
                <a:lnTo>
                  <a:pt x="3346" y="15597"/>
                </a:lnTo>
                <a:close/>
                <a:moveTo>
                  <a:pt x="8186" y="17688"/>
                </a:moveTo>
                <a:lnTo>
                  <a:pt x="8067" y="17748"/>
                </a:lnTo>
                <a:lnTo>
                  <a:pt x="7947" y="17808"/>
                </a:lnTo>
                <a:lnTo>
                  <a:pt x="7828" y="17987"/>
                </a:lnTo>
                <a:lnTo>
                  <a:pt x="7768" y="18166"/>
                </a:lnTo>
                <a:lnTo>
                  <a:pt x="7708" y="18405"/>
                </a:lnTo>
                <a:lnTo>
                  <a:pt x="7768" y="18584"/>
                </a:lnTo>
                <a:lnTo>
                  <a:pt x="7828" y="18764"/>
                </a:lnTo>
                <a:lnTo>
                  <a:pt x="7947" y="18824"/>
                </a:lnTo>
                <a:lnTo>
                  <a:pt x="8127" y="18824"/>
                </a:lnTo>
                <a:lnTo>
                  <a:pt x="8366" y="18764"/>
                </a:lnTo>
                <a:lnTo>
                  <a:pt x="8545" y="18644"/>
                </a:lnTo>
                <a:lnTo>
                  <a:pt x="8724" y="18525"/>
                </a:lnTo>
                <a:lnTo>
                  <a:pt x="8844" y="18465"/>
                </a:lnTo>
                <a:lnTo>
                  <a:pt x="8904" y="18345"/>
                </a:lnTo>
                <a:lnTo>
                  <a:pt x="8904" y="18286"/>
                </a:lnTo>
                <a:lnTo>
                  <a:pt x="8904" y="18166"/>
                </a:lnTo>
                <a:lnTo>
                  <a:pt x="8844" y="17927"/>
                </a:lnTo>
                <a:lnTo>
                  <a:pt x="8665" y="17808"/>
                </a:lnTo>
                <a:lnTo>
                  <a:pt x="8426" y="17688"/>
                </a:lnTo>
                <a:close/>
                <a:moveTo>
                  <a:pt x="5258" y="18883"/>
                </a:moveTo>
                <a:lnTo>
                  <a:pt x="5079" y="18943"/>
                </a:lnTo>
                <a:lnTo>
                  <a:pt x="4900" y="19063"/>
                </a:lnTo>
                <a:lnTo>
                  <a:pt x="4840" y="19242"/>
                </a:lnTo>
                <a:lnTo>
                  <a:pt x="4840" y="19421"/>
                </a:lnTo>
                <a:lnTo>
                  <a:pt x="4840" y="19600"/>
                </a:lnTo>
                <a:lnTo>
                  <a:pt x="4900" y="19780"/>
                </a:lnTo>
                <a:lnTo>
                  <a:pt x="5019" y="19959"/>
                </a:lnTo>
                <a:lnTo>
                  <a:pt x="5139" y="20019"/>
                </a:lnTo>
                <a:lnTo>
                  <a:pt x="5318" y="19959"/>
                </a:lnTo>
                <a:lnTo>
                  <a:pt x="5497" y="19839"/>
                </a:lnTo>
                <a:lnTo>
                  <a:pt x="5617" y="19660"/>
                </a:lnTo>
                <a:lnTo>
                  <a:pt x="5677" y="19421"/>
                </a:lnTo>
                <a:lnTo>
                  <a:pt x="5677" y="19182"/>
                </a:lnTo>
                <a:lnTo>
                  <a:pt x="5617" y="19003"/>
                </a:lnTo>
                <a:lnTo>
                  <a:pt x="5497" y="18883"/>
                </a:lnTo>
                <a:close/>
                <a:moveTo>
                  <a:pt x="7768" y="21094"/>
                </a:moveTo>
                <a:lnTo>
                  <a:pt x="7589" y="21214"/>
                </a:lnTo>
                <a:lnTo>
                  <a:pt x="7529" y="21393"/>
                </a:lnTo>
                <a:lnTo>
                  <a:pt x="7529" y="21572"/>
                </a:lnTo>
                <a:lnTo>
                  <a:pt x="7529" y="21692"/>
                </a:lnTo>
                <a:lnTo>
                  <a:pt x="7589" y="21871"/>
                </a:lnTo>
                <a:lnTo>
                  <a:pt x="7708" y="21931"/>
                </a:lnTo>
                <a:lnTo>
                  <a:pt x="7828" y="21931"/>
                </a:lnTo>
                <a:lnTo>
                  <a:pt x="8067" y="21752"/>
                </a:lnTo>
                <a:lnTo>
                  <a:pt x="8246" y="21453"/>
                </a:lnTo>
                <a:lnTo>
                  <a:pt x="8306" y="21333"/>
                </a:lnTo>
                <a:lnTo>
                  <a:pt x="8306" y="21214"/>
                </a:lnTo>
                <a:lnTo>
                  <a:pt x="8186" y="21094"/>
                </a:lnTo>
                <a:close/>
                <a:moveTo>
                  <a:pt x="11354" y="21991"/>
                </a:moveTo>
                <a:lnTo>
                  <a:pt x="11114" y="22050"/>
                </a:lnTo>
                <a:lnTo>
                  <a:pt x="10995" y="22110"/>
                </a:lnTo>
                <a:lnTo>
                  <a:pt x="10875" y="22289"/>
                </a:lnTo>
                <a:lnTo>
                  <a:pt x="10816" y="22409"/>
                </a:lnTo>
                <a:lnTo>
                  <a:pt x="10816" y="22588"/>
                </a:lnTo>
                <a:lnTo>
                  <a:pt x="10816" y="22767"/>
                </a:lnTo>
                <a:lnTo>
                  <a:pt x="10935" y="22887"/>
                </a:lnTo>
                <a:lnTo>
                  <a:pt x="11114" y="22947"/>
                </a:lnTo>
                <a:lnTo>
                  <a:pt x="11354" y="22947"/>
                </a:lnTo>
                <a:lnTo>
                  <a:pt x="11473" y="22827"/>
                </a:lnTo>
                <a:lnTo>
                  <a:pt x="11593" y="22708"/>
                </a:lnTo>
                <a:lnTo>
                  <a:pt x="11652" y="22528"/>
                </a:lnTo>
                <a:lnTo>
                  <a:pt x="11652" y="22349"/>
                </a:lnTo>
                <a:lnTo>
                  <a:pt x="11593" y="22170"/>
                </a:lnTo>
                <a:lnTo>
                  <a:pt x="11533" y="22050"/>
                </a:lnTo>
                <a:lnTo>
                  <a:pt x="11354" y="21991"/>
                </a:lnTo>
                <a:close/>
                <a:moveTo>
                  <a:pt x="5079" y="21871"/>
                </a:moveTo>
                <a:lnTo>
                  <a:pt x="4840" y="21931"/>
                </a:lnTo>
                <a:lnTo>
                  <a:pt x="4721" y="21991"/>
                </a:lnTo>
                <a:lnTo>
                  <a:pt x="4601" y="22170"/>
                </a:lnTo>
                <a:lnTo>
                  <a:pt x="4482" y="22349"/>
                </a:lnTo>
                <a:lnTo>
                  <a:pt x="4482" y="22528"/>
                </a:lnTo>
                <a:lnTo>
                  <a:pt x="4482" y="22708"/>
                </a:lnTo>
                <a:lnTo>
                  <a:pt x="4601" y="22827"/>
                </a:lnTo>
                <a:lnTo>
                  <a:pt x="4661" y="22947"/>
                </a:lnTo>
                <a:lnTo>
                  <a:pt x="4840" y="23006"/>
                </a:lnTo>
                <a:lnTo>
                  <a:pt x="4960" y="23066"/>
                </a:lnTo>
                <a:lnTo>
                  <a:pt x="5079" y="23066"/>
                </a:lnTo>
                <a:lnTo>
                  <a:pt x="5199" y="23006"/>
                </a:lnTo>
                <a:lnTo>
                  <a:pt x="5378" y="22827"/>
                </a:lnTo>
                <a:lnTo>
                  <a:pt x="5497" y="22588"/>
                </a:lnTo>
                <a:lnTo>
                  <a:pt x="5557" y="22349"/>
                </a:lnTo>
                <a:lnTo>
                  <a:pt x="5497" y="22110"/>
                </a:lnTo>
                <a:lnTo>
                  <a:pt x="5318" y="21931"/>
                </a:lnTo>
                <a:lnTo>
                  <a:pt x="5199" y="21871"/>
                </a:lnTo>
                <a:close/>
                <a:moveTo>
                  <a:pt x="7171" y="24919"/>
                </a:moveTo>
                <a:lnTo>
                  <a:pt x="6932" y="25038"/>
                </a:lnTo>
                <a:lnTo>
                  <a:pt x="6812" y="25217"/>
                </a:lnTo>
                <a:lnTo>
                  <a:pt x="6752" y="25397"/>
                </a:lnTo>
                <a:lnTo>
                  <a:pt x="6752" y="25636"/>
                </a:lnTo>
                <a:lnTo>
                  <a:pt x="6812" y="25815"/>
                </a:lnTo>
                <a:lnTo>
                  <a:pt x="6932" y="25934"/>
                </a:lnTo>
                <a:lnTo>
                  <a:pt x="7111" y="25994"/>
                </a:lnTo>
                <a:lnTo>
                  <a:pt x="7350" y="25934"/>
                </a:lnTo>
                <a:lnTo>
                  <a:pt x="7469" y="25815"/>
                </a:lnTo>
                <a:lnTo>
                  <a:pt x="7529" y="25695"/>
                </a:lnTo>
                <a:lnTo>
                  <a:pt x="7589" y="25516"/>
                </a:lnTo>
                <a:lnTo>
                  <a:pt x="7589" y="25337"/>
                </a:lnTo>
                <a:lnTo>
                  <a:pt x="7529" y="25158"/>
                </a:lnTo>
                <a:lnTo>
                  <a:pt x="7469" y="25038"/>
                </a:lnTo>
                <a:lnTo>
                  <a:pt x="7350" y="24978"/>
                </a:lnTo>
                <a:lnTo>
                  <a:pt x="7171" y="24919"/>
                </a:lnTo>
                <a:close/>
                <a:moveTo>
                  <a:pt x="13684" y="25158"/>
                </a:moveTo>
                <a:lnTo>
                  <a:pt x="13445" y="25337"/>
                </a:lnTo>
                <a:lnTo>
                  <a:pt x="13266" y="25636"/>
                </a:lnTo>
                <a:lnTo>
                  <a:pt x="13206" y="25755"/>
                </a:lnTo>
                <a:lnTo>
                  <a:pt x="13266" y="25875"/>
                </a:lnTo>
                <a:lnTo>
                  <a:pt x="13325" y="25994"/>
                </a:lnTo>
                <a:lnTo>
                  <a:pt x="13564" y="25994"/>
                </a:lnTo>
                <a:lnTo>
                  <a:pt x="13744" y="25934"/>
                </a:lnTo>
                <a:lnTo>
                  <a:pt x="13863" y="25875"/>
                </a:lnTo>
                <a:lnTo>
                  <a:pt x="13983" y="25695"/>
                </a:lnTo>
                <a:lnTo>
                  <a:pt x="13983" y="25516"/>
                </a:lnTo>
                <a:lnTo>
                  <a:pt x="13983" y="25397"/>
                </a:lnTo>
                <a:lnTo>
                  <a:pt x="13923" y="25217"/>
                </a:lnTo>
                <a:lnTo>
                  <a:pt x="13803" y="25158"/>
                </a:lnTo>
                <a:close/>
                <a:moveTo>
                  <a:pt x="11114" y="25815"/>
                </a:moveTo>
                <a:lnTo>
                  <a:pt x="10875" y="25875"/>
                </a:lnTo>
                <a:lnTo>
                  <a:pt x="10756" y="25994"/>
                </a:lnTo>
                <a:lnTo>
                  <a:pt x="10636" y="26114"/>
                </a:lnTo>
                <a:lnTo>
                  <a:pt x="10577" y="26293"/>
                </a:lnTo>
                <a:lnTo>
                  <a:pt x="10577" y="26472"/>
                </a:lnTo>
                <a:lnTo>
                  <a:pt x="10577" y="26592"/>
                </a:lnTo>
                <a:lnTo>
                  <a:pt x="10696" y="26711"/>
                </a:lnTo>
                <a:lnTo>
                  <a:pt x="10875" y="26771"/>
                </a:lnTo>
                <a:lnTo>
                  <a:pt x="11114" y="26711"/>
                </a:lnTo>
                <a:lnTo>
                  <a:pt x="11234" y="26592"/>
                </a:lnTo>
                <a:lnTo>
                  <a:pt x="11354" y="26472"/>
                </a:lnTo>
                <a:lnTo>
                  <a:pt x="11413" y="26293"/>
                </a:lnTo>
                <a:lnTo>
                  <a:pt x="11413" y="26114"/>
                </a:lnTo>
                <a:lnTo>
                  <a:pt x="11413" y="25994"/>
                </a:lnTo>
                <a:lnTo>
                  <a:pt x="11294" y="25875"/>
                </a:lnTo>
                <a:lnTo>
                  <a:pt x="11114" y="25815"/>
                </a:lnTo>
                <a:close/>
                <a:moveTo>
                  <a:pt x="23364" y="26173"/>
                </a:moveTo>
                <a:lnTo>
                  <a:pt x="23245" y="26233"/>
                </a:lnTo>
                <a:lnTo>
                  <a:pt x="23125" y="26293"/>
                </a:lnTo>
                <a:lnTo>
                  <a:pt x="23066" y="26472"/>
                </a:lnTo>
                <a:lnTo>
                  <a:pt x="23066" y="26592"/>
                </a:lnTo>
                <a:lnTo>
                  <a:pt x="23066" y="26771"/>
                </a:lnTo>
                <a:lnTo>
                  <a:pt x="23185" y="26950"/>
                </a:lnTo>
                <a:lnTo>
                  <a:pt x="23364" y="27010"/>
                </a:lnTo>
                <a:lnTo>
                  <a:pt x="23484" y="27010"/>
                </a:lnTo>
                <a:lnTo>
                  <a:pt x="23663" y="26890"/>
                </a:lnTo>
                <a:lnTo>
                  <a:pt x="23723" y="26771"/>
                </a:lnTo>
                <a:lnTo>
                  <a:pt x="23842" y="26651"/>
                </a:lnTo>
                <a:lnTo>
                  <a:pt x="23842" y="26472"/>
                </a:lnTo>
                <a:lnTo>
                  <a:pt x="23783" y="26353"/>
                </a:lnTo>
                <a:lnTo>
                  <a:pt x="23663" y="26233"/>
                </a:lnTo>
                <a:lnTo>
                  <a:pt x="23484" y="26173"/>
                </a:lnTo>
                <a:close/>
                <a:moveTo>
                  <a:pt x="20795" y="26173"/>
                </a:moveTo>
                <a:lnTo>
                  <a:pt x="20675" y="26233"/>
                </a:lnTo>
                <a:lnTo>
                  <a:pt x="20556" y="26353"/>
                </a:lnTo>
                <a:lnTo>
                  <a:pt x="20436" y="26532"/>
                </a:lnTo>
                <a:lnTo>
                  <a:pt x="20377" y="26711"/>
                </a:lnTo>
                <a:lnTo>
                  <a:pt x="20436" y="26890"/>
                </a:lnTo>
                <a:lnTo>
                  <a:pt x="20496" y="27070"/>
                </a:lnTo>
                <a:lnTo>
                  <a:pt x="20616" y="27189"/>
                </a:lnTo>
                <a:lnTo>
                  <a:pt x="20914" y="27189"/>
                </a:lnTo>
                <a:lnTo>
                  <a:pt x="21034" y="27070"/>
                </a:lnTo>
                <a:lnTo>
                  <a:pt x="21094" y="26890"/>
                </a:lnTo>
                <a:lnTo>
                  <a:pt x="21153" y="26711"/>
                </a:lnTo>
                <a:lnTo>
                  <a:pt x="21153" y="26532"/>
                </a:lnTo>
                <a:lnTo>
                  <a:pt x="21034" y="26353"/>
                </a:lnTo>
                <a:lnTo>
                  <a:pt x="20914" y="26233"/>
                </a:lnTo>
                <a:lnTo>
                  <a:pt x="20795" y="26173"/>
                </a:lnTo>
                <a:close/>
                <a:moveTo>
                  <a:pt x="17329" y="27189"/>
                </a:moveTo>
                <a:lnTo>
                  <a:pt x="17090" y="27249"/>
                </a:lnTo>
                <a:lnTo>
                  <a:pt x="16971" y="27369"/>
                </a:lnTo>
                <a:lnTo>
                  <a:pt x="16851" y="27488"/>
                </a:lnTo>
                <a:lnTo>
                  <a:pt x="16731" y="27667"/>
                </a:lnTo>
                <a:lnTo>
                  <a:pt x="16731" y="27847"/>
                </a:lnTo>
                <a:lnTo>
                  <a:pt x="16791" y="28026"/>
                </a:lnTo>
                <a:lnTo>
                  <a:pt x="16911" y="28145"/>
                </a:lnTo>
                <a:lnTo>
                  <a:pt x="17090" y="28265"/>
                </a:lnTo>
                <a:lnTo>
                  <a:pt x="17329" y="28205"/>
                </a:lnTo>
                <a:lnTo>
                  <a:pt x="17508" y="28145"/>
                </a:lnTo>
                <a:lnTo>
                  <a:pt x="17628" y="27966"/>
                </a:lnTo>
                <a:lnTo>
                  <a:pt x="17688" y="27787"/>
                </a:lnTo>
                <a:lnTo>
                  <a:pt x="17688" y="27548"/>
                </a:lnTo>
                <a:lnTo>
                  <a:pt x="17628" y="27369"/>
                </a:lnTo>
                <a:lnTo>
                  <a:pt x="17508" y="27249"/>
                </a:lnTo>
                <a:lnTo>
                  <a:pt x="17329" y="27189"/>
                </a:lnTo>
                <a:close/>
                <a:moveTo>
                  <a:pt x="13624" y="27309"/>
                </a:moveTo>
                <a:lnTo>
                  <a:pt x="13445" y="27369"/>
                </a:lnTo>
                <a:lnTo>
                  <a:pt x="13325" y="27488"/>
                </a:lnTo>
                <a:lnTo>
                  <a:pt x="13266" y="27667"/>
                </a:lnTo>
                <a:lnTo>
                  <a:pt x="13206" y="27847"/>
                </a:lnTo>
                <a:lnTo>
                  <a:pt x="13206" y="28026"/>
                </a:lnTo>
                <a:lnTo>
                  <a:pt x="13266" y="28205"/>
                </a:lnTo>
                <a:lnTo>
                  <a:pt x="13385" y="28265"/>
                </a:lnTo>
                <a:lnTo>
                  <a:pt x="13505" y="28325"/>
                </a:lnTo>
                <a:lnTo>
                  <a:pt x="13744" y="28325"/>
                </a:lnTo>
                <a:lnTo>
                  <a:pt x="13863" y="28145"/>
                </a:lnTo>
                <a:lnTo>
                  <a:pt x="13983" y="28026"/>
                </a:lnTo>
                <a:lnTo>
                  <a:pt x="14043" y="27787"/>
                </a:lnTo>
                <a:lnTo>
                  <a:pt x="14043" y="27608"/>
                </a:lnTo>
                <a:lnTo>
                  <a:pt x="13923" y="27428"/>
                </a:lnTo>
                <a:lnTo>
                  <a:pt x="13803" y="27309"/>
                </a:lnTo>
                <a:close/>
                <a:moveTo>
                  <a:pt x="9202" y="27369"/>
                </a:moveTo>
                <a:lnTo>
                  <a:pt x="8963" y="27428"/>
                </a:lnTo>
                <a:lnTo>
                  <a:pt x="8784" y="27548"/>
                </a:lnTo>
                <a:lnTo>
                  <a:pt x="8605" y="27727"/>
                </a:lnTo>
                <a:lnTo>
                  <a:pt x="8545" y="27966"/>
                </a:lnTo>
                <a:lnTo>
                  <a:pt x="8545" y="28205"/>
                </a:lnTo>
                <a:lnTo>
                  <a:pt x="8605" y="28384"/>
                </a:lnTo>
                <a:lnTo>
                  <a:pt x="8724" y="28504"/>
                </a:lnTo>
                <a:lnTo>
                  <a:pt x="8963" y="28564"/>
                </a:lnTo>
                <a:lnTo>
                  <a:pt x="9202" y="28504"/>
                </a:lnTo>
                <a:lnTo>
                  <a:pt x="9382" y="28384"/>
                </a:lnTo>
                <a:lnTo>
                  <a:pt x="9561" y="28205"/>
                </a:lnTo>
                <a:lnTo>
                  <a:pt x="9621" y="27966"/>
                </a:lnTo>
                <a:lnTo>
                  <a:pt x="9621" y="27727"/>
                </a:lnTo>
                <a:lnTo>
                  <a:pt x="9561" y="27548"/>
                </a:lnTo>
                <a:lnTo>
                  <a:pt x="9441" y="27428"/>
                </a:lnTo>
                <a:lnTo>
                  <a:pt x="9202" y="27369"/>
                </a:lnTo>
                <a:close/>
                <a:moveTo>
                  <a:pt x="18763" y="28504"/>
                </a:moveTo>
                <a:lnTo>
                  <a:pt x="18644" y="28623"/>
                </a:lnTo>
                <a:lnTo>
                  <a:pt x="18524" y="28743"/>
                </a:lnTo>
                <a:lnTo>
                  <a:pt x="18464" y="28922"/>
                </a:lnTo>
                <a:lnTo>
                  <a:pt x="18464" y="29101"/>
                </a:lnTo>
                <a:lnTo>
                  <a:pt x="18524" y="29221"/>
                </a:lnTo>
                <a:lnTo>
                  <a:pt x="18644" y="29340"/>
                </a:lnTo>
                <a:lnTo>
                  <a:pt x="19002" y="29340"/>
                </a:lnTo>
                <a:lnTo>
                  <a:pt x="19122" y="29221"/>
                </a:lnTo>
                <a:lnTo>
                  <a:pt x="19241" y="29101"/>
                </a:lnTo>
                <a:lnTo>
                  <a:pt x="19301" y="28922"/>
                </a:lnTo>
                <a:lnTo>
                  <a:pt x="19301" y="28743"/>
                </a:lnTo>
                <a:lnTo>
                  <a:pt x="19241" y="28623"/>
                </a:lnTo>
                <a:lnTo>
                  <a:pt x="19122" y="28504"/>
                </a:lnTo>
                <a:close/>
                <a:moveTo>
                  <a:pt x="20556" y="1196"/>
                </a:moveTo>
                <a:lnTo>
                  <a:pt x="21153" y="1255"/>
                </a:lnTo>
                <a:lnTo>
                  <a:pt x="22289" y="1375"/>
                </a:lnTo>
                <a:lnTo>
                  <a:pt x="23424" y="1614"/>
                </a:lnTo>
                <a:lnTo>
                  <a:pt x="24500" y="1973"/>
                </a:lnTo>
                <a:lnTo>
                  <a:pt x="23603" y="2929"/>
                </a:lnTo>
                <a:lnTo>
                  <a:pt x="23066" y="3526"/>
                </a:lnTo>
                <a:lnTo>
                  <a:pt x="22886" y="3765"/>
                </a:lnTo>
                <a:lnTo>
                  <a:pt x="22886" y="3885"/>
                </a:lnTo>
                <a:lnTo>
                  <a:pt x="23006" y="3885"/>
                </a:lnTo>
                <a:lnTo>
                  <a:pt x="23125" y="3765"/>
                </a:lnTo>
                <a:lnTo>
                  <a:pt x="23603" y="3407"/>
                </a:lnTo>
                <a:lnTo>
                  <a:pt x="24380" y="2809"/>
                </a:lnTo>
                <a:lnTo>
                  <a:pt x="24918" y="2510"/>
                </a:lnTo>
                <a:lnTo>
                  <a:pt x="25157" y="2391"/>
                </a:lnTo>
                <a:lnTo>
                  <a:pt x="25336" y="2391"/>
                </a:lnTo>
                <a:lnTo>
                  <a:pt x="25516" y="2451"/>
                </a:lnTo>
                <a:lnTo>
                  <a:pt x="25755" y="2510"/>
                </a:lnTo>
                <a:lnTo>
                  <a:pt x="26352" y="2869"/>
                </a:lnTo>
                <a:lnTo>
                  <a:pt x="27368" y="3407"/>
                </a:lnTo>
                <a:lnTo>
                  <a:pt x="28324" y="4064"/>
                </a:lnTo>
                <a:lnTo>
                  <a:pt x="29280" y="4721"/>
                </a:lnTo>
                <a:lnTo>
                  <a:pt x="30176" y="5438"/>
                </a:lnTo>
                <a:lnTo>
                  <a:pt x="30953" y="6155"/>
                </a:lnTo>
                <a:lnTo>
                  <a:pt x="31670" y="6932"/>
                </a:lnTo>
                <a:lnTo>
                  <a:pt x="32268" y="7769"/>
                </a:lnTo>
                <a:lnTo>
                  <a:pt x="32806" y="8665"/>
                </a:lnTo>
                <a:lnTo>
                  <a:pt x="33224" y="9561"/>
                </a:lnTo>
                <a:lnTo>
                  <a:pt x="33582" y="10518"/>
                </a:lnTo>
                <a:lnTo>
                  <a:pt x="33822" y="11533"/>
                </a:lnTo>
                <a:lnTo>
                  <a:pt x="33881" y="12609"/>
                </a:lnTo>
                <a:lnTo>
                  <a:pt x="33941" y="13804"/>
                </a:lnTo>
                <a:lnTo>
                  <a:pt x="33822" y="14939"/>
                </a:lnTo>
                <a:lnTo>
                  <a:pt x="33642" y="16075"/>
                </a:lnTo>
                <a:lnTo>
                  <a:pt x="33343" y="17210"/>
                </a:lnTo>
                <a:lnTo>
                  <a:pt x="32985" y="18345"/>
                </a:lnTo>
                <a:lnTo>
                  <a:pt x="32567" y="19421"/>
                </a:lnTo>
                <a:lnTo>
                  <a:pt x="32029" y="20497"/>
                </a:lnTo>
                <a:lnTo>
                  <a:pt x="31491" y="21572"/>
                </a:lnTo>
                <a:lnTo>
                  <a:pt x="30834" y="22528"/>
                </a:lnTo>
                <a:lnTo>
                  <a:pt x="30117" y="23484"/>
                </a:lnTo>
                <a:lnTo>
                  <a:pt x="29340" y="24440"/>
                </a:lnTo>
                <a:lnTo>
                  <a:pt x="28563" y="25277"/>
                </a:lnTo>
                <a:lnTo>
                  <a:pt x="27726" y="26114"/>
                </a:lnTo>
                <a:lnTo>
                  <a:pt x="26830" y="26831"/>
                </a:lnTo>
                <a:lnTo>
                  <a:pt x="25874" y="27548"/>
                </a:lnTo>
                <a:lnTo>
                  <a:pt x="24918" y="28145"/>
                </a:lnTo>
                <a:lnTo>
                  <a:pt x="23783" y="28803"/>
                </a:lnTo>
                <a:lnTo>
                  <a:pt x="22588" y="29281"/>
                </a:lnTo>
                <a:lnTo>
                  <a:pt x="21392" y="29699"/>
                </a:lnTo>
                <a:lnTo>
                  <a:pt x="20197" y="30057"/>
                </a:lnTo>
                <a:lnTo>
                  <a:pt x="18942" y="30297"/>
                </a:lnTo>
                <a:lnTo>
                  <a:pt x="17688" y="30416"/>
                </a:lnTo>
                <a:lnTo>
                  <a:pt x="16373" y="30476"/>
                </a:lnTo>
                <a:lnTo>
                  <a:pt x="15118" y="30416"/>
                </a:lnTo>
                <a:lnTo>
                  <a:pt x="15357" y="30416"/>
                </a:lnTo>
                <a:lnTo>
                  <a:pt x="15477" y="30297"/>
                </a:lnTo>
                <a:lnTo>
                  <a:pt x="15656" y="30057"/>
                </a:lnTo>
                <a:lnTo>
                  <a:pt x="15775" y="29699"/>
                </a:lnTo>
                <a:lnTo>
                  <a:pt x="15835" y="29520"/>
                </a:lnTo>
                <a:lnTo>
                  <a:pt x="15775" y="29340"/>
                </a:lnTo>
                <a:lnTo>
                  <a:pt x="15716" y="29221"/>
                </a:lnTo>
                <a:lnTo>
                  <a:pt x="15656" y="29101"/>
                </a:lnTo>
                <a:lnTo>
                  <a:pt x="15297" y="29101"/>
                </a:lnTo>
                <a:lnTo>
                  <a:pt x="15058" y="29161"/>
                </a:lnTo>
                <a:lnTo>
                  <a:pt x="14879" y="29400"/>
                </a:lnTo>
                <a:lnTo>
                  <a:pt x="14760" y="29639"/>
                </a:lnTo>
                <a:lnTo>
                  <a:pt x="14760" y="29818"/>
                </a:lnTo>
                <a:lnTo>
                  <a:pt x="14879" y="30117"/>
                </a:lnTo>
                <a:lnTo>
                  <a:pt x="14999" y="30297"/>
                </a:lnTo>
                <a:lnTo>
                  <a:pt x="15054" y="30407"/>
                </a:lnTo>
                <a:lnTo>
                  <a:pt x="15054" y="30407"/>
                </a:lnTo>
                <a:lnTo>
                  <a:pt x="13863" y="30237"/>
                </a:lnTo>
                <a:lnTo>
                  <a:pt x="12608" y="29998"/>
                </a:lnTo>
                <a:lnTo>
                  <a:pt x="11413" y="29699"/>
                </a:lnTo>
                <a:lnTo>
                  <a:pt x="10218" y="29221"/>
                </a:lnTo>
                <a:lnTo>
                  <a:pt x="9023" y="28683"/>
                </a:lnTo>
                <a:lnTo>
                  <a:pt x="7947" y="28086"/>
                </a:lnTo>
                <a:lnTo>
                  <a:pt x="6872" y="27369"/>
                </a:lnTo>
                <a:lnTo>
                  <a:pt x="5856" y="26592"/>
                </a:lnTo>
                <a:lnTo>
                  <a:pt x="5019" y="25815"/>
                </a:lnTo>
                <a:lnTo>
                  <a:pt x="4243" y="24978"/>
                </a:lnTo>
                <a:lnTo>
                  <a:pt x="3526" y="24022"/>
                </a:lnTo>
                <a:lnTo>
                  <a:pt x="2928" y="23066"/>
                </a:lnTo>
                <a:lnTo>
                  <a:pt x="2330" y="22050"/>
                </a:lnTo>
                <a:lnTo>
                  <a:pt x="1852" y="20915"/>
                </a:lnTo>
                <a:lnTo>
                  <a:pt x="1494" y="19839"/>
                </a:lnTo>
                <a:lnTo>
                  <a:pt x="1613" y="19720"/>
                </a:lnTo>
                <a:lnTo>
                  <a:pt x="1733" y="19600"/>
                </a:lnTo>
                <a:lnTo>
                  <a:pt x="1793" y="19481"/>
                </a:lnTo>
                <a:lnTo>
                  <a:pt x="1852" y="19302"/>
                </a:lnTo>
                <a:lnTo>
                  <a:pt x="1733" y="19063"/>
                </a:lnTo>
                <a:lnTo>
                  <a:pt x="1554" y="18824"/>
                </a:lnTo>
                <a:lnTo>
                  <a:pt x="1315" y="18525"/>
                </a:lnTo>
                <a:lnTo>
                  <a:pt x="1135" y="18226"/>
                </a:lnTo>
                <a:lnTo>
                  <a:pt x="1076" y="17927"/>
                </a:lnTo>
                <a:lnTo>
                  <a:pt x="1016" y="17628"/>
                </a:lnTo>
                <a:lnTo>
                  <a:pt x="1016" y="16971"/>
                </a:lnTo>
                <a:lnTo>
                  <a:pt x="1076" y="15656"/>
                </a:lnTo>
                <a:lnTo>
                  <a:pt x="1135" y="14999"/>
                </a:lnTo>
                <a:lnTo>
                  <a:pt x="1255" y="14342"/>
                </a:lnTo>
                <a:lnTo>
                  <a:pt x="1434" y="13744"/>
                </a:lnTo>
                <a:lnTo>
                  <a:pt x="1613" y="13087"/>
                </a:lnTo>
                <a:lnTo>
                  <a:pt x="2091" y="11892"/>
                </a:lnTo>
                <a:lnTo>
                  <a:pt x="2689" y="10697"/>
                </a:lnTo>
                <a:lnTo>
                  <a:pt x="2868" y="10876"/>
                </a:lnTo>
                <a:lnTo>
                  <a:pt x="3048" y="10876"/>
                </a:lnTo>
                <a:lnTo>
                  <a:pt x="3227" y="10816"/>
                </a:lnTo>
                <a:lnTo>
                  <a:pt x="3346" y="10637"/>
                </a:lnTo>
                <a:lnTo>
                  <a:pt x="3406" y="10458"/>
                </a:lnTo>
                <a:lnTo>
                  <a:pt x="3406" y="10279"/>
                </a:lnTo>
                <a:lnTo>
                  <a:pt x="3287" y="10099"/>
                </a:lnTo>
                <a:lnTo>
                  <a:pt x="3107" y="9980"/>
                </a:lnTo>
                <a:lnTo>
                  <a:pt x="3884" y="8844"/>
                </a:lnTo>
                <a:lnTo>
                  <a:pt x="4780" y="7709"/>
                </a:lnTo>
                <a:lnTo>
                  <a:pt x="5677" y="6633"/>
                </a:lnTo>
                <a:lnTo>
                  <a:pt x="6752" y="5618"/>
                </a:lnTo>
                <a:lnTo>
                  <a:pt x="7828" y="4721"/>
                </a:lnTo>
                <a:lnTo>
                  <a:pt x="8963" y="3885"/>
                </a:lnTo>
                <a:lnTo>
                  <a:pt x="10158" y="3108"/>
                </a:lnTo>
                <a:lnTo>
                  <a:pt x="11473" y="2510"/>
                </a:lnTo>
                <a:lnTo>
                  <a:pt x="12668" y="1973"/>
                </a:lnTo>
                <a:lnTo>
                  <a:pt x="13983" y="1614"/>
                </a:lnTo>
                <a:lnTo>
                  <a:pt x="14640" y="1435"/>
                </a:lnTo>
                <a:lnTo>
                  <a:pt x="15297" y="1375"/>
                </a:lnTo>
                <a:lnTo>
                  <a:pt x="15955" y="1315"/>
                </a:lnTo>
                <a:lnTo>
                  <a:pt x="16612" y="1255"/>
                </a:lnTo>
                <a:lnTo>
                  <a:pt x="17688" y="1435"/>
                </a:lnTo>
                <a:lnTo>
                  <a:pt x="19480" y="1853"/>
                </a:lnTo>
                <a:lnTo>
                  <a:pt x="21094" y="2271"/>
                </a:lnTo>
                <a:lnTo>
                  <a:pt x="21631" y="2451"/>
                </a:lnTo>
                <a:lnTo>
                  <a:pt x="21751" y="2510"/>
                </a:lnTo>
                <a:lnTo>
                  <a:pt x="21751" y="2570"/>
                </a:lnTo>
                <a:lnTo>
                  <a:pt x="21811" y="2451"/>
                </a:lnTo>
                <a:lnTo>
                  <a:pt x="21751" y="2391"/>
                </a:lnTo>
                <a:lnTo>
                  <a:pt x="21631" y="2212"/>
                </a:lnTo>
                <a:lnTo>
                  <a:pt x="21392" y="1973"/>
                </a:lnTo>
                <a:lnTo>
                  <a:pt x="21034" y="1793"/>
                </a:lnTo>
                <a:lnTo>
                  <a:pt x="20377" y="1435"/>
                </a:lnTo>
                <a:lnTo>
                  <a:pt x="19958" y="1255"/>
                </a:lnTo>
                <a:lnTo>
                  <a:pt x="20556" y="1196"/>
                </a:lnTo>
                <a:close/>
                <a:moveTo>
                  <a:pt x="20974" y="1"/>
                </a:moveTo>
                <a:lnTo>
                  <a:pt x="20377" y="60"/>
                </a:lnTo>
                <a:lnTo>
                  <a:pt x="19779" y="180"/>
                </a:lnTo>
                <a:lnTo>
                  <a:pt x="18644" y="359"/>
                </a:lnTo>
                <a:lnTo>
                  <a:pt x="17568" y="479"/>
                </a:lnTo>
                <a:lnTo>
                  <a:pt x="16373" y="538"/>
                </a:lnTo>
                <a:lnTo>
                  <a:pt x="15178" y="538"/>
                </a:lnTo>
                <a:lnTo>
                  <a:pt x="14580" y="598"/>
                </a:lnTo>
                <a:lnTo>
                  <a:pt x="13983" y="658"/>
                </a:lnTo>
                <a:lnTo>
                  <a:pt x="13385" y="777"/>
                </a:lnTo>
                <a:lnTo>
                  <a:pt x="12728" y="957"/>
                </a:lnTo>
                <a:lnTo>
                  <a:pt x="11473" y="1435"/>
                </a:lnTo>
                <a:lnTo>
                  <a:pt x="10218" y="2032"/>
                </a:lnTo>
                <a:lnTo>
                  <a:pt x="9023" y="2690"/>
                </a:lnTo>
                <a:lnTo>
                  <a:pt x="7888" y="3466"/>
                </a:lnTo>
                <a:lnTo>
                  <a:pt x="6872" y="4303"/>
                </a:lnTo>
                <a:lnTo>
                  <a:pt x="5856" y="5140"/>
                </a:lnTo>
                <a:lnTo>
                  <a:pt x="4900" y="6096"/>
                </a:lnTo>
                <a:lnTo>
                  <a:pt x="4004" y="7052"/>
                </a:lnTo>
                <a:lnTo>
                  <a:pt x="3167" y="8127"/>
                </a:lnTo>
                <a:lnTo>
                  <a:pt x="2390" y="9203"/>
                </a:lnTo>
                <a:lnTo>
                  <a:pt x="1733" y="10338"/>
                </a:lnTo>
                <a:lnTo>
                  <a:pt x="1135" y="11533"/>
                </a:lnTo>
                <a:lnTo>
                  <a:pt x="657" y="12788"/>
                </a:lnTo>
                <a:lnTo>
                  <a:pt x="299" y="14043"/>
                </a:lnTo>
                <a:lnTo>
                  <a:pt x="60" y="15298"/>
                </a:lnTo>
                <a:lnTo>
                  <a:pt x="0" y="16613"/>
                </a:lnTo>
                <a:lnTo>
                  <a:pt x="60" y="17867"/>
                </a:lnTo>
                <a:lnTo>
                  <a:pt x="239" y="19063"/>
                </a:lnTo>
                <a:lnTo>
                  <a:pt x="478" y="20317"/>
                </a:lnTo>
                <a:lnTo>
                  <a:pt x="896" y="21512"/>
                </a:lnTo>
                <a:lnTo>
                  <a:pt x="1374" y="22648"/>
                </a:lnTo>
                <a:lnTo>
                  <a:pt x="2032" y="23723"/>
                </a:lnTo>
                <a:lnTo>
                  <a:pt x="2689" y="24799"/>
                </a:lnTo>
                <a:lnTo>
                  <a:pt x="3466" y="25815"/>
                </a:lnTo>
                <a:lnTo>
                  <a:pt x="4362" y="26771"/>
                </a:lnTo>
                <a:lnTo>
                  <a:pt x="5318" y="27608"/>
                </a:lnTo>
                <a:lnTo>
                  <a:pt x="6334" y="28444"/>
                </a:lnTo>
                <a:lnTo>
                  <a:pt x="7469" y="29161"/>
                </a:lnTo>
                <a:lnTo>
                  <a:pt x="8545" y="29759"/>
                </a:lnTo>
                <a:lnTo>
                  <a:pt x="9680" y="30297"/>
                </a:lnTo>
                <a:lnTo>
                  <a:pt x="10875" y="30715"/>
                </a:lnTo>
                <a:lnTo>
                  <a:pt x="12071" y="31073"/>
                </a:lnTo>
                <a:lnTo>
                  <a:pt x="13266" y="31312"/>
                </a:lnTo>
                <a:lnTo>
                  <a:pt x="14521" y="31492"/>
                </a:lnTo>
                <a:lnTo>
                  <a:pt x="15716" y="31611"/>
                </a:lnTo>
                <a:lnTo>
                  <a:pt x="16971" y="31611"/>
                </a:lnTo>
                <a:lnTo>
                  <a:pt x="18225" y="31492"/>
                </a:lnTo>
                <a:lnTo>
                  <a:pt x="19420" y="31372"/>
                </a:lnTo>
                <a:lnTo>
                  <a:pt x="20616" y="31073"/>
                </a:lnTo>
                <a:lnTo>
                  <a:pt x="21811" y="30775"/>
                </a:lnTo>
                <a:lnTo>
                  <a:pt x="23006" y="30356"/>
                </a:lnTo>
                <a:lnTo>
                  <a:pt x="24141" y="29818"/>
                </a:lnTo>
                <a:lnTo>
                  <a:pt x="25277" y="29221"/>
                </a:lnTo>
                <a:lnTo>
                  <a:pt x="26352" y="28564"/>
                </a:lnTo>
                <a:lnTo>
                  <a:pt x="27428" y="27787"/>
                </a:lnTo>
                <a:lnTo>
                  <a:pt x="28444" y="26890"/>
                </a:lnTo>
                <a:lnTo>
                  <a:pt x="29459" y="25875"/>
                </a:lnTo>
                <a:lnTo>
                  <a:pt x="30415" y="24799"/>
                </a:lnTo>
                <a:lnTo>
                  <a:pt x="31372" y="23664"/>
                </a:lnTo>
                <a:lnTo>
                  <a:pt x="32148" y="22469"/>
                </a:lnTo>
                <a:lnTo>
                  <a:pt x="32925" y="21154"/>
                </a:lnTo>
                <a:lnTo>
                  <a:pt x="33582" y="19899"/>
                </a:lnTo>
                <a:lnTo>
                  <a:pt x="34120" y="18525"/>
                </a:lnTo>
                <a:lnTo>
                  <a:pt x="34598" y="17150"/>
                </a:lnTo>
                <a:lnTo>
                  <a:pt x="34897" y="15776"/>
                </a:lnTo>
                <a:lnTo>
                  <a:pt x="35076" y="14342"/>
                </a:lnTo>
                <a:lnTo>
                  <a:pt x="35136" y="13625"/>
                </a:lnTo>
                <a:lnTo>
                  <a:pt x="35136" y="12967"/>
                </a:lnTo>
                <a:lnTo>
                  <a:pt x="35136" y="12250"/>
                </a:lnTo>
                <a:lnTo>
                  <a:pt x="35076" y="11533"/>
                </a:lnTo>
                <a:lnTo>
                  <a:pt x="34957" y="10876"/>
                </a:lnTo>
                <a:lnTo>
                  <a:pt x="34778" y="10159"/>
                </a:lnTo>
                <a:lnTo>
                  <a:pt x="34598" y="9502"/>
                </a:lnTo>
                <a:lnTo>
                  <a:pt x="34359" y="8785"/>
                </a:lnTo>
                <a:lnTo>
                  <a:pt x="34061" y="8247"/>
                </a:lnTo>
                <a:lnTo>
                  <a:pt x="33822" y="7649"/>
                </a:lnTo>
                <a:lnTo>
                  <a:pt x="33463" y="7111"/>
                </a:lnTo>
                <a:lnTo>
                  <a:pt x="33104" y="6574"/>
                </a:lnTo>
                <a:lnTo>
                  <a:pt x="32268" y="5618"/>
                </a:lnTo>
                <a:lnTo>
                  <a:pt x="31312" y="4721"/>
                </a:lnTo>
                <a:lnTo>
                  <a:pt x="30296" y="3885"/>
                </a:lnTo>
                <a:lnTo>
                  <a:pt x="29220" y="3108"/>
                </a:lnTo>
                <a:lnTo>
                  <a:pt x="28145" y="2391"/>
                </a:lnTo>
                <a:lnTo>
                  <a:pt x="27069" y="1793"/>
                </a:lnTo>
                <a:lnTo>
                  <a:pt x="25934" y="1196"/>
                </a:lnTo>
                <a:lnTo>
                  <a:pt x="24739" y="718"/>
                </a:lnTo>
                <a:lnTo>
                  <a:pt x="23484" y="359"/>
                </a:lnTo>
                <a:lnTo>
                  <a:pt x="22827" y="180"/>
                </a:lnTo>
                <a:lnTo>
                  <a:pt x="22229" y="60"/>
                </a:lnTo>
                <a:lnTo>
                  <a:pt x="2157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42" name="Google Shape;42;p2"/>
          <p:cNvSpPr/>
          <p:nvPr/>
        </p:nvSpPr>
        <p:spPr>
          <a:xfrm rot="3778908">
            <a:off x="11000657" y="4774789"/>
            <a:ext cx="540673" cy="951571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43" name="Google Shape;43;p2"/>
          <p:cNvSpPr/>
          <p:nvPr/>
        </p:nvSpPr>
        <p:spPr>
          <a:xfrm rot="8336858">
            <a:off x="5562995" y="-159103"/>
            <a:ext cx="784999" cy="921248"/>
          </a:xfrm>
          <a:custGeom>
            <a:avLst/>
            <a:gdLst/>
            <a:ahLst/>
            <a:cxnLst/>
            <a:rect l="l" t="t" r="r" b="b"/>
            <a:pathLst>
              <a:path w="21692" h="25457" extrusionOk="0">
                <a:moveTo>
                  <a:pt x="11952" y="1"/>
                </a:moveTo>
                <a:lnTo>
                  <a:pt x="11772" y="61"/>
                </a:lnTo>
                <a:lnTo>
                  <a:pt x="11533" y="180"/>
                </a:lnTo>
                <a:lnTo>
                  <a:pt x="11055" y="539"/>
                </a:lnTo>
                <a:lnTo>
                  <a:pt x="10577" y="957"/>
                </a:lnTo>
                <a:lnTo>
                  <a:pt x="10040" y="1495"/>
                </a:lnTo>
                <a:lnTo>
                  <a:pt x="8904" y="2809"/>
                </a:lnTo>
                <a:lnTo>
                  <a:pt x="8366" y="3467"/>
                </a:lnTo>
                <a:lnTo>
                  <a:pt x="7829" y="4184"/>
                </a:lnTo>
                <a:lnTo>
                  <a:pt x="7410" y="4901"/>
                </a:lnTo>
                <a:lnTo>
                  <a:pt x="6992" y="5678"/>
                </a:lnTo>
                <a:lnTo>
                  <a:pt x="6693" y="6454"/>
                </a:lnTo>
                <a:lnTo>
                  <a:pt x="6514" y="7351"/>
                </a:lnTo>
                <a:lnTo>
                  <a:pt x="6514" y="7829"/>
                </a:lnTo>
                <a:lnTo>
                  <a:pt x="6574" y="8606"/>
                </a:lnTo>
                <a:lnTo>
                  <a:pt x="6633" y="8964"/>
                </a:lnTo>
                <a:lnTo>
                  <a:pt x="6813" y="9263"/>
                </a:lnTo>
                <a:lnTo>
                  <a:pt x="6872" y="9382"/>
                </a:lnTo>
                <a:lnTo>
                  <a:pt x="6992" y="9502"/>
                </a:lnTo>
                <a:lnTo>
                  <a:pt x="7231" y="9502"/>
                </a:lnTo>
                <a:lnTo>
                  <a:pt x="7351" y="9024"/>
                </a:lnTo>
                <a:lnTo>
                  <a:pt x="7530" y="7829"/>
                </a:lnTo>
                <a:lnTo>
                  <a:pt x="7769" y="6634"/>
                </a:lnTo>
                <a:lnTo>
                  <a:pt x="7829" y="6156"/>
                </a:lnTo>
                <a:lnTo>
                  <a:pt x="7948" y="5857"/>
                </a:lnTo>
                <a:lnTo>
                  <a:pt x="8426" y="5020"/>
                </a:lnTo>
                <a:lnTo>
                  <a:pt x="9024" y="4184"/>
                </a:lnTo>
                <a:lnTo>
                  <a:pt x="9681" y="3407"/>
                </a:lnTo>
                <a:lnTo>
                  <a:pt x="10338" y="2690"/>
                </a:lnTo>
                <a:lnTo>
                  <a:pt x="10936" y="2033"/>
                </a:lnTo>
                <a:lnTo>
                  <a:pt x="11175" y="1734"/>
                </a:lnTo>
                <a:lnTo>
                  <a:pt x="11474" y="1555"/>
                </a:lnTo>
                <a:lnTo>
                  <a:pt x="11772" y="1435"/>
                </a:lnTo>
                <a:lnTo>
                  <a:pt x="11892" y="1435"/>
                </a:lnTo>
                <a:lnTo>
                  <a:pt x="12071" y="1495"/>
                </a:lnTo>
                <a:lnTo>
                  <a:pt x="12191" y="1555"/>
                </a:lnTo>
                <a:lnTo>
                  <a:pt x="12370" y="1674"/>
                </a:lnTo>
                <a:lnTo>
                  <a:pt x="12609" y="2092"/>
                </a:lnTo>
                <a:lnTo>
                  <a:pt x="12848" y="2570"/>
                </a:lnTo>
                <a:lnTo>
                  <a:pt x="13027" y="3048"/>
                </a:lnTo>
                <a:lnTo>
                  <a:pt x="13326" y="4124"/>
                </a:lnTo>
                <a:lnTo>
                  <a:pt x="13505" y="5200"/>
                </a:lnTo>
                <a:lnTo>
                  <a:pt x="13685" y="6215"/>
                </a:lnTo>
                <a:lnTo>
                  <a:pt x="13804" y="7231"/>
                </a:lnTo>
                <a:lnTo>
                  <a:pt x="13924" y="8307"/>
                </a:lnTo>
                <a:lnTo>
                  <a:pt x="13983" y="8845"/>
                </a:lnTo>
                <a:lnTo>
                  <a:pt x="13983" y="9143"/>
                </a:lnTo>
                <a:lnTo>
                  <a:pt x="13983" y="9382"/>
                </a:lnTo>
                <a:lnTo>
                  <a:pt x="13983" y="9442"/>
                </a:lnTo>
                <a:lnTo>
                  <a:pt x="14103" y="9502"/>
                </a:lnTo>
                <a:lnTo>
                  <a:pt x="14402" y="9741"/>
                </a:lnTo>
                <a:lnTo>
                  <a:pt x="14760" y="9861"/>
                </a:lnTo>
                <a:lnTo>
                  <a:pt x="14939" y="9920"/>
                </a:lnTo>
                <a:lnTo>
                  <a:pt x="15358" y="9741"/>
                </a:lnTo>
                <a:lnTo>
                  <a:pt x="15836" y="9562"/>
                </a:lnTo>
                <a:lnTo>
                  <a:pt x="16911" y="9203"/>
                </a:lnTo>
                <a:lnTo>
                  <a:pt x="17987" y="8845"/>
                </a:lnTo>
                <a:lnTo>
                  <a:pt x="18704" y="8665"/>
                </a:lnTo>
                <a:lnTo>
                  <a:pt x="19481" y="8486"/>
                </a:lnTo>
                <a:lnTo>
                  <a:pt x="20138" y="8486"/>
                </a:lnTo>
                <a:lnTo>
                  <a:pt x="20437" y="8665"/>
                </a:lnTo>
                <a:lnTo>
                  <a:pt x="20676" y="8964"/>
                </a:lnTo>
                <a:lnTo>
                  <a:pt x="20736" y="9143"/>
                </a:lnTo>
                <a:lnTo>
                  <a:pt x="20795" y="9323"/>
                </a:lnTo>
                <a:lnTo>
                  <a:pt x="20855" y="9861"/>
                </a:lnTo>
                <a:lnTo>
                  <a:pt x="20855" y="10458"/>
                </a:lnTo>
                <a:lnTo>
                  <a:pt x="20736" y="11115"/>
                </a:lnTo>
                <a:lnTo>
                  <a:pt x="20497" y="12370"/>
                </a:lnTo>
                <a:lnTo>
                  <a:pt x="20198" y="13326"/>
                </a:lnTo>
                <a:lnTo>
                  <a:pt x="19959" y="13864"/>
                </a:lnTo>
                <a:lnTo>
                  <a:pt x="19720" y="14402"/>
                </a:lnTo>
                <a:lnTo>
                  <a:pt x="19421" y="14880"/>
                </a:lnTo>
                <a:lnTo>
                  <a:pt x="19063" y="15298"/>
                </a:lnTo>
                <a:lnTo>
                  <a:pt x="18704" y="15717"/>
                </a:lnTo>
                <a:lnTo>
                  <a:pt x="18286" y="16075"/>
                </a:lnTo>
                <a:lnTo>
                  <a:pt x="17867" y="16434"/>
                </a:lnTo>
                <a:lnTo>
                  <a:pt x="17449" y="16732"/>
                </a:lnTo>
                <a:lnTo>
                  <a:pt x="16433" y="17270"/>
                </a:lnTo>
                <a:lnTo>
                  <a:pt x="15417" y="17688"/>
                </a:lnTo>
                <a:lnTo>
                  <a:pt x="14282" y="17987"/>
                </a:lnTo>
                <a:lnTo>
                  <a:pt x="13207" y="18286"/>
                </a:lnTo>
                <a:lnTo>
                  <a:pt x="11952" y="18525"/>
                </a:lnTo>
                <a:lnTo>
                  <a:pt x="10697" y="18645"/>
                </a:lnTo>
                <a:lnTo>
                  <a:pt x="10159" y="18704"/>
                </a:lnTo>
                <a:lnTo>
                  <a:pt x="9621" y="18704"/>
                </a:lnTo>
                <a:lnTo>
                  <a:pt x="9083" y="18585"/>
                </a:lnTo>
                <a:lnTo>
                  <a:pt x="8964" y="18525"/>
                </a:lnTo>
                <a:lnTo>
                  <a:pt x="8904" y="18465"/>
                </a:lnTo>
                <a:lnTo>
                  <a:pt x="8844" y="18346"/>
                </a:lnTo>
                <a:lnTo>
                  <a:pt x="8844" y="18167"/>
                </a:lnTo>
                <a:lnTo>
                  <a:pt x="8904" y="17629"/>
                </a:lnTo>
                <a:lnTo>
                  <a:pt x="9024" y="15896"/>
                </a:lnTo>
                <a:lnTo>
                  <a:pt x="9263" y="14223"/>
                </a:lnTo>
                <a:lnTo>
                  <a:pt x="9741" y="14342"/>
                </a:lnTo>
                <a:lnTo>
                  <a:pt x="10279" y="14402"/>
                </a:lnTo>
                <a:lnTo>
                  <a:pt x="10757" y="14462"/>
                </a:lnTo>
                <a:lnTo>
                  <a:pt x="11294" y="14462"/>
                </a:lnTo>
                <a:lnTo>
                  <a:pt x="11832" y="14402"/>
                </a:lnTo>
                <a:lnTo>
                  <a:pt x="12370" y="14342"/>
                </a:lnTo>
                <a:lnTo>
                  <a:pt x="12968" y="14223"/>
                </a:lnTo>
                <a:lnTo>
                  <a:pt x="13505" y="14043"/>
                </a:lnTo>
                <a:lnTo>
                  <a:pt x="13983" y="13864"/>
                </a:lnTo>
                <a:lnTo>
                  <a:pt x="14521" y="13685"/>
                </a:lnTo>
                <a:lnTo>
                  <a:pt x="14999" y="13386"/>
                </a:lnTo>
                <a:lnTo>
                  <a:pt x="15477" y="13147"/>
                </a:lnTo>
                <a:lnTo>
                  <a:pt x="15896" y="12789"/>
                </a:lnTo>
                <a:lnTo>
                  <a:pt x="16254" y="12490"/>
                </a:lnTo>
                <a:lnTo>
                  <a:pt x="16613" y="12071"/>
                </a:lnTo>
                <a:lnTo>
                  <a:pt x="16911" y="11713"/>
                </a:lnTo>
                <a:lnTo>
                  <a:pt x="17091" y="11414"/>
                </a:lnTo>
                <a:lnTo>
                  <a:pt x="17270" y="11056"/>
                </a:lnTo>
                <a:lnTo>
                  <a:pt x="17270" y="10876"/>
                </a:lnTo>
                <a:lnTo>
                  <a:pt x="17270" y="10757"/>
                </a:lnTo>
                <a:lnTo>
                  <a:pt x="17270" y="10578"/>
                </a:lnTo>
                <a:lnTo>
                  <a:pt x="17091" y="10458"/>
                </a:lnTo>
                <a:lnTo>
                  <a:pt x="16971" y="10458"/>
                </a:lnTo>
                <a:lnTo>
                  <a:pt x="16732" y="10578"/>
                </a:lnTo>
                <a:lnTo>
                  <a:pt x="16135" y="10996"/>
                </a:lnTo>
                <a:lnTo>
                  <a:pt x="15178" y="11832"/>
                </a:lnTo>
                <a:lnTo>
                  <a:pt x="14521" y="12251"/>
                </a:lnTo>
                <a:lnTo>
                  <a:pt x="13804" y="12669"/>
                </a:lnTo>
                <a:lnTo>
                  <a:pt x="13147" y="12968"/>
                </a:lnTo>
                <a:lnTo>
                  <a:pt x="12430" y="13207"/>
                </a:lnTo>
                <a:lnTo>
                  <a:pt x="11713" y="13386"/>
                </a:lnTo>
                <a:lnTo>
                  <a:pt x="10936" y="13506"/>
                </a:lnTo>
                <a:lnTo>
                  <a:pt x="9382" y="13685"/>
                </a:lnTo>
                <a:lnTo>
                  <a:pt x="9382" y="13685"/>
                </a:lnTo>
                <a:lnTo>
                  <a:pt x="9980" y="11115"/>
                </a:lnTo>
                <a:lnTo>
                  <a:pt x="10159" y="10279"/>
                </a:lnTo>
                <a:lnTo>
                  <a:pt x="10279" y="9562"/>
                </a:lnTo>
                <a:lnTo>
                  <a:pt x="10279" y="9024"/>
                </a:lnTo>
                <a:lnTo>
                  <a:pt x="10219" y="8845"/>
                </a:lnTo>
                <a:lnTo>
                  <a:pt x="10159" y="8785"/>
                </a:lnTo>
                <a:lnTo>
                  <a:pt x="9980" y="8785"/>
                </a:lnTo>
                <a:lnTo>
                  <a:pt x="9800" y="8964"/>
                </a:lnTo>
                <a:lnTo>
                  <a:pt x="9621" y="9263"/>
                </a:lnTo>
                <a:lnTo>
                  <a:pt x="9502" y="9622"/>
                </a:lnTo>
                <a:lnTo>
                  <a:pt x="9203" y="10578"/>
                </a:lnTo>
                <a:lnTo>
                  <a:pt x="8904" y="11773"/>
                </a:lnTo>
                <a:lnTo>
                  <a:pt x="8426" y="14103"/>
                </a:lnTo>
                <a:lnTo>
                  <a:pt x="8247" y="15418"/>
                </a:lnTo>
                <a:lnTo>
                  <a:pt x="7530" y="15059"/>
                </a:lnTo>
                <a:lnTo>
                  <a:pt x="6813" y="14641"/>
                </a:lnTo>
                <a:lnTo>
                  <a:pt x="6155" y="14163"/>
                </a:lnTo>
                <a:lnTo>
                  <a:pt x="5558" y="13565"/>
                </a:lnTo>
                <a:lnTo>
                  <a:pt x="4721" y="12430"/>
                </a:lnTo>
                <a:lnTo>
                  <a:pt x="4243" y="11773"/>
                </a:lnTo>
                <a:lnTo>
                  <a:pt x="4004" y="11593"/>
                </a:lnTo>
                <a:lnTo>
                  <a:pt x="3944" y="11534"/>
                </a:lnTo>
                <a:lnTo>
                  <a:pt x="3885" y="11534"/>
                </a:lnTo>
                <a:lnTo>
                  <a:pt x="3765" y="11653"/>
                </a:lnTo>
                <a:lnTo>
                  <a:pt x="3765" y="11832"/>
                </a:lnTo>
                <a:lnTo>
                  <a:pt x="3765" y="12071"/>
                </a:lnTo>
                <a:lnTo>
                  <a:pt x="3825" y="12310"/>
                </a:lnTo>
                <a:lnTo>
                  <a:pt x="4124" y="12848"/>
                </a:lnTo>
                <a:lnTo>
                  <a:pt x="4482" y="13386"/>
                </a:lnTo>
                <a:lnTo>
                  <a:pt x="4960" y="13984"/>
                </a:lnTo>
                <a:lnTo>
                  <a:pt x="5379" y="14462"/>
                </a:lnTo>
                <a:lnTo>
                  <a:pt x="5976" y="14999"/>
                </a:lnTo>
                <a:lnTo>
                  <a:pt x="6394" y="15298"/>
                </a:lnTo>
                <a:lnTo>
                  <a:pt x="6992" y="15597"/>
                </a:lnTo>
                <a:lnTo>
                  <a:pt x="7530" y="15836"/>
                </a:lnTo>
                <a:lnTo>
                  <a:pt x="7709" y="16015"/>
                </a:lnTo>
                <a:lnTo>
                  <a:pt x="7888" y="16135"/>
                </a:lnTo>
                <a:lnTo>
                  <a:pt x="8008" y="16374"/>
                </a:lnTo>
                <a:lnTo>
                  <a:pt x="8068" y="16613"/>
                </a:lnTo>
                <a:lnTo>
                  <a:pt x="8068" y="17270"/>
                </a:lnTo>
                <a:lnTo>
                  <a:pt x="7948" y="18525"/>
                </a:lnTo>
                <a:lnTo>
                  <a:pt x="6932" y="18346"/>
                </a:lnTo>
                <a:lnTo>
                  <a:pt x="6036" y="18047"/>
                </a:lnTo>
                <a:lnTo>
                  <a:pt x="5199" y="17629"/>
                </a:lnTo>
                <a:lnTo>
                  <a:pt x="4423" y="17151"/>
                </a:lnTo>
                <a:lnTo>
                  <a:pt x="3765" y="16613"/>
                </a:lnTo>
                <a:lnTo>
                  <a:pt x="3168" y="15956"/>
                </a:lnTo>
                <a:lnTo>
                  <a:pt x="2630" y="15298"/>
                </a:lnTo>
                <a:lnTo>
                  <a:pt x="2152" y="14581"/>
                </a:lnTo>
                <a:lnTo>
                  <a:pt x="1734" y="13804"/>
                </a:lnTo>
                <a:lnTo>
                  <a:pt x="1435" y="12968"/>
                </a:lnTo>
                <a:lnTo>
                  <a:pt x="1196" y="12131"/>
                </a:lnTo>
                <a:lnTo>
                  <a:pt x="1016" y="11235"/>
                </a:lnTo>
                <a:lnTo>
                  <a:pt x="957" y="10279"/>
                </a:lnTo>
                <a:lnTo>
                  <a:pt x="957" y="9382"/>
                </a:lnTo>
                <a:lnTo>
                  <a:pt x="1016" y="8426"/>
                </a:lnTo>
                <a:lnTo>
                  <a:pt x="1136" y="7470"/>
                </a:lnTo>
                <a:lnTo>
                  <a:pt x="2152" y="7889"/>
                </a:lnTo>
                <a:lnTo>
                  <a:pt x="3885" y="8486"/>
                </a:lnTo>
                <a:lnTo>
                  <a:pt x="4721" y="8785"/>
                </a:lnTo>
                <a:lnTo>
                  <a:pt x="5498" y="9024"/>
                </a:lnTo>
                <a:lnTo>
                  <a:pt x="6036" y="9084"/>
                </a:lnTo>
                <a:lnTo>
                  <a:pt x="6215" y="9084"/>
                </a:lnTo>
                <a:lnTo>
                  <a:pt x="6275" y="9024"/>
                </a:lnTo>
                <a:lnTo>
                  <a:pt x="6275" y="8904"/>
                </a:lnTo>
                <a:lnTo>
                  <a:pt x="6215" y="8785"/>
                </a:lnTo>
                <a:lnTo>
                  <a:pt x="5797" y="8426"/>
                </a:lnTo>
                <a:lnTo>
                  <a:pt x="5199" y="8068"/>
                </a:lnTo>
                <a:lnTo>
                  <a:pt x="4482" y="7709"/>
                </a:lnTo>
                <a:lnTo>
                  <a:pt x="2988" y="7052"/>
                </a:lnTo>
                <a:lnTo>
                  <a:pt x="2032" y="6694"/>
                </a:lnTo>
                <a:lnTo>
                  <a:pt x="1375" y="6454"/>
                </a:lnTo>
                <a:lnTo>
                  <a:pt x="1076" y="6395"/>
                </a:lnTo>
                <a:lnTo>
                  <a:pt x="837" y="6395"/>
                </a:lnTo>
                <a:lnTo>
                  <a:pt x="658" y="6454"/>
                </a:lnTo>
                <a:lnTo>
                  <a:pt x="479" y="6634"/>
                </a:lnTo>
                <a:lnTo>
                  <a:pt x="359" y="6873"/>
                </a:lnTo>
                <a:lnTo>
                  <a:pt x="240" y="7291"/>
                </a:lnTo>
                <a:lnTo>
                  <a:pt x="120" y="7829"/>
                </a:lnTo>
                <a:lnTo>
                  <a:pt x="60" y="8367"/>
                </a:lnTo>
                <a:lnTo>
                  <a:pt x="1" y="9502"/>
                </a:lnTo>
                <a:lnTo>
                  <a:pt x="1" y="10757"/>
                </a:lnTo>
                <a:lnTo>
                  <a:pt x="180" y="12012"/>
                </a:lnTo>
                <a:lnTo>
                  <a:pt x="419" y="13207"/>
                </a:lnTo>
                <a:lnTo>
                  <a:pt x="598" y="13804"/>
                </a:lnTo>
                <a:lnTo>
                  <a:pt x="837" y="14402"/>
                </a:lnTo>
                <a:lnTo>
                  <a:pt x="1076" y="14940"/>
                </a:lnTo>
                <a:lnTo>
                  <a:pt x="1315" y="15418"/>
                </a:lnTo>
                <a:lnTo>
                  <a:pt x="1674" y="15896"/>
                </a:lnTo>
                <a:lnTo>
                  <a:pt x="2032" y="16374"/>
                </a:lnTo>
                <a:lnTo>
                  <a:pt x="2391" y="16792"/>
                </a:lnTo>
                <a:lnTo>
                  <a:pt x="2809" y="17210"/>
                </a:lnTo>
                <a:lnTo>
                  <a:pt x="3227" y="17569"/>
                </a:lnTo>
                <a:lnTo>
                  <a:pt x="3705" y="17927"/>
                </a:lnTo>
                <a:lnTo>
                  <a:pt x="4243" y="18226"/>
                </a:lnTo>
                <a:lnTo>
                  <a:pt x="4721" y="18525"/>
                </a:lnTo>
                <a:lnTo>
                  <a:pt x="5319" y="18764"/>
                </a:lnTo>
                <a:lnTo>
                  <a:pt x="5857" y="19003"/>
                </a:lnTo>
                <a:lnTo>
                  <a:pt x="6574" y="19182"/>
                </a:lnTo>
                <a:lnTo>
                  <a:pt x="6932" y="19302"/>
                </a:lnTo>
                <a:lnTo>
                  <a:pt x="7291" y="19421"/>
                </a:lnTo>
                <a:lnTo>
                  <a:pt x="7649" y="19601"/>
                </a:lnTo>
                <a:lnTo>
                  <a:pt x="7769" y="19660"/>
                </a:lnTo>
                <a:lnTo>
                  <a:pt x="7829" y="19840"/>
                </a:lnTo>
                <a:lnTo>
                  <a:pt x="7888" y="20258"/>
                </a:lnTo>
                <a:lnTo>
                  <a:pt x="7888" y="20736"/>
                </a:lnTo>
                <a:lnTo>
                  <a:pt x="7888" y="21393"/>
                </a:lnTo>
                <a:lnTo>
                  <a:pt x="7888" y="23066"/>
                </a:lnTo>
                <a:lnTo>
                  <a:pt x="7948" y="23903"/>
                </a:lnTo>
                <a:lnTo>
                  <a:pt x="8068" y="24620"/>
                </a:lnTo>
                <a:lnTo>
                  <a:pt x="8127" y="24919"/>
                </a:lnTo>
                <a:lnTo>
                  <a:pt x="8247" y="25158"/>
                </a:lnTo>
                <a:lnTo>
                  <a:pt x="8426" y="25337"/>
                </a:lnTo>
                <a:lnTo>
                  <a:pt x="8605" y="25457"/>
                </a:lnTo>
                <a:lnTo>
                  <a:pt x="8665" y="25457"/>
                </a:lnTo>
                <a:lnTo>
                  <a:pt x="8785" y="25277"/>
                </a:lnTo>
                <a:lnTo>
                  <a:pt x="8844" y="24680"/>
                </a:lnTo>
                <a:lnTo>
                  <a:pt x="8904" y="23843"/>
                </a:lnTo>
                <a:lnTo>
                  <a:pt x="8964" y="22827"/>
                </a:lnTo>
                <a:lnTo>
                  <a:pt x="8904" y="20796"/>
                </a:lnTo>
                <a:lnTo>
                  <a:pt x="8904" y="19660"/>
                </a:lnTo>
                <a:lnTo>
                  <a:pt x="10159" y="19660"/>
                </a:lnTo>
                <a:lnTo>
                  <a:pt x="11533" y="19601"/>
                </a:lnTo>
                <a:lnTo>
                  <a:pt x="12968" y="19362"/>
                </a:lnTo>
                <a:lnTo>
                  <a:pt x="14402" y="19063"/>
                </a:lnTo>
                <a:lnTo>
                  <a:pt x="15836" y="18585"/>
                </a:lnTo>
                <a:lnTo>
                  <a:pt x="16493" y="18346"/>
                </a:lnTo>
                <a:lnTo>
                  <a:pt x="17091" y="17987"/>
                </a:lnTo>
                <a:lnTo>
                  <a:pt x="17748" y="17688"/>
                </a:lnTo>
                <a:lnTo>
                  <a:pt x="18286" y="17330"/>
                </a:lnTo>
                <a:lnTo>
                  <a:pt x="18824" y="16912"/>
                </a:lnTo>
                <a:lnTo>
                  <a:pt x="19302" y="16434"/>
                </a:lnTo>
                <a:lnTo>
                  <a:pt x="19660" y="16015"/>
                </a:lnTo>
                <a:lnTo>
                  <a:pt x="20019" y="15597"/>
                </a:lnTo>
                <a:lnTo>
                  <a:pt x="20317" y="15059"/>
                </a:lnTo>
                <a:lnTo>
                  <a:pt x="20616" y="14581"/>
                </a:lnTo>
                <a:lnTo>
                  <a:pt x="20855" y="14043"/>
                </a:lnTo>
                <a:lnTo>
                  <a:pt x="21034" y="13506"/>
                </a:lnTo>
                <a:lnTo>
                  <a:pt x="21333" y="12370"/>
                </a:lnTo>
                <a:lnTo>
                  <a:pt x="21513" y="11354"/>
                </a:lnTo>
                <a:lnTo>
                  <a:pt x="21632" y="10697"/>
                </a:lnTo>
                <a:lnTo>
                  <a:pt x="21692" y="10040"/>
                </a:lnTo>
                <a:lnTo>
                  <a:pt x="21692" y="9323"/>
                </a:lnTo>
                <a:lnTo>
                  <a:pt x="21632" y="8665"/>
                </a:lnTo>
                <a:lnTo>
                  <a:pt x="21513" y="8128"/>
                </a:lnTo>
                <a:lnTo>
                  <a:pt x="21393" y="7889"/>
                </a:lnTo>
                <a:lnTo>
                  <a:pt x="21274" y="7709"/>
                </a:lnTo>
                <a:lnTo>
                  <a:pt x="21034" y="7530"/>
                </a:lnTo>
                <a:lnTo>
                  <a:pt x="20736" y="7411"/>
                </a:lnTo>
                <a:lnTo>
                  <a:pt x="19959" y="7411"/>
                </a:lnTo>
                <a:lnTo>
                  <a:pt x="19063" y="7530"/>
                </a:lnTo>
                <a:lnTo>
                  <a:pt x="18106" y="7769"/>
                </a:lnTo>
                <a:lnTo>
                  <a:pt x="17150" y="8068"/>
                </a:lnTo>
                <a:lnTo>
                  <a:pt x="16254" y="8426"/>
                </a:lnTo>
                <a:lnTo>
                  <a:pt x="14939" y="8964"/>
                </a:lnTo>
                <a:lnTo>
                  <a:pt x="14939" y="8008"/>
                </a:lnTo>
                <a:lnTo>
                  <a:pt x="14820" y="7052"/>
                </a:lnTo>
                <a:lnTo>
                  <a:pt x="14700" y="6096"/>
                </a:lnTo>
                <a:lnTo>
                  <a:pt x="14581" y="5140"/>
                </a:lnTo>
                <a:lnTo>
                  <a:pt x="14342" y="4184"/>
                </a:lnTo>
                <a:lnTo>
                  <a:pt x="14103" y="3287"/>
                </a:lnTo>
                <a:lnTo>
                  <a:pt x="13804" y="2391"/>
                </a:lnTo>
                <a:lnTo>
                  <a:pt x="13505" y="1495"/>
                </a:lnTo>
                <a:lnTo>
                  <a:pt x="13147" y="778"/>
                </a:lnTo>
                <a:lnTo>
                  <a:pt x="12968" y="479"/>
                </a:lnTo>
                <a:lnTo>
                  <a:pt x="12788" y="300"/>
                </a:lnTo>
                <a:lnTo>
                  <a:pt x="12609" y="120"/>
                </a:lnTo>
                <a:lnTo>
                  <a:pt x="12370" y="61"/>
                </a:lnTo>
                <a:lnTo>
                  <a:pt x="12191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44" name="Google Shape;44;p2"/>
          <p:cNvSpPr/>
          <p:nvPr/>
        </p:nvSpPr>
        <p:spPr>
          <a:xfrm rot="-2801891">
            <a:off x="11133323" y="524344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45" name="Google Shape;45;p2"/>
          <p:cNvSpPr/>
          <p:nvPr/>
        </p:nvSpPr>
        <p:spPr>
          <a:xfrm>
            <a:off x="8533971" y="2909579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46" name="Google Shape;46;p2"/>
          <p:cNvSpPr/>
          <p:nvPr/>
        </p:nvSpPr>
        <p:spPr>
          <a:xfrm rot="-3835551">
            <a:off x="6805180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47" name="Google Shape;47;p2"/>
          <p:cNvSpPr/>
          <p:nvPr/>
        </p:nvSpPr>
        <p:spPr>
          <a:xfrm rot="788743">
            <a:off x="10010307" y="1689577"/>
            <a:ext cx="455143" cy="46596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 rot="788424">
            <a:off x="10134621" y="1691156"/>
            <a:ext cx="297240" cy="32069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 rot="-3998065">
            <a:off x="9832528" y="1418069"/>
            <a:ext cx="356845" cy="38500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 rot="575490">
            <a:off x="11292109" y="5165876"/>
            <a:ext cx="461171" cy="811648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istrator\Desktop\05-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78"/>
          <a:stretch>
            <a:fillRect/>
          </a:stretch>
        </p:blipFill>
        <p:spPr bwMode="auto">
          <a:xfrm>
            <a:off x="0" y="5922980"/>
            <a:ext cx="12192000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C:\Users\Administrator\Desktop\05----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4" t="19669"/>
          <a:stretch>
            <a:fillRect/>
          </a:stretch>
        </p:blipFill>
        <p:spPr bwMode="auto">
          <a:xfrm>
            <a:off x="6" y="1"/>
            <a:ext cx="1674284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9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9208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9848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0027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1311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455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9083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485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"/>
          <p:cNvSpPr/>
          <p:nvPr/>
        </p:nvSpPr>
        <p:spPr>
          <a:xfrm rot="-497398">
            <a:off x="5717985" y="784520"/>
            <a:ext cx="759531" cy="77758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4"/>
          <p:cNvSpPr txBox="1">
            <a:spLocks noGrp="1"/>
          </p:cNvSpPr>
          <p:nvPr>
            <p:ph type="body" idx="1"/>
          </p:nvPr>
        </p:nvSpPr>
        <p:spPr>
          <a:xfrm>
            <a:off x="2783567" y="1663200"/>
            <a:ext cx="6624800" cy="4043200"/>
          </a:xfrm>
          <a:prstGeom prst="rect">
            <a:avLst/>
          </a:prstGeom>
        </p:spPr>
        <p:txBody>
          <a:bodyPr spcFirstLastPara="1" wrap="square" lIns="91420" tIns="91420" rIns="91420" bIns="91420" anchor="t" anchorCtr="0">
            <a:noAutofit/>
          </a:bodyPr>
          <a:lstStyle>
            <a:lvl1pPr marL="609570" lvl="0" indent="-575916" algn="ctr" rtl="0">
              <a:spcBef>
                <a:spcPts val="800"/>
              </a:spcBef>
              <a:spcAft>
                <a:spcPts val="0"/>
              </a:spcAft>
              <a:buSzPts val="3200"/>
              <a:buFont typeface="Shadows Into Light Two"/>
              <a:buChar char="༝"/>
              <a:defRPr sz="43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1pPr>
            <a:lvl2pPr marL="1219140" lvl="1" indent="-575916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○"/>
              <a:defRPr sz="43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2pPr>
            <a:lvl3pPr marL="1828709" lvl="2" indent="-575916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■"/>
              <a:defRPr sz="43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3pPr>
            <a:lvl4pPr marL="2438278" lvl="3" indent="-575916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●"/>
              <a:defRPr sz="43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4pPr>
            <a:lvl5pPr marL="3047848" lvl="4" indent="-575916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○"/>
              <a:defRPr sz="43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5pPr>
            <a:lvl6pPr marL="3657418" lvl="5" indent="-575916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■"/>
              <a:defRPr sz="43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6pPr>
            <a:lvl7pPr marL="4266987" lvl="6" indent="-575916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●"/>
              <a:defRPr sz="43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7pPr>
            <a:lvl8pPr marL="4876557" lvl="7" indent="-575916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○"/>
              <a:defRPr sz="43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8pPr>
            <a:lvl9pPr marL="5486126" lvl="8" indent="-575916" algn="ctr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■"/>
              <a:defRPr sz="4300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9pPr>
          </a:lstStyle>
          <a:p>
            <a:endParaRPr/>
          </a:p>
        </p:txBody>
      </p:sp>
      <p:sp>
        <p:nvSpPr>
          <p:cNvPr id="83" name="Google Shape;83;p4"/>
          <p:cNvSpPr txBox="1"/>
          <p:nvPr/>
        </p:nvSpPr>
        <p:spPr>
          <a:xfrm>
            <a:off x="4791200" y="432233"/>
            <a:ext cx="2609600" cy="8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121894" rIns="121894" bIns="121894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8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rPr>
              <a:t>“</a:t>
            </a:r>
            <a:endParaRPr sz="12800">
              <a:solidFill>
                <a:schemeClr val="dk1"/>
              </a:solidFill>
              <a:latin typeface="Chivo"/>
              <a:ea typeface="Chivo"/>
              <a:cs typeface="Chivo"/>
              <a:sym typeface="Chivo"/>
            </a:endParaRPr>
          </a:p>
        </p:txBody>
      </p:sp>
      <p:sp>
        <p:nvSpPr>
          <p:cNvPr id="84" name="Google Shape;84;p4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0" tIns="91420" rIns="91420" bIns="9142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85" name="Google Shape;85;p4"/>
          <p:cNvSpPr/>
          <p:nvPr/>
        </p:nvSpPr>
        <p:spPr>
          <a:xfrm rot="-6974255">
            <a:off x="10843496" y="4965482"/>
            <a:ext cx="284784" cy="37470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4"/>
          <p:cNvSpPr/>
          <p:nvPr/>
        </p:nvSpPr>
        <p:spPr>
          <a:xfrm>
            <a:off x="3439807" y="-181614"/>
            <a:ext cx="1041351" cy="105462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4"/>
          <p:cNvSpPr/>
          <p:nvPr/>
        </p:nvSpPr>
        <p:spPr>
          <a:xfrm>
            <a:off x="3579708" y="117853"/>
            <a:ext cx="449925" cy="45565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4"/>
          <p:cNvSpPr/>
          <p:nvPr/>
        </p:nvSpPr>
        <p:spPr>
          <a:xfrm rot="4358823">
            <a:off x="5254800" y="6519025"/>
            <a:ext cx="500733" cy="507115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4"/>
          <p:cNvSpPr/>
          <p:nvPr/>
        </p:nvSpPr>
        <p:spPr>
          <a:xfrm rot="1151692">
            <a:off x="11245963" y="5635827"/>
            <a:ext cx="477160" cy="483063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4"/>
          <p:cNvSpPr/>
          <p:nvPr/>
        </p:nvSpPr>
        <p:spPr>
          <a:xfrm rot="-10153158">
            <a:off x="6305785" y="5932336"/>
            <a:ext cx="956624" cy="71062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4"/>
          <p:cNvSpPr/>
          <p:nvPr/>
        </p:nvSpPr>
        <p:spPr>
          <a:xfrm rot="943073">
            <a:off x="6418027" y="5787891"/>
            <a:ext cx="500672" cy="45379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4"/>
          <p:cNvSpPr/>
          <p:nvPr/>
        </p:nvSpPr>
        <p:spPr>
          <a:xfrm rot="-6648331">
            <a:off x="11418599" y="1582452"/>
            <a:ext cx="989404" cy="81238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4"/>
          <p:cNvSpPr/>
          <p:nvPr/>
        </p:nvSpPr>
        <p:spPr>
          <a:xfrm rot="2711984">
            <a:off x="6512948" y="-145914"/>
            <a:ext cx="1065461" cy="791364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4"/>
          <p:cNvSpPr/>
          <p:nvPr/>
        </p:nvSpPr>
        <p:spPr>
          <a:xfrm>
            <a:off x="9053447" y="6055587"/>
            <a:ext cx="1041351" cy="105462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4"/>
          <p:cNvSpPr/>
          <p:nvPr/>
        </p:nvSpPr>
        <p:spPr>
          <a:xfrm rot="-5990705">
            <a:off x="11029034" y="3474355"/>
            <a:ext cx="884719" cy="801696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4"/>
          <p:cNvSpPr/>
          <p:nvPr/>
        </p:nvSpPr>
        <p:spPr>
          <a:xfrm rot="-4782675">
            <a:off x="11012096" y="3541818"/>
            <a:ext cx="449941" cy="455673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4"/>
          <p:cNvSpPr/>
          <p:nvPr/>
        </p:nvSpPr>
        <p:spPr>
          <a:xfrm>
            <a:off x="1413021" y="334761"/>
            <a:ext cx="500771" cy="5126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4"/>
          <p:cNvSpPr/>
          <p:nvPr/>
        </p:nvSpPr>
        <p:spPr>
          <a:xfrm>
            <a:off x="9405616" y="421855"/>
            <a:ext cx="1041328" cy="1084996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4"/>
          <p:cNvSpPr/>
          <p:nvPr/>
        </p:nvSpPr>
        <p:spPr>
          <a:xfrm rot="3741390">
            <a:off x="9411595" y="152025"/>
            <a:ext cx="586860" cy="600811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4"/>
          <p:cNvSpPr/>
          <p:nvPr/>
        </p:nvSpPr>
        <p:spPr>
          <a:xfrm>
            <a:off x="-232279" y="1313942"/>
            <a:ext cx="1213339" cy="10994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4"/>
          <p:cNvSpPr/>
          <p:nvPr/>
        </p:nvSpPr>
        <p:spPr>
          <a:xfrm>
            <a:off x="410032" y="2049097"/>
            <a:ext cx="449925" cy="45565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4"/>
          <p:cNvSpPr/>
          <p:nvPr/>
        </p:nvSpPr>
        <p:spPr>
          <a:xfrm rot="10592571">
            <a:off x="2575737" y="6229302"/>
            <a:ext cx="1169128" cy="86847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4"/>
          <p:cNvSpPr/>
          <p:nvPr/>
        </p:nvSpPr>
        <p:spPr>
          <a:xfrm rot="-7924689">
            <a:off x="170338" y="3636696"/>
            <a:ext cx="901887" cy="67001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4"/>
          <p:cNvSpPr/>
          <p:nvPr/>
        </p:nvSpPr>
        <p:spPr>
          <a:xfrm rot="-1232342">
            <a:off x="779411" y="3507317"/>
            <a:ext cx="366007" cy="374707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4"/>
          <p:cNvSpPr/>
          <p:nvPr/>
        </p:nvSpPr>
        <p:spPr>
          <a:xfrm rot="5968943">
            <a:off x="506631" y="5301990"/>
            <a:ext cx="884628" cy="895913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4"/>
          <p:cNvSpPr/>
          <p:nvPr/>
        </p:nvSpPr>
        <p:spPr>
          <a:xfrm rot="1319053">
            <a:off x="-68585" y="1343720"/>
            <a:ext cx="801625" cy="125545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4"/>
          <p:cNvSpPr/>
          <p:nvPr/>
        </p:nvSpPr>
        <p:spPr>
          <a:xfrm>
            <a:off x="3259518" y="-211652"/>
            <a:ext cx="1090289" cy="1114647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4"/>
          <p:cNvSpPr/>
          <p:nvPr/>
        </p:nvSpPr>
        <p:spPr>
          <a:xfrm rot="-5330471">
            <a:off x="10904256" y="3426383"/>
            <a:ext cx="997512" cy="746988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4"/>
          <p:cNvSpPr/>
          <p:nvPr/>
        </p:nvSpPr>
        <p:spPr>
          <a:xfrm rot="-9290112">
            <a:off x="9199019" y="508353"/>
            <a:ext cx="1012015" cy="1112841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4"/>
          <p:cNvSpPr/>
          <p:nvPr/>
        </p:nvSpPr>
        <p:spPr>
          <a:xfrm rot="831478">
            <a:off x="2324331" y="5912183"/>
            <a:ext cx="1276372" cy="1145944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4"/>
          <p:cNvSpPr/>
          <p:nvPr/>
        </p:nvSpPr>
        <p:spPr>
          <a:xfrm rot="-1232764">
            <a:off x="830980" y="3684580"/>
            <a:ext cx="286937" cy="30957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4"/>
          <p:cNvSpPr/>
          <p:nvPr/>
        </p:nvSpPr>
        <p:spPr>
          <a:xfrm rot="-2062359">
            <a:off x="341204" y="3422064"/>
            <a:ext cx="373897" cy="95822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4"/>
          <p:cNvSpPr/>
          <p:nvPr/>
        </p:nvSpPr>
        <p:spPr>
          <a:xfrm>
            <a:off x="1263797" y="391816"/>
            <a:ext cx="596463" cy="455619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4"/>
          <p:cNvSpPr/>
          <p:nvPr/>
        </p:nvSpPr>
        <p:spPr>
          <a:xfrm rot="-7406442">
            <a:off x="537632" y="5374564"/>
            <a:ext cx="653865" cy="1005141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4"/>
          <p:cNvSpPr/>
          <p:nvPr/>
        </p:nvSpPr>
        <p:spPr>
          <a:xfrm>
            <a:off x="8886305" y="6189600"/>
            <a:ext cx="1022487" cy="919909"/>
          </a:xfrm>
          <a:custGeom>
            <a:avLst/>
            <a:gdLst/>
            <a:ahLst/>
            <a:cxnLst/>
            <a:rect l="l" t="t" r="r" b="b"/>
            <a:pathLst>
              <a:path w="35137" h="31612" extrusionOk="0">
                <a:moveTo>
                  <a:pt x="18405" y="3287"/>
                </a:moveTo>
                <a:lnTo>
                  <a:pt x="18166" y="3347"/>
                </a:lnTo>
                <a:lnTo>
                  <a:pt x="18166" y="3407"/>
                </a:lnTo>
                <a:lnTo>
                  <a:pt x="18106" y="3466"/>
                </a:lnTo>
                <a:lnTo>
                  <a:pt x="18225" y="3646"/>
                </a:lnTo>
                <a:lnTo>
                  <a:pt x="18464" y="3944"/>
                </a:lnTo>
                <a:lnTo>
                  <a:pt x="18942" y="4183"/>
                </a:lnTo>
                <a:lnTo>
                  <a:pt x="19241" y="4423"/>
                </a:lnTo>
                <a:lnTo>
                  <a:pt x="19660" y="4781"/>
                </a:lnTo>
                <a:lnTo>
                  <a:pt x="19899" y="4901"/>
                </a:lnTo>
                <a:lnTo>
                  <a:pt x="20138" y="5020"/>
                </a:lnTo>
                <a:lnTo>
                  <a:pt x="20317" y="5020"/>
                </a:lnTo>
                <a:lnTo>
                  <a:pt x="20496" y="4960"/>
                </a:lnTo>
                <a:lnTo>
                  <a:pt x="20556" y="4781"/>
                </a:lnTo>
                <a:lnTo>
                  <a:pt x="20556" y="4542"/>
                </a:lnTo>
                <a:lnTo>
                  <a:pt x="20436" y="4363"/>
                </a:lnTo>
                <a:lnTo>
                  <a:pt x="20257" y="4183"/>
                </a:lnTo>
                <a:lnTo>
                  <a:pt x="19839" y="3825"/>
                </a:lnTo>
                <a:lnTo>
                  <a:pt x="19540" y="3646"/>
                </a:lnTo>
                <a:lnTo>
                  <a:pt x="19062" y="3407"/>
                </a:lnTo>
                <a:lnTo>
                  <a:pt x="18703" y="3347"/>
                </a:lnTo>
                <a:lnTo>
                  <a:pt x="18405" y="3287"/>
                </a:lnTo>
                <a:close/>
                <a:moveTo>
                  <a:pt x="28384" y="5677"/>
                </a:moveTo>
                <a:lnTo>
                  <a:pt x="27009" y="5737"/>
                </a:lnTo>
                <a:lnTo>
                  <a:pt x="26053" y="5857"/>
                </a:lnTo>
                <a:lnTo>
                  <a:pt x="25575" y="5916"/>
                </a:lnTo>
                <a:lnTo>
                  <a:pt x="25277" y="5916"/>
                </a:lnTo>
                <a:lnTo>
                  <a:pt x="26053" y="6155"/>
                </a:lnTo>
                <a:lnTo>
                  <a:pt x="26770" y="6275"/>
                </a:lnTo>
                <a:lnTo>
                  <a:pt x="27547" y="6335"/>
                </a:lnTo>
                <a:lnTo>
                  <a:pt x="29041" y="6335"/>
                </a:lnTo>
                <a:lnTo>
                  <a:pt x="29400" y="6275"/>
                </a:lnTo>
                <a:lnTo>
                  <a:pt x="29579" y="6275"/>
                </a:lnTo>
                <a:lnTo>
                  <a:pt x="29639" y="6215"/>
                </a:lnTo>
                <a:lnTo>
                  <a:pt x="29758" y="6096"/>
                </a:lnTo>
                <a:lnTo>
                  <a:pt x="29878" y="5916"/>
                </a:lnTo>
                <a:lnTo>
                  <a:pt x="29878" y="5857"/>
                </a:lnTo>
                <a:lnTo>
                  <a:pt x="29878" y="5797"/>
                </a:lnTo>
                <a:lnTo>
                  <a:pt x="29818" y="5737"/>
                </a:lnTo>
                <a:lnTo>
                  <a:pt x="29698" y="5737"/>
                </a:lnTo>
                <a:lnTo>
                  <a:pt x="28384" y="5677"/>
                </a:lnTo>
                <a:close/>
                <a:moveTo>
                  <a:pt x="21512" y="4781"/>
                </a:moveTo>
                <a:lnTo>
                  <a:pt x="21213" y="4841"/>
                </a:lnTo>
                <a:lnTo>
                  <a:pt x="20914" y="4960"/>
                </a:lnTo>
                <a:lnTo>
                  <a:pt x="20675" y="5080"/>
                </a:lnTo>
                <a:lnTo>
                  <a:pt x="20496" y="5379"/>
                </a:lnTo>
                <a:lnTo>
                  <a:pt x="20377" y="5558"/>
                </a:lnTo>
                <a:lnTo>
                  <a:pt x="20436" y="5737"/>
                </a:lnTo>
                <a:lnTo>
                  <a:pt x="20556" y="5857"/>
                </a:lnTo>
                <a:lnTo>
                  <a:pt x="20914" y="6036"/>
                </a:lnTo>
                <a:lnTo>
                  <a:pt x="21333" y="6275"/>
                </a:lnTo>
                <a:lnTo>
                  <a:pt x="21631" y="6454"/>
                </a:lnTo>
                <a:lnTo>
                  <a:pt x="21870" y="6753"/>
                </a:lnTo>
                <a:lnTo>
                  <a:pt x="22109" y="6992"/>
                </a:lnTo>
                <a:lnTo>
                  <a:pt x="22408" y="7171"/>
                </a:lnTo>
                <a:lnTo>
                  <a:pt x="22647" y="7291"/>
                </a:lnTo>
                <a:lnTo>
                  <a:pt x="22946" y="7291"/>
                </a:lnTo>
                <a:lnTo>
                  <a:pt x="23305" y="7171"/>
                </a:lnTo>
                <a:lnTo>
                  <a:pt x="23663" y="6872"/>
                </a:lnTo>
                <a:lnTo>
                  <a:pt x="23842" y="6574"/>
                </a:lnTo>
                <a:lnTo>
                  <a:pt x="23962" y="6275"/>
                </a:lnTo>
                <a:lnTo>
                  <a:pt x="24022" y="5976"/>
                </a:lnTo>
                <a:lnTo>
                  <a:pt x="24022" y="5677"/>
                </a:lnTo>
                <a:lnTo>
                  <a:pt x="23902" y="5379"/>
                </a:lnTo>
                <a:lnTo>
                  <a:pt x="23663" y="5199"/>
                </a:lnTo>
                <a:lnTo>
                  <a:pt x="23424" y="5020"/>
                </a:lnTo>
                <a:lnTo>
                  <a:pt x="23066" y="4901"/>
                </a:lnTo>
                <a:lnTo>
                  <a:pt x="22528" y="4841"/>
                </a:lnTo>
                <a:lnTo>
                  <a:pt x="21870" y="4781"/>
                </a:lnTo>
                <a:close/>
                <a:moveTo>
                  <a:pt x="6573" y="7888"/>
                </a:moveTo>
                <a:lnTo>
                  <a:pt x="6334" y="7948"/>
                </a:lnTo>
                <a:lnTo>
                  <a:pt x="6215" y="8068"/>
                </a:lnTo>
                <a:lnTo>
                  <a:pt x="6095" y="8187"/>
                </a:lnTo>
                <a:lnTo>
                  <a:pt x="6035" y="8366"/>
                </a:lnTo>
                <a:lnTo>
                  <a:pt x="6035" y="8546"/>
                </a:lnTo>
                <a:lnTo>
                  <a:pt x="6095" y="8665"/>
                </a:lnTo>
                <a:lnTo>
                  <a:pt x="6215" y="8785"/>
                </a:lnTo>
                <a:lnTo>
                  <a:pt x="6334" y="8844"/>
                </a:lnTo>
                <a:lnTo>
                  <a:pt x="6573" y="8785"/>
                </a:lnTo>
                <a:lnTo>
                  <a:pt x="6693" y="8665"/>
                </a:lnTo>
                <a:lnTo>
                  <a:pt x="6812" y="8546"/>
                </a:lnTo>
                <a:lnTo>
                  <a:pt x="6872" y="8366"/>
                </a:lnTo>
                <a:lnTo>
                  <a:pt x="6872" y="8187"/>
                </a:lnTo>
                <a:lnTo>
                  <a:pt x="6812" y="8068"/>
                </a:lnTo>
                <a:lnTo>
                  <a:pt x="6693" y="7948"/>
                </a:lnTo>
                <a:lnTo>
                  <a:pt x="6573" y="7888"/>
                </a:lnTo>
                <a:close/>
                <a:moveTo>
                  <a:pt x="20974" y="6753"/>
                </a:moveTo>
                <a:lnTo>
                  <a:pt x="20436" y="6992"/>
                </a:lnTo>
                <a:lnTo>
                  <a:pt x="19600" y="7470"/>
                </a:lnTo>
                <a:lnTo>
                  <a:pt x="18584" y="8068"/>
                </a:lnTo>
                <a:lnTo>
                  <a:pt x="17508" y="8785"/>
                </a:lnTo>
                <a:lnTo>
                  <a:pt x="16552" y="9561"/>
                </a:lnTo>
                <a:lnTo>
                  <a:pt x="16134" y="9980"/>
                </a:lnTo>
                <a:lnTo>
                  <a:pt x="15835" y="10338"/>
                </a:lnTo>
                <a:lnTo>
                  <a:pt x="15596" y="10697"/>
                </a:lnTo>
                <a:lnTo>
                  <a:pt x="15477" y="10996"/>
                </a:lnTo>
                <a:lnTo>
                  <a:pt x="15477" y="11294"/>
                </a:lnTo>
                <a:lnTo>
                  <a:pt x="15536" y="11414"/>
                </a:lnTo>
                <a:lnTo>
                  <a:pt x="15596" y="11533"/>
                </a:lnTo>
                <a:lnTo>
                  <a:pt x="15716" y="11474"/>
                </a:lnTo>
                <a:lnTo>
                  <a:pt x="15895" y="11354"/>
                </a:lnTo>
                <a:lnTo>
                  <a:pt x="16492" y="10876"/>
                </a:lnTo>
                <a:lnTo>
                  <a:pt x="18285" y="9263"/>
                </a:lnTo>
                <a:lnTo>
                  <a:pt x="20018" y="7590"/>
                </a:lnTo>
                <a:lnTo>
                  <a:pt x="20675" y="6992"/>
                </a:lnTo>
                <a:lnTo>
                  <a:pt x="20974" y="6753"/>
                </a:lnTo>
                <a:close/>
                <a:moveTo>
                  <a:pt x="6513" y="10816"/>
                </a:moveTo>
                <a:lnTo>
                  <a:pt x="6334" y="10876"/>
                </a:lnTo>
                <a:lnTo>
                  <a:pt x="6155" y="10996"/>
                </a:lnTo>
                <a:lnTo>
                  <a:pt x="6095" y="11175"/>
                </a:lnTo>
                <a:lnTo>
                  <a:pt x="6095" y="11354"/>
                </a:lnTo>
                <a:lnTo>
                  <a:pt x="6155" y="11533"/>
                </a:lnTo>
                <a:lnTo>
                  <a:pt x="6274" y="11653"/>
                </a:lnTo>
                <a:lnTo>
                  <a:pt x="6633" y="11653"/>
                </a:lnTo>
                <a:lnTo>
                  <a:pt x="6812" y="11533"/>
                </a:lnTo>
                <a:lnTo>
                  <a:pt x="6932" y="11414"/>
                </a:lnTo>
                <a:lnTo>
                  <a:pt x="6991" y="11294"/>
                </a:lnTo>
                <a:lnTo>
                  <a:pt x="7051" y="11115"/>
                </a:lnTo>
                <a:lnTo>
                  <a:pt x="6991" y="10996"/>
                </a:lnTo>
                <a:lnTo>
                  <a:pt x="6932" y="10876"/>
                </a:lnTo>
                <a:lnTo>
                  <a:pt x="6752" y="10816"/>
                </a:lnTo>
                <a:close/>
                <a:moveTo>
                  <a:pt x="22588" y="8127"/>
                </a:moveTo>
                <a:lnTo>
                  <a:pt x="22588" y="8904"/>
                </a:lnTo>
                <a:lnTo>
                  <a:pt x="22588" y="10398"/>
                </a:lnTo>
                <a:lnTo>
                  <a:pt x="22647" y="11175"/>
                </a:lnTo>
                <a:lnTo>
                  <a:pt x="22767" y="11832"/>
                </a:lnTo>
                <a:lnTo>
                  <a:pt x="22886" y="12071"/>
                </a:lnTo>
                <a:lnTo>
                  <a:pt x="23006" y="12250"/>
                </a:lnTo>
                <a:lnTo>
                  <a:pt x="23125" y="12370"/>
                </a:lnTo>
                <a:lnTo>
                  <a:pt x="23305" y="12370"/>
                </a:lnTo>
                <a:lnTo>
                  <a:pt x="23484" y="12250"/>
                </a:lnTo>
                <a:lnTo>
                  <a:pt x="23544" y="12071"/>
                </a:lnTo>
                <a:lnTo>
                  <a:pt x="23305" y="11055"/>
                </a:lnTo>
                <a:lnTo>
                  <a:pt x="23006" y="10099"/>
                </a:lnTo>
                <a:lnTo>
                  <a:pt x="22767" y="9083"/>
                </a:lnTo>
                <a:lnTo>
                  <a:pt x="22588" y="8127"/>
                </a:lnTo>
                <a:close/>
                <a:moveTo>
                  <a:pt x="4183" y="12549"/>
                </a:moveTo>
                <a:lnTo>
                  <a:pt x="3944" y="12609"/>
                </a:lnTo>
                <a:lnTo>
                  <a:pt x="3765" y="12728"/>
                </a:lnTo>
                <a:lnTo>
                  <a:pt x="3645" y="12908"/>
                </a:lnTo>
                <a:lnTo>
                  <a:pt x="3526" y="13147"/>
                </a:lnTo>
                <a:lnTo>
                  <a:pt x="3526" y="13386"/>
                </a:lnTo>
                <a:lnTo>
                  <a:pt x="3585" y="13565"/>
                </a:lnTo>
                <a:lnTo>
                  <a:pt x="3705" y="13685"/>
                </a:lnTo>
                <a:lnTo>
                  <a:pt x="3944" y="13744"/>
                </a:lnTo>
                <a:lnTo>
                  <a:pt x="4183" y="13685"/>
                </a:lnTo>
                <a:lnTo>
                  <a:pt x="4362" y="13565"/>
                </a:lnTo>
                <a:lnTo>
                  <a:pt x="4482" y="13386"/>
                </a:lnTo>
                <a:lnTo>
                  <a:pt x="4601" y="13147"/>
                </a:lnTo>
                <a:lnTo>
                  <a:pt x="4601" y="12908"/>
                </a:lnTo>
                <a:lnTo>
                  <a:pt x="4541" y="12728"/>
                </a:lnTo>
                <a:lnTo>
                  <a:pt x="4422" y="12609"/>
                </a:lnTo>
                <a:lnTo>
                  <a:pt x="4183" y="12549"/>
                </a:lnTo>
                <a:close/>
                <a:moveTo>
                  <a:pt x="6752" y="14700"/>
                </a:moveTo>
                <a:lnTo>
                  <a:pt x="6573" y="14760"/>
                </a:lnTo>
                <a:lnTo>
                  <a:pt x="6454" y="14760"/>
                </a:lnTo>
                <a:lnTo>
                  <a:pt x="6334" y="14880"/>
                </a:lnTo>
                <a:lnTo>
                  <a:pt x="6215" y="15059"/>
                </a:lnTo>
                <a:lnTo>
                  <a:pt x="6155" y="15298"/>
                </a:lnTo>
                <a:lnTo>
                  <a:pt x="6215" y="15597"/>
                </a:lnTo>
                <a:lnTo>
                  <a:pt x="6394" y="15776"/>
                </a:lnTo>
                <a:lnTo>
                  <a:pt x="6573" y="15896"/>
                </a:lnTo>
                <a:lnTo>
                  <a:pt x="6693" y="15896"/>
                </a:lnTo>
                <a:lnTo>
                  <a:pt x="6812" y="15836"/>
                </a:lnTo>
                <a:lnTo>
                  <a:pt x="6991" y="15776"/>
                </a:lnTo>
                <a:lnTo>
                  <a:pt x="7111" y="15656"/>
                </a:lnTo>
                <a:lnTo>
                  <a:pt x="7230" y="15477"/>
                </a:lnTo>
                <a:lnTo>
                  <a:pt x="7290" y="15298"/>
                </a:lnTo>
                <a:lnTo>
                  <a:pt x="7290" y="15119"/>
                </a:lnTo>
                <a:lnTo>
                  <a:pt x="7171" y="14999"/>
                </a:lnTo>
                <a:lnTo>
                  <a:pt x="7111" y="14880"/>
                </a:lnTo>
                <a:lnTo>
                  <a:pt x="6932" y="14760"/>
                </a:lnTo>
                <a:lnTo>
                  <a:pt x="6752" y="14700"/>
                </a:lnTo>
                <a:close/>
                <a:moveTo>
                  <a:pt x="3167" y="15597"/>
                </a:moveTo>
                <a:lnTo>
                  <a:pt x="2988" y="15716"/>
                </a:lnTo>
                <a:lnTo>
                  <a:pt x="2809" y="15836"/>
                </a:lnTo>
                <a:lnTo>
                  <a:pt x="2749" y="16135"/>
                </a:lnTo>
                <a:lnTo>
                  <a:pt x="2689" y="16314"/>
                </a:lnTo>
                <a:lnTo>
                  <a:pt x="2749" y="16493"/>
                </a:lnTo>
                <a:lnTo>
                  <a:pt x="2868" y="16553"/>
                </a:lnTo>
                <a:lnTo>
                  <a:pt x="3048" y="16613"/>
                </a:lnTo>
                <a:lnTo>
                  <a:pt x="3227" y="16613"/>
                </a:lnTo>
                <a:lnTo>
                  <a:pt x="3406" y="16553"/>
                </a:lnTo>
                <a:lnTo>
                  <a:pt x="3526" y="16493"/>
                </a:lnTo>
                <a:lnTo>
                  <a:pt x="3645" y="16314"/>
                </a:lnTo>
                <a:lnTo>
                  <a:pt x="3705" y="16015"/>
                </a:lnTo>
                <a:lnTo>
                  <a:pt x="3645" y="15836"/>
                </a:lnTo>
                <a:lnTo>
                  <a:pt x="3526" y="15716"/>
                </a:lnTo>
                <a:lnTo>
                  <a:pt x="3346" y="15597"/>
                </a:lnTo>
                <a:close/>
                <a:moveTo>
                  <a:pt x="8186" y="17688"/>
                </a:moveTo>
                <a:lnTo>
                  <a:pt x="8067" y="17748"/>
                </a:lnTo>
                <a:lnTo>
                  <a:pt x="7947" y="17808"/>
                </a:lnTo>
                <a:lnTo>
                  <a:pt x="7828" y="17987"/>
                </a:lnTo>
                <a:lnTo>
                  <a:pt x="7768" y="18166"/>
                </a:lnTo>
                <a:lnTo>
                  <a:pt x="7708" y="18405"/>
                </a:lnTo>
                <a:lnTo>
                  <a:pt x="7768" y="18584"/>
                </a:lnTo>
                <a:lnTo>
                  <a:pt x="7828" y="18764"/>
                </a:lnTo>
                <a:lnTo>
                  <a:pt x="7947" y="18824"/>
                </a:lnTo>
                <a:lnTo>
                  <a:pt x="8127" y="18824"/>
                </a:lnTo>
                <a:lnTo>
                  <a:pt x="8366" y="18764"/>
                </a:lnTo>
                <a:lnTo>
                  <a:pt x="8545" y="18644"/>
                </a:lnTo>
                <a:lnTo>
                  <a:pt x="8724" y="18525"/>
                </a:lnTo>
                <a:lnTo>
                  <a:pt x="8844" y="18465"/>
                </a:lnTo>
                <a:lnTo>
                  <a:pt x="8904" y="18345"/>
                </a:lnTo>
                <a:lnTo>
                  <a:pt x="8904" y="18286"/>
                </a:lnTo>
                <a:lnTo>
                  <a:pt x="8904" y="18166"/>
                </a:lnTo>
                <a:lnTo>
                  <a:pt x="8844" y="17927"/>
                </a:lnTo>
                <a:lnTo>
                  <a:pt x="8665" y="17808"/>
                </a:lnTo>
                <a:lnTo>
                  <a:pt x="8426" y="17688"/>
                </a:lnTo>
                <a:close/>
                <a:moveTo>
                  <a:pt x="5258" y="18883"/>
                </a:moveTo>
                <a:lnTo>
                  <a:pt x="5079" y="18943"/>
                </a:lnTo>
                <a:lnTo>
                  <a:pt x="4900" y="19063"/>
                </a:lnTo>
                <a:lnTo>
                  <a:pt x="4840" y="19242"/>
                </a:lnTo>
                <a:lnTo>
                  <a:pt x="4840" y="19421"/>
                </a:lnTo>
                <a:lnTo>
                  <a:pt x="4840" y="19600"/>
                </a:lnTo>
                <a:lnTo>
                  <a:pt x="4900" y="19780"/>
                </a:lnTo>
                <a:lnTo>
                  <a:pt x="5019" y="19959"/>
                </a:lnTo>
                <a:lnTo>
                  <a:pt x="5139" y="20019"/>
                </a:lnTo>
                <a:lnTo>
                  <a:pt x="5318" y="19959"/>
                </a:lnTo>
                <a:lnTo>
                  <a:pt x="5497" y="19839"/>
                </a:lnTo>
                <a:lnTo>
                  <a:pt x="5617" y="19660"/>
                </a:lnTo>
                <a:lnTo>
                  <a:pt x="5677" y="19421"/>
                </a:lnTo>
                <a:lnTo>
                  <a:pt x="5677" y="19182"/>
                </a:lnTo>
                <a:lnTo>
                  <a:pt x="5617" y="19003"/>
                </a:lnTo>
                <a:lnTo>
                  <a:pt x="5497" y="18883"/>
                </a:lnTo>
                <a:close/>
                <a:moveTo>
                  <a:pt x="7768" y="21094"/>
                </a:moveTo>
                <a:lnTo>
                  <a:pt x="7589" y="21214"/>
                </a:lnTo>
                <a:lnTo>
                  <a:pt x="7529" y="21393"/>
                </a:lnTo>
                <a:lnTo>
                  <a:pt x="7529" y="21572"/>
                </a:lnTo>
                <a:lnTo>
                  <a:pt x="7529" y="21692"/>
                </a:lnTo>
                <a:lnTo>
                  <a:pt x="7589" y="21871"/>
                </a:lnTo>
                <a:lnTo>
                  <a:pt x="7708" y="21931"/>
                </a:lnTo>
                <a:lnTo>
                  <a:pt x="7828" y="21931"/>
                </a:lnTo>
                <a:lnTo>
                  <a:pt x="8067" y="21752"/>
                </a:lnTo>
                <a:lnTo>
                  <a:pt x="8246" y="21453"/>
                </a:lnTo>
                <a:lnTo>
                  <a:pt x="8306" y="21333"/>
                </a:lnTo>
                <a:lnTo>
                  <a:pt x="8306" y="21214"/>
                </a:lnTo>
                <a:lnTo>
                  <a:pt x="8186" y="21094"/>
                </a:lnTo>
                <a:close/>
                <a:moveTo>
                  <a:pt x="11354" y="21991"/>
                </a:moveTo>
                <a:lnTo>
                  <a:pt x="11114" y="22050"/>
                </a:lnTo>
                <a:lnTo>
                  <a:pt x="10995" y="22110"/>
                </a:lnTo>
                <a:lnTo>
                  <a:pt x="10875" y="22289"/>
                </a:lnTo>
                <a:lnTo>
                  <a:pt x="10816" y="22409"/>
                </a:lnTo>
                <a:lnTo>
                  <a:pt x="10816" y="22588"/>
                </a:lnTo>
                <a:lnTo>
                  <a:pt x="10816" y="22767"/>
                </a:lnTo>
                <a:lnTo>
                  <a:pt x="10935" y="22887"/>
                </a:lnTo>
                <a:lnTo>
                  <a:pt x="11114" y="22947"/>
                </a:lnTo>
                <a:lnTo>
                  <a:pt x="11354" y="22947"/>
                </a:lnTo>
                <a:lnTo>
                  <a:pt x="11473" y="22827"/>
                </a:lnTo>
                <a:lnTo>
                  <a:pt x="11593" y="22708"/>
                </a:lnTo>
                <a:lnTo>
                  <a:pt x="11652" y="22528"/>
                </a:lnTo>
                <a:lnTo>
                  <a:pt x="11652" y="22349"/>
                </a:lnTo>
                <a:lnTo>
                  <a:pt x="11593" y="22170"/>
                </a:lnTo>
                <a:lnTo>
                  <a:pt x="11533" y="22050"/>
                </a:lnTo>
                <a:lnTo>
                  <a:pt x="11354" y="21991"/>
                </a:lnTo>
                <a:close/>
                <a:moveTo>
                  <a:pt x="5079" y="21871"/>
                </a:moveTo>
                <a:lnTo>
                  <a:pt x="4840" y="21931"/>
                </a:lnTo>
                <a:lnTo>
                  <a:pt x="4721" y="21991"/>
                </a:lnTo>
                <a:lnTo>
                  <a:pt x="4601" y="22170"/>
                </a:lnTo>
                <a:lnTo>
                  <a:pt x="4482" y="22349"/>
                </a:lnTo>
                <a:lnTo>
                  <a:pt x="4482" y="22528"/>
                </a:lnTo>
                <a:lnTo>
                  <a:pt x="4482" y="22708"/>
                </a:lnTo>
                <a:lnTo>
                  <a:pt x="4601" y="22827"/>
                </a:lnTo>
                <a:lnTo>
                  <a:pt x="4661" y="22947"/>
                </a:lnTo>
                <a:lnTo>
                  <a:pt x="4840" y="23006"/>
                </a:lnTo>
                <a:lnTo>
                  <a:pt x="4960" y="23066"/>
                </a:lnTo>
                <a:lnTo>
                  <a:pt x="5079" y="23066"/>
                </a:lnTo>
                <a:lnTo>
                  <a:pt x="5199" y="23006"/>
                </a:lnTo>
                <a:lnTo>
                  <a:pt x="5378" y="22827"/>
                </a:lnTo>
                <a:lnTo>
                  <a:pt x="5497" y="22588"/>
                </a:lnTo>
                <a:lnTo>
                  <a:pt x="5557" y="22349"/>
                </a:lnTo>
                <a:lnTo>
                  <a:pt x="5497" y="22110"/>
                </a:lnTo>
                <a:lnTo>
                  <a:pt x="5318" y="21931"/>
                </a:lnTo>
                <a:lnTo>
                  <a:pt x="5199" y="21871"/>
                </a:lnTo>
                <a:close/>
                <a:moveTo>
                  <a:pt x="7171" y="24919"/>
                </a:moveTo>
                <a:lnTo>
                  <a:pt x="6932" y="25038"/>
                </a:lnTo>
                <a:lnTo>
                  <a:pt x="6812" y="25217"/>
                </a:lnTo>
                <a:lnTo>
                  <a:pt x="6752" y="25397"/>
                </a:lnTo>
                <a:lnTo>
                  <a:pt x="6752" y="25636"/>
                </a:lnTo>
                <a:lnTo>
                  <a:pt x="6812" y="25815"/>
                </a:lnTo>
                <a:lnTo>
                  <a:pt x="6932" y="25934"/>
                </a:lnTo>
                <a:lnTo>
                  <a:pt x="7111" y="25994"/>
                </a:lnTo>
                <a:lnTo>
                  <a:pt x="7350" y="25934"/>
                </a:lnTo>
                <a:lnTo>
                  <a:pt x="7469" y="25815"/>
                </a:lnTo>
                <a:lnTo>
                  <a:pt x="7529" y="25695"/>
                </a:lnTo>
                <a:lnTo>
                  <a:pt x="7589" y="25516"/>
                </a:lnTo>
                <a:lnTo>
                  <a:pt x="7589" y="25337"/>
                </a:lnTo>
                <a:lnTo>
                  <a:pt x="7529" y="25158"/>
                </a:lnTo>
                <a:lnTo>
                  <a:pt x="7469" y="25038"/>
                </a:lnTo>
                <a:lnTo>
                  <a:pt x="7350" y="24978"/>
                </a:lnTo>
                <a:lnTo>
                  <a:pt x="7171" y="24919"/>
                </a:lnTo>
                <a:close/>
                <a:moveTo>
                  <a:pt x="13684" y="25158"/>
                </a:moveTo>
                <a:lnTo>
                  <a:pt x="13445" y="25337"/>
                </a:lnTo>
                <a:lnTo>
                  <a:pt x="13266" y="25636"/>
                </a:lnTo>
                <a:lnTo>
                  <a:pt x="13206" y="25755"/>
                </a:lnTo>
                <a:lnTo>
                  <a:pt x="13266" y="25875"/>
                </a:lnTo>
                <a:lnTo>
                  <a:pt x="13325" y="25994"/>
                </a:lnTo>
                <a:lnTo>
                  <a:pt x="13564" y="25994"/>
                </a:lnTo>
                <a:lnTo>
                  <a:pt x="13744" y="25934"/>
                </a:lnTo>
                <a:lnTo>
                  <a:pt x="13863" y="25875"/>
                </a:lnTo>
                <a:lnTo>
                  <a:pt x="13983" y="25695"/>
                </a:lnTo>
                <a:lnTo>
                  <a:pt x="13983" y="25516"/>
                </a:lnTo>
                <a:lnTo>
                  <a:pt x="13983" y="25397"/>
                </a:lnTo>
                <a:lnTo>
                  <a:pt x="13923" y="25217"/>
                </a:lnTo>
                <a:lnTo>
                  <a:pt x="13803" y="25158"/>
                </a:lnTo>
                <a:close/>
                <a:moveTo>
                  <a:pt x="11114" y="25815"/>
                </a:moveTo>
                <a:lnTo>
                  <a:pt x="10875" y="25875"/>
                </a:lnTo>
                <a:lnTo>
                  <a:pt x="10756" y="25994"/>
                </a:lnTo>
                <a:lnTo>
                  <a:pt x="10636" y="26114"/>
                </a:lnTo>
                <a:lnTo>
                  <a:pt x="10577" y="26293"/>
                </a:lnTo>
                <a:lnTo>
                  <a:pt x="10577" y="26472"/>
                </a:lnTo>
                <a:lnTo>
                  <a:pt x="10577" y="26592"/>
                </a:lnTo>
                <a:lnTo>
                  <a:pt x="10696" y="26711"/>
                </a:lnTo>
                <a:lnTo>
                  <a:pt x="10875" y="26771"/>
                </a:lnTo>
                <a:lnTo>
                  <a:pt x="11114" y="26711"/>
                </a:lnTo>
                <a:lnTo>
                  <a:pt x="11234" y="26592"/>
                </a:lnTo>
                <a:lnTo>
                  <a:pt x="11354" y="26472"/>
                </a:lnTo>
                <a:lnTo>
                  <a:pt x="11413" y="26293"/>
                </a:lnTo>
                <a:lnTo>
                  <a:pt x="11413" y="26114"/>
                </a:lnTo>
                <a:lnTo>
                  <a:pt x="11413" y="25994"/>
                </a:lnTo>
                <a:lnTo>
                  <a:pt x="11294" y="25875"/>
                </a:lnTo>
                <a:lnTo>
                  <a:pt x="11114" y="25815"/>
                </a:lnTo>
                <a:close/>
                <a:moveTo>
                  <a:pt x="23364" y="26173"/>
                </a:moveTo>
                <a:lnTo>
                  <a:pt x="23245" y="26233"/>
                </a:lnTo>
                <a:lnTo>
                  <a:pt x="23125" y="26293"/>
                </a:lnTo>
                <a:lnTo>
                  <a:pt x="23066" y="26472"/>
                </a:lnTo>
                <a:lnTo>
                  <a:pt x="23066" y="26592"/>
                </a:lnTo>
                <a:lnTo>
                  <a:pt x="23066" y="26771"/>
                </a:lnTo>
                <a:lnTo>
                  <a:pt x="23185" y="26950"/>
                </a:lnTo>
                <a:lnTo>
                  <a:pt x="23364" y="27010"/>
                </a:lnTo>
                <a:lnTo>
                  <a:pt x="23484" y="27010"/>
                </a:lnTo>
                <a:lnTo>
                  <a:pt x="23663" y="26890"/>
                </a:lnTo>
                <a:lnTo>
                  <a:pt x="23723" y="26771"/>
                </a:lnTo>
                <a:lnTo>
                  <a:pt x="23842" y="26651"/>
                </a:lnTo>
                <a:lnTo>
                  <a:pt x="23842" y="26472"/>
                </a:lnTo>
                <a:lnTo>
                  <a:pt x="23783" y="26353"/>
                </a:lnTo>
                <a:lnTo>
                  <a:pt x="23663" y="26233"/>
                </a:lnTo>
                <a:lnTo>
                  <a:pt x="23484" y="26173"/>
                </a:lnTo>
                <a:close/>
                <a:moveTo>
                  <a:pt x="20795" y="26173"/>
                </a:moveTo>
                <a:lnTo>
                  <a:pt x="20675" y="26233"/>
                </a:lnTo>
                <a:lnTo>
                  <a:pt x="20556" y="26353"/>
                </a:lnTo>
                <a:lnTo>
                  <a:pt x="20436" y="26532"/>
                </a:lnTo>
                <a:lnTo>
                  <a:pt x="20377" y="26711"/>
                </a:lnTo>
                <a:lnTo>
                  <a:pt x="20436" y="26890"/>
                </a:lnTo>
                <a:lnTo>
                  <a:pt x="20496" y="27070"/>
                </a:lnTo>
                <a:lnTo>
                  <a:pt x="20616" y="27189"/>
                </a:lnTo>
                <a:lnTo>
                  <a:pt x="20914" y="27189"/>
                </a:lnTo>
                <a:lnTo>
                  <a:pt x="21034" y="27070"/>
                </a:lnTo>
                <a:lnTo>
                  <a:pt x="21094" y="26890"/>
                </a:lnTo>
                <a:lnTo>
                  <a:pt x="21153" y="26711"/>
                </a:lnTo>
                <a:lnTo>
                  <a:pt x="21153" y="26532"/>
                </a:lnTo>
                <a:lnTo>
                  <a:pt x="21034" y="26353"/>
                </a:lnTo>
                <a:lnTo>
                  <a:pt x="20914" y="26233"/>
                </a:lnTo>
                <a:lnTo>
                  <a:pt x="20795" y="26173"/>
                </a:lnTo>
                <a:close/>
                <a:moveTo>
                  <a:pt x="17329" y="27189"/>
                </a:moveTo>
                <a:lnTo>
                  <a:pt x="17090" y="27249"/>
                </a:lnTo>
                <a:lnTo>
                  <a:pt x="16971" y="27369"/>
                </a:lnTo>
                <a:lnTo>
                  <a:pt x="16851" y="27488"/>
                </a:lnTo>
                <a:lnTo>
                  <a:pt x="16731" y="27667"/>
                </a:lnTo>
                <a:lnTo>
                  <a:pt x="16731" y="27847"/>
                </a:lnTo>
                <a:lnTo>
                  <a:pt x="16791" y="28026"/>
                </a:lnTo>
                <a:lnTo>
                  <a:pt x="16911" y="28145"/>
                </a:lnTo>
                <a:lnTo>
                  <a:pt x="17090" y="28265"/>
                </a:lnTo>
                <a:lnTo>
                  <a:pt x="17329" y="28205"/>
                </a:lnTo>
                <a:lnTo>
                  <a:pt x="17508" y="28145"/>
                </a:lnTo>
                <a:lnTo>
                  <a:pt x="17628" y="27966"/>
                </a:lnTo>
                <a:lnTo>
                  <a:pt x="17688" y="27787"/>
                </a:lnTo>
                <a:lnTo>
                  <a:pt x="17688" y="27548"/>
                </a:lnTo>
                <a:lnTo>
                  <a:pt x="17628" y="27369"/>
                </a:lnTo>
                <a:lnTo>
                  <a:pt x="17508" y="27249"/>
                </a:lnTo>
                <a:lnTo>
                  <a:pt x="17329" y="27189"/>
                </a:lnTo>
                <a:close/>
                <a:moveTo>
                  <a:pt x="13624" y="27309"/>
                </a:moveTo>
                <a:lnTo>
                  <a:pt x="13445" y="27369"/>
                </a:lnTo>
                <a:lnTo>
                  <a:pt x="13325" y="27488"/>
                </a:lnTo>
                <a:lnTo>
                  <a:pt x="13266" y="27667"/>
                </a:lnTo>
                <a:lnTo>
                  <a:pt x="13206" y="27847"/>
                </a:lnTo>
                <a:lnTo>
                  <a:pt x="13206" y="28026"/>
                </a:lnTo>
                <a:lnTo>
                  <a:pt x="13266" y="28205"/>
                </a:lnTo>
                <a:lnTo>
                  <a:pt x="13385" y="28265"/>
                </a:lnTo>
                <a:lnTo>
                  <a:pt x="13505" y="28325"/>
                </a:lnTo>
                <a:lnTo>
                  <a:pt x="13744" y="28325"/>
                </a:lnTo>
                <a:lnTo>
                  <a:pt x="13863" y="28145"/>
                </a:lnTo>
                <a:lnTo>
                  <a:pt x="13983" y="28026"/>
                </a:lnTo>
                <a:lnTo>
                  <a:pt x="14043" y="27787"/>
                </a:lnTo>
                <a:lnTo>
                  <a:pt x="14043" y="27608"/>
                </a:lnTo>
                <a:lnTo>
                  <a:pt x="13923" y="27428"/>
                </a:lnTo>
                <a:lnTo>
                  <a:pt x="13803" y="27309"/>
                </a:lnTo>
                <a:close/>
                <a:moveTo>
                  <a:pt x="9202" y="27369"/>
                </a:moveTo>
                <a:lnTo>
                  <a:pt x="8963" y="27428"/>
                </a:lnTo>
                <a:lnTo>
                  <a:pt x="8784" y="27548"/>
                </a:lnTo>
                <a:lnTo>
                  <a:pt x="8605" y="27727"/>
                </a:lnTo>
                <a:lnTo>
                  <a:pt x="8545" y="27966"/>
                </a:lnTo>
                <a:lnTo>
                  <a:pt x="8545" y="28205"/>
                </a:lnTo>
                <a:lnTo>
                  <a:pt x="8605" y="28384"/>
                </a:lnTo>
                <a:lnTo>
                  <a:pt x="8724" y="28504"/>
                </a:lnTo>
                <a:lnTo>
                  <a:pt x="8963" y="28564"/>
                </a:lnTo>
                <a:lnTo>
                  <a:pt x="9202" y="28504"/>
                </a:lnTo>
                <a:lnTo>
                  <a:pt x="9382" y="28384"/>
                </a:lnTo>
                <a:lnTo>
                  <a:pt x="9561" y="28205"/>
                </a:lnTo>
                <a:lnTo>
                  <a:pt x="9621" y="27966"/>
                </a:lnTo>
                <a:lnTo>
                  <a:pt x="9621" y="27727"/>
                </a:lnTo>
                <a:lnTo>
                  <a:pt x="9561" y="27548"/>
                </a:lnTo>
                <a:lnTo>
                  <a:pt x="9441" y="27428"/>
                </a:lnTo>
                <a:lnTo>
                  <a:pt x="9202" y="27369"/>
                </a:lnTo>
                <a:close/>
                <a:moveTo>
                  <a:pt x="18763" y="28504"/>
                </a:moveTo>
                <a:lnTo>
                  <a:pt x="18644" y="28623"/>
                </a:lnTo>
                <a:lnTo>
                  <a:pt x="18524" y="28743"/>
                </a:lnTo>
                <a:lnTo>
                  <a:pt x="18464" y="28922"/>
                </a:lnTo>
                <a:lnTo>
                  <a:pt x="18464" y="29101"/>
                </a:lnTo>
                <a:lnTo>
                  <a:pt x="18524" y="29221"/>
                </a:lnTo>
                <a:lnTo>
                  <a:pt x="18644" y="29340"/>
                </a:lnTo>
                <a:lnTo>
                  <a:pt x="19002" y="29340"/>
                </a:lnTo>
                <a:lnTo>
                  <a:pt x="19122" y="29221"/>
                </a:lnTo>
                <a:lnTo>
                  <a:pt x="19241" y="29101"/>
                </a:lnTo>
                <a:lnTo>
                  <a:pt x="19301" y="28922"/>
                </a:lnTo>
                <a:lnTo>
                  <a:pt x="19301" y="28743"/>
                </a:lnTo>
                <a:lnTo>
                  <a:pt x="19241" y="28623"/>
                </a:lnTo>
                <a:lnTo>
                  <a:pt x="19122" y="28504"/>
                </a:lnTo>
                <a:close/>
                <a:moveTo>
                  <a:pt x="20556" y="1196"/>
                </a:moveTo>
                <a:lnTo>
                  <a:pt x="21153" y="1255"/>
                </a:lnTo>
                <a:lnTo>
                  <a:pt x="22289" y="1375"/>
                </a:lnTo>
                <a:lnTo>
                  <a:pt x="23424" y="1614"/>
                </a:lnTo>
                <a:lnTo>
                  <a:pt x="24500" y="1973"/>
                </a:lnTo>
                <a:lnTo>
                  <a:pt x="23603" y="2929"/>
                </a:lnTo>
                <a:lnTo>
                  <a:pt x="23066" y="3526"/>
                </a:lnTo>
                <a:lnTo>
                  <a:pt x="22886" y="3765"/>
                </a:lnTo>
                <a:lnTo>
                  <a:pt x="22886" y="3885"/>
                </a:lnTo>
                <a:lnTo>
                  <a:pt x="23006" y="3885"/>
                </a:lnTo>
                <a:lnTo>
                  <a:pt x="23125" y="3765"/>
                </a:lnTo>
                <a:lnTo>
                  <a:pt x="23603" y="3407"/>
                </a:lnTo>
                <a:lnTo>
                  <a:pt x="24380" y="2809"/>
                </a:lnTo>
                <a:lnTo>
                  <a:pt x="24918" y="2510"/>
                </a:lnTo>
                <a:lnTo>
                  <a:pt x="25157" y="2391"/>
                </a:lnTo>
                <a:lnTo>
                  <a:pt x="25336" y="2391"/>
                </a:lnTo>
                <a:lnTo>
                  <a:pt x="25516" y="2451"/>
                </a:lnTo>
                <a:lnTo>
                  <a:pt x="25755" y="2510"/>
                </a:lnTo>
                <a:lnTo>
                  <a:pt x="26352" y="2869"/>
                </a:lnTo>
                <a:lnTo>
                  <a:pt x="27368" y="3407"/>
                </a:lnTo>
                <a:lnTo>
                  <a:pt x="28324" y="4064"/>
                </a:lnTo>
                <a:lnTo>
                  <a:pt x="29280" y="4721"/>
                </a:lnTo>
                <a:lnTo>
                  <a:pt x="30176" y="5438"/>
                </a:lnTo>
                <a:lnTo>
                  <a:pt x="30953" y="6155"/>
                </a:lnTo>
                <a:lnTo>
                  <a:pt x="31670" y="6932"/>
                </a:lnTo>
                <a:lnTo>
                  <a:pt x="32268" y="7769"/>
                </a:lnTo>
                <a:lnTo>
                  <a:pt x="32806" y="8665"/>
                </a:lnTo>
                <a:lnTo>
                  <a:pt x="33224" y="9561"/>
                </a:lnTo>
                <a:lnTo>
                  <a:pt x="33582" y="10518"/>
                </a:lnTo>
                <a:lnTo>
                  <a:pt x="33822" y="11533"/>
                </a:lnTo>
                <a:lnTo>
                  <a:pt x="33881" y="12609"/>
                </a:lnTo>
                <a:lnTo>
                  <a:pt x="33941" y="13804"/>
                </a:lnTo>
                <a:lnTo>
                  <a:pt x="33822" y="14939"/>
                </a:lnTo>
                <a:lnTo>
                  <a:pt x="33642" y="16075"/>
                </a:lnTo>
                <a:lnTo>
                  <a:pt x="33343" y="17210"/>
                </a:lnTo>
                <a:lnTo>
                  <a:pt x="32985" y="18345"/>
                </a:lnTo>
                <a:lnTo>
                  <a:pt x="32567" y="19421"/>
                </a:lnTo>
                <a:lnTo>
                  <a:pt x="32029" y="20497"/>
                </a:lnTo>
                <a:lnTo>
                  <a:pt x="31491" y="21572"/>
                </a:lnTo>
                <a:lnTo>
                  <a:pt x="30834" y="22528"/>
                </a:lnTo>
                <a:lnTo>
                  <a:pt x="30117" y="23484"/>
                </a:lnTo>
                <a:lnTo>
                  <a:pt x="29340" y="24440"/>
                </a:lnTo>
                <a:lnTo>
                  <a:pt x="28563" y="25277"/>
                </a:lnTo>
                <a:lnTo>
                  <a:pt x="27726" y="26114"/>
                </a:lnTo>
                <a:lnTo>
                  <a:pt x="26830" y="26831"/>
                </a:lnTo>
                <a:lnTo>
                  <a:pt x="25874" y="27548"/>
                </a:lnTo>
                <a:lnTo>
                  <a:pt x="24918" y="28145"/>
                </a:lnTo>
                <a:lnTo>
                  <a:pt x="23783" y="28803"/>
                </a:lnTo>
                <a:lnTo>
                  <a:pt x="22588" y="29281"/>
                </a:lnTo>
                <a:lnTo>
                  <a:pt x="21392" y="29699"/>
                </a:lnTo>
                <a:lnTo>
                  <a:pt x="20197" y="30057"/>
                </a:lnTo>
                <a:lnTo>
                  <a:pt x="18942" y="30297"/>
                </a:lnTo>
                <a:lnTo>
                  <a:pt x="17688" y="30416"/>
                </a:lnTo>
                <a:lnTo>
                  <a:pt x="16373" y="30476"/>
                </a:lnTo>
                <a:lnTo>
                  <a:pt x="15118" y="30416"/>
                </a:lnTo>
                <a:lnTo>
                  <a:pt x="15357" y="30416"/>
                </a:lnTo>
                <a:lnTo>
                  <a:pt x="15477" y="30297"/>
                </a:lnTo>
                <a:lnTo>
                  <a:pt x="15656" y="30057"/>
                </a:lnTo>
                <a:lnTo>
                  <a:pt x="15775" y="29699"/>
                </a:lnTo>
                <a:lnTo>
                  <a:pt x="15835" y="29520"/>
                </a:lnTo>
                <a:lnTo>
                  <a:pt x="15775" y="29340"/>
                </a:lnTo>
                <a:lnTo>
                  <a:pt x="15716" y="29221"/>
                </a:lnTo>
                <a:lnTo>
                  <a:pt x="15656" y="29101"/>
                </a:lnTo>
                <a:lnTo>
                  <a:pt x="15297" y="29101"/>
                </a:lnTo>
                <a:lnTo>
                  <a:pt x="15058" y="29161"/>
                </a:lnTo>
                <a:lnTo>
                  <a:pt x="14879" y="29400"/>
                </a:lnTo>
                <a:lnTo>
                  <a:pt x="14760" y="29639"/>
                </a:lnTo>
                <a:lnTo>
                  <a:pt x="14760" y="29818"/>
                </a:lnTo>
                <a:lnTo>
                  <a:pt x="14879" y="30117"/>
                </a:lnTo>
                <a:lnTo>
                  <a:pt x="14999" y="30297"/>
                </a:lnTo>
                <a:lnTo>
                  <a:pt x="15054" y="30407"/>
                </a:lnTo>
                <a:lnTo>
                  <a:pt x="15054" y="30407"/>
                </a:lnTo>
                <a:lnTo>
                  <a:pt x="13863" y="30237"/>
                </a:lnTo>
                <a:lnTo>
                  <a:pt x="12608" y="29998"/>
                </a:lnTo>
                <a:lnTo>
                  <a:pt x="11413" y="29699"/>
                </a:lnTo>
                <a:lnTo>
                  <a:pt x="10218" y="29221"/>
                </a:lnTo>
                <a:lnTo>
                  <a:pt x="9023" y="28683"/>
                </a:lnTo>
                <a:lnTo>
                  <a:pt x="7947" y="28086"/>
                </a:lnTo>
                <a:lnTo>
                  <a:pt x="6872" y="27369"/>
                </a:lnTo>
                <a:lnTo>
                  <a:pt x="5856" y="26592"/>
                </a:lnTo>
                <a:lnTo>
                  <a:pt x="5019" y="25815"/>
                </a:lnTo>
                <a:lnTo>
                  <a:pt x="4243" y="24978"/>
                </a:lnTo>
                <a:lnTo>
                  <a:pt x="3526" y="24022"/>
                </a:lnTo>
                <a:lnTo>
                  <a:pt x="2928" y="23066"/>
                </a:lnTo>
                <a:lnTo>
                  <a:pt x="2330" y="22050"/>
                </a:lnTo>
                <a:lnTo>
                  <a:pt x="1852" y="20915"/>
                </a:lnTo>
                <a:lnTo>
                  <a:pt x="1494" y="19839"/>
                </a:lnTo>
                <a:lnTo>
                  <a:pt x="1613" y="19720"/>
                </a:lnTo>
                <a:lnTo>
                  <a:pt x="1733" y="19600"/>
                </a:lnTo>
                <a:lnTo>
                  <a:pt x="1793" y="19481"/>
                </a:lnTo>
                <a:lnTo>
                  <a:pt x="1852" y="19302"/>
                </a:lnTo>
                <a:lnTo>
                  <a:pt x="1733" y="19063"/>
                </a:lnTo>
                <a:lnTo>
                  <a:pt x="1554" y="18824"/>
                </a:lnTo>
                <a:lnTo>
                  <a:pt x="1315" y="18525"/>
                </a:lnTo>
                <a:lnTo>
                  <a:pt x="1135" y="18226"/>
                </a:lnTo>
                <a:lnTo>
                  <a:pt x="1076" y="17927"/>
                </a:lnTo>
                <a:lnTo>
                  <a:pt x="1016" y="17628"/>
                </a:lnTo>
                <a:lnTo>
                  <a:pt x="1016" y="16971"/>
                </a:lnTo>
                <a:lnTo>
                  <a:pt x="1076" y="15656"/>
                </a:lnTo>
                <a:lnTo>
                  <a:pt x="1135" y="14999"/>
                </a:lnTo>
                <a:lnTo>
                  <a:pt x="1255" y="14342"/>
                </a:lnTo>
                <a:lnTo>
                  <a:pt x="1434" y="13744"/>
                </a:lnTo>
                <a:lnTo>
                  <a:pt x="1613" y="13087"/>
                </a:lnTo>
                <a:lnTo>
                  <a:pt x="2091" y="11892"/>
                </a:lnTo>
                <a:lnTo>
                  <a:pt x="2689" y="10697"/>
                </a:lnTo>
                <a:lnTo>
                  <a:pt x="2868" y="10876"/>
                </a:lnTo>
                <a:lnTo>
                  <a:pt x="3048" y="10876"/>
                </a:lnTo>
                <a:lnTo>
                  <a:pt x="3227" y="10816"/>
                </a:lnTo>
                <a:lnTo>
                  <a:pt x="3346" y="10637"/>
                </a:lnTo>
                <a:lnTo>
                  <a:pt x="3406" y="10458"/>
                </a:lnTo>
                <a:lnTo>
                  <a:pt x="3406" y="10279"/>
                </a:lnTo>
                <a:lnTo>
                  <a:pt x="3287" y="10099"/>
                </a:lnTo>
                <a:lnTo>
                  <a:pt x="3107" y="9980"/>
                </a:lnTo>
                <a:lnTo>
                  <a:pt x="3884" y="8844"/>
                </a:lnTo>
                <a:lnTo>
                  <a:pt x="4780" y="7709"/>
                </a:lnTo>
                <a:lnTo>
                  <a:pt x="5677" y="6633"/>
                </a:lnTo>
                <a:lnTo>
                  <a:pt x="6752" y="5618"/>
                </a:lnTo>
                <a:lnTo>
                  <a:pt x="7828" y="4721"/>
                </a:lnTo>
                <a:lnTo>
                  <a:pt x="8963" y="3885"/>
                </a:lnTo>
                <a:lnTo>
                  <a:pt x="10158" y="3108"/>
                </a:lnTo>
                <a:lnTo>
                  <a:pt x="11473" y="2510"/>
                </a:lnTo>
                <a:lnTo>
                  <a:pt x="12668" y="1973"/>
                </a:lnTo>
                <a:lnTo>
                  <a:pt x="13983" y="1614"/>
                </a:lnTo>
                <a:lnTo>
                  <a:pt x="14640" y="1435"/>
                </a:lnTo>
                <a:lnTo>
                  <a:pt x="15297" y="1375"/>
                </a:lnTo>
                <a:lnTo>
                  <a:pt x="15955" y="1315"/>
                </a:lnTo>
                <a:lnTo>
                  <a:pt x="16612" y="1255"/>
                </a:lnTo>
                <a:lnTo>
                  <a:pt x="17688" y="1435"/>
                </a:lnTo>
                <a:lnTo>
                  <a:pt x="19480" y="1853"/>
                </a:lnTo>
                <a:lnTo>
                  <a:pt x="21094" y="2271"/>
                </a:lnTo>
                <a:lnTo>
                  <a:pt x="21631" y="2451"/>
                </a:lnTo>
                <a:lnTo>
                  <a:pt x="21751" y="2510"/>
                </a:lnTo>
                <a:lnTo>
                  <a:pt x="21751" y="2570"/>
                </a:lnTo>
                <a:lnTo>
                  <a:pt x="21811" y="2451"/>
                </a:lnTo>
                <a:lnTo>
                  <a:pt x="21751" y="2391"/>
                </a:lnTo>
                <a:lnTo>
                  <a:pt x="21631" y="2212"/>
                </a:lnTo>
                <a:lnTo>
                  <a:pt x="21392" y="1973"/>
                </a:lnTo>
                <a:lnTo>
                  <a:pt x="21034" y="1793"/>
                </a:lnTo>
                <a:lnTo>
                  <a:pt x="20377" y="1435"/>
                </a:lnTo>
                <a:lnTo>
                  <a:pt x="19958" y="1255"/>
                </a:lnTo>
                <a:lnTo>
                  <a:pt x="20556" y="1196"/>
                </a:lnTo>
                <a:close/>
                <a:moveTo>
                  <a:pt x="20974" y="1"/>
                </a:moveTo>
                <a:lnTo>
                  <a:pt x="20377" y="60"/>
                </a:lnTo>
                <a:lnTo>
                  <a:pt x="19779" y="180"/>
                </a:lnTo>
                <a:lnTo>
                  <a:pt x="18644" y="359"/>
                </a:lnTo>
                <a:lnTo>
                  <a:pt x="17568" y="479"/>
                </a:lnTo>
                <a:lnTo>
                  <a:pt x="16373" y="538"/>
                </a:lnTo>
                <a:lnTo>
                  <a:pt x="15178" y="538"/>
                </a:lnTo>
                <a:lnTo>
                  <a:pt x="14580" y="598"/>
                </a:lnTo>
                <a:lnTo>
                  <a:pt x="13983" y="658"/>
                </a:lnTo>
                <a:lnTo>
                  <a:pt x="13385" y="777"/>
                </a:lnTo>
                <a:lnTo>
                  <a:pt x="12728" y="957"/>
                </a:lnTo>
                <a:lnTo>
                  <a:pt x="11473" y="1435"/>
                </a:lnTo>
                <a:lnTo>
                  <a:pt x="10218" y="2032"/>
                </a:lnTo>
                <a:lnTo>
                  <a:pt x="9023" y="2690"/>
                </a:lnTo>
                <a:lnTo>
                  <a:pt x="7888" y="3466"/>
                </a:lnTo>
                <a:lnTo>
                  <a:pt x="6872" y="4303"/>
                </a:lnTo>
                <a:lnTo>
                  <a:pt x="5856" y="5140"/>
                </a:lnTo>
                <a:lnTo>
                  <a:pt x="4900" y="6096"/>
                </a:lnTo>
                <a:lnTo>
                  <a:pt x="4004" y="7052"/>
                </a:lnTo>
                <a:lnTo>
                  <a:pt x="3167" y="8127"/>
                </a:lnTo>
                <a:lnTo>
                  <a:pt x="2390" y="9203"/>
                </a:lnTo>
                <a:lnTo>
                  <a:pt x="1733" y="10338"/>
                </a:lnTo>
                <a:lnTo>
                  <a:pt x="1135" y="11533"/>
                </a:lnTo>
                <a:lnTo>
                  <a:pt x="657" y="12788"/>
                </a:lnTo>
                <a:lnTo>
                  <a:pt x="299" y="14043"/>
                </a:lnTo>
                <a:lnTo>
                  <a:pt x="60" y="15298"/>
                </a:lnTo>
                <a:lnTo>
                  <a:pt x="0" y="16613"/>
                </a:lnTo>
                <a:lnTo>
                  <a:pt x="60" y="17867"/>
                </a:lnTo>
                <a:lnTo>
                  <a:pt x="239" y="19063"/>
                </a:lnTo>
                <a:lnTo>
                  <a:pt x="478" y="20317"/>
                </a:lnTo>
                <a:lnTo>
                  <a:pt x="896" y="21512"/>
                </a:lnTo>
                <a:lnTo>
                  <a:pt x="1374" y="22648"/>
                </a:lnTo>
                <a:lnTo>
                  <a:pt x="2032" y="23723"/>
                </a:lnTo>
                <a:lnTo>
                  <a:pt x="2689" y="24799"/>
                </a:lnTo>
                <a:lnTo>
                  <a:pt x="3466" y="25815"/>
                </a:lnTo>
                <a:lnTo>
                  <a:pt x="4362" y="26771"/>
                </a:lnTo>
                <a:lnTo>
                  <a:pt x="5318" y="27608"/>
                </a:lnTo>
                <a:lnTo>
                  <a:pt x="6334" y="28444"/>
                </a:lnTo>
                <a:lnTo>
                  <a:pt x="7469" y="29161"/>
                </a:lnTo>
                <a:lnTo>
                  <a:pt x="8545" y="29759"/>
                </a:lnTo>
                <a:lnTo>
                  <a:pt x="9680" y="30297"/>
                </a:lnTo>
                <a:lnTo>
                  <a:pt x="10875" y="30715"/>
                </a:lnTo>
                <a:lnTo>
                  <a:pt x="12071" y="31073"/>
                </a:lnTo>
                <a:lnTo>
                  <a:pt x="13266" y="31312"/>
                </a:lnTo>
                <a:lnTo>
                  <a:pt x="14521" y="31492"/>
                </a:lnTo>
                <a:lnTo>
                  <a:pt x="15716" y="31611"/>
                </a:lnTo>
                <a:lnTo>
                  <a:pt x="16971" y="31611"/>
                </a:lnTo>
                <a:lnTo>
                  <a:pt x="18225" y="31492"/>
                </a:lnTo>
                <a:lnTo>
                  <a:pt x="19420" y="31372"/>
                </a:lnTo>
                <a:lnTo>
                  <a:pt x="20616" y="31073"/>
                </a:lnTo>
                <a:lnTo>
                  <a:pt x="21811" y="30775"/>
                </a:lnTo>
                <a:lnTo>
                  <a:pt x="23006" y="30356"/>
                </a:lnTo>
                <a:lnTo>
                  <a:pt x="24141" y="29818"/>
                </a:lnTo>
                <a:lnTo>
                  <a:pt x="25277" y="29221"/>
                </a:lnTo>
                <a:lnTo>
                  <a:pt x="26352" y="28564"/>
                </a:lnTo>
                <a:lnTo>
                  <a:pt x="27428" y="27787"/>
                </a:lnTo>
                <a:lnTo>
                  <a:pt x="28444" y="26890"/>
                </a:lnTo>
                <a:lnTo>
                  <a:pt x="29459" y="25875"/>
                </a:lnTo>
                <a:lnTo>
                  <a:pt x="30415" y="24799"/>
                </a:lnTo>
                <a:lnTo>
                  <a:pt x="31372" y="23664"/>
                </a:lnTo>
                <a:lnTo>
                  <a:pt x="32148" y="22469"/>
                </a:lnTo>
                <a:lnTo>
                  <a:pt x="32925" y="21154"/>
                </a:lnTo>
                <a:lnTo>
                  <a:pt x="33582" y="19899"/>
                </a:lnTo>
                <a:lnTo>
                  <a:pt x="34120" y="18525"/>
                </a:lnTo>
                <a:lnTo>
                  <a:pt x="34598" y="17150"/>
                </a:lnTo>
                <a:lnTo>
                  <a:pt x="34897" y="15776"/>
                </a:lnTo>
                <a:lnTo>
                  <a:pt x="35076" y="14342"/>
                </a:lnTo>
                <a:lnTo>
                  <a:pt x="35136" y="13625"/>
                </a:lnTo>
                <a:lnTo>
                  <a:pt x="35136" y="12967"/>
                </a:lnTo>
                <a:lnTo>
                  <a:pt x="35136" y="12250"/>
                </a:lnTo>
                <a:lnTo>
                  <a:pt x="35076" y="11533"/>
                </a:lnTo>
                <a:lnTo>
                  <a:pt x="34957" y="10876"/>
                </a:lnTo>
                <a:lnTo>
                  <a:pt x="34778" y="10159"/>
                </a:lnTo>
                <a:lnTo>
                  <a:pt x="34598" y="9502"/>
                </a:lnTo>
                <a:lnTo>
                  <a:pt x="34359" y="8785"/>
                </a:lnTo>
                <a:lnTo>
                  <a:pt x="34061" y="8247"/>
                </a:lnTo>
                <a:lnTo>
                  <a:pt x="33822" y="7649"/>
                </a:lnTo>
                <a:lnTo>
                  <a:pt x="33463" y="7111"/>
                </a:lnTo>
                <a:lnTo>
                  <a:pt x="33104" y="6574"/>
                </a:lnTo>
                <a:lnTo>
                  <a:pt x="32268" y="5618"/>
                </a:lnTo>
                <a:lnTo>
                  <a:pt x="31312" y="4721"/>
                </a:lnTo>
                <a:lnTo>
                  <a:pt x="30296" y="3885"/>
                </a:lnTo>
                <a:lnTo>
                  <a:pt x="29220" y="3108"/>
                </a:lnTo>
                <a:lnTo>
                  <a:pt x="28145" y="2391"/>
                </a:lnTo>
                <a:lnTo>
                  <a:pt x="27069" y="1793"/>
                </a:lnTo>
                <a:lnTo>
                  <a:pt x="25934" y="1196"/>
                </a:lnTo>
                <a:lnTo>
                  <a:pt x="24739" y="718"/>
                </a:lnTo>
                <a:lnTo>
                  <a:pt x="23484" y="359"/>
                </a:lnTo>
                <a:lnTo>
                  <a:pt x="22827" y="180"/>
                </a:lnTo>
                <a:lnTo>
                  <a:pt x="22229" y="60"/>
                </a:lnTo>
                <a:lnTo>
                  <a:pt x="2157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116" name="Google Shape;116;p4"/>
          <p:cNvSpPr/>
          <p:nvPr/>
        </p:nvSpPr>
        <p:spPr>
          <a:xfrm rot="1151678">
            <a:off x="11267654" y="5280392"/>
            <a:ext cx="434719" cy="765093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117" name="Google Shape;117;p4"/>
          <p:cNvSpPr/>
          <p:nvPr/>
        </p:nvSpPr>
        <p:spPr>
          <a:xfrm rot="4358289">
            <a:off x="5196917" y="6417188"/>
            <a:ext cx="631217" cy="740776"/>
          </a:xfrm>
          <a:custGeom>
            <a:avLst/>
            <a:gdLst/>
            <a:ahLst/>
            <a:cxnLst/>
            <a:rect l="l" t="t" r="r" b="b"/>
            <a:pathLst>
              <a:path w="21692" h="25457" extrusionOk="0">
                <a:moveTo>
                  <a:pt x="11952" y="1"/>
                </a:moveTo>
                <a:lnTo>
                  <a:pt x="11772" y="61"/>
                </a:lnTo>
                <a:lnTo>
                  <a:pt x="11533" y="180"/>
                </a:lnTo>
                <a:lnTo>
                  <a:pt x="11055" y="539"/>
                </a:lnTo>
                <a:lnTo>
                  <a:pt x="10577" y="957"/>
                </a:lnTo>
                <a:lnTo>
                  <a:pt x="10040" y="1495"/>
                </a:lnTo>
                <a:lnTo>
                  <a:pt x="8904" y="2809"/>
                </a:lnTo>
                <a:lnTo>
                  <a:pt x="8366" y="3467"/>
                </a:lnTo>
                <a:lnTo>
                  <a:pt x="7829" y="4184"/>
                </a:lnTo>
                <a:lnTo>
                  <a:pt x="7410" y="4901"/>
                </a:lnTo>
                <a:lnTo>
                  <a:pt x="6992" y="5678"/>
                </a:lnTo>
                <a:lnTo>
                  <a:pt x="6693" y="6454"/>
                </a:lnTo>
                <a:lnTo>
                  <a:pt x="6514" y="7351"/>
                </a:lnTo>
                <a:lnTo>
                  <a:pt x="6514" y="7829"/>
                </a:lnTo>
                <a:lnTo>
                  <a:pt x="6574" y="8606"/>
                </a:lnTo>
                <a:lnTo>
                  <a:pt x="6633" y="8964"/>
                </a:lnTo>
                <a:lnTo>
                  <a:pt x="6813" y="9263"/>
                </a:lnTo>
                <a:lnTo>
                  <a:pt x="6872" y="9382"/>
                </a:lnTo>
                <a:lnTo>
                  <a:pt x="6992" y="9502"/>
                </a:lnTo>
                <a:lnTo>
                  <a:pt x="7231" y="9502"/>
                </a:lnTo>
                <a:lnTo>
                  <a:pt x="7351" y="9024"/>
                </a:lnTo>
                <a:lnTo>
                  <a:pt x="7530" y="7829"/>
                </a:lnTo>
                <a:lnTo>
                  <a:pt x="7769" y="6634"/>
                </a:lnTo>
                <a:lnTo>
                  <a:pt x="7829" y="6156"/>
                </a:lnTo>
                <a:lnTo>
                  <a:pt x="7948" y="5857"/>
                </a:lnTo>
                <a:lnTo>
                  <a:pt x="8426" y="5020"/>
                </a:lnTo>
                <a:lnTo>
                  <a:pt x="9024" y="4184"/>
                </a:lnTo>
                <a:lnTo>
                  <a:pt x="9681" y="3407"/>
                </a:lnTo>
                <a:lnTo>
                  <a:pt x="10338" y="2690"/>
                </a:lnTo>
                <a:lnTo>
                  <a:pt x="10936" y="2033"/>
                </a:lnTo>
                <a:lnTo>
                  <a:pt x="11175" y="1734"/>
                </a:lnTo>
                <a:lnTo>
                  <a:pt x="11474" y="1555"/>
                </a:lnTo>
                <a:lnTo>
                  <a:pt x="11772" y="1435"/>
                </a:lnTo>
                <a:lnTo>
                  <a:pt x="11892" y="1435"/>
                </a:lnTo>
                <a:lnTo>
                  <a:pt x="12071" y="1495"/>
                </a:lnTo>
                <a:lnTo>
                  <a:pt x="12191" y="1555"/>
                </a:lnTo>
                <a:lnTo>
                  <a:pt x="12370" y="1674"/>
                </a:lnTo>
                <a:lnTo>
                  <a:pt x="12609" y="2092"/>
                </a:lnTo>
                <a:lnTo>
                  <a:pt x="12848" y="2570"/>
                </a:lnTo>
                <a:lnTo>
                  <a:pt x="13027" y="3048"/>
                </a:lnTo>
                <a:lnTo>
                  <a:pt x="13326" y="4124"/>
                </a:lnTo>
                <a:lnTo>
                  <a:pt x="13505" y="5200"/>
                </a:lnTo>
                <a:lnTo>
                  <a:pt x="13685" y="6215"/>
                </a:lnTo>
                <a:lnTo>
                  <a:pt x="13804" y="7231"/>
                </a:lnTo>
                <a:lnTo>
                  <a:pt x="13924" y="8307"/>
                </a:lnTo>
                <a:lnTo>
                  <a:pt x="13983" y="8845"/>
                </a:lnTo>
                <a:lnTo>
                  <a:pt x="13983" y="9143"/>
                </a:lnTo>
                <a:lnTo>
                  <a:pt x="13983" y="9382"/>
                </a:lnTo>
                <a:lnTo>
                  <a:pt x="13983" y="9442"/>
                </a:lnTo>
                <a:lnTo>
                  <a:pt x="14103" y="9502"/>
                </a:lnTo>
                <a:lnTo>
                  <a:pt x="14402" y="9741"/>
                </a:lnTo>
                <a:lnTo>
                  <a:pt x="14760" y="9861"/>
                </a:lnTo>
                <a:lnTo>
                  <a:pt x="14939" y="9920"/>
                </a:lnTo>
                <a:lnTo>
                  <a:pt x="15358" y="9741"/>
                </a:lnTo>
                <a:lnTo>
                  <a:pt x="15836" y="9562"/>
                </a:lnTo>
                <a:lnTo>
                  <a:pt x="16911" y="9203"/>
                </a:lnTo>
                <a:lnTo>
                  <a:pt x="17987" y="8845"/>
                </a:lnTo>
                <a:lnTo>
                  <a:pt x="18704" y="8665"/>
                </a:lnTo>
                <a:lnTo>
                  <a:pt x="19481" y="8486"/>
                </a:lnTo>
                <a:lnTo>
                  <a:pt x="20138" y="8486"/>
                </a:lnTo>
                <a:lnTo>
                  <a:pt x="20437" y="8665"/>
                </a:lnTo>
                <a:lnTo>
                  <a:pt x="20676" y="8964"/>
                </a:lnTo>
                <a:lnTo>
                  <a:pt x="20736" y="9143"/>
                </a:lnTo>
                <a:lnTo>
                  <a:pt x="20795" y="9323"/>
                </a:lnTo>
                <a:lnTo>
                  <a:pt x="20855" y="9861"/>
                </a:lnTo>
                <a:lnTo>
                  <a:pt x="20855" y="10458"/>
                </a:lnTo>
                <a:lnTo>
                  <a:pt x="20736" y="11115"/>
                </a:lnTo>
                <a:lnTo>
                  <a:pt x="20497" y="12370"/>
                </a:lnTo>
                <a:lnTo>
                  <a:pt x="20198" y="13326"/>
                </a:lnTo>
                <a:lnTo>
                  <a:pt x="19959" y="13864"/>
                </a:lnTo>
                <a:lnTo>
                  <a:pt x="19720" y="14402"/>
                </a:lnTo>
                <a:lnTo>
                  <a:pt x="19421" y="14880"/>
                </a:lnTo>
                <a:lnTo>
                  <a:pt x="19063" y="15298"/>
                </a:lnTo>
                <a:lnTo>
                  <a:pt x="18704" y="15717"/>
                </a:lnTo>
                <a:lnTo>
                  <a:pt x="18286" y="16075"/>
                </a:lnTo>
                <a:lnTo>
                  <a:pt x="17867" y="16434"/>
                </a:lnTo>
                <a:lnTo>
                  <a:pt x="17449" y="16732"/>
                </a:lnTo>
                <a:lnTo>
                  <a:pt x="16433" y="17270"/>
                </a:lnTo>
                <a:lnTo>
                  <a:pt x="15417" y="17688"/>
                </a:lnTo>
                <a:lnTo>
                  <a:pt x="14282" y="17987"/>
                </a:lnTo>
                <a:lnTo>
                  <a:pt x="13207" y="18286"/>
                </a:lnTo>
                <a:lnTo>
                  <a:pt x="11952" y="18525"/>
                </a:lnTo>
                <a:lnTo>
                  <a:pt x="10697" y="18645"/>
                </a:lnTo>
                <a:lnTo>
                  <a:pt x="10159" y="18704"/>
                </a:lnTo>
                <a:lnTo>
                  <a:pt x="9621" y="18704"/>
                </a:lnTo>
                <a:lnTo>
                  <a:pt x="9083" y="18585"/>
                </a:lnTo>
                <a:lnTo>
                  <a:pt x="8964" y="18525"/>
                </a:lnTo>
                <a:lnTo>
                  <a:pt x="8904" y="18465"/>
                </a:lnTo>
                <a:lnTo>
                  <a:pt x="8844" y="18346"/>
                </a:lnTo>
                <a:lnTo>
                  <a:pt x="8844" y="18167"/>
                </a:lnTo>
                <a:lnTo>
                  <a:pt x="8904" y="17629"/>
                </a:lnTo>
                <a:lnTo>
                  <a:pt x="9024" y="15896"/>
                </a:lnTo>
                <a:lnTo>
                  <a:pt x="9263" y="14223"/>
                </a:lnTo>
                <a:lnTo>
                  <a:pt x="9741" y="14342"/>
                </a:lnTo>
                <a:lnTo>
                  <a:pt x="10279" y="14402"/>
                </a:lnTo>
                <a:lnTo>
                  <a:pt x="10757" y="14462"/>
                </a:lnTo>
                <a:lnTo>
                  <a:pt x="11294" y="14462"/>
                </a:lnTo>
                <a:lnTo>
                  <a:pt x="11832" y="14402"/>
                </a:lnTo>
                <a:lnTo>
                  <a:pt x="12370" y="14342"/>
                </a:lnTo>
                <a:lnTo>
                  <a:pt x="12968" y="14223"/>
                </a:lnTo>
                <a:lnTo>
                  <a:pt x="13505" y="14043"/>
                </a:lnTo>
                <a:lnTo>
                  <a:pt x="13983" y="13864"/>
                </a:lnTo>
                <a:lnTo>
                  <a:pt x="14521" y="13685"/>
                </a:lnTo>
                <a:lnTo>
                  <a:pt x="14999" y="13386"/>
                </a:lnTo>
                <a:lnTo>
                  <a:pt x="15477" y="13147"/>
                </a:lnTo>
                <a:lnTo>
                  <a:pt x="15896" y="12789"/>
                </a:lnTo>
                <a:lnTo>
                  <a:pt x="16254" y="12490"/>
                </a:lnTo>
                <a:lnTo>
                  <a:pt x="16613" y="12071"/>
                </a:lnTo>
                <a:lnTo>
                  <a:pt x="16911" y="11713"/>
                </a:lnTo>
                <a:lnTo>
                  <a:pt x="17091" y="11414"/>
                </a:lnTo>
                <a:lnTo>
                  <a:pt x="17270" y="11056"/>
                </a:lnTo>
                <a:lnTo>
                  <a:pt x="17270" y="10876"/>
                </a:lnTo>
                <a:lnTo>
                  <a:pt x="17270" y="10757"/>
                </a:lnTo>
                <a:lnTo>
                  <a:pt x="17270" y="10578"/>
                </a:lnTo>
                <a:lnTo>
                  <a:pt x="17091" y="10458"/>
                </a:lnTo>
                <a:lnTo>
                  <a:pt x="16971" y="10458"/>
                </a:lnTo>
                <a:lnTo>
                  <a:pt x="16732" y="10578"/>
                </a:lnTo>
                <a:lnTo>
                  <a:pt x="16135" y="10996"/>
                </a:lnTo>
                <a:lnTo>
                  <a:pt x="15178" y="11832"/>
                </a:lnTo>
                <a:lnTo>
                  <a:pt x="14521" y="12251"/>
                </a:lnTo>
                <a:lnTo>
                  <a:pt x="13804" y="12669"/>
                </a:lnTo>
                <a:lnTo>
                  <a:pt x="13147" y="12968"/>
                </a:lnTo>
                <a:lnTo>
                  <a:pt x="12430" y="13207"/>
                </a:lnTo>
                <a:lnTo>
                  <a:pt x="11713" y="13386"/>
                </a:lnTo>
                <a:lnTo>
                  <a:pt x="10936" y="13506"/>
                </a:lnTo>
                <a:lnTo>
                  <a:pt x="9382" y="13685"/>
                </a:lnTo>
                <a:lnTo>
                  <a:pt x="9382" y="13685"/>
                </a:lnTo>
                <a:lnTo>
                  <a:pt x="9980" y="11115"/>
                </a:lnTo>
                <a:lnTo>
                  <a:pt x="10159" y="10279"/>
                </a:lnTo>
                <a:lnTo>
                  <a:pt x="10279" y="9562"/>
                </a:lnTo>
                <a:lnTo>
                  <a:pt x="10279" y="9024"/>
                </a:lnTo>
                <a:lnTo>
                  <a:pt x="10219" y="8845"/>
                </a:lnTo>
                <a:lnTo>
                  <a:pt x="10159" y="8785"/>
                </a:lnTo>
                <a:lnTo>
                  <a:pt x="9980" y="8785"/>
                </a:lnTo>
                <a:lnTo>
                  <a:pt x="9800" y="8964"/>
                </a:lnTo>
                <a:lnTo>
                  <a:pt x="9621" y="9263"/>
                </a:lnTo>
                <a:lnTo>
                  <a:pt x="9502" y="9622"/>
                </a:lnTo>
                <a:lnTo>
                  <a:pt x="9203" y="10578"/>
                </a:lnTo>
                <a:lnTo>
                  <a:pt x="8904" y="11773"/>
                </a:lnTo>
                <a:lnTo>
                  <a:pt x="8426" y="14103"/>
                </a:lnTo>
                <a:lnTo>
                  <a:pt x="8247" y="15418"/>
                </a:lnTo>
                <a:lnTo>
                  <a:pt x="7530" y="15059"/>
                </a:lnTo>
                <a:lnTo>
                  <a:pt x="6813" y="14641"/>
                </a:lnTo>
                <a:lnTo>
                  <a:pt x="6155" y="14163"/>
                </a:lnTo>
                <a:lnTo>
                  <a:pt x="5558" y="13565"/>
                </a:lnTo>
                <a:lnTo>
                  <a:pt x="4721" y="12430"/>
                </a:lnTo>
                <a:lnTo>
                  <a:pt x="4243" y="11773"/>
                </a:lnTo>
                <a:lnTo>
                  <a:pt x="4004" y="11593"/>
                </a:lnTo>
                <a:lnTo>
                  <a:pt x="3944" y="11534"/>
                </a:lnTo>
                <a:lnTo>
                  <a:pt x="3885" y="11534"/>
                </a:lnTo>
                <a:lnTo>
                  <a:pt x="3765" y="11653"/>
                </a:lnTo>
                <a:lnTo>
                  <a:pt x="3765" y="11832"/>
                </a:lnTo>
                <a:lnTo>
                  <a:pt x="3765" y="12071"/>
                </a:lnTo>
                <a:lnTo>
                  <a:pt x="3825" y="12310"/>
                </a:lnTo>
                <a:lnTo>
                  <a:pt x="4124" y="12848"/>
                </a:lnTo>
                <a:lnTo>
                  <a:pt x="4482" y="13386"/>
                </a:lnTo>
                <a:lnTo>
                  <a:pt x="4960" y="13984"/>
                </a:lnTo>
                <a:lnTo>
                  <a:pt x="5379" y="14462"/>
                </a:lnTo>
                <a:lnTo>
                  <a:pt x="5976" y="14999"/>
                </a:lnTo>
                <a:lnTo>
                  <a:pt x="6394" y="15298"/>
                </a:lnTo>
                <a:lnTo>
                  <a:pt x="6992" y="15597"/>
                </a:lnTo>
                <a:lnTo>
                  <a:pt x="7530" y="15836"/>
                </a:lnTo>
                <a:lnTo>
                  <a:pt x="7709" y="16015"/>
                </a:lnTo>
                <a:lnTo>
                  <a:pt x="7888" y="16135"/>
                </a:lnTo>
                <a:lnTo>
                  <a:pt x="8008" y="16374"/>
                </a:lnTo>
                <a:lnTo>
                  <a:pt x="8068" y="16613"/>
                </a:lnTo>
                <a:lnTo>
                  <a:pt x="8068" y="17270"/>
                </a:lnTo>
                <a:lnTo>
                  <a:pt x="7948" y="18525"/>
                </a:lnTo>
                <a:lnTo>
                  <a:pt x="6932" y="18346"/>
                </a:lnTo>
                <a:lnTo>
                  <a:pt x="6036" y="18047"/>
                </a:lnTo>
                <a:lnTo>
                  <a:pt x="5199" y="17629"/>
                </a:lnTo>
                <a:lnTo>
                  <a:pt x="4423" y="17151"/>
                </a:lnTo>
                <a:lnTo>
                  <a:pt x="3765" y="16613"/>
                </a:lnTo>
                <a:lnTo>
                  <a:pt x="3168" y="15956"/>
                </a:lnTo>
                <a:lnTo>
                  <a:pt x="2630" y="15298"/>
                </a:lnTo>
                <a:lnTo>
                  <a:pt x="2152" y="14581"/>
                </a:lnTo>
                <a:lnTo>
                  <a:pt x="1734" y="13804"/>
                </a:lnTo>
                <a:lnTo>
                  <a:pt x="1435" y="12968"/>
                </a:lnTo>
                <a:lnTo>
                  <a:pt x="1196" y="12131"/>
                </a:lnTo>
                <a:lnTo>
                  <a:pt x="1016" y="11235"/>
                </a:lnTo>
                <a:lnTo>
                  <a:pt x="957" y="10279"/>
                </a:lnTo>
                <a:lnTo>
                  <a:pt x="957" y="9382"/>
                </a:lnTo>
                <a:lnTo>
                  <a:pt x="1016" y="8426"/>
                </a:lnTo>
                <a:lnTo>
                  <a:pt x="1136" y="7470"/>
                </a:lnTo>
                <a:lnTo>
                  <a:pt x="2152" y="7889"/>
                </a:lnTo>
                <a:lnTo>
                  <a:pt x="3885" y="8486"/>
                </a:lnTo>
                <a:lnTo>
                  <a:pt x="4721" y="8785"/>
                </a:lnTo>
                <a:lnTo>
                  <a:pt x="5498" y="9024"/>
                </a:lnTo>
                <a:lnTo>
                  <a:pt x="6036" y="9084"/>
                </a:lnTo>
                <a:lnTo>
                  <a:pt x="6215" y="9084"/>
                </a:lnTo>
                <a:lnTo>
                  <a:pt x="6275" y="9024"/>
                </a:lnTo>
                <a:lnTo>
                  <a:pt x="6275" y="8904"/>
                </a:lnTo>
                <a:lnTo>
                  <a:pt x="6215" y="8785"/>
                </a:lnTo>
                <a:lnTo>
                  <a:pt x="5797" y="8426"/>
                </a:lnTo>
                <a:lnTo>
                  <a:pt x="5199" y="8068"/>
                </a:lnTo>
                <a:lnTo>
                  <a:pt x="4482" y="7709"/>
                </a:lnTo>
                <a:lnTo>
                  <a:pt x="2988" y="7052"/>
                </a:lnTo>
                <a:lnTo>
                  <a:pt x="2032" y="6694"/>
                </a:lnTo>
                <a:lnTo>
                  <a:pt x="1375" y="6454"/>
                </a:lnTo>
                <a:lnTo>
                  <a:pt x="1076" y="6395"/>
                </a:lnTo>
                <a:lnTo>
                  <a:pt x="837" y="6395"/>
                </a:lnTo>
                <a:lnTo>
                  <a:pt x="658" y="6454"/>
                </a:lnTo>
                <a:lnTo>
                  <a:pt x="479" y="6634"/>
                </a:lnTo>
                <a:lnTo>
                  <a:pt x="359" y="6873"/>
                </a:lnTo>
                <a:lnTo>
                  <a:pt x="240" y="7291"/>
                </a:lnTo>
                <a:lnTo>
                  <a:pt x="120" y="7829"/>
                </a:lnTo>
                <a:lnTo>
                  <a:pt x="60" y="8367"/>
                </a:lnTo>
                <a:lnTo>
                  <a:pt x="1" y="9502"/>
                </a:lnTo>
                <a:lnTo>
                  <a:pt x="1" y="10757"/>
                </a:lnTo>
                <a:lnTo>
                  <a:pt x="180" y="12012"/>
                </a:lnTo>
                <a:lnTo>
                  <a:pt x="419" y="13207"/>
                </a:lnTo>
                <a:lnTo>
                  <a:pt x="598" y="13804"/>
                </a:lnTo>
                <a:lnTo>
                  <a:pt x="837" y="14402"/>
                </a:lnTo>
                <a:lnTo>
                  <a:pt x="1076" y="14940"/>
                </a:lnTo>
                <a:lnTo>
                  <a:pt x="1315" y="15418"/>
                </a:lnTo>
                <a:lnTo>
                  <a:pt x="1674" y="15896"/>
                </a:lnTo>
                <a:lnTo>
                  <a:pt x="2032" y="16374"/>
                </a:lnTo>
                <a:lnTo>
                  <a:pt x="2391" y="16792"/>
                </a:lnTo>
                <a:lnTo>
                  <a:pt x="2809" y="17210"/>
                </a:lnTo>
                <a:lnTo>
                  <a:pt x="3227" y="17569"/>
                </a:lnTo>
                <a:lnTo>
                  <a:pt x="3705" y="17927"/>
                </a:lnTo>
                <a:lnTo>
                  <a:pt x="4243" y="18226"/>
                </a:lnTo>
                <a:lnTo>
                  <a:pt x="4721" y="18525"/>
                </a:lnTo>
                <a:lnTo>
                  <a:pt x="5319" y="18764"/>
                </a:lnTo>
                <a:lnTo>
                  <a:pt x="5857" y="19003"/>
                </a:lnTo>
                <a:lnTo>
                  <a:pt x="6574" y="19182"/>
                </a:lnTo>
                <a:lnTo>
                  <a:pt x="6932" y="19302"/>
                </a:lnTo>
                <a:lnTo>
                  <a:pt x="7291" y="19421"/>
                </a:lnTo>
                <a:lnTo>
                  <a:pt x="7649" y="19601"/>
                </a:lnTo>
                <a:lnTo>
                  <a:pt x="7769" y="19660"/>
                </a:lnTo>
                <a:lnTo>
                  <a:pt x="7829" y="19840"/>
                </a:lnTo>
                <a:lnTo>
                  <a:pt x="7888" y="20258"/>
                </a:lnTo>
                <a:lnTo>
                  <a:pt x="7888" y="20736"/>
                </a:lnTo>
                <a:lnTo>
                  <a:pt x="7888" y="21393"/>
                </a:lnTo>
                <a:lnTo>
                  <a:pt x="7888" y="23066"/>
                </a:lnTo>
                <a:lnTo>
                  <a:pt x="7948" y="23903"/>
                </a:lnTo>
                <a:lnTo>
                  <a:pt x="8068" y="24620"/>
                </a:lnTo>
                <a:lnTo>
                  <a:pt x="8127" y="24919"/>
                </a:lnTo>
                <a:lnTo>
                  <a:pt x="8247" y="25158"/>
                </a:lnTo>
                <a:lnTo>
                  <a:pt x="8426" y="25337"/>
                </a:lnTo>
                <a:lnTo>
                  <a:pt x="8605" y="25457"/>
                </a:lnTo>
                <a:lnTo>
                  <a:pt x="8665" y="25457"/>
                </a:lnTo>
                <a:lnTo>
                  <a:pt x="8785" y="25277"/>
                </a:lnTo>
                <a:lnTo>
                  <a:pt x="8844" y="24680"/>
                </a:lnTo>
                <a:lnTo>
                  <a:pt x="8904" y="23843"/>
                </a:lnTo>
                <a:lnTo>
                  <a:pt x="8964" y="22827"/>
                </a:lnTo>
                <a:lnTo>
                  <a:pt x="8904" y="20796"/>
                </a:lnTo>
                <a:lnTo>
                  <a:pt x="8904" y="19660"/>
                </a:lnTo>
                <a:lnTo>
                  <a:pt x="10159" y="19660"/>
                </a:lnTo>
                <a:lnTo>
                  <a:pt x="11533" y="19601"/>
                </a:lnTo>
                <a:lnTo>
                  <a:pt x="12968" y="19362"/>
                </a:lnTo>
                <a:lnTo>
                  <a:pt x="14402" y="19063"/>
                </a:lnTo>
                <a:lnTo>
                  <a:pt x="15836" y="18585"/>
                </a:lnTo>
                <a:lnTo>
                  <a:pt x="16493" y="18346"/>
                </a:lnTo>
                <a:lnTo>
                  <a:pt x="17091" y="17987"/>
                </a:lnTo>
                <a:lnTo>
                  <a:pt x="17748" y="17688"/>
                </a:lnTo>
                <a:lnTo>
                  <a:pt x="18286" y="17330"/>
                </a:lnTo>
                <a:lnTo>
                  <a:pt x="18824" y="16912"/>
                </a:lnTo>
                <a:lnTo>
                  <a:pt x="19302" y="16434"/>
                </a:lnTo>
                <a:lnTo>
                  <a:pt x="19660" y="16015"/>
                </a:lnTo>
                <a:lnTo>
                  <a:pt x="20019" y="15597"/>
                </a:lnTo>
                <a:lnTo>
                  <a:pt x="20317" y="15059"/>
                </a:lnTo>
                <a:lnTo>
                  <a:pt x="20616" y="14581"/>
                </a:lnTo>
                <a:lnTo>
                  <a:pt x="20855" y="14043"/>
                </a:lnTo>
                <a:lnTo>
                  <a:pt x="21034" y="13506"/>
                </a:lnTo>
                <a:lnTo>
                  <a:pt x="21333" y="12370"/>
                </a:lnTo>
                <a:lnTo>
                  <a:pt x="21513" y="11354"/>
                </a:lnTo>
                <a:lnTo>
                  <a:pt x="21632" y="10697"/>
                </a:lnTo>
                <a:lnTo>
                  <a:pt x="21692" y="10040"/>
                </a:lnTo>
                <a:lnTo>
                  <a:pt x="21692" y="9323"/>
                </a:lnTo>
                <a:lnTo>
                  <a:pt x="21632" y="8665"/>
                </a:lnTo>
                <a:lnTo>
                  <a:pt x="21513" y="8128"/>
                </a:lnTo>
                <a:lnTo>
                  <a:pt x="21393" y="7889"/>
                </a:lnTo>
                <a:lnTo>
                  <a:pt x="21274" y="7709"/>
                </a:lnTo>
                <a:lnTo>
                  <a:pt x="21034" y="7530"/>
                </a:lnTo>
                <a:lnTo>
                  <a:pt x="20736" y="7411"/>
                </a:lnTo>
                <a:lnTo>
                  <a:pt x="19959" y="7411"/>
                </a:lnTo>
                <a:lnTo>
                  <a:pt x="19063" y="7530"/>
                </a:lnTo>
                <a:lnTo>
                  <a:pt x="18106" y="7769"/>
                </a:lnTo>
                <a:lnTo>
                  <a:pt x="17150" y="8068"/>
                </a:lnTo>
                <a:lnTo>
                  <a:pt x="16254" y="8426"/>
                </a:lnTo>
                <a:lnTo>
                  <a:pt x="14939" y="8964"/>
                </a:lnTo>
                <a:lnTo>
                  <a:pt x="14939" y="8008"/>
                </a:lnTo>
                <a:lnTo>
                  <a:pt x="14820" y="7052"/>
                </a:lnTo>
                <a:lnTo>
                  <a:pt x="14700" y="6096"/>
                </a:lnTo>
                <a:lnTo>
                  <a:pt x="14581" y="5140"/>
                </a:lnTo>
                <a:lnTo>
                  <a:pt x="14342" y="4184"/>
                </a:lnTo>
                <a:lnTo>
                  <a:pt x="14103" y="3287"/>
                </a:lnTo>
                <a:lnTo>
                  <a:pt x="13804" y="2391"/>
                </a:lnTo>
                <a:lnTo>
                  <a:pt x="13505" y="1495"/>
                </a:lnTo>
                <a:lnTo>
                  <a:pt x="13147" y="778"/>
                </a:lnTo>
                <a:lnTo>
                  <a:pt x="12968" y="479"/>
                </a:lnTo>
                <a:lnTo>
                  <a:pt x="12788" y="300"/>
                </a:lnTo>
                <a:lnTo>
                  <a:pt x="12609" y="120"/>
                </a:lnTo>
                <a:lnTo>
                  <a:pt x="12370" y="61"/>
                </a:lnTo>
                <a:lnTo>
                  <a:pt x="12191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118" name="Google Shape;118;p4"/>
          <p:cNvSpPr/>
          <p:nvPr/>
        </p:nvSpPr>
        <p:spPr>
          <a:xfrm rot="-2801932">
            <a:off x="11309595" y="1328954"/>
            <a:ext cx="796396" cy="125021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119" name="Google Shape;119;p4"/>
          <p:cNvSpPr/>
          <p:nvPr/>
        </p:nvSpPr>
        <p:spPr>
          <a:xfrm rot="5200625">
            <a:off x="6735048" y="-296688"/>
            <a:ext cx="935501" cy="1020703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120" name="Google Shape;120;p4"/>
          <p:cNvSpPr/>
          <p:nvPr/>
        </p:nvSpPr>
        <p:spPr>
          <a:xfrm rot="942660">
            <a:off x="6113835" y="5857454"/>
            <a:ext cx="1111204" cy="646905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121" name="Google Shape;121;p4"/>
          <p:cNvSpPr/>
          <p:nvPr/>
        </p:nvSpPr>
        <p:spPr>
          <a:xfrm rot="-5506349">
            <a:off x="10931558" y="4796477"/>
            <a:ext cx="365983" cy="37468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4"/>
          <p:cNvSpPr/>
          <p:nvPr/>
        </p:nvSpPr>
        <p:spPr>
          <a:xfrm rot="-5506848">
            <a:off x="10930438" y="4834324"/>
            <a:ext cx="239023" cy="25788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4"/>
          <p:cNvSpPr/>
          <p:nvPr/>
        </p:nvSpPr>
        <p:spPr>
          <a:xfrm rot="-10292983">
            <a:off x="10775633" y="5069922"/>
            <a:ext cx="286952" cy="30959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p:transition>
    <p:fade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500"/>
            </a:lvl2pPr>
            <a:lvl3pPr marL="914354" indent="0">
              <a:buNone/>
              <a:defRPr sz="1200"/>
            </a:lvl3pPr>
            <a:lvl4pPr marL="1371532" indent="0">
              <a:buNone/>
              <a:defRPr sz="1100"/>
            </a:lvl4pPr>
            <a:lvl5pPr marL="1828709" indent="0">
              <a:buNone/>
              <a:defRPr sz="1100"/>
            </a:lvl5pPr>
            <a:lvl6pPr marL="2285886" indent="0">
              <a:buNone/>
              <a:defRPr sz="1100"/>
            </a:lvl6pPr>
            <a:lvl7pPr marL="2743062" indent="0">
              <a:buNone/>
              <a:defRPr sz="1100"/>
            </a:lvl7pPr>
            <a:lvl8pPr marL="3200240" indent="0">
              <a:buNone/>
              <a:defRPr sz="1100"/>
            </a:lvl8pPr>
            <a:lvl9pPr marL="3657418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5128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500"/>
            </a:lvl2pPr>
            <a:lvl3pPr marL="914354" indent="0">
              <a:buNone/>
              <a:defRPr sz="1200"/>
            </a:lvl3pPr>
            <a:lvl4pPr marL="1371532" indent="0">
              <a:buNone/>
              <a:defRPr sz="1100"/>
            </a:lvl4pPr>
            <a:lvl5pPr marL="1828709" indent="0">
              <a:buNone/>
              <a:defRPr sz="1100"/>
            </a:lvl5pPr>
            <a:lvl6pPr marL="2285886" indent="0">
              <a:buNone/>
              <a:defRPr sz="1100"/>
            </a:lvl6pPr>
            <a:lvl7pPr marL="2743062" indent="0">
              <a:buNone/>
              <a:defRPr sz="1100"/>
            </a:lvl7pPr>
            <a:lvl8pPr marL="3200240" indent="0">
              <a:buNone/>
              <a:defRPr sz="1100"/>
            </a:lvl8pPr>
            <a:lvl9pPr marL="3657418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732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1866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8128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9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3579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0416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6233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2335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2401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274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 background">
  <p:cSld name="Title + 1 column + image background">
    <p:bg>
      <p:bgPr>
        <a:solidFill>
          <a:schemeClr val="accent5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6"/>
          <p:cNvSpPr/>
          <p:nvPr/>
        </p:nvSpPr>
        <p:spPr>
          <a:xfrm>
            <a:off x="0" y="-165"/>
            <a:ext cx="6106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6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0" tIns="91420" rIns="91420" bIns="91420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52" name="Google Shape;152;p6"/>
          <p:cNvSpPr/>
          <p:nvPr/>
        </p:nvSpPr>
        <p:spPr>
          <a:xfrm rot="1318871">
            <a:off x="10474956" y="1110483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6"/>
          <p:cNvSpPr/>
          <p:nvPr/>
        </p:nvSpPr>
        <p:spPr>
          <a:xfrm>
            <a:off x="10974208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6"/>
          <p:cNvSpPr/>
          <p:nvPr/>
        </p:nvSpPr>
        <p:spPr>
          <a:xfrm rot="-548659">
            <a:off x="11500941" y="5384376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6"/>
          <p:cNvSpPr/>
          <p:nvPr/>
        </p:nvSpPr>
        <p:spPr>
          <a:xfrm rot="-9290062">
            <a:off x="11344258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6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6"/>
          <p:cNvSpPr/>
          <p:nvPr/>
        </p:nvSpPr>
        <p:spPr>
          <a:xfrm>
            <a:off x="10975953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6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6"/>
          <p:cNvSpPr/>
          <p:nvPr/>
        </p:nvSpPr>
        <p:spPr>
          <a:xfrm>
            <a:off x="10178284" y="-87892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6"/>
          <p:cNvSpPr/>
          <p:nvPr/>
        </p:nvSpPr>
        <p:spPr>
          <a:xfrm rot="8224608">
            <a:off x="11088567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6"/>
          <p:cNvSpPr txBox="1">
            <a:spLocks noGrp="1"/>
          </p:cNvSpPr>
          <p:nvPr>
            <p:ph type="title"/>
          </p:nvPr>
        </p:nvSpPr>
        <p:spPr>
          <a:xfrm>
            <a:off x="609600" y="884233"/>
            <a:ext cx="4799600" cy="1143200"/>
          </a:xfrm>
          <a:prstGeom prst="rect">
            <a:avLst/>
          </a:prstGeom>
        </p:spPr>
        <p:txBody>
          <a:bodyPr spcFirstLastPara="1" wrap="square" lIns="91420" tIns="91420" rIns="91420" bIns="9142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6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4799600" cy="4227200"/>
          </a:xfrm>
          <a:prstGeom prst="rect">
            <a:avLst/>
          </a:prstGeom>
        </p:spPr>
        <p:txBody>
          <a:bodyPr spcFirstLastPara="1" wrap="square" lIns="91420" tIns="91420" rIns="91420" bIns="91420" anchor="t" anchorCtr="0">
            <a:noAutofit/>
          </a:bodyPr>
          <a:lstStyle>
            <a:lvl1pPr marL="609570" lvl="0" indent="-507974" rtl="0">
              <a:spcBef>
                <a:spcPts val="800"/>
              </a:spcBef>
              <a:spcAft>
                <a:spcPts val="0"/>
              </a:spcAft>
              <a:buSzPts val="2400"/>
              <a:buChar char="༝"/>
              <a:defRPr sz="3200"/>
            </a:lvl1pPr>
            <a:lvl2pPr marL="1219140" lvl="1" indent="-507974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2pPr>
            <a:lvl3pPr marL="1828709" lvl="2" indent="-507974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3pPr>
            <a:lvl4pPr marL="2438278" lvl="3" indent="-507974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4pPr>
            <a:lvl5pPr marL="3047848" lvl="4" indent="-507974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5pPr>
            <a:lvl6pPr marL="3657418" lvl="5" indent="-507974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6pPr>
            <a:lvl7pPr marL="4266987" lvl="6" indent="-507974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7pPr>
            <a:lvl8pPr marL="4876557" lvl="7" indent="-507974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8pPr>
            <a:lvl9pPr marL="5486126" lvl="8" indent="-507974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8615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500"/>
            </a:lvl2pPr>
            <a:lvl3pPr marL="914354" indent="0">
              <a:buNone/>
              <a:defRPr sz="1200"/>
            </a:lvl3pPr>
            <a:lvl4pPr marL="1371532" indent="0">
              <a:buNone/>
              <a:defRPr sz="1100"/>
            </a:lvl4pPr>
            <a:lvl5pPr marL="1828709" indent="0">
              <a:buNone/>
              <a:defRPr sz="1100"/>
            </a:lvl5pPr>
            <a:lvl6pPr marL="2285886" indent="0">
              <a:buNone/>
              <a:defRPr sz="1100"/>
            </a:lvl6pPr>
            <a:lvl7pPr marL="2743062" indent="0">
              <a:buNone/>
              <a:defRPr sz="1100"/>
            </a:lvl7pPr>
            <a:lvl8pPr marL="3200240" indent="0">
              <a:buNone/>
              <a:defRPr sz="1100"/>
            </a:lvl8pPr>
            <a:lvl9pPr marL="3657418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5646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500"/>
            </a:lvl2pPr>
            <a:lvl3pPr marL="914354" indent="0">
              <a:buNone/>
              <a:defRPr sz="1200"/>
            </a:lvl3pPr>
            <a:lvl4pPr marL="1371532" indent="0">
              <a:buNone/>
              <a:defRPr sz="1100"/>
            </a:lvl4pPr>
            <a:lvl5pPr marL="1828709" indent="0">
              <a:buNone/>
              <a:defRPr sz="1100"/>
            </a:lvl5pPr>
            <a:lvl6pPr marL="2285886" indent="0">
              <a:buNone/>
              <a:defRPr sz="1100"/>
            </a:lvl6pPr>
            <a:lvl7pPr marL="2743062" indent="0">
              <a:buNone/>
              <a:defRPr sz="1100"/>
            </a:lvl7pPr>
            <a:lvl8pPr marL="3200240" indent="0">
              <a:buNone/>
              <a:defRPr sz="1100"/>
            </a:lvl8pPr>
            <a:lvl9pPr marL="3657418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2452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0702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5415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9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5139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8999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8744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2861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684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7"/>
          <p:cNvSpPr/>
          <p:nvPr/>
        </p:nvSpPr>
        <p:spPr>
          <a:xfrm rot="-1209093">
            <a:off x="11292123" y="5438997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7"/>
          <p:cNvSpPr/>
          <p:nvPr/>
        </p:nvSpPr>
        <p:spPr>
          <a:xfrm>
            <a:off x="11578021" y="5360899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7"/>
          <p:cNvSpPr/>
          <p:nvPr/>
        </p:nvSpPr>
        <p:spPr>
          <a:xfrm>
            <a:off x="9416648" y="-146299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7"/>
          <p:cNvSpPr/>
          <p:nvPr/>
        </p:nvSpPr>
        <p:spPr>
          <a:xfrm>
            <a:off x="11352533" y="2180869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7"/>
          <p:cNvSpPr/>
          <p:nvPr/>
        </p:nvSpPr>
        <p:spPr>
          <a:xfrm rot="3741344">
            <a:off x="11358667" y="1904652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7"/>
          <p:cNvSpPr/>
          <p:nvPr/>
        </p:nvSpPr>
        <p:spPr>
          <a:xfrm>
            <a:off x="9392952" y="1080005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7"/>
          <p:cNvSpPr/>
          <p:nvPr/>
        </p:nvSpPr>
        <p:spPr>
          <a:xfrm>
            <a:off x="10050469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7"/>
          <p:cNvSpPr/>
          <p:nvPr/>
        </p:nvSpPr>
        <p:spPr>
          <a:xfrm rot="-6335216">
            <a:off x="9154435" y="6070217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" name="Google Shape;172;p7"/>
          <p:cNvSpPr/>
          <p:nvPr/>
        </p:nvSpPr>
        <p:spPr>
          <a:xfrm>
            <a:off x="10549169" y="-173965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" name="Google Shape;173;p7"/>
          <p:cNvSpPr/>
          <p:nvPr/>
        </p:nvSpPr>
        <p:spPr>
          <a:xfrm rot="-6692267">
            <a:off x="9055853" y="3187155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" name="Google Shape;174;p7"/>
          <p:cNvSpPr/>
          <p:nvPr/>
        </p:nvSpPr>
        <p:spPr>
          <a:xfrm>
            <a:off x="9756738" y="3195235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7"/>
          <p:cNvSpPr/>
          <p:nvPr/>
        </p:nvSpPr>
        <p:spPr>
          <a:xfrm>
            <a:off x="10218185" y="4196537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7"/>
          <p:cNvSpPr/>
          <p:nvPr/>
        </p:nvSpPr>
        <p:spPr>
          <a:xfrm rot="1318871">
            <a:off x="9560556" y="1110483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7"/>
          <p:cNvSpPr/>
          <p:nvPr/>
        </p:nvSpPr>
        <p:spPr>
          <a:xfrm>
            <a:off x="10364608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" name="Google Shape;178;p7"/>
          <p:cNvSpPr/>
          <p:nvPr/>
        </p:nvSpPr>
        <p:spPr>
          <a:xfrm rot="-548659">
            <a:off x="11297741" y="5384376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7"/>
          <p:cNvSpPr/>
          <p:nvPr/>
        </p:nvSpPr>
        <p:spPr>
          <a:xfrm rot="-9290062">
            <a:off x="11141058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7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7"/>
          <p:cNvSpPr/>
          <p:nvPr/>
        </p:nvSpPr>
        <p:spPr>
          <a:xfrm>
            <a:off x="9756753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7"/>
          <p:cNvSpPr/>
          <p:nvPr/>
        </p:nvSpPr>
        <p:spPr>
          <a:xfrm rot="-830047">
            <a:off x="9262252" y="2938537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7"/>
          <p:cNvSpPr/>
          <p:nvPr/>
        </p:nvSpPr>
        <p:spPr>
          <a:xfrm>
            <a:off x="9263884" y="-87892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7"/>
          <p:cNvSpPr/>
          <p:nvPr/>
        </p:nvSpPr>
        <p:spPr>
          <a:xfrm rot="8224608">
            <a:off x="10478967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7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8540800" cy="1143200"/>
          </a:xfrm>
          <a:prstGeom prst="rect">
            <a:avLst/>
          </a:prstGeom>
        </p:spPr>
        <p:txBody>
          <a:bodyPr spcFirstLastPara="1" wrap="square" lIns="91420" tIns="91420" rIns="91420" bIns="9142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7"/>
          <p:cNvSpPr txBox="1">
            <a:spLocks noGrp="1"/>
          </p:cNvSpPr>
          <p:nvPr>
            <p:ph type="body" idx="1"/>
          </p:nvPr>
        </p:nvSpPr>
        <p:spPr>
          <a:xfrm>
            <a:off x="609600" y="1906733"/>
            <a:ext cx="4223600" cy="4318400"/>
          </a:xfrm>
          <a:prstGeom prst="rect">
            <a:avLst/>
          </a:prstGeom>
        </p:spPr>
        <p:txBody>
          <a:bodyPr spcFirstLastPara="1" wrap="square" lIns="91420" tIns="91420" rIns="91420" bIns="91420" anchor="t" anchorCtr="0">
            <a:noAutofit/>
          </a:bodyPr>
          <a:lstStyle>
            <a:lvl1pPr marL="609570" lvl="0" indent="-490830">
              <a:spcBef>
                <a:spcPts val="800"/>
              </a:spcBef>
              <a:spcAft>
                <a:spcPts val="0"/>
              </a:spcAft>
              <a:buSzPts val="2200"/>
              <a:buChar char="༝"/>
              <a:defRPr sz="2900"/>
            </a:lvl1pPr>
            <a:lvl2pPr marL="1219140" lvl="1" indent="-49083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00"/>
            </a:lvl2pPr>
            <a:lvl3pPr marL="1828709" lvl="2" indent="-49083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00"/>
            </a:lvl3pPr>
            <a:lvl4pPr marL="2438278" lvl="3" indent="-49083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900"/>
            </a:lvl4pPr>
            <a:lvl5pPr marL="3047848" lvl="4" indent="-49083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00"/>
            </a:lvl5pPr>
            <a:lvl6pPr marL="3657418" lvl="5" indent="-49083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00"/>
            </a:lvl6pPr>
            <a:lvl7pPr marL="4266987" lvl="6" indent="-49083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900"/>
            </a:lvl7pPr>
            <a:lvl8pPr marL="4876557" lvl="7" indent="-49083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00"/>
            </a:lvl8pPr>
            <a:lvl9pPr marL="5486126" lvl="8" indent="-49083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00"/>
            </a:lvl9pPr>
          </a:lstStyle>
          <a:p>
            <a:endParaRPr/>
          </a:p>
        </p:txBody>
      </p:sp>
      <p:sp>
        <p:nvSpPr>
          <p:cNvPr id="187" name="Google Shape;187;p7"/>
          <p:cNvSpPr txBox="1">
            <a:spLocks noGrp="1"/>
          </p:cNvSpPr>
          <p:nvPr>
            <p:ph type="body" idx="2"/>
          </p:nvPr>
        </p:nvSpPr>
        <p:spPr>
          <a:xfrm>
            <a:off x="5087471" y="1906733"/>
            <a:ext cx="4223600" cy="4318400"/>
          </a:xfrm>
          <a:prstGeom prst="rect">
            <a:avLst/>
          </a:prstGeom>
        </p:spPr>
        <p:txBody>
          <a:bodyPr spcFirstLastPara="1" wrap="square" lIns="91420" tIns="91420" rIns="91420" bIns="91420" anchor="t" anchorCtr="0">
            <a:noAutofit/>
          </a:bodyPr>
          <a:lstStyle>
            <a:lvl1pPr marL="609570" lvl="0" indent="-490830">
              <a:spcBef>
                <a:spcPts val="800"/>
              </a:spcBef>
              <a:spcAft>
                <a:spcPts val="0"/>
              </a:spcAft>
              <a:buSzPts val="2200"/>
              <a:buChar char="༝"/>
              <a:defRPr sz="2900"/>
            </a:lvl1pPr>
            <a:lvl2pPr marL="1219140" lvl="1" indent="-49083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00"/>
            </a:lvl2pPr>
            <a:lvl3pPr marL="1828709" lvl="2" indent="-49083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00"/>
            </a:lvl3pPr>
            <a:lvl4pPr marL="2438278" lvl="3" indent="-49083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900"/>
            </a:lvl4pPr>
            <a:lvl5pPr marL="3047848" lvl="4" indent="-49083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00"/>
            </a:lvl5pPr>
            <a:lvl6pPr marL="3657418" lvl="5" indent="-49083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00"/>
            </a:lvl6pPr>
            <a:lvl7pPr marL="4266987" lvl="6" indent="-49083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900"/>
            </a:lvl7pPr>
            <a:lvl8pPr marL="4876557" lvl="7" indent="-49083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00"/>
            </a:lvl8pPr>
            <a:lvl9pPr marL="5486126" lvl="8" indent="-49083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00"/>
            </a:lvl9pPr>
          </a:lstStyle>
          <a:p>
            <a:endParaRPr/>
          </a:p>
        </p:txBody>
      </p:sp>
      <p:sp>
        <p:nvSpPr>
          <p:cNvPr id="188" name="Google Shape;188;p7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0" tIns="91420" rIns="91420" bIns="9142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0654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977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500"/>
            </a:lvl2pPr>
            <a:lvl3pPr marL="914354" indent="0">
              <a:buNone/>
              <a:defRPr sz="1200"/>
            </a:lvl3pPr>
            <a:lvl4pPr marL="1371532" indent="0">
              <a:buNone/>
              <a:defRPr sz="1100"/>
            </a:lvl4pPr>
            <a:lvl5pPr marL="1828709" indent="0">
              <a:buNone/>
              <a:defRPr sz="1100"/>
            </a:lvl5pPr>
            <a:lvl6pPr marL="2285886" indent="0">
              <a:buNone/>
              <a:defRPr sz="1100"/>
            </a:lvl6pPr>
            <a:lvl7pPr marL="2743062" indent="0">
              <a:buNone/>
              <a:defRPr sz="1100"/>
            </a:lvl7pPr>
            <a:lvl8pPr marL="3200240" indent="0">
              <a:buNone/>
              <a:defRPr sz="1100"/>
            </a:lvl8pPr>
            <a:lvl9pPr marL="3657418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6813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500"/>
            </a:lvl2pPr>
            <a:lvl3pPr marL="914354" indent="0">
              <a:buNone/>
              <a:defRPr sz="1200"/>
            </a:lvl3pPr>
            <a:lvl4pPr marL="1371532" indent="0">
              <a:buNone/>
              <a:defRPr sz="1100"/>
            </a:lvl4pPr>
            <a:lvl5pPr marL="1828709" indent="0">
              <a:buNone/>
              <a:defRPr sz="1100"/>
            </a:lvl5pPr>
            <a:lvl6pPr marL="2285886" indent="0">
              <a:buNone/>
              <a:defRPr sz="1100"/>
            </a:lvl6pPr>
            <a:lvl7pPr marL="2743062" indent="0">
              <a:buNone/>
              <a:defRPr sz="1100"/>
            </a:lvl7pPr>
            <a:lvl8pPr marL="3200240" indent="0">
              <a:buNone/>
              <a:defRPr sz="1100"/>
            </a:lvl8pPr>
            <a:lvl9pPr marL="3657418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4585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4678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522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9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6115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3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7" y="-242205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6" y="433162"/>
            <a:ext cx="4229071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8" y="3859845"/>
            <a:ext cx="2559563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15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7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1"/>
            <a:ext cx="1302587" cy="1207835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1" y="1011300"/>
            <a:ext cx="5374251" cy="109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018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5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cs typeface="Arial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6" y="56368"/>
            <a:ext cx="5002213" cy="1549971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6" y="1049798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1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2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8269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8"/>
          <p:cNvSpPr/>
          <p:nvPr/>
        </p:nvSpPr>
        <p:spPr>
          <a:xfrm rot="-1209093">
            <a:off x="11292123" y="5438997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8"/>
          <p:cNvSpPr/>
          <p:nvPr/>
        </p:nvSpPr>
        <p:spPr>
          <a:xfrm>
            <a:off x="11578021" y="5360899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8"/>
          <p:cNvSpPr/>
          <p:nvPr/>
        </p:nvSpPr>
        <p:spPr>
          <a:xfrm>
            <a:off x="9416648" y="-146299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8"/>
          <p:cNvSpPr/>
          <p:nvPr/>
        </p:nvSpPr>
        <p:spPr>
          <a:xfrm>
            <a:off x="11352533" y="2180869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8"/>
          <p:cNvSpPr/>
          <p:nvPr/>
        </p:nvSpPr>
        <p:spPr>
          <a:xfrm rot="3741344">
            <a:off x="11358667" y="1904652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8"/>
          <p:cNvSpPr/>
          <p:nvPr/>
        </p:nvSpPr>
        <p:spPr>
          <a:xfrm>
            <a:off x="9392952" y="1080005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8"/>
          <p:cNvSpPr/>
          <p:nvPr/>
        </p:nvSpPr>
        <p:spPr>
          <a:xfrm>
            <a:off x="10050469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8"/>
          <p:cNvSpPr/>
          <p:nvPr/>
        </p:nvSpPr>
        <p:spPr>
          <a:xfrm rot="-6335216">
            <a:off x="9154435" y="6070217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8"/>
          <p:cNvSpPr/>
          <p:nvPr/>
        </p:nvSpPr>
        <p:spPr>
          <a:xfrm>
            <a:off x="10549169" y="-173965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8"/>
          <p:cNvSpPr/>
          <p:nvPr/>
        </p:nvSpPr>
        <p:spPr>
          <a:xfrm rot="-6692267">
            <a:off x="9055853" y="3187155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8"/>
          <p:cNvSpPr/>
          <p:nvPr/>
        </p:nvSpPr>
        <p:spPr>
          <a:xfrm>
            <a:off x="9756738" y="3195235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8"/>
          <p:cNvSpPr/>
          <p:nvPr/>
        </p:nvSpPr>
        <p:spPr>
          <a:xfrm>
            <a:off x="10218185" y="4196537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8"/>
          <p:cNvSpPr/>
          <p:nvPr/>
        </p:nvSpPr>
        <p:spPr>
          <a:xfrm rot="1318871">
            <a:off x="9560556" y="1110483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8"/>
          <p:cNvSpPr/>
          <p:nvPr/>
        </p:nvSpPr>
        <p:spPr>
          <a:xfrm>
            <a:off x="10364608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8"/>
          <p:cNvSpPr/>
          <p:nvPr/>
        </p:nvSpPr>
        <p:spPr>
          <a:xfrm rot="-548659">
            <a:off x="11297741" y="5384376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8"/>
          <p:cNvSpPr/>
          <p:nvPr/>
        </p:nvSpPr>
        <p:spPr>
          <a:xfrm rot="-9290062">
            <a:off x="11141058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8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8"/>
          <p:cNvSpPr/>
          <p:nvPr/>
        </p:nvSpPr>
        <p:spPr>
          <a:xfrm>
            <a:off x="9756753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8"/>
          <p:cNvSpPr/>
          <p:nvPr/>
        </p:nvSpPr>
        <p:spPr>
          <a:xfrm rot="-830047">
            <a:off x="9262252" y="2938537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8"/>
          <p:cNvSpPr/>
          <p:nvPr/>
        </p:nvSpPr>
        <p:spPr>
          <a:xfrm>
            <a:off x="9263884" y="-87892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8"/>
          <p:cNvSpPr/>
          <p:nvPr/>
        </p:nvSpPr>
        <p:spPr>
          <a:xfrm rot="8224608">
            <a:off x="10478967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8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8384400" cy="1143200"/>
          </a:xfrm>
          <a:prstGeom prst="rect">
            <a:avLst/>
          </a:prstGeom>
        </p:spPr>
        <p:txBody>
          <a:bodyPr spcFirstLastPara="1" wrap="square" lIns="91420" tIns="91420" rIns="91420" bIns="9142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8"/>
          <p:cNvSpPr txBox="1">
            <a:spLocks noGrp="1"/>
          </p:cNvSpPr>
          <p:nvPr>
            <p:ph type="body" idx="1"/>
          </p:nvPr>
        </p:nvSpPr>
        <p:spPr>
          <a:xfrm>
            <a:off x="609600" y="1920667"/>
            <a:ext cx="2702400" cy="4304800"/>
          </a:xfrm>
          <a:prstGeom prst="rect">
            <a:avLst/>
          </a:prstGeom>
        </p:spPr>
        <p:txBody>
          <a:bodyPr spcFirstLastPara="1" wrap="square" lIns="91420" tIns="91420" rIns="91420" bIns="91420" anchor="t" anchorCtr="0">
            <a:noAutofit/>
          </a:bodyPr>
          <a:lstStyle>
            <a:lvl1pPr marL="609570" lvl="0" indent="-457178" rtl="0">
              <a:spcBef>
                <a:spcPts val="800"/>
              </a:spcBef>
              <a:spcAft>
                <a:spcPts val="0"/>
              </a:spcAft>
              <a:buSzPts val="1800"/>
              <a:buChar char="༝"/>
              <a:defRPr sz="2400"/>
            </a:lvl1pPr>
            <a:lvl2pPr marL="1219140" lvl="1" indent="-457178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09" lvl="2" indent="-457178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278" lvl="3" indent="-457178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848" lvl="4" indent="-457178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418" lvl="5" indent="-457178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6987" lvl="6" indent="-457178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557" lvl="7" indent="-457178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126" lvl="8" indent="-457178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213" name="Google Shape;213;p8"/>
          <p:cNvSpPr txBox="1">
            <a:spLocks noGrp="1"/>
          </p:cNvSpPr>
          <p:nvPr>
            <p:ph type="body" idx="2"/>
          </p:nvPr>
        </p:nvSpPr>
        <p:spPr>
          <a:xfrm>
            <a:off x="3450503" y="1920667"/>
            <a:ext cx="2702400" cy="4304800"/>
          </a:xfrm>
          <a:prstGeom prst="rect">
            <a:avLst/>
          </a:prstGeom>
        </p:spPr>
        <p:txBody>
          <a:bodyPr spcFirstLastPara="1" wrap="square" lIns="91420" tIns="91420" rIns="91420" bIns="91420" anchor="t" anchorCtr="0">
            <a:noAutofit/>
          </a:bodyPr>
          <a:lstStyle>
            <a:lvl1pPr marL="609570" lvl="0" indent="-457178" rtl="0">
              <a:spcBef>
                <a:spcPts val="800"/>
              </a:spcBef>
              <a:spcAft>
                <a:spcPts val="0"/>
              </a:spcAft>
              <a:buSzPts val="1800"/>
              <a:buChar char="༝"/>
              <a:defRPr sz="2400"/>
            </a:lvl1pPr>
            <a:lvl2pPr marL="1219140" lvl="1" indent="-457178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09" lvl="2" indent="-457178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278" lvl="3" indent="-457178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848" lvl="4" indent="-457178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418" lvl="5" indent="-457178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6987" lvl="6" indent="-457178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557" lvl="7" indent="-457178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126" lvl="8" indent="-457178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214" name="Google Shape;214;p8"/>
          <p:cNvSpPr txBox="1">
            <a:spLocks noGrp="1"/>
          </p:cNvSpPr>
          <p:nvPr>
            <p:ph type="body" idx="3"/>
          </p:nvPr>
        </p:nvSpPr>
        <p:spPr>
          <a:xfrm>
            <a:off x="6291405" y="1920667"/>
            <a:ext cx="2702400" cy="4304800"/>
          </a:xfrm>
          <a:prstGeom prst="rect">
            <a:avLst/>
          </a:prstGeom>
        </p:spPr>
        <p:txBody>
          <a:bodyPr spcFirstLastPara="1" wrap="square" lIns="91420" tIns="91420" rIns="91420" bIns="91420" anchor="t" anchorCtr="0">
            <a:noAutofit/>
          </a:bodyPr>
          <a:lstStyle>
            <a:lvl1pPr marL="609570" lvl="0" indent="-457178" rtl="0">
              <a:spcBef>
                <a:spcPts val="800"/>
              </a:spcBef>
              <a:spcAft>
                <a:spcPts val="0"/>
              </a:spcAft>
              <a:buSzPts val="1800"/>
              <a:buChar char="༝"/>
              <a:defRPr sz="2400"/>
            </a:lvl1pPr>
            <a:lvl2pPr marL="1219140" lvl="1" indent="-457178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709" lvl="2" indent="-457178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278" lvl="3" indent="-457178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848" lvl="4" indent="-457178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418" lvl="5" indent="-457178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6987" lvl="6" indent="-457178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557" lvl="7" indent="-457178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126" lvl="8" indent="-457178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215" name="Google Shape;215;p8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0" tIns="91420" rIns="91420" bIns="9142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6" y="1122217"/>
            <a:ext cx="11640697" cy="547996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lIns="91436" tIns="45718" rIns="91436" bIns="45718"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500" kern="0">
              <a:solidFill>
                <a:srgbClr val="BAE5E4"/>
              </a:solidFill>
              <a:latin typeface="Arial-Rounded"/>
              <a:ea typeface="Arial-Rounded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9" cy="2075611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5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5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5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22275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1" y="2"/>
            <a:ext cx="12346423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9" tIns="34275" rIns="68549" bIns="34275" rtlCol="0" anchor="ctr"/>
          <a:lstStyle/>
          <a:p>
            <a:pPr algn="ctr" defTabSz="685766">
              <a:defRPr/>
            </a:pPr>
            <a:endParaRPr lang="en-US" sz="13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7" y="2224566"/>
            <a:ext cx="9845748" cy="1783151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766">
                <a:defRPr/>
              </a:pPr>
              <a:endParaRPr lang="en-US" sz="13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766">
                <a:defRPr/>
              </a:pPr>
              <a:endParaRPr lang="en-US" sz="13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766">
                <a:defRPr/>
              </a:pPr>
              <a:endParaRPr lang="en-US" sz="13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91436" tIns="45718" rIns="91436" bIns="45718" rtlCol="0" anchor="ctr"/>
          <a:lstStyle/>
          <a:p>
            <a:pPr algn="ctr" defTabSz="685766">
              <a:buFont typeface="Arial"/>
              <a:buNone/>
              <a:defRPr/>
            </a:pPr>
            <a:endParaRPr lang="en-US" sz="1300" kern="0" dirty="0">
              <a:solidFill>
                <a:prstClr val="white"/>
              </a:solidFill>
              <a:latin typeface="Calibri"/>
              <a:ea typeface="Arial-Rounded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685766">
              <a:defRPr/>
            </a:pPr>
            <a:endParaRPr lang="en-US" sz="13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3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766">
                <a:buFont typeface="Arial"/>
                <a:buNone/>
                <a:defRPr/>
              </a:pPr>
              <a:endParaRPr lang="en-US" sz="1300" kern="0">
                <a:solidFill>
                  <a:prstClr val="white"/>
                </a:solidFill>
                <a:latin typeface="Calibri"/>
                <a:ea typeface="Arial-Rounded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766">
                <a:buFont typeface="Arial"/>
                <a:buNone/>
                <a:defRPr/>
              </a:pPr>
              <a:endParaRPr lang="en-US" sz="1300" kern="0">
                <a:solidFill>
                  <a:prstClr val="white"/>
                </a:solidFill>
                <a:latin typeface="Calibri"/>
                <a:ea typeface="Arial-Rounded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21"/>
            <a:ext cx="3467272" cy="276999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8028822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lIns="91436" tIns="45718" rIns="91436" bIns="45718"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500" kern="0">
              <a:solidFill>
                <a:srgbClr val="BAE5E4"/>
              </a:solidFill>
              <a:latin typeface="Arial-Rounded"/>
              <a:ea typeface="Arial-Rounded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3"/>
            <a:ext cx="2630603" cy="2047391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5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5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5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52433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55884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9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lIns="91436" tIns="45718" rIns="91436" bIns="45718"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500" kern="0" dirty="0">
              <a:solidFill>
                <a:srgbClr val="BAE5E4"/>
              </a:solidFill>
              <a:latin typeface="Arial-Rounded"/>
              <a:ea typeface="Arial-Rounded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9000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9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lIns="91436" tIns="45718" rIns="91436" bIns="45718"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500" kern="0">
              <a:solidFill>
                <a:srgbClr val="BAE5E4"/>
              </a:solidFill>
              <a:latin typeface="Arial-Rounded"/>
              <a:ea typeface="Arial-Rounded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51" y="255823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5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5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5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83584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9" y="-2315703"/>
            <a:ext cx="6349847" cy="1165570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0" y="-526162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3751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41"/>
            <a:ext cx="3467272" cy="276999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3884469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198" y="1324486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1" y="-150125"/>
            <a:ext cx="2257728" cy="3457551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4" y="224269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086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1709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9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0" tIns="91420" rIns="91420" bIns="9142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9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0" tIns="91420" rIns="91420" bIns="9142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219" name="Google Shape;219;p9"/>
          <p:cNvSpPr/>
          <p:nvPr/>
        </p:nvSpPr>
        <p:spPr>
          <a:xfrm rot="-1209093">
            <a:off x="11292123" y="5438997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0" name="Google Shape;220;p9"/>
          <p:cNvSpPr/>
          <p:nvPr/>
        </p:nvSpPr>
        <p:spPr>
          <a:xfrm>
            <a:off x="11578021" y="5360899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9"/>
          <p:cNvSpPr/>
          <p:nvPr/>
        </p:nvSpPr>
        <p:spPr>
          <a:xfrm>
            <a:off x="9416648" y="-146299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9"/>
          <p:cNvSpPr/>
          <p:nvPr/>
        </p:nvSpPr>
        <p:spPr>
          <a:xfrm>
            <a:off x="11352533" y="2180869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9"/>
          <p:cNvSpPr/>
          <p:nvPr/>
        </p:nvSpPr>
        <p:spPr>
          <a:xfrm rot="3741344">
            <a:off x="11358667" y="1904652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9"/>
          <p:cNvSpPr/>
          <p:nvPr/>
        </p:nvSpPr>
        <p:spPr>
          <a:xfrm>
            <a:off x="9392952" y="1080005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9"/>
          <p:cNvSpPr/>
          <p:nvPr/>
        </p:nvSpPr>
        <p:spPr>
          <a:xfrm>
            <a:off x="10050469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9"/>
          <p:cNvSpPr/>
          <p:nvPr/>
        </p:nvSpPr>
        <p:spPr>
          <a:xfrm rot="-6335216">
            <a:off x="9154435" y="6070217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9"/>
          <p:cNvSpPr/>
          <p:nvPr/>
        </p:nvSpPr>
        <p:spPr>
          <a:xfrm>
            <a:off x="10549169" y="-173965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9"/>
          <p:cNvSpPr/>
          <p:nvPr/>
        </p:nvSpPr>
        <p:spPr>
          <a:xfrm rot="-6692267">
            <a:off x="9055853" y="3187155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9"/>
          <p:cNvSpPr/>
          <p:nvPr/>
        </p:nvSpPr>
        <p:spPr>
          <a:xfrm>
            <a:off x="9756738" y="3195235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9"/>
          <p:cNvSpPr/>
          <p:nvPr/>
        </p:nvSpPr>
        <p:spPr>
          <a:xfrm>
            <a:off x="10218185" y="4196537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9"/>
          <p:cNvSpPr/>
          <p:nvPr/>
        </p:nvSpPr>
        <p:spPr>
          <a:xfrm rot="1318871">
            <a:off x="9560556" y="1110483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9"/>
          <p:cNvSpPr/>
          <p:nvPr/>
        </p:nvSpPr>
        <p:spPr>
          <a:xfrm>
            <a:off x="10364608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3" name="Google Shape;233;p9"/>
          <p:cNvSpPr/>
          <p:nvPr/>
        </p:nvSpPr>
        <p:spPr>
          <a:xfrm rot="-548659">
            <a:off x="11297741" y="5384376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4" name="Google Shape;234;p9"/>
          <p:cNvSpPr/>
          <p:nvPr/>
        </p:nvSpPr>
        <p:spPr>
          <a:xfrm rot="-9290062">
            <a:off x="11141058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9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9"/>
          <p:cNvSpPr/>
          <p:nvPr/>
        </p:nvSpPr>
        <p:spPr>
          <a:xfrm>
            <a:off x="9756753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9"/>
          <p:cNvSpPr/>
          <p:nvPr/>
        </p:nvSpPr>
        <p:spPr>
          <a:xfrm rot="-830047">
            <a:off x="9262252" y="2938537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9"/>
          <p:cNvSpPr/>
          <p:nvPr/>
        </p:nvSpPr>
        <p:spPr>
          <a:xfrm>
            <a:off x="9263884" y="-87892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9"/>
          <p:cNvSpPr/>
          <p:nvPr/>
        </p:nvSpPr>
        <p:spPr>
          <a:xfrm rot="8224608">
            <a:off x="10478967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p:transition>
    <p:fade thruBlk="1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8" y="464026"/>
            <a:ext cx="11791667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477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08717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4" y="4901804"/>
            <a:ext cx="7918523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7" y="4001447"/>
            <a:ext cx="3419911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" y="4901804"/>
            <a:ext cx="7918523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15853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6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82" y="1331057"/>
            <a:ext cx="5507665" cy="1549971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6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2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3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5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cs typeface="Arial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8922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3" y="2321006"/>
            <a:ext cx="6560599" cy="1200329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>
              <a:defRPr/>
            </a:pPr>
            <a:r>
              <a:rPr lang="en-US" sz="7200" b="1" dirty="0" err="1">
                <a:solidFill>
                  <a:prstClr val="white"/>
                </a:solidFill>
                <a:cs typeface="Arial" panose="020B0604020202020204" pitchFamily="34" charset="0"/>
              </a:rPr>
              <a:t>Đọc</a:t>
            </a:r>
            <a:r>
              <a:rPr lang="en-US" sz="7200" b="1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cs typeface="Arial" panose="020B0604020202020204" pitchFamily="34" charset="0"/>
              </a:rPr>
              <a:t>mở</a:t>
            </a:r>
            <a:r>
              <a:rPr lang="en-US" sz="7200" b="1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cs typeface="Arial" panose="020B0604020202020204" pitchFamily="34" charset="0"/>
              </a:rPr>
              <a:t>rộng</a:t>
            </a:r>
            <a:endParaRPr lang="en-US" sz="7200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10"/>
            <a:ext cx="3467272" cy="276999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360319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2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81" y="-2289880"/>
            <a:ext cx="6224681" cy="11494607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8" y="1274027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8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2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31" y="5756313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3" y="94411"/>
            <a:ext cx="498012" cy="597615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4" y="1274025"/>
            <a:ext cx="571631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9" y="5220751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3" y="753947"/>
            <a:ext cx="444495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8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7" y="4953114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1" y="2406689"/>
            <a:ext cx="5944848" cy="992579"/>
          </a:xfrm>
          <a:prstGeom prst="rect">
            <a:avLst/>
          </a:prstGeom>
          <a:noFill/>
        </p:spPr>
        <p:txBody>
          <a:bodyPr wrap="square" lIns="68577" tIns="34290" rIns="68577" bIns="34290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lang="en-US" sz="6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18217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9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83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57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83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61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0"/>
          <p:cNvSpPr txBox="1">
            <a:spLocks noGrp="1"/>
          </p:cNvSpPr>
          <p:nvPr>
            <p:ph type="body" idx="1"/>
          </p:nvPr>
        </p:nvSpPr>
        <p:spPr>
          <a:xfrm>
            <a:off x="609600" y="5367079"/>
            <a:ext cx="10972800" cy="692800"/>
          </a:xfrm>
          <a:prstGeom prst="rect">
            <a:avLst/>
          </a:prstGeom>
        </p:spPr>
        <p:txBody>
          <a:bodyPr spcFirstLastPara="1" wrap="square" lIns="91420" tIns="91420" rIns="91420" bIns="91420" anchor="t" anchorCtr="0">
            <a:noAutofit/>
          </a:bodyPr>
          <a:lstStyle>
            <a:lvl1pPr marL="609570" lvl="0" indent="-304784" algn="ctr">
              <a:spcBef>
                <a:spcPts val="480"/>
              </a:spcBef>
              <a:spcAft>
                <a:spcPts val="0"/>
              </a:spcAft>
              <a:buSzPts val="1800"/>
              <a:buNone/>
              <a:defRPr sz="2400"/>
            </a:lvl1pPr>
          </a:lstStyle>
          <a:p>
            <a:endParaRPr/>
          </a:p>
        </p:txBody>
      </p:sp>
      <p:sp>
        <p:nvSpPr>
          <p:cNvPr id="242" name="Google Shape;242;p10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0" tIns="91420" rIns="91420" bIns="9142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243" name="Google Shape;243;p10"/>
          <p:cNvSpPr/>
          <p:nvPr/>
        </p:nvSpPr>
        <p:spPr>
          <a:xfrm rot="1319053">
            <a:off x="-68585" y="1343720"/>
            <a:ext cx="801625" cy="125545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10"/>
          <p:cNvSpPr/>
          <p:nvPr/>
        </p:nvSpPr>
        <p:spPr>
          <a:xfrm>
            <a:off x="3230285" y="-471752"/>
            <a:ext cx="1090289" cy="1114647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10"/>
          <p:cNvSpPr/>
          <p:nvPr/>
        </p:nvSpPr>
        <p:spPr>
          <a:xfrm rot="-5330471">
            <a:off x="10904256" y="3426383"/>
            <a:ext cx="997512" cy="746988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10"/>
          <p:cNvSpPr/>
          <p:nvPr/>
        </p:nvSpPr>
        <p:spPr>
          <a:xfrm rot="-9290112">
            <a:off x="9497986" y="63194"/>
            <a:ext cx="1012015" cy="1112841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10"/>
          <p:cNvSpPr/>
          <p:nvPr/>
        </p:nvSpPr>
        <p:spPr>
          <a:xfrm rot="3192611">
            <a:off x="2324350" y="5912164"/>
            <a:ext cx="1276297" cy="114587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10"/>
          <p:cNvSpPr/>
          <p:nvPr/>
        </p:nvSpPr>
        <p:spPr>
          <a:xfrm rot="-1232764">
            <a:off x="830980" y="3684580"/>
            <a:ext cx="286937" cy="30957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10"/>
          <p:cNvSpPr/>
          <p:nvPr/>
        </p:nvSpPr>
        <p:spPr>
          <a:xfrm rot="-2062359">
            <a:off x="341204" y="3422064"/>
            <a:ext cx="373897" cy="95822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10"/>
          <p:cNvSpPr/>
          <p:nvPr/>
        </p:nvSpPr>
        <p:spPr>
          <a:xfrm>
            <a:off x="785763" y="254581"/>
            <a:ext cx="596463" cy="455619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10"/>
          <p:cNvSpPr/>
          <p:nvPr/>
        </p:nvSpPr>
        <p:spPr>
          <a:xfrm rot="-7406442">
            <a:off x="537632" y="5374564"/>
            <a:ext cx="653865" cy="1005141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" name="Google Shape;252;p10"/>
          <p:cNvSpPr/>
          <p:nvPr/>
        </p:nvSpPr>
        <p:spPr>
          <a:xfrm>
            <a:off x="8886305" y="6189600"/>
            <a:ext cx="1022487" cy="919909"/>
          </a:xfrm>
          <a:custGeom>
            <a:avLst/>
            <a:gdLst/>
            <a:ahLst/>
            <a:cxnLst/>
            <a:rect l="l" t="t" r="r" b="b"/>
            <a:pathLst>
              <a:path w="35137" h="31612" extrusionOk="0">
                <a:moveTo>
                  <a:pt x="18405" y="3287"/>
                </a:moveTo>
                <a:lnTo>
                  <a:pt x="18166" y="3347"/>
                </a:lnTo>
                <a:lnTo>
                  <a:pt x="18166" y="3407"/>
                </a:lnTo>
                <a:lnTo>
                  <a:pt x="18106" y="3466"/>
                </a:lnTo>
                <a:lnTo>
                  <a:pt x="18225" y="3646"/>
                </a:lnTo>
                <a:lnTo>
                  <a:pt x="18464" y="3944"/>
                </a:lnTo>
                <a:lnTo>
                  <a:pt x="18942" y="4183"/>
                </a:lnTo>
                <a:lnTo>
                  <a:pt x="19241" y="4423"/>
                </a:lnTo>
                <a:lnTo>
                  <a:pt x="19660" y="4781"/>
                </a:lnTo>
                <a:lnTo>
                  <a:pt x="19899" y="4901"/>
                </a:lnTo>
                <a:lnTo>
                  <a:pt x="20138" y="5020"/>
                </a:lnTo>
                <a:lnTo>
                  <a:pt x="20317" y="5020"/>
                </a:lnTo>
                <a:lnTo>
                  <a:pt x="20496" y="4960"/>
                </a:lnTo>
                <a:lnTo>
                  <a:pt x="20556" y="4781"/>
                </a:lnTo>
                <a:lnTo>
                  <a:pt x="20556" y="4542"/>
                </a:lnTo>
                <a:lnTo>
                  <a:pt x="20436" y="4363"/>
                </a:lnTo>
                <a:lnTo>
                  <a:pt x="20257" y="4183"/>
                </a:lnTo>
                <a:lnTo>
                  <a:pt x="19839" y="3825"/>
                </a:lnTo>
                <a:lnTo>
                  <a:pt x="19540" y="3646"/>
                </a:lnTo>
                <a:lnTo>
                  <a:pt x="19062" y="3407"/>
                </a:lnTo>
                <a:lnTo>
                  <a:pt x="18703" y="3347"/>
                </a:lnTo>
                <a:lnTo>
                  <a:pt x="18405" y="3287"/>
                </a:lnTo>
                <a:close/>
                <a:moveTo>
                  <a:pt x="28384" y="5677"/>
                </a:moveTo>
                <a:lnTo>
                  <a:pt x="27009" y="5737"/>
                </a:lnTo>
                <a:lnTo>
                  <a:pt x="26053" y="5857"/>
                </a:lnTo>
                <a:lnTo>
                  <a:pt x="25575" y="5916"/>
                </a:lnTo>
                <a:lnTo>
                  <a:pt x="25277" y="5916"/>
                </a:lnTo>
                <a:lnTo>
                  <a:pt x="26053" y="6155"/>
                </a:lnTo>
                <a:lnTo>
                  <a:pt x="26770" y="6275"/>
                </a:lnTo>
                <a:lnTo>
                  <a:pt x="27547" y="6335"/>
                </a:lnTo>
                <a:lnTo>
                  <a:pt x="29041" y="6335"/>
                </a:lnTo>
                <a:lnTo>
                  <a:pt x="29400" y="6275"/>
                </a:lnTo>
                <a:lnTo>
                  <a:pt x="29579" y="6275"/>
                </a:lnTo>
                <a:lnTo>
                  <a:pt x="29639" y="6215"/>
                </a:lnTo>
                <a:lnTo>
                  <a:pt x="29758" y="6096"/>
                </a:lnTo>
                <a:lnTo>
                  <a:pt x="29878" y="5916"/>
                </a:lnTo>
                <a:lnTo>
                  <a:pt x="29878" y="5857"/>
                </a:lnTo>
                <a:lnTo>
                  <a:pt x="29878" y="5797"/>
                </a:lnTo>
                <a:lnTo>
                  <a:pt x="29818" y="5737"/>
                </a:lnTo>
                <a:lnTo>
                  <a:pt x="29698" y="5737"/>
                </a:lnTo>
                <a:lnTo>
                  <a:pt x="28384" y="5677"/>
                </a:lnTo>
                <a:close/>
                <a:moveTo>
                  <a:pt x="21512" y="4781"/>
                </a:moveTo>
                <a:lnTo>
                  <a:pt x="21213" y="4841"/>
                </a:lnTo>
                <a:lnTo>
                  <a:pt x="20914" y="4960"/>
                </a:lnTo>
                <a:lnTo>
                  <a:pt x="20675" y="5080"/>
                </a:lnTo>
                <a:lnTo>
                  <a:pt x="20496" y="5379"/>
                </a:lnTo>
                <a:lnTo>
                  <a:pt x="20377" y="5558"/>
                </a:lnTo>
                <a:lnTo>
                  <a:pt x="20436" y="5737"/>
                </a:lnTo>
                <a:lnTo>
                  <a:pt x="20556" y="5857"/>
                </a:lnTo>
                <a:lnTo>
                  <a:pt x="20914" y="6036"/>
                </a:lnTo>
                <a:lnTo>
                  <a:pt x="21333" y="6275"/>
                </a:lnTo>
                <a:lnTo>
                  <a:pt x="21631" y="6454"/>
                </a:lnTo>
                <a:lnTo>
                  <a:pt x="21870" y="6753"/>
                </a:lnTo>
                <a:lnTo>
                  <a:pt x="22109" y="6992"/>
                </a:lnTo>
                <a:lnTo>
                  <a:pt x="22408" y="7171"/>
                </a:lnTo>
                <a:lnTo>
                  <a:pt x="22647" y="7291"/>
                </a:lnTo>
                <a:lnTo>
                  <a:pt x="22946" y="7291"/>
                </a:lnTo>
                <a:lnTo>
                  <a:pt x="23305" y="7171"/>
                </a:lnTo>
                <a:lnTo>
                  <a:pt x="23663" y="6872"/>
                </a:lnTo>
                <a:lnTo>
                  <a:pt x="23842" y="6574"/>
                </a:lnTo>
                <a:lnTo>
                  <a:pt x="23962" y="6275"/>
                </a:lnTo>
                <a:lnTo>
                  <a:pt x="24022" y="5976"/>
                </a:lnTo>
                <a:lnTo>
                  <a:pt x="24022" y="5677"/>
                </a:lnTo>
                <a:lnTo>
                  <a:pt x="23902" y="5379"/>
                </a:lnTo>
                <a:lnTo>
                  <a:pt x="23663" y="5199"/>
                </a:lnTo>
                <a:lnTo>
                  <a:pt x="23424" y="5020"/>
                </a:lnTo>
                <a:lnTo>
                  <a:pt x="23066" y="4901"/>
                </a:lnTo>
                <a:lnTo>
                  <a:pt x="22528" y="4841"/>
                </a:lnTo>
                <a:lnTo>
                  <a:pt x="21870" y="4781"/>
                </a:lnTo>
                <a:close/>
                <a:moveTo>
                  <a:pt x="6573" y="7888"/>
                </a:moveTo>
                <a:lnTo>
                  <a:pt x="6334" y="7948"/>
                </a:lnTo>
                <a:lnTo>
                  <a:pt x="6215" y="8068"/>
                </a:lnTo>
                <a:lnTo>
                  <a:pt x="6095" y="8187"/>
                </a:lnTo>
                <a:lnTo>
                  <a:pt x="6035" y="8366"/>
                </a:lnTo>
                <a:lnTo>
                  <a:pt x="6035" y="8546"/>
                </a:lnTo>
                <a:lnTo>
                  <a:pt x="6095" y="8665"/>
                </a:lnTo>
                <a:lnTo>
                  <a:pt x="6215" y="8785"/>
                </a:lnTo>
                <a:lnTo>
                  <a:pt x="6334" y="8844"/>
                </a:lnTo>
                <a:lnTo>
                  <a:pt x="6573" y="8785"/>
                </a:lnTo>
                <a:lnTo>
                  <a:pt x="6693" y="8665"/>
                </a:lnTo>
                <a:lnTo>
                  <a:pt x="6812" y="8546"/>
                </a:lnTo>
                <a:lnTo>
                  <a:pt x="6872" y="8366"/>
                </a:lnTo>
                <a:lnTo>
                  <a:pt x="6872" y="8187"/>
                </a:lnTo>
                <a:lnTo>
                  <a:pt x="6812" y="8068"/>
                </a:lnTo>
                <a:lnTo>
                  <a:pt x="6693" y="7948"/>
                </a:lnTo>
                <a:lnTo>
                  <a:pt x="6573" y="7888"/>
                </a:lnTo>
                <a:close/>
                <a:moveTo>
                  <a:pt x="20974" y="6753"/>
                </a:moveTo>
                <a:lnTo>
                  <a:pt x="20436" y="6992"/>
                </a:lnTo>
                <a:lnTo>
                  <a:pt x="19600" y="7470"/>
                </a:lnTo>
                <a:lnTo>
                  <a:pt x="18584" y="8068"/>
                </a:lnTo>
                <a:lnTo>
                  <a:pt x="17508" y="8785"/>
                </a:lnTo>
                <a:lnTo>
                  <a:pt x="16552" y="9561"/>
                </a:lnTo>
                <a:lnTo>
                  <a:pt x="16134" y="9980"/>
                </a:lnTo>
                <a:lnTo>
                  <a:pt x="15835" y="10338"/>
                </a:lnTo>
                <a:lnTo>
                  <a:pt x="15596" y="10697"/>
                </a:lnTo>
                <a:lnTo>
                  <a:pt x="15477" y="10996"/>
                </a:lnTo>
                <a:lnTo>
                  <a:pt x="15477" y="11294"/>
                </a:lnTo>
                <a:lnTo>
                  <a:pt x="15536" y="11414"/>
                </a:lnTo>
                <a:lnTo>
                  <a:pt x="15596" y="11533"/>
                </a:lnTo>
                <a:lnTo>
                  <a:pt x="15716" y="11474"/>
                </a:lnTo>
                <a:lnTo>
                  <a:pt x="15895" y="11354"/>
                </a:lnTo>
                <a:lnTo>
                  <a:pt x="16492" y="10876"/>
                </a:lnTo>
                <a:lnTo>
                  <a:pt x="18285" y="9263"/>
                </a:lnTo>
                <a:lnTo>
                  <a:pt x="20018" y="7590"/>
                </a:lnTo>
                <a:lnTo>
                  <a:pt x="20675" y="6992"/>
                </a:lnTo>
                <a:lnTo>
                  <a:pt x="20974" y="6753"/>
                </a:lnTo>
                <a:close/>
                <a:moveTo>
                  <a:pt x="6513" y="10816"/>
                </a:moveTo>
                <a:lnTo>
                  <a:pt x="6334" y="10876"/>
                </a:lnTo>
                <a:lnTo>
                  <a:pt x="6155" y="10996"/>
                </a:lnTo>
                <a:lnTo>
                  <a:pt x="6095" y="11175"/>
                </a:lnTo>
                <a:lnTo>
                  <a:pt x="6095" y="11354"/>
                </a:lnTo>
                <a:lnTo>
                  <a:pt x="6155" y="11533"/>
                </a:lnTo>
                <a:lnTo>
                  <a:pt x="6274" y="11653"/>
                </a:lnTo>
                <a:lnTo>
                  <a:pt x="6633" y="11653"/>
                </a:lnTo>
                <a:lnTo>
                  <a:pt x="6812" y="11533"/>
                </a:lnTo>
                <a:lnTo>
                  <a:pt x="6932" y="11414"/>
                </a:lnTo>
                <a:lnTo>
                  <a:pt x="6991" y="11294"/>
                </a:lnTo>
                <a:lnTo>
                  <a:pt x="7051" y="11115"/>
                </a:lnTo>
                <a:lnTo>
                  <a:pt x="6991" y="10996"/>
                </a:lnTo>
                <a:lnTo>
                  <a:pt x="6932" y="10876"/>
                </a:lnTo>
                <a:lnTo>
                  <a:pt x="6752" y="10816"/>
                </a:lnTo>
                <a:close/>
                <a:moveTo>
                  <a:pt x="22588" y="8127"/>
                </a:moveTo>
                <a:lnTo>
                  <a:pt x="22588" y="8904"/>
                </a:lnTo>
                <a:lnTo>
                  <a:pt x="22588" y="10398"/>
                </a:lnTo>
                <a:lnTo>
                  <a:pt x="22647" y="11175"/>
                </a:lnTo>
                <a:lnTo>
                  <a:pt x="22767" y="11832"/>
                </a:lnTo>
                <a:lnTo>
                  <a:pt x="22886" y="12071"/>
                </a:lnTo>
                <a:lnTo>
                  <a:pt x="23006" y="12250"/>
                </a:lnTo>
                <a:lnTo>
                  <a:pt x="23125" y="12370"/>
                </a:lnTo>
                <a:lnTo>
                  <a:pt x="23305" y="12370"/>
                </a:lnTo>
                <a:lnTo>
                  <a:pt x="23484" y="12250"/>
                </a:lnTo>
                <a:lnTo>
                  <a:pt x="23544" y="12071"/>
                </a:lnTo>
                <a:lnTo>
                  <a:pt x="23305" y="11055"/>
                </a:lnTo>
                <a:lnTo>
                  <a:pt x="23006" y="10099"/>
                </a:lnTo>
                <a:lnTo>
                  <a:pt x="22767" y="9083"/>
                </a:lnTo>
                <a:lnTo>
                  <a:pt x="22588" y="8127"/>
                </a:lnTo>
                <a:close/>
                <a:moveTo>
                  <a:pt x="4183" y="12549"/>
                </a:moveTo>
                <a:lnTo>
                  <a:pt x="3944" y="12609"/>
                </a:lnTo>
                <a:lnTo>
                  <a:pt x="3765" y="12728"/>
                </a:lnTo>
                <a:lnTo>
                  <a:pt x="3645" y="12908"/>
                </a:lnTo>
                <a:lnTo>
                  <a:pt x="3526" y="13147"/>
                </a:lnTo>
                <a:lnTo>
                  <a:pt x="3526" y="13386"/>
                </a:lnTo>
                <a:lnTo>
                  <a:pt x="3585" y="13565"/>
                </a:lnTo>
                <a:lnTo>
                  <a:pt x="3705" y="13685"/>
                </a:lnTo>
                <a:lnTo>
                  <a:pt x="3944" y="13744"/>
                </a:lnTo>
                <a:lnTo>
                  <a:pt x="4183" y="13685"/>
                </a:lnTo>
                <a:lnTo>
                  <a:pt x="4362" y="13565"/>
                </a:lnTo>
                <a:lnTo>
                  <a:pt x="4482" y="13386"/>
                </a:lnTo>
                <a:lnTo>
                  <a:pt x="4601" y="13147"/>
                </a:lnTo>
                <a:lnTo>
                  <a:pt x="4601" y="12908"/>
                </a:lnTo>
                <a:lnTo>
                  <a:pt x="4541" y="12728"/>
                </a:lnTo>
                <a:lnTo>
                  <a:pt x="4422" y="12609"/>
                </a:lnTo>
                <a:lnTo>
                  <a:pt x="4183" y="12549"/>
                </a:lnTo>
                <a:close/>
                <a:moveTo>
                  <a:pt x="6752" y="14700"/>
                </a:moveTo>
                <a:lnTo>
                  <a:pt x="6573" y="14760"/>
                </a:lnTo>
                <a:lnTo>
                  <a:pt x="6454" y="14760"/>
                </a:lnTo>
                <a:lnTo>
                  <a:pt x="6334" y="14880"/>
                </a:lnTo>
                <a:lnTo>
                  <a:pt x="6215" y="15059"/>
                </a:lnTo>
                <a:lnTo>
                  <a:pt x="6155" y="15298"/>
                </a:lnTo>
                <a:lnTo>
                  <a:pt x="6215" y="15597"/>
                </a:lnTo>
                <a:lnTo>
                  <a:pt x="6394" y="15776"/>
                </a:lnTo>
                <a:lnTo>
                  <a:pt x="6573" y="15896"/>
                </a:lnTo>
                <a:lnTo>
                  <a:pt x="6693" y="15896"/>
                </a:lnTo>
                <a:lnTo>
                  <a:pt x="6812" y="15836"/>
                </a:lnTo>
                <a:lnTo>
                  <a:pt x="6991" y="15776"/>
                </a:lnTo>
                <a:lnTo>
                  <a:pt x="7111" y="15656"/>
                </a:lnTo>
                <a:lnTo>
                  <a:pt x="7230" y="15477"/>
                </a:lnTo>
                <a:lnTo>
                  <a:pt x="7290" y="15298"/>
                </a:lnTo>
                <a:lnTo>
                  <a:pt x="7290" y="15119"/>
                </a:lnTo>
                <a:lnTo>
                  <a:pt x="7171" y="14999"/>
                </a:lnTo>
                <a:lnTo>
                  <a:pt x="7111" y="14880"/>
                </a:lnTo>
                <a:lnTo>
                  <a:pt x="6932" y="14760"/>
                </a:lnTo>
                <a:lnTo>
                  <a:pt x="6752" y="14700"/>
                </a:lnTo>
                <a:close/>
                <a:moveTo>
                  <a:pt x="3167" y="15597"/>
                </a:moveTo>
                <a:lnTo>
                  <a:pt x="2988" y="15716"/>
                </a:lnTo>
                <a:lnTo>
                  <a:pt x="2809" y="15836"/>
                </a:lnTo>
                <a:lnTo>
                  <a:pt x="2749" y="16135"/>
                </a:lnTo>
                <a:lnTo>
                  <a:pt x="2689" y="16314"/>
                </a:lnTo>
                <a:lnTo>
                  <a:pt x="2749" y="16493"/>
                </a:lnTo>
                <a:lnTo>
                  <a:pt x="2868" y="16553"/>
                </a:lnTo>
                <a:lnTo>
                  <a:pt x="3048" y="16613"/>
                </a:lnTo>
                <a:lnTo>
                  <a:pt x="3227" y="16613"/>
                </a:lnTo>
                <a:lnTo>
                  <a:pt x="3406" y="16553"/>
                </a:lnTo>
                <a:lnTo>
                  <a:pt x="3526" y="16493"/>
                </a:lnTo>
                <a:lnTo>
                  <a:pt x="3645" y="16314"/>
                </a:lnTo>
                <a:lnTo>
                  <a:pt x="3705" y="16015"/>
                </a:lnTo>
                <a:lnTo>
                  <a:pt x="3645" y="15836"/>
                </a:lnTo>
                <a:lnTo>
                  <a:pt x="3526" y="15716"/>
                </a:lnTo>
                <a:lnTo>
                  <a:pt x="3346" y="15597"/>
                </a:lnTo>
                <a:close/>
                <a:moveTo>
                  <a:pt x="8186" y="17688"/>
                </a:moveTo>
                <a:lnTo>
                  <a:pt x="8067" y="17748"/>
                </a:lnTo>
                <a:lnTo>
                  <a:pt x="7947" y="17808"/>
                </a:lnTo>
                <a:lnTo>
                  <a:pt x="7828" y="17987"/>
                </a:lnTo>
                <a:lnTo>
                  <a:pt x="7768" y="18166"/>
                </a:lnTo>
                <a:lnTo>
                  <a:pt x="7708" y="18405"/>
                </a:lnTo>
                <a:lnTo>
                  <a:pt x="7768" y="18584"/>
                </a:lnTo>
                <a:lnTo>
                  <a:pt x="7828" y="18764"/>
                </a:lnTo>
                <a:lnTo>
                  <a:pt x="7947" y="18824"/>
                </a:lnTo>
                <a:lnTo>
                  <a:pt x="8127" y="18824"/>
                </a:lnTo>
                <a:lnTo>
                  <a:pt x="8366" y="18764"/>
                </a:lnTo>
                <a:lnTo>
                  <a:pt x="8545" y="18644"/>
                </a:lnTo>
                <a:lnTo>
                  <a:pt x="8724" y="18525"/>
                </a:lnTo>
                <a:lnTo>
                  <a:pt x="8844" y="18465"/>
                </a:lnTo>
                <a:lnTo>
                  <a:pt x="8904" y="18345"/>
                </a:lnTo>
                <a:lnTo>
                  <a:pt x="8904" y="18286"/>
                </a:lnTo>
                <a:lnTo>
                  <a:pt x="8904" y="18166"/>
                </a:lnTo>
                <a:lnTo>
                  <a:pt x="8844" y="17927"/>
                </a:lnTo>
                <a:lnTo>
                  <a:pt x="8665" y="17808"/>
                </a:lnTo>
                <a:lnTo>
                  <a:pt x="8426" y="17688"/>
                </a:lnTo>
                <a:close/>
                <a:moveTo>
                  <a:pt x="5258" y="18883"/>
                </a:moveTo>
                <a:lnTo>
                  <a:pt x="5079" y="18943"/>
                </a:lnTo>
                <a:lnTo>
                  <a:pt x="4900" y="19063"/>
                </a:lnTo>
                <a:lnTo>
                  <a:pt x="4840" y="19242"/>
                </a:lnTo>
                <a:lnTo>
                  <a:pt x="4840" y="19421"/>
                </a:lnTo>
                <a:lnTo>
                  <a:pt x="4840" y="19600"/>
                </a:lnTo>
                <a:lnTo>
                  <a:pt x="4900" y="19780"/>
                </a:lnTo>
                <a:lnTo>
                  <a:pt x="5019" y="19959"/>
                </a:lnTo>
                <a:lnTo>
                  <a:pt x="5139" y="20019"/>
                </a:lnTo>
                <a:lnTo>
                  <a:pt x="5318" y="19959"/>
                </a:lnTo>
                <a:lnTo>
                  <a:pt x="5497" y="19839"/>
                </a:lnTo>
                <a:lnTo>
                  <a:pt x="5617" y="19660"/>
                </a:lnTo>
                <a:lnTo>
                  <a:pt x="5677" y="19421"/>
                </a:lnTo>
                <a:lnTo>
                  <a:pt x="5677" y="19182"/>
                </a:lnTo>
                <a:lnTo>
                  <a:pt x="5617" y="19003"/>
                </a:lnTo>
                <a:lnTo>
                  <a:pt x="5497" y="18883"/>
                </a:lnTo>
                <a:close/>
                <a:moveTo>
                  <a:pt x="7768" y="21094"/>
                </a:moveTo>
                <a:lnTo>
                  <a:pt x="7589" y="21214"/>
                </a:lnTo>
                <a:lnTo>
                  <a:pt x="7529" y="21393"/>
                </a:lnTo>
                <a:lnTo>
                  <a:pt x="7529" y="21572"/>
                </a:lnTo>
                <a:lnTo>
                  <a:pt x="7529" y="21692"/>
                </a:lnTo>
                <a:lnTo>
                  <a:pt x="7589" y="21871"/>
                </a:lnTo>
                <a:lnTo>
                  <a:pt x="7708" y="21931"/>
                </a:lnTo>
                <a:lnTo>
                  <a:pt x="7828" y="21931"/>
                </a:lnTo>
                <a:lnTo>
                  <a:pt x="8067" y="21752"/>
                </a:lnTo>
                <a:lnTo>
                  <a:pt x="8246" y="21453"/>
                </a:lnTo>
                <a:lnTo>
                  <a:pt x="8306" y="21333"/>
                </a:lnTo>
                <a:lnTo>
                  <a:pt x="8306" y="21214"/>
                </a:lnTo>
                <a:lnTo>
                  <a:pt x="8186" y="21094"/>
                </a:lnTo>
                <a:close/>
                <a:moveTo>
                  <a:pt x="11354" y="21991"/>
                </a:moveTo>
                <a:lnTo>
                  <a:pt x="11114" y="22050"/>
                </a:lnTo>
                <a:lnTo>
                  <a:pt x="10995" y="22110"/>
                </a:lnTo>
                <a:lnTo>
                  <a:pt x="10875" y="22289"/>
                </a:lnTo>
                <a:lnTo>
                  <a:pt x="10816" y="22409"/>
                </a:lnTo>
                <a:lnTo>
                  <a:pt x="10816" y="22588"/>
                </a:lnTo>
                <a:lnTo>
                  <a:pt x="10816" y="22767"/>
                </a:lnTo>
                <a:lnTo>
                  <a:pt x="10935" y="22887"/>
                </a:lnTo>
                <a:lnTo>
                  <a:pt x="11114" y="22947"/>
                </a:lnTo>
                <a:lnTo>
                  <a:pt x="11354" y="22947"/>
                </a:lnTo>
                <a:lnTo>
                  <a:pt x="11473" y="22827"/>
                </a:lnTo>
                <a:lnTo>
                  <a:pt x="11593" y="22708"/>
                </a:lnTo>
                <a:lnTo>
                  <a:pt x="11652" y="22528"/>
                </a:lnTo>
                <a:lnTo>
                  <a:pt x="11652" y="22349"/>
                </a:lnTo>
                <a:lnTo>
                  <a:pt x="11593" y="22170"/>
                </a:lnTo>
                <a:lnTo>
                  <a:pt x="11533" y="22050"/>
                </a:lnTo>
                <a:lnTo>
                  <a:pt x="11354" y="21991"/>
                </a:lnTo>
                <a:close/>
                <a:moveTo>
                  <a:pt x="5079" y="21871"/>
                </a:moveTo>
                <a:lnTo>
                  <a:pt x="4840" y="21931"/>
                </a:lnTo>
                <a:lnTo>
                  <a:pt x="4721" y="21991"/>
                </a:lnTo>
                <a:lnTo>
                  <a:pt x="4601" y="22170"/>
                </a:lnTo>
                <a:lnTo>
                  <a:pt x="4482" y="22349"/>
                </a:lnTo>
                <a:lnTo>
                  <a:pt x="4482" y="22528"/>
                </a:lnTo>
                <a:lnTo>
                  <a:pt x="4482" y="22708"/>
                </a:lnTo>
                <a:lnTo>
                  <a:pt x="4601" y="22827"/>
                </a:lnTo>
                <a:lnTo>
                  <a:pt x="4661" y="22947"/>
                </a:lnTo>
                <a:lnTo>
                  <a:pt x="4840" y="23006"/>
                </a:lnTo>
                <a:lnTo>
                  <a:pt x="4960" y="23066"/>
                </a:lnTo>
                <a:lnTo>
                  <a:pt x="5079" y="23066"/>
                </a:lnTo>
                <a:lnTo>
                  <a:pt x="5199" y="23006"/>
                </a:lnTo>
                <a:lnTo>
                  <a:pt x="5378" y="22827"/>
                </a:lnTo>
                <a:lnTo>
                  <a:pt x="5497" y="22588"/>
                </a:lnTo>
                <a:lnTo>
                  <a:pt x="5557" y="22349"/>
                </a:lnTo>
                <a:lnTo>
                  <a:pt x="5497" y="22110"/>
                </a:lnTo>
                <a:lnTo>
                  <a:pt x="5318" y="21931"/>
                </a:lnTo>
                <a:lnTo>
                  <a:pt x="5199" y="21871"/>
                </a:lnTo>
                <a:close/>
                <a:moveTo>
                  <a:pt x="7171" y="24919"/>
                </a:moveTo>
                <a:lnTo>
                  <a:pt x="6932" y="25038"/>
                </a:lnTo>
                <a:lnTo>
                  <a:pt x="6812" y="25217"/>
                </a:lnTo>
                <a:lnTo>
                  <a:pt x="6752" y="25397"/>
                </a:lnTo>
                <a:lnTo>
                  <a:pt x="6752" y="25636"/>
                </a:lnTo>
                <a:lnTo>
                  <a:pt x="6812" y="25815"/>
                </a:lnTo>
                <a:lnTo>
                  <a:pt x="6932" y="25934"/>
                </a:lnTo>
                <a:lnTo>
                  <a:pt x="7111" y="25994"/>
                </a:lnTo>
                <a:lnTo>
                  <a:pt x="7350" y="25934"/>
                </a:lnTo>
                <a:lnTo>
                  <a:pt x="7469" y="25815"/>
                </a:lnTo>
                <a:lnTo>
                  <a:pt x="7529" y="25695"/>
                </a:lnTo>
                <a:lnTo>
                  <a:pt x="7589" y="25516"/>
                </a:lnTo>
                <a:lnTo>
                  <a:pt x="7589" y="25337"/>
                </a:lnTo>
                <a:lnTo>
                  <a:pt x="7529" y="25158"/>
                </a:lnTo>
                <a:lnTo>
                  <a:pt x="7469" y="25038"/>
                </a:lnTo>
                <a:lnTo>
                  <a:pt x="7350" y="24978"/>
                </a:lnTo>
                <a:lnTo>
                  <a:pt x="7171" y="24919"/>
                </a:lnTo>
                <a:close/>
                <a:moveTo>
                  <a:pt x="13684" y="25158"/>
                </a:moveTo>
                <a:lnTo>
                  <a:pt x="13445" y="25337"/>
                </a:lnTo>
                <a:lnTo>
                  <a:pt x="13266" y="25636"/>
                </a:lnTo>
                <a:lnTo>
                  <a:pt x="13206" y="25755"/>
                </a:lnTo>
                <a:lnTo>
                  <a:pt x="13266" y="25875"/>
                </a:lnTo>
                <a:lnTo>
                  <a:pt x="13325" y="25994"/>
                </a:lnTo>
                <a:lnTo>
                  <a:pt x="13564" y="25994"/>
                </a:lnTo>
                <a:lnTo>
                  <a:pt x="13744" y="25934"/>
                </a:lnTo>
                <a:lnTo>
                  <a:pt x="13863" y="25875"/>
                </a:lnTo>
                <a:lnTo>
                  <a:pt x="13983" y="25695"/>
                </a:lnTo>
                <a:lnTo>
                  <a:pt x="13983" y="25516"/>
                </a:lnTo>
                <a:lnTo>
                  <a:pt x="13983" y="25397"/>
                </a:lnTo>
                <a:lnTo>
                  <a:pt x="13923" y="25217"/>
                </a:lnTo>
                <a:lnTo>
                  <a:pt x="13803" y="25158"/>
                </a:lnTo>
                <a:close/>
                <a:moveTo>
                  <a:pt x="11114" y="25815"/>
                </a:moveTo>
                <a:lnTo>
                  <a:pt x="10875" y="25875"/>
                </a:lnTo>
                <a:lnTo>
                  <a:pt x="10756" y="25994"/>
                </a:lnTo>
                <a:lnTo>
                  <a:pt x="10636" y="26114"/>
                </a:lnTo>
                <a:lnTo>
                  <a:pt x="10577" y="26293"/>
                </a:lnTo>
                <a:lnTo>
                  <a:pt x="10577" y="26472"/>
                </a:lnTo>
                <a:lnTo>
                  <a:pt x="10577" y="26592"/>
                </a:lnTo>
                <a:lnTo>
                  <a:pt x="10696" y="26711"/>
                </a:lnTo>
                <a:lnTo>
                  <a:pt x="10875" y="26771"/>
                </a:lnTo>
                <a:lnTo>
                  <a:pt x="11114" y="26711"/>
                </a:lnTo>
                <a:lnTo>
                  <a:pt x="11234" y="26592"/>
                </a:lnTo>
                <a:lnTo>
                  <a:pt x="11354" y="26472"/>
                </a:lnTo>
                <a:lnTo>
                  <a:pt x="11413" y="26293"/>
                </a:lnTo>
                <a:lnTo>
                  <a:pt x="11413" y="26114"/>
                </a:lnTo>
                <a:lnTo>
                  <a:pt x="11413" y="25994"/>
                </a:lnTo>
                <a:lnTo>
                  <a:pt x="11294" y="25875"/>
                </a:lnTo>
                <a:lnTo>
                  <a:pt x="11114" y="25815"/>
                </a:lnTo>
                <a:close/>
                <a:moveTo>
                  <a:pt x="23364" y="26173"/>
                </a:moveTo>
                <a:lnTo>
                  <a:pt x="23245" y="26233"/>
                </a:lnTo>
                <a:lnTo>
                  <a:pt x="23125" y="26293"/>
                </a:lnTo>
                <a:lnTo>
                  <a:pt x="23066" y="26472"/>
                </a:lnTo>
                <a:lnTo>
                  <a:pt x="23066" y="26592"/>
                </a:lnTo>
                <a:lnTo>
                  <a:pt x="23066" y="26771"/>
                </a:lnTo>
                <a:lnTo>
                  <a:pt x="23185" y="26950"/>
                </a:lnTo>
                <a:lnTo>
                  <a:pt x="23364" y="27010"/>
                </a:lnTo>
                <a:lnTo>
                  <a:pt x="23484" y="27010"/>
                </a:lnTo>
                <a:lnTo>
                  <a:pt x="23663" y="26890"/>
                </a:lnTo>
                <a:lnTo>
                  <a:pt x="23723" y="26771"/>
                </a:lnTo>
                <a:lnTo>
                  <a:pt x="23842" y="26651"/>
                </a:lnTo>
                <a:lnTo>
                  <a:pt x="23842" y="26472"/>
                </a:lnTo>
                <a:lnTo>
                  <a:pt x="23783" y="26353"/>
                </a:lnTo>
                <a:lnTo>
                  <a:pt x="23663" y="26233"/>
                </a:lnTo>
                <a:lnTo>
                  <a:pt x="23484" y="26173"/>
                </a:lnTo>
                <a:close/>
                <a:moveTo>
                  <a:pt x="20795" y="26173"/>
                </a:moveTo>
                <a:lnTo>
                  <a:pt x="20675" y="26233"/>
                </a:lnTo>
                <a:lnTo>
                  <a:pt x="20556" y="26353"/>
                </a:lnTo>
                <a:lnTo>
                  <a:pt x="20436" y="26532"/>
                </a:lnTo>
                <a:lnTo>
                  <a:pt x="20377" y="26711"/>
                </a:lnTo>
                <a:lnTo>
                  <a:pt x="20436" y="26890"/>
                </a:lnTo>
                <a:lnTo>
                  <a:pt x="20496" y="27070"/>
                </a:lnTo>
                <a:lnTo>
                  <a:pt x="20616" y="27189"/>
                </a:lnTo>
                <a:lnTo>
                  <a:pt x="20914" y="27189"/>
                </a:lnTo>
                <a:lnTo>
                  <a:pt x="21034" y="27070"/>
                </a:lnTo>
                <a:lnTo>
                  <a:pt x="21094" y="26890"/>
                </a:lnTo>
                <a:lnTo>
                  <a:pt x="21153" y="26711"/>
                </a:lnTo>
                <a:lnTo>
                  <a:pt x="21153" y="26532"/>
                </a:lnTo>
                <a:lnTo>
                  <a:pt x="21034" y="26353"/>
                </a:lnTo>
                <a:lnTo>
                  <a:pt x="20914" y="26233"/>
                </a:lnTo>
                <a:lnTo>
                  <a:pt x="20795" y="26173"/>
                </a:lnTo>
                <a:close/>
                <a:moveTo>
                  <a:pt x="17329" y="27189"/>
                </a:moveTo>
                <a:lnTo>
                  <a:pt x="17090" y="27249"/>
                </a:lnTo>
                <a:lnTo>
                  <a:pt x="16971" y="27369"/>
                </a:lnTo>
                <a:lnTo>
                  <a:pt x="16851" y="27488"/>
                </a:lnTo>
                <a:lnTo>
                  <a:pt x="16731" y="27667"/>
                </a:lnTo>
                <a:lnTo>
                  <a:pt x="16731" y="27847"/>
                </a:lnTo>
                <a:lnTo>
                  <a:pt x="16791" y="28026"/>
                </a:lnTo>
                <a:lnTo>
                  <a:pt x="16911" y="28145"/>
                </a:lnTo>
                <a:lnTo>
                  <a:pt x="17090" y="28265"/>
                </a:lnTo>
                <a:lnTo>
                  <a:pt x="17329" y="28205"/>
                </a:lnTo>
                <a:lnTo>
                  <a:pt x="17508" y="28145"/>
                </a:lnTo>
                <a:lnTo>
                  <a:pt x="17628" y="27966"/>
                </a:lnTo>
                <a:lnTo>
                  <a:pt x="17688" y="27787"/>
                </a:lnTo>
                <a:lnTo>
                  <a:pt x="17688" y="27548"/>
                </a:lnTo>
                <a:lnTo>
                  <a:pt x="17628" y="27369"/>
                </a:lnTo>
                <a:lnTo>
                  <a:pt x="17508" y="27249"/>
                </a:lnTo>
                <a:lnTo>
                  <a:pt x="17329" y="27189"/>
                </a:lnTo>
                <a:close/>
                <a:moveTo>
                  <a:pt x="13624" y="27309"/>
                </a:moveTo>
                <a:lnTo>
                  <a:pt x="13445" y="27369"/>
                </a:lnTo>
                <a:lnTo>
                  <a:pt x="13325" y="27488"/>
                </a:lnTo>
                <a:lnTo>
                  <a:pt x="13266" y="27667"/>
                </a:lnTo>
                <a:lnTo>
                  <a:pt x="13206" y="27847"/>
                </a:lnTo>
                <a:lnTo>
                  <a:pt x="13206" y="28026"/>
                </a:lnTo>
                <a:lnTo>
                  <a:pt x="13266" y="28205"/>
                </a:lnTo>
                <a:lnTo>
                  <a:pt x="13385" y="28265"/>
                </a:lnTo>
                <a:lnTo>
                  <a:pt x="13505" y="28325"/>
                </a:lnTo>
                <a:lnTo>
                  <a:pt x="13744" y="28325"/>
                </a:lnTo>
                <a:lnTo>
                  <a:pt x="13863" y="28145"/>
                </a:lnTo>
                <a:lnTo>
                  <a:pt x="13983" y="28026"/>
                </a:lnTo>
                <a:lnTo>
                  <a:pt x="14043" y="27787"/>
                </a:lnTo>
                <a:lnTo>
                  <a:pt x="14043" y="27608"/>
                </a:lnTo>
                <a:lnTo>
                  <a:pt x="13923" y="27428"/>
                </a:lnTo>
                <a:lnTo>
                  <a:pt x="13803" y="27309"/>
                </a:lnTo>
                <a:close/>
                <a:moveTo>
                  <a:pt x="9202" y="27369"/>
                </a:moveTo>
                <a:lnTo>
                  <a:pt x="8963" y="27428"/>
                </a:lnTo>
                <a:lnTo>
                  <a:pt x="8784" y="27548"/>
                </a:lnTo>
                <a:lnTo>
                  <a:pt x="8605" y="27727"/>
                </a:lnTo>
                <a:lnTo>
                  <a:pt x="8545" y="27966"/>
                </a:lnTo>
                <a:lnTo>
                  <a:pt x="8545" y="28205"/>
                </a:lnTo>
                <a:lnTo>
                  <a:pt x="8605" y="28384"/>
                </a:lnTo>
                <a:lnTo>
                  <a:pt x="8724" y="28504"/>
                </a:lnTo>
                <a:lnTo>
                  <a:pt x="8963" y="28564"/>
                </a:lnTo>
                <a:lnTo>
                  <a:pt x="9202" y="28504"/>
                </a:lnTo>
                <a:lnTo>
                  <a:pt x="9382" y="28384"/>
                </a:lnTo>
                <a:lnTo>
                  <a:pt x="9561" y="28205"/>
                </a:lnTo>
                <a:lnTo>
                  <a:pt x="9621" y="27966"/>
                </a:lnTo>
                <a:lnTo>
                  <a:pt x="9621" y="27727"/>
                </a:lnTo>
                <a:lnTo>
                  <a:pt x="9561" y="27548"/>
                </a:lnTo>
                <a:lnTo>
                  <a:pt x="9441" y="27428"/>
                </a:lnTo>
                <a:lnTo>
                  <a:pt x="9202" y="27369"/>
                </a:lnTo>
                <a:close/>
                <a:moveTo>
                  <a:pt x="18763" y="28504"/>
                </a:moveTo>
                <a:lnTo>
                  <a:pt x="18644" y="28623"/>
                </a:lnTo>
                <a:lnTo>
                  <a:pt x="18524" y="28743"/>
                </a:lnTo>
                <a:lnTo>
                  <a:pt x="18464" y="28922"/>
                </a:lnTo>
                <a:lnTo>
                  <a:pt x="18464" y="29101"/>
                </a:lnTo>
                <a:lnTo>
                  <a:pt x="18524" y="29221"/>
                </a:lnTo>
                <a:lnTo>
                  <a:pt x="18644" y="29340"/>
                </a:lnTo>
                <a:lnTo>
                  <a:pt x="19002" y="29340"/>
                </a:lnTo>
                <a:lnTo>
                  <a:pt x="19122" y="29221"/>
                </a:lnTo>
                <a:lnTo>
                  <a:pt x="19241" y="29101"/>
                </a:lnTo>
                <a:lnTo>
                  <a:pt x="19301" y="28922"/>
                </a:lnTo>
                <a:lnTo>
                  <a:pt x="19301" y="28743"/>
                </a:lnTo>
                <a:lnTo>
                  <a:pt x="19241" y="28623"/>
                </a:lnTo>
                <a:lnTo>
                  <a:pt x="19122" y="28504"/>
                </a:lnTo>
                <a:close/>
                <a:moveTo>
                  <a:pt x="20556" y="1196"/>
                </a:moveTo>
                <a:lnTo>
                  <a:pt x="21153" y="1255"/>
                </a:lnTo>
                <a:lnTo>
                  <a:pt x="22289" y="1375"/>
                </a:lnTo>
                <a:lnTo>
                  <a:pt x="23424" y="1614"/>
                </a:lnTo>
                <a:lnTo>
                  <a:pt x="24500" y="1973"/>
                </a:lnTo>
                <a:lnTo>
                  <a:pt x="23603" y="2929"/>
                </a:lnTo>
                <a:lnTo>
                  <a:pt x="23066" y="3526"/>
                </a:lnTo>
                <a:lnTo>
                  <a:pt x="22886" y="3765"/>
                </a:lnTo>
                <a:lnTo>
                  <a:pt x="22886" y="3885"/>
                </a:lnTo>
                <a:lnTo>
                  <a:pt x="23006" y="3885"/>
                </a:lnTo>
                <a:lnTo>
                  <a:pt x="23125" y="3765"/>
                </a:lnTo>
                <a:lnTo>
                  <a:pt x="23603" y="3407"/>
                </a:lnTo>
                <a:lnTo>
                  <a:pt x="24380" y="2809"/>
                </a:lnTo>
                <a:lnTo>
                  <a:pt x="24918" y="2510"/>
                </a:lnTo>
                <a:lnTo>
                  <a:pt x="25157" y="2391"/>
                </a:lnTo>
                <a:lnTo>
                  <a:pt x="25336" y="2391"/>
                </a:lnTo>
                <a:lnTo>
                  <a:pt x="25516" y="2451"/>
                </a:lnTo>
                <a:lnTo>
                  <a:pt x="25755" y="2510"/>
                </a:lnTo>
                <a:lnTo>
                  <a:pt x="26352" y="2869"/>
                </a:lnTo>
                <a:lnTo>
                  <a:pt x="27368" y="3407"/>
                </a:lnTo>
                <a:lnTo>
                  <a:pt x="28324" y="4064"/>
                </a:lnTo>
                <a:lnTo>
                  <a:pt x="29280" y="4721"/>
                </a:lnTo>
                <a:lnTo>
                  <a:pt x="30176" y="5438"/>
                </a:lnTo>
                <a:lnTo>
                  <a:pt x="30953" y="6155"/>
                </a:lnTo>
                <a:lnTo>
                  <a:pt x="31670" y="6932"/>
                </a:lnTo>
                <a:lnTo>
                  <a:pt x="32268" y="7769"/>
                </a:lnTo>
                <a:lnTo>
                  <a:pt x="32806" y="8665"/>
                </a:lnTo>
                <a:lnTo>
                  <a:pt x="33224" y="9561"/>
                </a:lnTo>
                <a:lnTo>
                  <a:pt x="33582" y="10518"/>
                </a:lnTo>
                <a:lnTo>
                  <a:pt x="33822" y="11533"/>
                </a:lnTo>
                <a:lnTo>
                  <a:pt x="33881" y="12609"/>
                </a:lnTo>
                <a:lnTo>
                  <a:pt x="33941" y="13804"/>
                </a:lnTo>
                <a:lnTo>
                  <a:pt x="33822" y="14939"/>
                </a:lnTo>
                <a:lnTo>
                  <a:pt x="33642" y="16075"/>
                </a:lnTo>
                <a:lnTo>
                  <a:pt x="33343" y="17210"/>
                </a:lnTo>
                <a:lnTo>
                  <a:pt x="32985" y="18345"/>
                </a:lnTo>
                <a:lnTo>
                  <a:pt x="32567" y="19421"/>
                </a:lnTo>
                <a:lnTo>
                  <a:pt x="32029" y="20497"/>
                </a:lnTo>
                <a:lnTo>
                  <a:pt x="31491" y="21572"/>
                </a:lnTo>
                <a:lnTo>
                  <a:pt x="30834" y="22528"/>
                </a:lnTo>
                <a:lnTo>
                  <a:pt x="30117" y="23484"/>
                </a:lnTo>
                <a:lnTo>
                  <a:pt x="29340" y="24440"/>
                </a:lnTo>
                <a:lnTo>
                  <a:pt x="28563" y="25277"/>
                </a:lnTo>
                <a:lnTo>
                  <a:pt x="27726" y="26114"/>
                </a:lnTo>
                <a:lnTo>
                  <a:pt x="26830" y="26831"/>
                </a:lnTo>
                <a:lnTo>
                  <a:pt x="25874" y="27548"/>
                </a:lnTo>
                <a:lnTo>
                  <a:pt x="24918" y="28145"/>
                </a:lnTo>
                <a:lnTo>
                  <a:pt x="23783" y="28803"/>
                </a:lnTo>
                <a:lnTo>
                  <a:pt x="22588" y="29281"/>
                </a:lnTo>
                <a:lnTo>
                  <a:pt x="21392" y="29699"/>
                </a:lnTo>
                <a:lnTo>
                  <a:pt x="20197" y="30057"/>
                </a:lnTo>
                <a:lnTo>
                  <a:pt x="18942" y="30297"/>
                </a:lnTo>
                <a:lnTo>
                  <a:pt x="17688" y="30416"/>
                </a:lnTo>
                <a:lnTo>
                  <a:pt x="16373" y="30476"/>
                </a:lnTo>
                <a:lnTo>
                  <a:pt x="15118" y="30416"/>
                </a:lnTo>
                <a:lnTo>
                  <a:pt x="15357" y="30416"/>
                </a:lnTo>
                <a:lnTo>
                  <a:pt x="15477" y="30297"/>
                </a:lnTo>
                <a:lnTo>
                  <a:pt x="15656" y="30057"/>
                </a:lnTo>
                <a:lnTo>
                  <a:pt x="15775" y="29699"/>
                </a:lnTo>
                <a:lnTo>
                  <a:pt x="15835" y="29520"/>
                </a:lnTo>
                <a:lnTo>
                  <a:pt x="15775" y="29340"/>
                </a:lnTo>
                <a:lnTo>
                  <a:pt x="15716" y="29221"/>
                </a:lnTo>
                <a:lnTo>
                  <a:pt x="15656" y="29101"/>
                </a:lnTo>
                <a:lnTo>
                  <a:pt x="15297" y="29101"/>
                </a:lnTo>
                <a:lnTo>
                  <a:pt x="15058" y="29161"/>
                </a:lnTo>
                <a:lnTo>
                  <a:pt x="14879" y="29400"/>
                </a:lnTo>
                <a:lnTo>
                  <a:pt x="14760" y="29639"/>
                </a:lnTo>
                <a:lnTo>
                  <a:pt x="14760" y="29818"/>
                </a:lnTo>
                <a:lnTo>
                  <a:pt x="14879" y="30117"/>
                </a:lnTo>
                <a:lnTo>
                  <a:pt x="14999" y="30297"/>
                </a:lnTo>
                <a:lnTo>
                  <a:pt x="15054" y="30407"/>
                </a:lnTo>
                <a:lnTo>
                  <a:pt x="15054" y="30407"/>
                </a:lnTo>
                <a:lnTo>
                  <a:pt x="13863" y="30237"/>
                </a:lnTo>
                <a:lnTo>
                  <a:pt x="12608" y="29998"/>
                </a:lnTo>
                <a:lnTo>
                  <a:pt x="11413" y="29699"/>
                </a:lnTo>
                <a:lnTo>
                  <a:pt x="10218" y="29221"/>
                </a:lnTo>
                <a:lnTo>
                  <a:pt x="9023" y="28683"/>
                </a:lnTo>
                <a:lnTo>
                  <a:pt x="7947" y="28086"/>
                </a:lnTo>
                <a:lnTo>
                  <a:pt x="6872" y="27369"/>
                </a:lnTo>
                <a:lnTo>
                  <a:pt x="5856" y="26592"/>
                </a:lnTo>
                <a:lnTo>
                  <a:pt x="5019" y="25815"/>
                </a:lnTo>
                <a:lnTo>
                  <a:pt x="4243" y="24978"/>
                </a:lnTo>
                <a:lnTo>
                  <a:pt x="3526" y="24022"/>
                </a:lnTo>
                <a:lnTo>
                  <a:pt x="2928" y="23066"/>
                </a:lnTo>
                <a:lnTo>
                  <a:pt x="2330" y="22050"/>
                </a:lnTo>
                <a:lnTo>
                  <a:pt x="1852" y="20915"/>
                </a:lnTo>
                <a:lnTo>
                  <a:pt x="1494" y="19839"/>
                </a:lnTo>
                <a:lnTo>
                  <a:pt x="1613" y="19720"/>
                </a:lnTo>
                <a:lnTo>
                  <a:pt x="1733" y="19600"/>
                </a:lnTo>
                <a:lnTo>
                  <a:pt x="1793" y="19481"/>
                </a:lnTo>
                <a:lnTo>
                  <a:pt x="1852" y="19302"/>
                </a:lnTo>
                <a:lnTo>
                  <a:pt x="1733" y="19063"/>
                </a:lnTo>
                <a:lnTo>
                  <a:pt x="1554" y="18824"/>
                </a:lnTo>
                <a:lnTo>
                  <a:pt x="1315" y="18525"/>
                </a:lnTo>
                <a:lnTo>
                  <a:pt x="1135" y="18226"/>
                </a:lnTo>
                <a:lnTo>
                  <a:pt x="1076" y="17927"/>
                </a:lnTo>
                <a:lnTo>
                  <a:pt x="1016" y="17628"/>
                </a:lnTo>
                <a:lnTo>
                  <a:pt x="1016" y="16971"/>
                </a:lnTo>
                <a:lnTo>
                  <a:pt x="1076" y="15656"/>
                </a:lnTo>
                <a:lnTo>
                  <a:pt x="1135" y="14999"/>
                </a:lnTo>
                <a:lnTo>
                  <a:pt x="1255" y="14342"/>
                </a:lnTo>
                <a:lnTo>
                  <a:pt x="1434" y="13744"/>
                </a:lnTo>
                <a:lnTo>
                  <a:pt x="1613" y="13087"/>
                </a:lnTo>
                <a:lnTo>
                  <a:pt x="2091" y="11892"/>
                </a:lnTo>
                <a:lnTo>
                  <a:pt x="2689" y="10697"/>
                </a:lnTo>
                <a:lnTo>
                  <a:pt x="2868" y="10876"/>
                </a:lnTo>
                <a:lnTo>
                  <a:pt x="3048" y="10876"/>
                </a:lnTo>
                <a:lnTo>
                  <a:pt x="3227" y="10816"/>
                </a:lnTo>
                <a:lnTo>
                  <a:pt x="3346" y="10637"/>
                </a:lnTo>
                <a:lnTo>
                  <a:pt x="3406" y="10458"/>
                </a:lnTo>
                <a:lnTo>
                  <a:pt x="3406" y="10279"/>
                </a:lnTo>
                <a:lnTo>
                  <a:pt x="3287" y="10099"/>
                </a:lnTo>
                <a:lnTo>
                  <a:pt x="3107" y="9980"/>
                </a:lnTo>
                <a:lnTo>
                  <a:pt x="3884" y="8844"/>
                </a:lnTo>
                <a:lnTo>
                  <a:pt x="4780" y="7709"/>
                </a:lnTo>
                <a:lnTo>
                  <a:pt x="5677" y="6633"/>
                </a:lnTo>
                <a:lnTo>
                  <a:pt x="6752" y="5618"/>
                </a:lnTo>
                <a:lnTo>
                  <a:pt x="7828" y="4721"/>
                </a:lnTo>
                <a:lnTo>
                  <a:pt x="8963" y="3885"/>
                </a:lnTo>
                <a:lnTo>
                  <a:pt x="10158" y="3108"/>
                </a:lnTo>
                <a:lnTo>
                  <a:pt x="11473" y="2510"/>
                </a:lnTo>
                <a:lnTo>
                  <a:pt x="12668" y="1973"/>
                </a:lnTo>
                <a:lnTo>
                  <a:pt x="13983" y="1614"/>
                </a:lnTo>
                <a:lnTo>
                  <a:pt x="14640" y="1435"/>
                </a:lnTo>
                <a:lnTo>
                  <a:pt x="15297" y="1375"/>
                </a:lnTo>
                <a:lnTo>
                  <a:pt x="15955" y="1315"/>
                </a:lnTo>
                <a:lnTo>
                  <a:pt x="16612" y="1255"/>
                </a:lnTo>
                <a:lnTo>
                  <a:pt x="17688" y="1435"/>
                </a:lnTo>
                <a:lnTo>
                  <a:pt x="19480" y="1853"/>
                </a:lnTo>
                <a:lnTo>
                  <a:pt x="21094" y="2271"/>
                </a:lnTo>
                <a:lnTo>
                  <a:pt x="21631" y="2451"/>
                </a:lnTo>
                <a:lnTo>
                  <a:pt x="21751" y="2510"/>
                </a:lnTo>
                <a:lnTo>
                  <a:pt x="21751" y="2570"/>
                </a:lnTo>
                <a:lnTo>
                  <a:pt x="21811" y="2451"/>
                </a:lnTo>
                <a:lnTo>
                  <a:pt x="21751" y="2391"/>
                </a:lnTo>
                <a:lnTo>
                  <a:pt x="21631" y="2212"/>
                </a:lnTo>
                <a:lnTo>
                  <a:pt x="21392" y="1973"/>
                </a:lnTo>
                <a:lnTo>
                  <a:pt x="21034" y="1793"/>
                </a:lnTo>
                <a:lnTo>
                  <a:pt x="20377" y="1435"/>
                </a:lnTo>
                <a:lnTo>
                  <a:pt x="19958" y="1255"/>
                </a:lnTo>
                <a:lnTo>
                  <a:pt x="20556" y="1196"/>
                </a:lnTo>
                <a:close/>
                <a:moveTo>
                  <a:pt x="20974" y="1"/>
                </a:moveTo>
                <a:lnTo>
                  <a:pt x="20377" y="60"/>
                </a:lnTo>
                <a:lnTo>
                  <a:pt x="19779" y="180"/>
                </a:lnTo>
                <a:lnTo>
                  <a:pt x="18644" y="359"/>
                </a:lnTo>
                <a:lnTo>
                  <a:pt x="17568" y="479"/>
                </a:lnTo>
                <a:lnTo>
                  <a:pt x="16373" y="538"/>
                </a:lnTo>
                <a:lnTo>
                  <a:pt x="15178" y="538"/>
                </a:lnTo>
                <a:lnTo>
                  <a:pt x="14580" y="598"/>
                </a:lnTo>
                <a:lnTo>
                  <a:pt x="13983" y="658"/>
                </a:lnTo>
                <a:lnTo>
                  <a:pt x="13385" y="777"/>
                </a:lnTo>
                <a:lnTo>
                  <a:pt x="12728" y="957"/>
                </a:lnTo>
                <a:lnTo>
                  <a:pt x="11473" y="1435"/>
                </a:lnTo>
                <a:lnTo>
                  <a:pt x="10218" y="2032"/>
                </a:lnTo>
                <a:lnTo>
                  <a:pt x="9023" y="2690"/>
                </a:lnTo>
                <a:lnTo>
                  <a:pt x="7888" y="3466"/>
                </a:lnTo>
                <a:lnTo>
                  <a:pt x="6872" y="4303"/>
                </a:lnTo>
                <a:lnTo>
                  <a:pt x="5856" y="5140"/>
                </a:lnTo>
                <a:lnTo>
                  <a:pt x="4900" y="6096"/>
                </a:lnTo>
                <a:lnTo>
                  <a:pt x="4004" y="7052"/>
                </a:lnTo>
                <a:lnTo>
                  <a:pt x="3167" y="8127"/>
                </a:lnTo>
                <a:lnTo>
                  <a:pt x="2390" y="9203"/>
                </a:lnTo>
                <a:lnTo>
                  <a:pt x="1733" y="10338"/>
                </a:lnTo>
                <a:lnTo>
                  <a:pt x="1135" y="11533"/>
                </a:lnTo>
                <a:lnTo>
                  <a:pt x="657" y="12788"/>
                </a:lnTo>
                <a:lnTo>
                  <a:pt x="299" y="14043"/>
                </a:lnTo>
                <a:lnTo>
                  <a:pt x="60" y="15298"/>
                </a:lnTo>
                <a:lnTo>
                  <a:pt x="0" y="16613"/>
                </a:lnTo>
                <a:lnTo>
                  <a:pt x="60" y="17867"/>
                </a:lnTo>
                <a:lnTo>
                  <a:pt x="239" y="19063"/>
                </a:lnTo>
                <a:lnTo>
                  <a:pt x="478" y="20317"/>
                </a:lnTo>
                <a:lnTo>
                  <a:pt x="896" y="21512"/>
                </a:lnTo>
                <a:lnTo>
                  <a:pt x="1374" y="22648"/>
                </a:lnTo>
                <a:lnTo>
                  <a:pt x="2032" y="23723"/>
                </a:lnTo>
                <a:lnTo>
                  <a:pt x="2689" y="24799"/>
                </a:lnTo>
                <a:lnTo>
                  <a:pt x="3466" y="25815"/>
                </a:lnTo>
                <a:lnTo>
                  <a:pt x="4362" y="26771"/>
                </a:lnTo>
                <a:lnTo>
                  <a:pt x="5318" y="27608"/>
                </a:lnTo>
                <a:lnTo>
                  <a:pt x="6334" y="28444"/>
                </a:lnTo>
                <a:lnTo>
                  <a:pt x="7469" y="29161"/>
                </a:lnTo>
                <a:lnTo>
                  <a:pt x="8545" y="29759"/>
                </a:lnTo>
                <a:lnTo>
                  <a:pt x="9680" y="30297"/>
                </a:lnTo>
                <a:lnTo>
                  <a:pt x="10875" y="30715"/>
                </a:lnTo>
                <a:lnTo>
                  <a:pt x="12071" y="31073"/>
                </a:lnTo>
                <a:lnTo>
                  <a:pt x="13266" y="31312"/>
                </a:lnTo>
                <a:lnTo>
                  <a:pt x="14521" y="31492"/>
                </a:lnTo>
                <a:lnTo>
                  <a:pt x="15716" y="31611"/>
                </a:lnTo>
                <a:lnTo>
                  <a:pt x="16971" y="31611"/>
                </a:lnTo>
                <a:lnTo>
                  <a:pt x="18225" y="31492"/>
                </a:lnTo>
                <a:lnTo>
                  <a:pt x="19420" y="31372"/>
                </a:lnTo>
                <a:lnTo>
                  <a:pt x="20616" y="31073"/>
                </a:lnTo>
                <a:lnTo>
                  <a:pt x="21811" y="30775"/>
                </a:lnTo>
                <a:lnTo>
                  <a:pt x="23006" y="30356"/>
                </a:lnTo>
                <a:lnTo>
                  <a:pt x="24141" y="29818"/>
                </a:lnTo>
                <a:lnTo>
                  <a:pt x="25277" y="29221"/>
                </a:lnTo>
                <a:lnTo>
                  <a:pt x="26352" y="28564"/>
                </a:lnTo>
                <a:lnTo>
                  <a:pt x="27428" y="27787"/>
                </a:lnTo>
                <a:lnTo>
                  <a:pt x="28444" y="26890"/>
                </a:lnTo>
                <a:lnTo>
                  <a:pt x="29459" y="25875"/>
                </a:lnTo>
                <a:lnTo>
                  <a:pt x="30415" y="24799"/>
                </a:lnTo>
                <a:lnTo>
                  <a:pt x="31372" y="23664"/>
                </a:lnTo>
                <a:lnTo>
                  <a:pt x="32148" y="22469"/>
                </a:lnTo>
                <a:lnTo>
                  <a:pt x="32925" y="21154"/>
                </a:lnTo>
                <a:lnTo>
                  <a:pt x="33582" y="19899"/>
                </a:lnTo>
                <a:lnTo>
                  <a:pt x="34120" y="18525"/>
                </a:lnTo>
                <a:lnTo>
                  <a:pt x="34598" y="17150"/>
                </a:lnTo>
                <a:lnTo>
                  <a:pt x="34897" y="15776"/>
                </a:lnTo>
                <a:lnTo>
                  <a:pt x="35076" y="14342"/>
                </a:lnTo>
                <a:lnTo>
                  <a:pt x="35136" y="13625"/>
                </a:lnTo>
                <a:lnTo>
                  <a:pt x="35136" y="12967"/>
                </a:lnTo>
                <a:lnTo>
                  <a:pt x="35136" y="12250"/>
                </a:lnTo>
                <a:lnTo>
                  <a:pt x="35076" y="11533"/>
                </a:lnTo>
                <a:lnTo>
                  <a:pt x="34957" y="10876"/>
                </a:lnTo>
                <a:lnTo>
                  <a:pt x="34778" y="10159"/>
                </a:lnTo>
                <a:lnTo>
                  <a:pt x="34598" y="9502"/>
                </a:lnTo>
                <a:lnTo>
                  <a:pt x="34359" y="8785"/>
                </a:lnTo>
                <a:lnTo>
                  <a:pt x="34061" y="8247"/>
                </a:lnTo>
                <a:lnTo>
                  <a:pt x="33822" y="7649"/>
                </a:lnTo>
                <a:lnTo>
                  <a:pt x="33463" y="7111"/>
                </a:lnTo>
                <a:lnTo>
                  <a:pt x="33104" y="6574"/>
                </a:lnTo>
                <a:lnTo>
                  <a:pt x="32268" y="5618"/>
                </a:lnTo>
                <a:lnTo>
                  <a:pt x="31312" y="4721"/>
                </a:lnTo>
                <a:lnTo>
                  <a:pt x="30296" y="3885"/>
                </a:lnTo>
                <a:lnTo>
                  <a:pt x="29220" y="3108"/>
                </a:lnTo>
                <a:lnTo>
                  <a:pt x="28145" y="2391"/>
                </a:lnTo>
                <a:lnTo>
                  <a:pt x="27069" y="1793"/>
                </a:lnTo>
                <a:lnTo>
                  <a:pt x="25934" y="1196"/>
                </a:lnTo>
                <a:lnTo>
                  <a:pt x="24739" y="718"/>
                </a:lnTo>
                <a:lnTo>
                  <a:pt x="23484" y="359"/>
                </a:lnTo>
                <a:lnTo>
                  <a:pt x="22827" y="180"/>
                </a:lnTo>
                <a:lnTo>
                  <a:pt x="22229" y="60"/>
                </a:lnTo>
                <a:lnTo>
                  <a:pt x="2157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253" name="Google Shape;253;p10"/>
          <p:cNvSpPr/>
          <p:nvPr/>
        </p:nvSpPr>
        <p:spPr>
          <a:xfrm rot="1151678">
            <a:off x="11267654" y="5280392"/>
            <a:ext cx="434719" cy="765093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254" name="Google Shape;254;p10"/>
          <p:cNvSpPr/>
          <p:nvPr/>
        </p:nvSpPr>
        <p:spPr>
          <a:xfrm rot="4358289">
            <a:off x="5196917" y="6417188"/>
            <a:ext cx="631217" cy="740776"/>
          </a:xfrm>
          <a:custGeom>
            <a:avLst/>
            <a:gdLst/>
            <a:ahLst/>
            <a:cxnLst/>
            <a:rect l="l" t="t" r="r" b="b"/>
            <a:pathLst>
              <a:path w="21692" h="25457" extrusionOk="0">
                <a:moveTo>
                  <a:pt x="11952" y="1"/>
                </a:moveTo>
                <a:lnTo>
                  <a:pt x="11772" y="61"/>
                </a:lnTo>
                <a:lnTo>
                  <a:pt x="11533" y="180"/>
                </a:lnTo>
                <a:lnTo>
                  <a:pt x="11055" y="539"/>
                </a:lnTo>
                <a:lnTo>
                  <a:pt x="10577" y="957"/>
                </a:lnTo>
                <a:lnTo>
                  <a:pt x="10040" y="1495"/>
                </a:lnTo>
                <a:lnTo>
                  <a:pt x="8904" y="2809"/>
                </a:lnTo>
                <a:lnTo>
                  <a:pt x="8366" y="3467"/>
                </a:lnTo>
                <a:lnTo>
                  <a:pt x="7829" y="4184"/>
                </a:lnTo>
                <a:lnTo>
                  <a:pt x="7410" y="4901"/>
                </a:lnTo>
                <a:lnTo>
                  <a:pt x="6992" y="5678"/>
                </a:lnTo>
                <a:lnTo>
                  <a:pt x="6693" y="6454"/>
                </a:lnTo>
                <a:lnTo>
                  <a:pt x="6514" y="7351"/>
                </a:lnTo>
                <a:lnTo>
                  <a:pt x="6514" y="7829"/>
                </a:lnTo>
                <a:lnTo>
                  <a:pt x="6574" y="8606"/>
                </a:lnTo>
                <a:lnTo>
                  <a:pt x="6633" y="8964"/>
                </a:lnTo>
                <a:lnTo>
                  <a:pt x="6813" y="9263"/>
                </a:lnTo>
                <a:lnTo>
                  <a:pt x="6872" y="9382"/>
                </a:lnTo>
                <a:lnTo>
                  <a:pt x="6992" y="9502"/>
                </a:lnTo>
                <a:lnTo>
                  <a:pt x="7231" y="9502"/>
                </a:lnTo>
                <a:lnTo>
                  <a:pt x="7351" y="9024"/>
                </a:lnTo>
                <a:lnTo>
                  <a:pt x="7530" y="7829"/>
                </a:lnTo>
                <a:lnTo>
                  <a:pt x="7769" y="6634"/>
                </a:lnTo>
                <a:lnTo>
                  <a:pt x="7829" y="6156"/>
                </a:lnTo>
                <a:lnTo>
                  <a:pt x="7948" y="5857"/>
                </a:lnTo>
                <a:lnTo>
                  <a:pt x="8426" y="5020"/>
                </a:lnTo>
                <a:lnTo>
                  <a:pt x="9024" y="4184"/>
                </a:lnTo>
                <a:lnTo>
                  <a:pt x="9681" y="3407"/>
                </a:lnTo>
                <a:lnTo>
                  <a:pt x="10338" y="2690"/>
                </a:lnTo>
                <a:lnTo>
                  <a:pt x="10936" y="2033"/>
                </a:lnTo>
                <a:lnTo>
                  <a:pt x="11175" y="1734"/>
                </a:lnTo>
                <a:lnTo>
                  <a:pt x="11474" y="1555"/>
                </a:lnTo>
                <a:lnTo>
                  <a:pt x="11772" y="1435"/>
                </a:lnTo>
                <a:lnTo>
                  <a:pt x="11892" y="1435"/>
                </a:lnTo>
                <a:lnTo>
                  <a:pt x="12071" y="1495"/>
                </a:lnTo>
                <a:lnTo>
                  <a:pt x="12191" y="1555"/>
                </a:lnTo>
                <a:lnTo>
                  <a:pt x="12370" y="1674"/>
                </a:lnTo>
                <a:lnTo>
                  <a:pt x="12609" y="2092"/>
                </a:lnTo>
                <a:lnTo>
                  <a:pt x="12848" y="2570"/>
                </a:lnTo>
                <a:lnTo>
                  <a:pt x="13027" y="3048"/>
                </a:lnTo>
                <a:lnTo>
                  <a:pt x="13326" y="4124"/>
                </a:lnTo>
                <a:lnTo>
                  <a:pt x="13505" y="5200"/>
                </a:lnTo>
                <a:lnTo>
                  <a:pt x="13685" y="6215"/>
                </a:lnTo>
                <a:lnTo>
                  <a:pt x="13804" y="7231"/>
                </a:lnTo>
                <a:lnTo>
                  <a:pt x="13924" y="8307"/>
                </a:lnTo>
                <a:lnTo>
                  <a:pt x="13983" y="8845"/>
                </a:lnTo>
                <a:lnTo>
                  <a:pt x="13983" y="9143"/>
                </a:lnTo>
                <a:lnTo>
                  <a:pt x="13983" y="9382"/>
                </a:lnTo>
                <a:lnTo>
                  <a:pt x="13983" y="9442"/>
                </a:lnTo>
                <a:lnTo>
                  <a:pt x="14103" y="9502"/>
                </a:lnTo>
                <a:lnTo>
                  <a:pt x="14402" y="9741"/>
                </a:lnTo>
                <a:lnTo>
                  <a:pt x="14760" y="9861"/>
                </a:lnTo>
                <a:lnTo>
                  <a:pt x="14939" y="9920"/>
                </a:lnTo>
                <a:lnTo>
                  <a:pt x="15358" y="9741"/>
                </a:lnTo>
                <a:lnTo>
                  <a:pt x="15836" y="9562"/>
                </a:lnTo>
                <a:lnTo>
                  <a:pt x="16911" y="9203"/>
                </a:lnTo>
                <a:lnTo>
                  <a:pt x="17987" y="8845"/>
                </a:lnTo>
                <a:lnTo>
                  <a:pt x="18704" y="8665"/>
                </a:lnTo>
                <a:lnTo>
                  <a:pt x="19481" y="8486"/>
                </a:lnTo>
                <a:lnTo>
                  <a:pt x="20138" y="8486"/>
                </a:lnTo>
                <a:lnTo>
                  <a:pt x="20437" y="8665"/>
                </a:lnTo>
                <a:lnTo>
                  <a:pt x="20676" y="8964"/>
                </a:lnTo>
                <a:lnTo>
                  <a:pt x="20736" y="9143"/>
                </a:lnTo>
                <a:lnTo>
                  <a:pt x="20795" y="9323"/>
                </a:lnTo>
                <a:lnTo>
                  <a:pt x="20855" y="9861"/>
                </a:lnTo>
                <a:lnTo>
                  <a:pt x="20855" y="10458"/>
                </a:lnTo>
                <a:lnTo>
                  <a:pt x="20736" y="11115"/>
                </a:lnTo>
                <a:lnTo>
                  <a:pt x="20497" y="12370"/>
                </a:lnTo>
                <a:lnTo>
                  <a:pt x="20198" y="13326"/>
                </a:lnTo>
                <a:lnTo>
                  <a:pt x="19959" y="13864"/>
                </a:lnTo>
                <a:lnTo>
                  <a:pt x="19720" y="14402"/>
                </a:lnTo>
                <a:lnTo>
                  <a:pt x="19421" y="14880"/>
                </a:lnTo>
                <a:lnTo>
                  <a:pt x="19063" y="15298"/>
                </a:lnTo>
                <a:lnTo>
                  <a:pt x="18704" y="15717"/>
                </a:lnTo>
                <a:lnTo>
                  <a:pt x="18286" y="16075"/>
                </a:lnTo>
                <a:lnTo>
                  <a:pt x="17867" y="16434"/>
                </a:lnTo>
                <a:lnTo>
                  <a:pt x="17449" y="16732"/>
                </a:lnTo>
                <a:lnTo>
                  <a:pt x="16433" y="17270"/>
                </a:lnTo>
                <a:lnTo>
                  <a:pt x="15417" y="17688"/>
                </a:lnTo>
                <a:lnTo>
                  <a:pt x="14282" y="17987"/>
                </a:lnTo>
                <a:lnTo>
                  <a:pt x="13207" y="18286"/>
                </a:lnTo>
                <a:lnTo>
                  <a:pt x="11952" y="18525"/>
                </a:lnTo>
                <a:lnTo>
                  <a:pt x="10697" y="18645"/>
                </a:lnTo>
                <a:lnTo>
                  <a:pt x="10159" y="18704"/>
                </a:lnTo>
                <a:lnTo>
                  <a:pt x="9621" y="18704"/>
                </a:lnTo>
                <a:lnTo>
                  <a:pt x="9083" y="18585"/>
                </a:lnTo>
                <a:lnTo>
                  <a:pt x="8964" y="18525"/>
                </a:lnTo>
                <a:lnTo>
                  <a:pt x="8904" y="18465"/>
                </a:lnTo>
                <a:lnTo>
                  <a:pt x="8844" y="18346"/>
                </a:lnTo>
                <a:lnTo>
                  <a:pt x="8844" y="18167"/>
                </a:lnTo>
                <a:lnTo>
                  <a:pt x="8904" y="17629"/>
                </a:lnTo>
                <a:lnTo>
                  <a:pt x="9024" y="15896"/>
                </a:lnTo>
                <a:lnTo>
                  <a:pt x="9263" y="14223"/>
                </a:lnTo>
                <a:lnTo>
                  <a:pt x="9741" y="14342"/>
                </a:lnTo>
                <a:lnTo>
                  <a:pt x="10279" y="14402"/>
                </a:lnTo>
                <a:lnTo>
                  <a:pt x="10757" y="14462"/>
                </a:lnTo>
                <a:lnTo>
                  <a:pt x="11294" y="14462"/>
                </a:lnTo>
                <a:lnTo>
                  <a:pt x="11832" y="14402"/>
                </a:lnTo>
                <a:lnTo>
                  <a:pt x="12370" y="14342"/>
                </a:lnTo>
                <a:lnTo>
                  <a:pt x="12968" y="14223"/>
                </a:lnTo>
                <a:lnTo>
                  <a:pt x="13505" y="14043"/>
                </a:lnTo>
                <a:lnTo>
                  <a:pt x="13983" y="13864"/>
                </a:lnTo>
                <a:lnTo>
                  <a:pt x="14521" y="13685"/>
                </a:lnTo>
                <a:lnTo>
                  <a:pt x="14999" y="13386"/>
                </a:lnTo>
                <a:lnTo>
                  <a:pt x="15477" y="13147"/>
                </a:lnTo>
                <a:lnTo>
                  <a:pt x="15896" y="12789"/>
                </a:lnTo>
                <a:lnTo>
                  <a:pt x="16254" y="12490"/>
                </a:lnTo>
                <a:lnTo>
                  <a:pt x="16613" y="12071"/>
                </a:lnTo>
                <a:lnTo>
                  <a:pt x="16911" y="11713"/>
                </a:lnTo>
                <a:lnTo>
                  <a:pt x="17091" y="11414"/>
                </a:lnTo>
                <a:lnTo>
                  <a:pt x="17270" y="11056"/>
                </a:lnTo>
                <a:lnTo>
                  <a:pt x="17270" y="10876"/>
                </a:lnTo>
                <a:lnTo>
                  <a:pt x="17270" y="10757"/>
                </a:lnTo>
                <a:lnTo>
                  <a:pt x="17270" y="10578"/>
                </a:lnTo>
                <a:lnTo>
                  <a:pt x="17091" y="10458"/>
                </a:lnTo>
                <a:lnTo>
                  <a:pt x="16971" y="10458"/>
                </a:lnTo>
                <a:lnTo>
                  <a:pt x="16732" y="10578"/>
                </a:lnTo>
                <a:lnTo>
                  <a:pt x="16135" y="10996"/>
                </a:lnTo>
                <a:lnTo>
                  <a:pt x="15178" y="11832"/>
                </a:lnTo>
                <a:lnTo>
                  <a:pt x="14521" y="12251"/>
                </a:lnTo>
                <a:lnTo>
                  <a:pt x="13804" y="12669"/>
                </a:lnTo>
                <a:lnTo>
                  <a:pt x="13147" y="12968"/>
                </a:lnTo>
                <a:lnTo>
                  <a:pt x="12430" y="13207"/>
                </a:lnTo>
                <a:lnTo>
                  <a:pt x="11713" y="13386"/>
                </a:lnTo>
                <a:lnTo>
                  <a:pt x="10936" y="13506"/>
                </a:lnTo>
                <a:lnTo>
                  <a:pt x="9382" y="13685"/>
                </a:lnTo>
                <a:lnTo>
                  <a:pt x="9382" y="13685"/>
                </a:lnTo>
                <a:lnTo>
                  <a:pt x="9980" y="11115"/>
                </a:lnTo>
                <a:lnTo>
                  <a:pt x="10159" y="10279"/>
                </a:lnTo>
                <a:lnTo>
                  <a:pt x="10279" y="9562"/>
                </a:lnTo>
                <a:lnTo>
                  <a:pt x="10279" y="9024"/>
                </a:lnTo>
                <a:lnTo>
                  <a:pt x="10219" y="8845"/>
                </a:lnTo>
                <a:lnTo>
                  <a:pt x="10159" y="8785"/>
                </a:lnTo>
                <a:lnTo>
                  <a:pt x="9980" y="8785"/>
                </a:lnTo>
                <a:lnTo>
                  <a:pt x="9800" y="8964"/>
                </a:lnTo>
                <a:lnTo>
                  <a:pt x="9621" y="9263"/>
                </a:lnTo>
                <a:lnTo>
                  <a:pt x="9502" y="9622"/>
                </a:lnTo>
                <a:lnTo>
                  <a:pt x="9203" y="10578"/>
                </a:lnTo>
                <a:lnTo>
                  <a:pt x="8904" y="11773"/>
                </a:lnTo>
                <a:lnTo>
                  <a:pt x="8426" y="14103"/>
                </a:lnTo>
                <a:lnTo>
                  <a:pt x="8247" y="15418"/>
                </a:lnTo>
                <a:lnTo>
                  <a:pt x="7530" y="15059"/>
                </a:lnTo>
                <a:lnTo>
                  <a:pt x="6813" y="14641"/>
                </a:lnTo>
                <a:lnTo>
                  <a:pt x="6155" y="14163"/>
                </a:lnTo>
                <a:lnTo>
                  <a:pt x="5558" y="13565"/>
                </a:lnTo>
                <a:lnTo>
                  <a:pt x="4721" y="12430"/>
                </a:lnTo>
                <a:lnTo>
                  <a:pt x="4243" y="11773"/>
                </a:lnTo>
                <a:lnTo>
                  <a:pt x="4004" y="11593"/>
                </a:lnTo>
                <a:lnTo>
                  <a:pt x="3944" y="11534"/>
                </a:lnTo>
                <a:lnTo>
                  <a:pt x="3885" y="11534"/>
                </a:lnTo>
                <a:lnTo>
                  <a:pt x="3765" y="11653"/>
                </a:lnTo>
                <a:lnTo>
                  <a:pt x="3765" y="11832"/>
                </a:lnTo>
                <a:lnTo>
                  <a:pt x="3765" y="12071"/>
                </a:lnTo>
                <a:lnTo>
                  <a:pt x="3825" y="12310"/>
                </a:lnTo>
                <a:lnTo>
                  <a:pt x="4124" y="12848"/>
                </a:lnTo>
                <a:lnTo>
                  <a:pt x="4482" y="13386"/>
                </a:lnTo>
                <a:lnTo>
                  <a:pt x="4960" y="13984"/>
                </a:lnTo>
                <a:lnTo>
                  <a:pt x="5379" y="14462"/>
                </a:lnTo>
                <a:lnTo>
                  <a:pt x="5976" y="14999"/>
                </a:lnTo>
                <a:lnTo>
                  <a:pt x="6394" y="15298"/>
                </a:lnTo>
                <a:lnTo>
                  <a:pt x="6992" y="15597"/>
                </a:lnTo>
                <a:lnTo>
                  <a:pt x="7530" y="15836"/>
                </a:lnTo>
                <a:lnTo>
                  <a:pt x="7709" y="16015"/>
                </a:lnTo>
                <a:lnTo>
                  <a:pt x="7888" y="16135"/>
                </a:lnTo>
                <a:lnTo>
                  <a:pt x="8008" y="16374"/>
                </a:lnTo>
                <a:lnTo>
                  <a:pt x="8068" y="16613"/>
                </a:lnTo>
                <a:lnTo>
                  <a:pt x="8068" y="17270"/>
                </a:lnTo>
                <a:lnTo>
                  <a:pt x="7948" y="18525"/>
                </a:lnTo>
                <a:lnTo>
                  <a:pt x="6932" y="18346"/>
                </a:lnTo>
                <a:lnTo>
                  <a:pt x="6036" y="18047"/>
                </a:lnTo>
                <a:lnTo>
                  <a:pt x="5199" y="17629"/>
                </a:lnTo>
                <a:lnTo>
                  <a:pt x="4423" y="17151"/>
                </a:lnTo>
                <a:lnTo>
                  <a:pt x="3765" y="16613"/>
                </a:lnTo>
                <a:lnTo>
                  <a:pt x="3168" y="15956"/>
                </a:lnTo>
                <a:lnTo>
                  <a:pt x="2630" y="15298"/>
                </a:lnTo>
                <a:lnTo>
                  <a:pt x="2152" y="14581"/>
                </a:lnTo>
                <a:lnTo>
                  <a:pt x="1734" y="13804"/>
                </a:lnTo>
                <a:lnTo>
                  <a:pt x="1435" y="12968"/>
                </a:lnTo>
                <a:lnTo>
                  <a:pt x="1196" y="12131"/>
                </a:lnTo>
                <a:lnTo>
                  <a:pt x="1016" y="11235"/>
                </a:lnTo>
                <a:lnTo>
                  <a:pt x="957" y="10279"/>
                </a:lnTo>
                <a:lnTo>
                  <a:pt x="957" y="9382"/>
                </a:lnTo>
                <a:lnTo>
                  <a:pt x="1016" y="8426"/>
                </a:lnTo>
                <a:lnTo>
                  <a:pt x="1136" y="7470"/>
                </a:lnTo>
                <a:lnTo>
                  <a:pt x="2152" y="7889"/>
                </a:lnTo>
                <a:lnTo>
                  <a:pt x="3885" y="8486"/>
                </a:lnTo>
                <a:lnTo>
                  <a:pt x="4721" y="8785"/>
                </a:lnTo>
                <a:lnTo>
                  <a:pt x="5498" y="9024"/>
                </a:lnTo>
                <a:lnTo>
                  <a:pt x="6036" y="9084"/>
                </a:lnTo>
                <a:lnTo>
                  <a:pt x="6215" y="9084"/>
                </a:lnTo>
                <a:lnTo>
                  <a:pt x="6275" y="9024"/>
                </a:lnTo>
                <a:lnTo>
                  <a:pt x="6275" y="8904"/>
                </a:lnTo>
                <a:lnTo>
                  <a:pt x="6215" y="8785"/>
                </a:lnTo>
                <a:lnTo>
                  <a:pt x="5797" y="8426"/>
                </a:lnTo>
                <a:lnTo>
                  <a:pt x="5199" y="8068"/>
                </a:lnTo>
                <a:lnTo>
                  <a:pt x="4482" y="7709"/>
                </a:lnTo>
                <a:lnTo>
                  <a:pt x="2988" y="7052"/>
                </a:lnTo>
                <a:lnTo>
                  <a:pt x="2032" y="6694"/>
                </a:lnTo>
                <a:lnTo>
                  <a:pt x="1375" y="6454"/>
                </a:lnTo>
                <a:lnTo>
                  <a:pt x="1076" y="6395"/>
                </a:lnTo>
                <a:lnTo>
                  <a:pt x="837" y="6395"/>
                </a:lnTo>
                <a:lnTo>
                  <a:pt x="658" y="6454"/>
                </a:lnTo>
                <a:lnTo>
                  <a:pt x="479" y="6634"/>
                </a:lnTo>
                <a:lnTo>
                  <a:pt x="359" y="6873"/>
                </a:lnTo>
                <a:lnTo>
                  <a:pt x="240" y="7291"/>
                </a:lnTo>
                <a:lnTo>
                  <a:pt x="120" y="7829"/>
                </a:lnTo>
                <a:lnTo>
                  <a:pt x="60" y="8367"/>
                </a:lnTo>
                <a:lnTo>
                  <a:pt x="1" y="9502"/>
                </a:lnTo>
                <a:lnTo>
                  <a:pt x="1" y="10757"/>
                </a:lnTo>
                <a:lnTo>
                  <a:pt x="180" y="12012"/>
                </a:lnTo>
                <a:lnTo>
                  <a:pt x="419" y="13207"/>
                </a:lnTo>
                <a:lnTo>
                  <a:pt x="598" y="13804"/>
                </a:lnTo>
                <a:lnTo>
                  <a:pt x="837" y="14402"/>
                </a:lnTo>
                <a:lnTo>
                  <a:pt x="1076" y="14940"/>
                </a:lnTo>
                <a:lnTo>
                  <a:pt x="1315" y="15418"/>
                </a:lnTo>
                <a:lnTo>
                  <a:pt x="1674" y="15896"/>
                </a:lnTo>
                <a:lnTo>
                  <a:pt x="2032" y="16374"/>
                </a:lnTo>
                <a:lnTo>
                  <a:pt x="2391" y="16792"/>
                </a:lnTo>
                <a:lnTo>
                  <a:pt x="2809" y="17210"/>
                </a:lnTo>
                <a:lnTo>
                  <a:pt x="3227" y="17569"/>
                </a:lnTo>
                <a:lnTo>
                  <a:pt x="3705" y="17927"/>
                </a:lnTo>
                <a:lnTo>
                  <a:pt x="4243" y="18226"/>
                </a:lnTo>
                <a:lnTo>
                  <a:pt x="4721" y="18525"/>
                </a:lnTo>
                <a:lnTo>
                  <a:pt x="5319" y="18764"/>
                </a:lnTo>
                <a:lnTo>
                  <a:pt x="5857" y="19003"/>
                </a:lnTo>
                <a:lnTo>
                  <a:pt x="6574" y="19182"/>
                </a:lnTo>
                <a:lnTo>
                  <a:pt x="6932" y="19302"/>
                </a:lnTo>
                <a:lnTo>
                  <a:pt x="7291" y="19421"/>
                </a:lnTo>
                <a:lnTo>
                  <a:pt x="7649" y="19601"/>
                </a:lnTo>
                <a:lnTo>
                  <a:pt x="7769" y="19660"/>
                </a:lnTo>
                <a:lnTo>
                  <a:pt x="7829" y="19840"/>
                </a:lnTo>
                <a:lnTo>
                  <a:pt x="7888" y="20258"/>
                </a:lnTo>
                <a:lnTo>
                  <a:pt x="7888" y="20736"/>
                </a:lnTo>
                <a:lnTo>
                  <a:pt x="7888" y="21393"/>
                </a:lnTo>
                <a:lnTo>
                  <a:pt x="7888" y="23066"/>
                </a:lnTo>
                <a:lnTo>
                  <a:pt x="7948" y="23903"/>
                </a:lnTo>
                <a:lnTo>
                  <a:pt x="8068" y="24620"/>
                </a:lnTo>
                <a:lnTo>
                  <a:pt x="8127" y="24919"/>
                </a:lnTo>
                <a:lnTo>
                  <a:pt x="8247" y="25158"/>
                </a:lnTo>
                <a:lnTo>
                  <a:pt x="8426" y="25337"/>
                </a:lnTo>
                <a:lnTo>
                  <a:pt x="8605" y="25457"/>
                </a:lnTo>
                <a:lnTo>
                  <a:pt x="8665" y="25457"/>
                </a:lnTo>
                <a:lnTo>
                  <a:pt x="8785" y="25277"/>
                </a:lnTo>
                <a:lnTo>
                  <a:pt x="8844" y="24680"/>
                </a:lnTo>
                <a:lnTo>
                  <a:pt x="8904" y="23843"/>
                </a:lnTo>
                <a:lnTo>
                  <a:pt x="8964" y="22827"/>
                </a:lnTo>
                <a:lnTo>
                  <a:pt x="8904" y="20796"/>
                </a:lnTo>
                <a:lnTo>
                  <a:pt x="8904" y="19660"/>
                </a:lnTo>
                <a:lnTo>
                  <a:pt x="10159" y="19660"/>
                </a:lnTo>
                <a:lnTo>
                  <a:pt x="11533" y="19601"/>
                </a:lnTo>
                <a:lnTo>
                  <a:pt x="12968" y="19362"/>
                </a:lnTo>
                <a:lnTo>
                  <a:pt x="14402" y="19063"/>
                </a:lnTo>
                <a:lnTo>
                  <a:pt x="15836" y="18585"/>
                </a:lnTo>
                <a:lnTo>
                  <a:pt x="16493" y="18346"/>
                </a:lnTo>
                <a:lnTo>
                  <a:pt x="17091" y="17987"/>
                </a:lnTo>
                <a:lnTo>
                  <a:pt x="17748" y="17688"/>
                </a:lnTo>
                <a:lnTo>
                  <a:pt x="18286" y="17330"/>
                </a:lnTo>
                <a:lnTo>
                  <a:pt x="18824" y="16912"/>
                </a:lnTo>
                <a:lnTo>
                  <a:pt x="19302" y="16434"/>
                </a:lnTo>
                <a:lnTo>
                  <a:pt x="19660" y="16015"/>
                </a:lnTo>
                <a:lnTo>
                  <a:pt x="20019" y="15597"/>
                </a:lnTo>
                <a:lnTo>
                  <a:pt x="20317" y="15059"/>
                </a:lnTo>
                <a:lnTo>
                  <a:pt x="20616" y="14581"/>
                </a:lnTo>
                <a:lnTo>
                  <a:pt x="20855" y="14043"/>
                </a:lnTo>
                <a:lnTo>
                  <a:pt x="21034" y="13506"/>
                </a:lnTo>
                <a:lnTo>
                  <a:pt x="21333" y="12370"/>
                </a:lnTo>
                <a:lnTo>
                  <a:pt x="21513" y="11354"/>
                </a:lnTo>
                <a:lnTo>
                  <a:pt x="21632" y="10697"/>
                </a:lnTo>
                <a:lnTo>
                  <a:pt x="21692" y="10040"/>
                </a:lnTo>
                <a:lnTo>
                  <a:pt x="21692" y="9323"/>
                </a:lnTo>
                <a:lnTo>
                  <a:pt x="21632" y="8665"/>
                </a:lnTo>
                <a:lnTo>
                  <a:pt x="21513" y="8128"/>
                </a:lnTo>
                <a:lnTo>
                  <a:pt x="21393" y="7889"/>
                </a:lnTo>
                <a:lnTo>
                  <a:pt x="21274" y="7709"/>
                </a:lnTo>
                <a:lnTo>
                  <a:pt x="21034" y="7530"/>
                </a:lnTo>
                <a:lnTo>
                  <a:pt x="20736" y="7411"/>
                </a:lnTo>
                <a:lnTo>
                  <a:pt x="19959" y="7411"/>
                </a:lnTo>
                <a:lnTo>
                  <a:pt x="19063" y="7530"/>
                </a:lnTo>
                <a:lnTo>
                  <a:pt x="18106" y="7769"/>
                </a:lnTo>
                <a:lnTo>
                  <a:pt x="17150" y="8068"/>
                </a:lnTo>
                <a:lnTo>
                  <a:pt x="16254" y="8426"/>
                </a:lnTo>
                <a:lnTo>
                  <a:pt x="14939" y="8964"/>
                </a:lnTo>
                <a:lnTo>
                  <a:pt x="14939" y="8008"/>
                </a:lnTo>
                <a:lnTo>
                  <a:pt x="14820" y="7052"/>
                </a:lnTo>
                <a:lnTo>
                  <a:pt x="14700" y="6096"/>
                </a:lnTo>
                <a:lnTo>
                  <a:pt x="14581" y="5140"/>
                </a:lnTo>
                <a:lnTo>
                  <a:pt x="14342" y="4184"/>
                </a:lnTo>
                <a:lnTo>
                  <a:pt x="14103" y="3287"/>
                </a:lnTo>
                <a:lnTo>
                  <a:pt x="13804" y="2391"/>
                </a:lnTo>
                <a:lnTo>
                  <a:pt x="13505" y="1495"/>
                </a:lnTo>
                <a:lnTo>
                  <a:pt x="13147" y="778"/>
                </a:lnTo>
                <a:lnTo>
                  <a:pt x="12968" y="479"/>
                </a:lnTo>
                <a:lnTo>
                  <a:pt x="12788" y="300"/>
                </a:lnTo>
                <a:lnTo>
                  <a:pt x="12609" y="120"/>
                </a:lnTo>
                <a:lnTo>
                  <a:pt x="12370" y="61"/>
                </a:lnTo>
                <a:lnTo>
                  <a:pt x="1219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255" name="Google Shape;255;p10"/>
          <p:cNvSpPr/>
          <p:nvPr/>
        </p:nvSpPr>
        <p:spPr>
          <a:xfrm rot="-2801932">
            <a:off x="11309595" y="1328954"/>
            <a:ext cx="796396" cy="125021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256" name="Google Shape;256;p10"/>
          <p:cNvSpPr/>
          <p:nvPr/>
        </p:nvSpPr>
        <p:spPr>
          <a:xfrm rot="5200625">
            <a:off x="6633448" y="-296688"/>
            <a:ext cx="935501" cy="1020703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257" name="Google Shape;257;p10"/>
          <p:cNvSpPr/>
          <p:nvPr/>
        </p:nvSpPr>
        <p:spPr>
          <a:xfrm rot="942660">
            <a:off x="6418635" y="6060654"/>
            <a:ext cx="1111204" cy="646905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258" name="Google Shape;258;p10"/>
          <p:cNvSpPr/>
          <p:nvPr/>
        </p:nvSpPr>
        <p:spPr>
          <a:xfrm rot="-5506848">
            <a:off x="10930438" y="4834324"/>
            <a:ext cx="239023" cy="25788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0"/>
          <p:cNvSpPr/>
          <p:nvPr/>
        </p:nvSpPr>
        <p:spPr>
          <a:xfrm rot="-10292983">
            <a:off x="10775633" y="5069922"/>
            <a:ext cx="286952" cy="30959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p:transition>
    <p:fade thruBlk="1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60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4" y="2438401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1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6" y="4673627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5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3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802" y="4581153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16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4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 defTabSz="914332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5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0" y="4673627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6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802" y="4581153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59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4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 defTabSz="914332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5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8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6" y="5316712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3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49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4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 defTabSz="914332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5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25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500"/>
            </a:lvl2pPr>
            <a:lvl3pPr marL="914332" indent="0">
              <a:buNone/>
              <a:defRPr sz="1200"/>
            </a:lvl3pPr>
            <a:lvl4pPr marL="1371498" indent="0">
              <a:buNone/>
              <a:defRPr sz="1100"/>
            </a:lvl4pPr>
            <a:lvl5pPr marL="1828664" indent="0">
              <a:buNone/>
              <a:defRPr sz="1100"/>
            </a:lvl5pPr>
            <a:lvl6pPr marL="2285830" indent="0">
              <a:buNone/>
              <a:defRPr sz="1100"/>
            </a:lvl6pPr>
            <a:lvl7pPr marL="2742994" indent="0">
              <a:buNone/>
              <a:defRPr sz="1100"/>
            </a:lvl7pPr>
            <a:lvl8pPr marL="3200160" indent="0">
              <a:buNone/>
              <a:defRPr sz="1100"/>
            </a:lvl8pPr>
            <a:lvl9pPr marL="3657327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68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0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500"/>
            </a:lvl2pPr>
            <a:lvl3pPr marL="914332" indent="0">
              <a:buNone/>
              <a:defRPr sz="1200"/>
            </a:lvl3pPr>
            <a:lvl4pPr marL="1371498" indent="0">
              <a:buNone/>
              <a:defRPr sz="1100"/>
            </a:lvl4pPr>
            <a:lvl5pPr marL="1828664" indent="0">
              <a:buNone/>
              <a:defRPr sz="1100"/>
            </a:lvl5pPr>
            <a:lvl6pPr marL="2285830" indent="0">
              <a:buNone/>
              <a:defRPr sz="1100"/>
            </a:lvl6pPr>
            <a:lvl7pPr marL="2742994" indent="0">
              <a:buNone/>
              <a:defRPr sz="1100"/>
            </a:lvl7pPr>
            <a:lvl8pPr marL="3200160" indent="0">
              <a:buNone/>
              <a:defRPr sz="1100"/>
            </a:lvl8pPr>
            <a:lvl9pPr marL="3657327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63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65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0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30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46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220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1098943"/>
      </p:ext>
    </p:extLst>
  </p:cSld>
  <p:clrMapOvr>
    <a:masterClrMapping/>
  </p:clrMapOvr>
  <p:transition spd="slow" advTm="5000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03070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53938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05355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56927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68987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81055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95480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01378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95797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665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8.xml"/><Relationship Id="rId21" Type="http://schemas.openxmlformats.org/officeDocument/2006/relationships/theme" Target="../theme/theme6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91420" rIns="91420" bIns="9142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91420" rIns="91420" bIns="91420" anchor="t" anchorCtr="0">
            <a:noAutofit/>
          </a:bodyPr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91420" rIns="91420" bIns="91420" anchor="ctr" anchorCtr="0">
            <a:noAutofit/>
          </a:bodyPr>
          <a:lstStyle>
            <a:lvl1pPr lvl="0" algn="r">
              <a:buNone/>
              <a:defRPr sz="17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lvl="1" algn="r">
              <a:buNone/>
              <a:defRPr sz="17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lvl="2" algn="r">
              <a:buNone/>
              <a:defRPr sz="17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lvl="3" algn="r">
              <a:buNone/>
              <a:defRPr sz="17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lvl="4" algn="r">
              <a:buNone/>
              <a:defRPr sz="17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lvl="5" algn="r">
              <a:buNone/>
              <a:defRPr sz="17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lvl="6" algn="r">
              <a:buNone/>
              <a:defRPr sz="17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lvl="7" algn="r">
              <a:buNone/>
              <a:defRPr sz="17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lvl="8" algn="r">
              <a:buNone/>
              <a:defRPr sz="17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760" r:id="rId8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B0F0">
            <a:alpha val="1019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</p:sldLayoutIdLst>
  <p:transition spd="slow" advTm="0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方正准圆简体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5pPr>
      <a:lvl6pPr marL="456543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6pPr>
      <a:lvl7pPr marL="91308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7pPr>
      <a:lvl8pPr marL="1369626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8pPr>
      <a:lvl9pPr marL="1826169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9pPr>
    </p:titleStyle>
    <p:bodyStyle>
      <a:lvl1pPr marL="227954" indent="-227954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方正准圆简体"/>
        </a:defRPr>
      </a:lvl1pPr>
      <a:lvl2pPr marL="684498" indent="-22795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方正准圆简体"/>
        </a:defRPr>
      </a:lvl2pPr>
      <a:lvl3pPr marL="1141038" indent="-22795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方正准圆简体"/>
        </a:defRPr>
      </a:lvl3pPr>
      <a:lvl4pPr marL="1597580" indent="-22795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方正准圆简体"/>
        </a:defRPr>
      </a:lvl4pPr>
      <a:lvl5pPr marL="2054123" indent="-22795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方正准圆简体"/>
        </a:defRPr>
      </a:lvl5pPr>
      <a:lvl6pPr marL="2510665" indent="-227954" algn="l" defTabSz="9130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206" indent="-227954" algn="l" defTabSz="9130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749" indent="-227954" algn="l" defTabSz="9130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658" indent="-227954" algn="l" defTabSz="9130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0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43" algn="l" defTabSz="9130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085" algn="l" defTabSz="9130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26" algn="l" defTabSz="9130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169" algn="l" defTabSz="9130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078" algn="l" defTabSz="9130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618" algn="l" defTabSz="9130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160" algn="l" defTabSz="9130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703" algn="l" defTabSz="91308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EC5BDD-082C-4349-BEE9-4D251FC5A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BA2323-1E4E-4562-8C9E-EA499E14F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227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EC5BDD-082C-4349-BEE9-4D251FC5A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BA2323-1E4E-4562-8C9E-EA499E14F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180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EC5BDD-082C-4349-BEE9-4D251FC5A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BA2323-1E4E-4562-8C9E-EA499E14F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903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249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  <p:sldLayoutId id="2147483779" r:id="rId17"/>
    <p:sldLayoutId id="2147483780" r:id="rId18"/>
    <p:sldLayoutId id="2147483781" r:id="rId19"/>
    <p:sldLayoutId id="2147483782" r:id="rId20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121912" tIns="60956" rIns="121912" bIns="60956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121912" tIns="60956" rIns="121912" bIns="60956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121912" tIns="60956" rIns="121912" bIns="6095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32"/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32"/>
              <a:t>2024/1/14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121912" tIns="60956" rIns="121912" bIns="6095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32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121912" tIns="60956" rIns="121912" bIns="6095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32"/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32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890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  <p:sldLayoutId id="2147483796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2EC5BDD-082C-4349-BEE9-4D251FC5A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2BA2323-1E4E-4562-8C9E-EA499E14F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95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jpeg"/><Relationship Id="rId10" Type="http://schemas.openxmlformats.org/officeDocument/2006/relationships/image" Target="../media/image5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slideLayout" Target="../slideLayouts/slideLayout79.xml"/><Relationship Id="rId7" Type="http://schemas.openxmlformats.org/officeDocument/2006/relationships/image" Target="../media/image7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2.w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9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4.wmf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4170"/>
            <a:ext cx="12192000" cy="690217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1047624" y="14137"/>
            <a:ext cx="14287248" cy="714362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66232"/>
            <a:ext cx="12192000" cy="36558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5803" y="644694"/>
            <a:ext cx="1743460" cy="8018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2549" y="59028"/>
            <a:ext cx="2534828" cy="104948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8207" y="3814845"/>
            <a:ext cx="3053120" cy="30531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731897" y="2310004"/>
            <a:ext cx="4517251" cy="6389725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2723455" y="2662040"/>
            <a:ext cx="1440160" cy="1440160"/>
          </a:xfrm>
          <a:prstGeom prst="ellipse">
            <a:avLst/>
          </a:prstGeom>
          <a:solidFill>
            <a:srgbClr val="F6D857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 defTabSz="1219110"/>
            <a:endParaRPr lang="zh-CN" altLang="en-US" sz="2400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3887677" y="2688335"/>
            <a:ext cx="1440160" cy="1440160"/>
          </a:xfrm>
          <a:prstGeom prst="ellipse">
            <a:avLst/>
          </a:prstGeom>
          <a:solidFill>
            <a:srgbClr val="A7CD6B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 defTabSz="1219110"/>
            <a:endParaRPr lang="zh-CN" altLang="en-US" sz="2400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5231904" y="2745685"/>
            <a:ext cx="1440160" cy="1440160"/>
          </a:xfrm>
          <a:prstGeom prst="ellipse">
            <a:avLst/>
          </a:prstGeom>
          <a:solidFill>
            <a:srgbClr val="E9895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 defTabSz="1219110"/>
            <a:endParaRPr lang="zh-CN" altLang="en-US" sz="2400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6384032" y="2686833"/>
            <a:ext cx="1440160" cy="1440160"/>
          </a:xfrm>
          <a:prstGeom prst="ellipse">
            <a:avLst/>
          </a:prstGeom>
          <a:solidFill>
            <a:srgbClr val="2AB5E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 defTabSz="1219110"/>
            <a:endParaRPr lang="zh-CN" altLang="en-US" sz="2400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7536160" y="2662040"/>
            <a:ext cx="1440160" cy="1440160"/>
          </a:xfrm>
          <a:prstGeom prst="ellipse">
            <a:avLst/>
          </a:prstGeom>
          <a:solidFill>
            <a:srgbClr val="EA7EA3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60956" rIns="121912" bIns="60956" rtlCol="0" anchor="ctr"/>
          <a:lstStyle/>
          <a:p>
            <a:pPr algn="ctr" defTabSz="1219110"/>
            <a:endParaRPr lang="zh-CN" altLang="en-US" sz="2400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20" name="TextBox 7"/>
          <p:cNvSpPr txBox="1"/>
          <p:nvPr/>
        </p:nvSpPr>
        <p:spPr>
          <a:xfrm>
            <a:off x="3160488" y="2849638"/>
            <a:ext cx="5582997" cy="106496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dist" defTabSz="1219110"/>
            <a:r>
              <a:rPr lang="en-US" altLang="zh-CN" sz="8000" b="1" dirty="0">
                <a:solidFill>
                  <a:srgbClr val="00000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LỚP1B</a:t>
            </a:r>
            <a:endParaRPr lang="zh-CN" altLang="en-US" sz="8000" b="1" dirty="0">
              <a:solidFill>
                <a:srgbClr val="000000"/>
              </a:solidFill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415788" y="-2145807"/>
            <a:ext cx="1083733" cy="10837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699540" y="1363433"/>
            <a:ext cx="8504887" cy="123110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121912" tIns="60956" rIns="121912" bIns="60956">
            <a:spAutoFit/>
          </a:bodyPr>
          <a:lstStyle/>
          <a:p>
            <a:pPr algn="ctr" defTabSz="1219110"/>
            <a:r>
              <a:rPr lang="en-US" sz="7200" b="1" dirty="0">
                <a:ln w="12700">
                  <a:solidFill>
                    <a:srgbClr val="F6E068">
                      <a:lumMod val="50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innerShdw blurRad="177800">
                    <a:srgbClr val="F6E068">
                      <a:lumMod val="50000"/>
                    </a:srgbClr>
                  </a:innerShdw>
                </a:effectLst>
              </a:rPr>
              <a:t>CÔ CHÀO CÁC EM</a:t>
            </a:r>
          </a:p>
        </p:txBody>
      </p:sp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3095935" y="4185845"/>
            <a:ext cx="6000129" cy="1050925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none" lIns="121904" tIns="60952" rIns="121904" bIns="60952" anchor="ctr"/>
          <a:lstStyle/>
          <a:p>
            <a:pPr algn="ctr" defTabSz="1219140" eaLnBrk="0" hangingPunct="0"/>
            <a:endParaRPr lang="en-US" sz="2000" b="1" dirty="0">
              <a:solidFill>
                <a:srgbClr val="FF33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5494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  <p:bldP spid="16" grpId="0" animBg="1"/>
      <p:bldP spid="17" grpId="0" animBg="1"/>
      <p:bldP spid="18" grpId="0" animBg="1"/>
      <p:bldP spid="19" grpId="0" animBg="1"/>
      <p:bldP spid="20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6"/>
          <p:cNvSpPr/>
          <p:nvPr/>
        </p:nvSpPr>
        <p:spPr>
          <a:xfrm>
            <a:off x="40746" y="1520367"/>
            <a:ext cx="2750583" cy="516981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</a:rPr>
              <a:t>  </a:t>
            </a:r>
            <a:r>
              <a:rPr lang="en-US" sz="2800" b="1" dirty="0" err="1" smtClean="0">
                <a:solidFill>
                  <a:prstClr val="white"/>
                </a:solidFill>
              </a:rPr>
              <a:t>Vận</a:t>
            </a:r>
            <a:r>
              <a:rPr lang="en-US" sz="2800" b="1" dirty="0" smtClean="0">
                <a:solidFill>
                  <a:prstClr val="white"/>
                </a:solidFill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</a:rPr>
              <a:t>dụng</a:t>
            </a:r>
            <a:endParaRPr lang="en-US" sz="2800" b="1" dirty="0">
              <a:solidFill>
                <a:prstClr val="white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56468" y="1582342"/>
            <a:ext cx="460085" cy="39303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  <a:latin typeface=".VnAvant" panose="020BE200000000000000" pitchFamily="34" charset="0"/>
              </a:rPr>
              <a:t>8</a:t>
            </a:r>
            <a:endParaRPr lang="en-US" sz="2800" b="1" dirty="0">
              <a:solidFill>
                <a:prstClr val="black"/>
              </a:solidFill>
              <a:latin typeface=".VnAvant" panose="020BE200000000000000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3078" y="101653"/>
            <a:ext cx="12145557" cy="5616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68576" tIns="34287" rIns="68576" bIns="34287">
            <a:spAutoFit/>
          </a:bodyPr>
          <a:lstStyle/>
          <a:p>
            <a:pPr algn="ctr"/>
            <a:r>
              <a:rPr lang="en-US" altLang="zh-CN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Tiết</a:t>
            </a:r>
            <a:r>
              <a:rPr lang="en-US" altLang="zh-CN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1 + 2. </a:t>
            </a:r>
            <a:r>
              <a:rPr lang="en-US" altLang="zh-CN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Bài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1:    </a:t>
            </a:r>
            <a:r>
              <a:rPr lang="en-US" sz="3200" b="1" kern="0" dirty="0">
                <a:solidFill>
                  <a:srgbClr val="FF0000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A  </a:t>
            </a:r>
            <a:r>
              <a:rPr lang="en-US" sz="3200" b="1" kern="0" dirty="0" err="1">
                <a:solidFill>
                  <a:srgbClr val="FF0000"/>
                </a:solidFill>
                <a:latin typeface="Tw Cen MT" pitchFamily="34" charset="0"/>
                <a:ea typeface="微软雅黑"/>
                <a:cs typeface="Times New Roman" panose="02020603050405020304" charset="0"/>
              </a:rPr>
              <a:t>a</a:t>
            </a:r>
            <a:endParaRPr lang="en-US" sz="3200" b="1" dirty="0">
              <a:solidFill>
                <a:sysClr val="windowText" lastClr="000000"/>
              </a:solidFill>
              <a:latin typeface="Calibri Light"/>
            </a:endParaRPr>
          </a:p>
        </p:txBody>
      </p:sp>
      <p:pic>
        <p:nvPicPr>
          <p:cNvPr id="6" name="Picture 2" descr="C:\Users\MTDS\Desktop\giai-vo-bai-tap-tieng-viet-1-sach-ket-noi-trang-5-bai-1-a-a-h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253" y="2350168"/>
            <a:ext cx="8341894" cy="422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727032" y="1826952"/>
            <a:ext cx="1002631" cy="52321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800" b="1" dirty="0" err="1" smtClean="0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Nối</a:t>
            </a:r>
            <a:r>
              <a:rPr lang="en-US" sz="2800" dirty="0" smtClean="0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 </a:t>
            </a:r>
            <a:endParaRPr lang="en-US" sz="2800" dirty="0">
              <a:solidFill>
                <a:prstClr val="black"/>
              </a:solidFill>
              <a:latin typeface="Tw Cen MT" pitchFamily="34" charset="0"/>
              <a:cs typeface="Times New Roman" panose="0202060305040502030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91576" y="2477630"/>
            <a:ext cx="5821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w Cen MT" pitchFamily="34" charset="0"/>
                <a:cs typeface="Times New Roman" panose="02020603050405020304" charset="0"/>
              </a:rPr>
              <a:t>cá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239172" y="2436141"/>
            <a:ext cx="5661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w Cen MT" pitchFamily="34" charset="0"/>
                <a:cs typeface="Times New Roman" panose="02020603050405020304" charset="0"/>
              </a:rPr>
              <a:t>cà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255450" y="4619253"/>
            <a:ext cx="619080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w Cen MT" pitchFamily="34" charset="0"/>
                <a:cs typeface="Times New Roman" panose="02020603050405020304" charset="0"/>
              </a:rPr>
              <a:t>na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84065" y="4760361"/>
            <a:ext cx="62549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w Cen MT" pitchFamily="34" charset="0"/>
                <a:cs typeface="Times New Roman" panose="02020603050405020304" charset="0"/>
              </a:rPr>
              <a:t>th</a:t>
            </a:r>
            <a:r>
              <a:rPr lang="en-US" sz="2000" b="1" dirty="0" err="1" smtClean="0">
                <a:solidFill>
                  <a:srgbClr val="FF0000"/>
                </a:solidFill>
                <a:latin typeface="Tw Cen MT" pitchFamily="34" charset="0"/>
                <a:cs typeface="Times New Roman" panose="02020603050405020304" charset="0"/>
              </a:rPr>
              <a:t>ỏ</a:t>
            </a:r>
            <a:endParaRPr lang="en-US" sz="2000" b="1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809557" y="3288632"/>
            <a:ext cx="1418790" cy="1053707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6930189" y="3216442"/>
            <a:ext cx="1395665" cy="1125897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6849979" y="4619253"/>
            <a:ext cx="1389194" cy="584776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7797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 animBg="1"/>
      <p:bldP spid="7" grpId="0" animBg="1"/>
      <p:bldP spid="9" grpId="0"/>
      <p:bldP spid="10" grpId="0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10337803" y="3899020"/>
            <a:ext cx="1854200" cy="27432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-47848" y="5017155"/>
            <a:ext cx="2108200" cy="889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>
            <a:fillRect/>
          </a:stretch>
        </p:blipFill>
        <p:spPr>
          <a:xfrm>
            <a:off x="0" y="5803899"/>
            <a:ext cx="12192000" cy="1054100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2864177" y="1081994"/>
            <a:ext cx="5806580" cy="1298755"/>
          </a:xfrm>
          <a:prstGeom prst="roundRect">
            <a:avLst>
              <a:gd name="adj" fmla="val 50000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21701" tIns="60850" rIns="121701" bIns="60850" anchor="ctr"/>
          <a:lstStyle/>
          <a:p>
            <a:pPr algn="ctr" defTabSz="1216660">
              <a:defRPr/>
            </a:pPr>
            <a:r>
              <a:rPr lang="en-US" altLang="zh-CN" sz="4400" b="1" dirty="0" smtClean="0">
                <a:solidFill>
                  <a:srgbClr val="002060"/>
                </a:solidFill>
              </a:rPr>
              <a:t>* </a:t>
            </a:r>
            <a:r>
              <a:rPr lang="en-US" altLang="zh-CN" sz="4400" b="1" dirty="0" err="1" smtClean="0">
                <a:solidFill>
                  <a:srgbClr val="002060"/>
                </a:solidFill>
              </a:rPr>
              <a:t>Củng</a:t>
            </a:r>
            <a:r>
              <a:rPr lang="en-US" altLang="zh-CN" sz="4400" b="1" dirty="0" smtClean="0">
                <a:solidFill>
                  <a:srgbClr val="002060"/>
                </a:solidFill>
              </a:rPr>
              <a:t> </a:t>
            </a:r>
            <a:r>
              <a:rPr lang="en-US" altLang="zh-CN" sz="4400" b="1" dirty="0" err="1" smtClean="0">
                <a:solidFill>
                  <a:srgbClr val="002060"/>
                </a:solidFill>
              </a:rPr>
              <a:t>cố</a:t>
            </a:r>
            <a:r>
              <a:rPr lang="en-US" altLang="zh-CN" sz="4400" b="1" dirty="0" smtClean="0">
                <a:solidFill>
                  <a:srgbClr val="002060"/>
                </a:solidFill>
              </a:rPr>
              <a:t>, </a:t>
            </a:r>
            <a:r>
              <a:rPr lang="en-US" altLang="zh-CN" sz="4400" b="1" dirty="0" err="1" smtClean="0">
                <a:solidFill>
                  <a:srgbClr val="002060"/>
                </a:solidFill>
              </a:rPr>
              <a:t>dặn</a:t>
            </a:r>
            <a:r>
              <a:rPr lang="en-US" altLang="zh-CN" sz="4400" b="1" dirty="0" smtClean="0">
                <a:solidFill>
                  <a:srgbClr val="002060"/>
                </a:solidFill>
              </a:rPr>
              <a:t> </a:t>
            </a:r>
            <a:r>
              <a:rPr lang="en-US" altLang="zh-CN" sz="4400" b="1" dirty="0" err="1" smtClean="0">
                <a:solidFill>
                  <a:srgbClr val="002060"/>
                </a:solidFill>
              </a:rPr>
              <a:t>dò</a:t>
            </a:r>
            <a:endParaRPr lang="zh-CN" altLang="en-US" sz="4400" b="1" dirty="0">
              <a:solidFill>
                <a:srgbClr val="002060"/>
              </a:solidFill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3515952" y="2718270"/>
            <a:ext cx="4914173" cy="1600216"/>
          </a:xfrm>
          <a:prstGeom prst="rect">
            <a:avLst/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216660"/>
            <a:r>
              <a:rPr lang="en-US" altLang="zh-CN" sz="3200" b="1" dirty="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-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Về</a:t>
            </a:r>
            <a:r>
              <a:rPr lang="en-US" altLang="zh-CN" sz="3200" b="1" dirty="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nhà</a:t>
            </a:r>
            <a:r>
              <a:rPr lang="en-US" altLang="zh-CN" sz="3200" b="1" dirty="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đọc</a:t>
            </a:r>
            <a:r>
              <a:rPr lang="en-US" altLang="zh-CN" sz="3200" b="1" dirty="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lại</a:t>
            </a:r>
            <a:r>
              <a:rPr lang="en-US" altLang="zh-CN" sz="3200" b="1" dirty="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endParaRPr lang="en-US" altLang="zh-CN" sz="3200" b="1" dirty="0">
              <a:solidFill>
                <a:srgbClr val="00206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defTabSz="1216660"/>
            <a:endParaRPr lang="en-US" altLang="zh-CN" sz="3200" b="1" dirty="0" smtClean="0">
              <a:solidFill>
                <a:srgbClr val="00206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defTabSz="1216660"/>
            <a:r>
              <a:rPr lang="en-US" altLang="zh-CN" sz="3200" b="1" dirty="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-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Chuẩn</a:t>
            </a:r>
            <a:r>
              <a:rPr lang="en-US" altLang="zh-CN" sz="3200" b="1" dirty="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bị</a:t>
            </a:r>
            <a:r>
              <a:rPr lang="en-US" altLang="zh-CN" sz="3200" b="1" dirty="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r>
              <a:rPr lang="en-US" altLang="zh-CN" sz="3200" b="1" dirty="0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2: B </a:t>
            </a:r>
            <a:r>
              <a:rPr lang="en-US" altLang="zh-CN" sz="3200" b="1" dirty="0" err="1" smtClean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b</a:t>
            </a:r>
            <a:endParaRPr lang="en-US" altLang="zh-CN" sz="3200" b="1" dirty="0" smtClean="0">
              <a:solidFill>
                <a:srgbClr val="00206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15953" y="3226409"/>
            <a:ext cx="5578883" cy="4238939"/>
          </a:xfrm>
          <a:prstGeom prst="rect">
            <a:avLst/>
          </a:prstGeom>
          <a:noFill/>
        </p:spPr>
        <p:txBody>
          <a:bodyPr spcFirstLastPara="1" wrap="none" lIns="121701" tIns="60850" rIns="121701" bIns="60850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660">
              <a:defRPr/>
            </a:pPr>
            <a:endParaRPr lang="en-US" sz="64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644" y="-64"/>
            <a:ext cx="2305707" cy="4314213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7916777" y="3810788"/>
            <a:ext cx="160421" cy="176463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680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1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2743200" y="2223113"/>
            <a:ext cx="6705600" cy="1886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121894" rIns="121894" bIns="121894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buClr>
                <a:srgbClr val="4472C4"/>
              </a:buClr>
              <a:buNone/>
              <a:defRPr/>
            </a:pPr>
            <a:r>
              <a:rPr lang="en-US" sz="139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139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4199078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145" y="1307502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9" tIns="60954" rIns="121909" bIns="60954" rtlCol="0" anchor="ctr"/>
          <a:lstStyle/>
          <a:p>
            <a:pPr algn="ctr" defTabSz="914309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119619" y="2355151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092780" y="5237593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332560" y="4613432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540795" y="5419919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823545" y="2817509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119104" y="3543349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118473" y="1667337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492493" y="1658302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177216" y="2388959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6935359" y="47104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656936" y="-58310"/>
            <a:ext cx="7505128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164844" y="313706"/>
              <a:ext cx="4001177" cy="42291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endParaRPr lang="zh-CN" altLang="en-US" sz="1900">
                <a:solidFill>
                  <a:prstClr val="white"/>
                </a:solidFill>
              </a:endParaRPr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462780" y="1977960"/>
            <a:ext cx="5084277" cy="738659"/>
          </a:xfrm>
          <a:prstGeom prst="rect">
            <a:avLst/>
          </a:prstGeom>
          <a:noFill/>
        </p:spPr>
        <p:txBody>
          <a:bodyPr wrap="square" lIns="121909" tIns="60954" rIns="121909" bIns="60954" rtlCol="0">
            <a:spAutoFit/>
          </a:bodyPr>
          <a:lstStyle/>
          <a:p>
            <a:pPr algn="ctr" defTabSz="914309"/>
            <a:r>
              <a:rPr lang="vi-VN" altLang="zh-CN" sz="4000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Ôn và khởi động</a:t>
            </a:r>
            <a:endParaRPr lang="en-US" altLang="zh-CN" sz="4000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862923" y="790457"/>
            <a:ext cx="1347900" cy="1231107"/>
          </a:xfrm>
          <a:prstGeom prst="rect">
            <a:avLst/>
          </a:prstGeom>
          <a:noFill/>
        </p:spPr>
        <p:txBody>
          <a:bodyPr wrap="square" lIns="121909" tIns="60954" rIns="121909" bIns="60954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pPr defTabSz="914309"/>
            <a:r>
              <a:rPr lang="en-US" altLang="zh-CN" sz="7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7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57" y="605703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976" y="3269456"/>
            <a:ext cx="1501113" cy="3476997"/>
          </a:xfrm>
          <a:prstGeom prst="rect">
            <a:avLst/>
          </a:prstGeom>
        </p:spPr>
      </p:pic>
      <p:sp>
        <p:nvSpPr>
          <p:cNvPr id="44" name="文本框 109"/>
          <p:cNvSpPr txBox="1"/>
          <p:nvPr/>
        </p:nvSpPr>
        <p:spPr>
          <a:xfrm>
            <a:off x="347456" y="2793107"/>
            <a:ext cx="5084277" cy="1231094"/>
          </a:xfrm>
          <a:prstGeom prst="rect">
            <a:avLst/>
          </a:prstGeom>
          <a:noFill/>
        </p:spPr>
        <p:txBody>
          <a:bodyPr wrap="square" lIns="121909" tIns="60954" rIns="121909" bIns="60954" rtlCol="0">
            <a:spAutoFit/>
          </a:bodyPr>
          <a:lstStyle/>
          <a:p>
            <a:pPr algn="ctr" defTabSz="914309"/>
            <a:r>
              <a:rPr lang="vi-VN" altLang="zh-C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Chơi trò chơi: Các nét viết </a:t>
            </a:r>
            <a:r>
              <a:rPr lang="vi-VN" altLang="zh-CN" sz="3600" b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cơ bản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6769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  <p:bldP spid="4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6"/>
          <p:cNvSpPr/>
          <p:nvPr/>
        </p:nvSpPr>
        <p:spPr>
          <a:xfrm>
            <a:off x="65459" y="1587336"/>
            <a:ext cx="2533361" cy="4251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sz="2800" b="1" dirty="0" smtClean="0">
                <a:solidFill>
                  <a:prstClr val="white"/>
                </a:solidFill>
              </a:rPr>
              <a:t>  </a:t>
            </a:r>
            <a:r>
              <a:rPr lang="en-US" sz="2800" b="1" dirty="0" err="1" smtClean="0">
                <a:solidFill>
                  <a:prstClr val="white"/>
                </a:solidFill>
              </a:rPr>
              <a:t>Nhận</a:t>
            </a:r>
            <a:r>
              <a:rPr lang="en-US" sz="2800" b="1" dirty="0" smtClean="0">
                <a:solidFill>
                  <a:prstClr val="white"/>
                </a:solidFill>
              </a:rPr>
              <a:t> </a:t>
            </a:r>
            <a:r>
              <a:rPr lang="en-US" sz="2800" b="1" dirty="0" err="1">
                <a:solidFill>
                  <a:prstClr val="white"/>
                </a:solidFill>
              </a:rPr>
              <a:t>biết</a:t>
            </a:r>
            <a:endParaRPr lang="en-US" sz="2800" b="1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65459" y="1587336"/>
            <a:ext cx="539241" cy="42455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  <a:latin typeface=".VnAvant" panose="020BE200000000000000" pitchFamily="34" charset="0"/>
              </a:rPr>
              <a:t>2</a:t>
            </a:r>
            <a:endParaRPr lang="en-US" sz="2800" b="1" dirty="0">
              <a:solidFill>
                <a:prstClr val="black"/>
              </a:solidFill>
              <a:latin typeface=".VnAvant" panose="020BE2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720" y="40761"/>
            <a:ext cx="12145557" cy="8079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68576" tIns="34287" rIns="68576" bIns="34287">
            <a:spAutoFit/>
          </a:bodyPr>
          <a:lstStyle/>
          <a:p>
            <a:pPr algn="ctr" defTabSz="685750">
              <a:defRPr/>
            </a:pPr>
            <a:endParaRPr lang="en-US" sz="2400" b="1" kern="0" dirty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pPr algn="ctr" defTabSz="685750">
              <a:defRPr/>
            </a:pPr>
            <a:r>
              <a:rPr lang="en-US" sz="2400" b="1" u="sng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      </a:t>
            </a:r>
            <a:endParaRPr lang="en-US" sz="2400" b="1" u="sng" kern="0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>
            <a:off x="4042609" y="1073988"/>
            <a:ext cx="3850107" cy="513348"/>
          </a:xfrm>
          <a:prstGeom prst="rect">
            <a:avLst/>
          </a:prstGeom>
        </p:spPr>
        <p:txBody>
          <a:bodyPr vert="horz" lIns="91436" tIns="45718" rIns="91436" bIns="4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altLang="zh-CN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Tiết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1 + 2. </a:t>
            </a:r>
            <a:r>
              <a:rPr lang="en-US" altLang="zh-CN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Bài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1:    </a:t>
            </a:r>
            <a:r>
              <a:rPr lang="en-US" sz="3200" b="1" kern="0" dirty="0">
                <a:solidFill>
                  <a:srgbClr val="FF0000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A  </a:t>
            </a:r>
            <a:r>
              <a:rPr lang="en-US" sz="3200" b="1" kern="0" dirty="0" err="1">
                <a:solidFill>
                  <a:srgbClr val="FF0000"/>
                </a:solidFill>
                <a:latin typeface="Tw Cen MT" pitchFamily="34" charset="0"/>
                <a:ea typeface="微软雅黑"/>
                <a:cs typeface="Times New Roman" panose="02020603050405020304" charset="0"/>
              </a:rPr>
              <a:t>a</a:t>
            </a:r>
            <a:endParaRPr lang="en-US" sz="3200" b="1" dirty="0">
              <a:solidFill>
                <a:sysClr val="windowText" lastClr="000000"/>
              </a:solidFill>
              <a:latin typeface="Calibri Ligh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0"/>
          <a:stretch/>
        </p:blipFill>
        <p:spPr bwMode="auto">
          <a:xfrm>
            <a:off x="28721" y="2021458"/>
            <a:ext cx="12163279" cy="4106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3136233" y="6118874"/>
            <a:ext cx="3280611" cy="46166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2400" b="1" dirty="0" err="1">
                <a:latin typeface="Tw Cen MT" pitchFamily="34" charset="0"/>
                <a:cs typeface="Times New Roman" panose="02020603050405020304" charset="0"/>
              </a:rPr>
              <a:t>B</a:t>
            </a:r>
            <a:r>
              <a:rPr lang="en-US" sz="2000" b="1" dirty="0" err="1">
                <a:latin typeface="Tw Cen MT" pitchFamily="34" charset="0"/>
                <a:cs typeface="Times New Roman" panose="02020603050405020304" charset="0"/>
              </a:rPr>
              <a:t>ứ</a:t>
            </a:r>
            <a:r>
              <a:rPr lang="en-US" sz="2400" b="1" dirty="0" err="1">
                <a:latin typeface="Tw Cen MT" pitchFamily="34" charset="0"/>
                <a:cs typeface="Times New Roman" panose="02020603050405020304" charset="0"/>
              </a:rPr>
              <a:t>c</a:t>
            </a:r>
            <a:r>
              <a:rPr lang="en-US" sz="2400" b="1" dirty="0">
                <a:latin typeface="Tw Cen MT" pitchFamily="3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w Cen MT" pitchFamily="34" charset="0"/>
                <a:cs typeface="Times New Roman" panose="02020603050405020304" charset="0"/>
              </a:rPr>
              <a:t>tranh</a:t>
            </a:r>
            <a:r>
              <a:rPr lang="en-US" sz="2400" b="1" dirty="0">
                <a:latin typeface="Tw Cen MT" pitchFamily="3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w Cen MT" pitchFamily="34" charset="0"/>
                <a:cs typeface="Times New Roman" panose="02020603050405020304" charset="0"/>
              </a:rPr>
              <a:t>v</a:t>
            </a:r>
            <a:r>
              <a:rPr lang="en-US" sz="2000" b="1" dirty="0" err="1">
                <a:latin typeface="Tw Cen MT" pitchFamily="34" charset="0"/>
                <a:cs typeface="Times New Roman" panose="02020603050405020304" charset="0"/>
              </a:rPr>
              <a:t>ẽ</a:t>
            </a:r>
            <a:r>
              <a:rPr lang="en-US" sz="2400" b="1" dirty="0">
                <a:latin typeface="Tw Cen MT" pitchFamily="3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w Cen MT" pitchFamily="34" charset="0"/>
                <a:cs typeface="Times New Roman" panose="02020603050405020304" charset="0"/>
              </a:rPr>
              <a:t>nh</a:t>
            </a:r>
            <a:r>
              <a:rPr lang="en-US" sz="2000" b="1" dirty="0" err="1">
                <a:latin typeface="Tw Cen MT" pitchFamily="34" charset="0"/>
                <a:cs typeface="Times New Roman" panose="02020603050405020304" charset="0"/>
              </a:rPr>
              <a:t>ữ</a:t>
            </a:r>
            <a:r>
              <a:rPr lang="en-US" sz="2400" b="1" dirty="0" err="1">
                <a:latin typeface="Tw Cen MT" pitchFamily="34" charset="0"/>
                <a:cs typeface="Times New Roman" panose="02020603050405020304" charset="0"/>
              </a:rPr>
              <a:t>ng</a:t>
            </a:r>
            <a:r>
              <a:rPr lang="en-US" sz="2400" b="1" dirty="0">
                <a:latin typeface="Tw Cen MT" pitchFamily="3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w Cen MT" pitchFamily="34" charset="0"/>
                <a:cs typeface="Times New Roman" panose="02020603050405020304" charset="0"/>
              </a:rPr>
              <a:t>ai</a:t>
            </a:r>
            <a:r>
              <a:rPr lang="en-US" sz="2400" b="1" dirty="0">
                <a:latin typeface="Tw Cen MT" pitchFamily="34" charset="0"/>
                <a:cs typeface="Times New Roman" panose="02020603050405020304" charset="0"/>
              </a:rPr>
              <a:t>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136231" y="6127669"/>
            <a:ext cx="410678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36" tIns="45718" rIns="91436" bIns="45718" rtlCol="0">
            <a:spAutoFit/>
          </a:bodyPr>
          <a:lstStyle/>
          <a:p>
            <a:r>
              <a:rPr lang="en-US" sz="2400" b="1" dirty="0" err="1">
                <a:latin typeface="Tw Cen MT" pitchFamily="34" charset="0"/>
                <a:cs typeface="Times New Roman" panose="02020603050405020304" charset="0"/>
              </a:rPr>
              <a:t>Tranh</a:t>
            </a:r>
            <a:r>
              <a:rPr lang="en-US" sz="2400" b="1" dirty="0">
                <a:latin typeface="Tw Cen MT" pitchFamily="3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w Cen MT" pitchFamily="34" charset="0"/>
                <a:cs typeface="Times New Roman" panose="02020603050405020304" charset="0"/>
              </a:rPr>
              <a:t>v</a:t>
            </a:r>
            <a:r>
              <a:rPr lang="en-US" sz="2000" b="1" dirty="0" err="1">
                <a:latin typeface="Tw Cen MT" pitchFamily="34" charset="0"/>
                <a:cs typeface="Times New Roman" panose="02020603050405020304" charset="0"/>
              </a:rPr>
              <a:t>ẽ</a:t>
            </a:r>
            <a:r>
              <a:rPr lang="en-US" sz="2400" b="1" dirty="0">
                <a:latin typeface="Tw Cen MT" pitchFamily="34" charset="0"/>
                <a:cs typeface="Times New Roman" panose="02020603050405020304" charset="0"/>
              </a:rPr>
              <a:t> Nam, </a:t>
            </a:r>
            <a:r>
              <a:rPr lang="en-US" sz="2400" b="1" dirty="0" err="1">
                <a:latin typeface="Tw Cen MT" pitchFamily="34" charset="0"/>
                <a:cs typeface="Times New Roman" panose="02020603050405020304" charset="0"/>
              </a:rPr>
              <a:t>Hà</a:t>
            </a:r>
            <a:r>
              <a:rPr lang="en-US" sz="2400" b="1" dirty="0">
                <a:latin typeface="Tw Cen MT" pitchFamily="3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w Cen MT" pitchFamily="34" charset="0"/>
                <a:cs typeface="Times New Roman" panose="02020603050405020304" charset="0"/>
              </a:rPr>
              <a:t>và</a:t>
            </a:r>
            <a:r>
              <a:rPr lang="en-US" sz="2400" b="1" dirty="0">
                <a:latin typeface="Tw Cen MT" pitchFamily="3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w Cen MT" pitchFamily="34" charset="0"/>
                <a:cs typeface="Times New Roman" panose="02020603050405020304" charset="0"/>
              </a:rPr>
              <a:t>các</a:t>
            </a:r>
            <a:r>
              <a:rPr lang="en-US" sz="2400" b="1" dirty="0">
                <a:latin typeface="Tw Cen MT" pitchFamily="3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w Cen MT" pitchFamily="34" charset="0"/>
                <a:cs typeface="Times New Roman" panose="02020603050405020304" charset="0"/>
              </a:rPr>
              <a:t>b</a:t>
            </a:r>
            <a:r>
              <a:rPr lang="en-US" sz="2000" b="1" dirty="0" err="1">
                <a:latin typeface="Tw Cen MT" pitchFamily="34" charset="0"/>
                <a:cs typeface="Times New Roman" panose="02020603050405020304" charset="0"/>
              </a:rPr>
              <a:t>ạ</a:t>
            </a:r>
            <a:r>
              <a:rPr lang="en-US" sz="2400" b="1" dirty="0" err="1">
                <a:latin typeface="Tw Cen MT" pitchFamily="34" charset="0"/>
                <a:cs typeface="Times New Roman" panose="02020603050405020304" charset="0"/>
              </a:rPr>
              <a:t>n</a:t>
            </a:r>
            <a:r>
              <a:rPr lang="en-US" sz="2400" b="1" dirty="0">
                <a:latin typeface="Tw Cen MT" pitchFamily="34" charset="0"/>
                <a:cs typeface="Times New Roman" panose="02020603050405020304" charset="0"/>
              </a:rPr>
              <a:t>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17098" y="6127669"/>
            <a:ext cx="7740316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36" tIns="45718" rIns="91436" bIns="45718" rtlCol="0">
            <a:spAutoFit/>
          </a:bodyPr>
          <a:lstStyle/>
          <a:p>
            <a:r>
              <a:rPr lang="en-US" sz="2400" b="1" dirty="0">
                <a:latin typeface="Tw Cen MT" pitchFamily="34" charset="0"/>
                <a:cs typeface="Times New Roman" panose="02020603050405020304" charset="0"/>
              </a:rPr>
              <a:t>Nam </a:t>
            </a:r>
            <a:r>
              <a:rPr lang="en-US" sz="2400" b="1" dirty="0" err="1">
                <a:latin typeface="Tw Cen MT" pitchFamily="34" charset="0"/>
                <a:cs typeface="Times New Roman" panose="02020603050405020304" charset="0"/>
              </a:rPr>
              <a:t>và</a:t>
            </a:r>
            <a:r>
              <a:rPr lang="en-US" sz="2400" b="1" dirty="0">
                <a:latin typeface="Tw Cen MT" pitchFamily="3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w Cen MT" pitchFamily="34" charset="0"/>
                <a:cs typeface="Times New Roman" panose="02020603050405020304" charset="0"/>
              </a:rPr>
              <a:t>Hà</a:t>
            </a:r>
            <a:r>
              <a:rPr lang="en-US" sz="2400" b="1" dirty="0">
                <a:latin typeface="Tw Cen MT" pitchFamily="3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w Cen MT" pitchFamily="34" charset="0"/>
                <a:cs typeface="Times New Roman" panose="02020603050405020304" charset="0"/>
              </a:rPr>
              <a:t>đang</a:t>
            </a:r>
            <a:r>
              <a:rPr lang="en-US" sz="2400" b="1" dirty="0">
                <a:latin typeface="Tw Cen MT" pitchFamily="3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w Cen MT" pitchFamily="34" charset="0"/>
                <a:cs typeface="Times New Roman" panose="02020603050405020304" charset="0"/>
              </a:rPr>
              <a:t>làm</a:t>
            </a:r>
            <a:r>
              <a:rPr lang="en-US" sz="2400" b="1" dirty="0">
                <a:latin typeface="Tw Cen MT" pitchFamily="3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w Cen MT" pitchFamily="34" charset="0"/>
                <a:cs typeface="Times New Roman" panose="02020603050405020304" charset="0"/>
              </a:rPr>
              <a:t>gì</a:t>
            </a:r>
            <a:r>
              <a:rPr lang="en-US" sz="2400" b="1" dirty="0">
                <a:latin typeface="Tw Cen MT" pitchFamily="34" charset="0"/>
                <a:cs typeface="Times New Roman" panose="02020603050405020304" charset="0"/>
              </a:rPr>
              <a:t>? </a:t>
            </a:r>
            <a:r>
              <a:rPr lang="en-US" sz="2400" b="1" dirty="0" err="1">
                <a:latin typeface="Tw Cen MT" pitchFamily="34" charset="0"/>
                <a:cs typeface="Times New Roman" panose="02020603050405020304" charset="0"/>
              </a:rPr>
              <a:t>Hai</a:t>
            </a:r>
            <a:r>
              <a:rPr lang="en-US" sz="2400" b="1" dirty="0">
                <a:latin typeface="Tw Cen MT" pitchFamily="3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w Cen MT" pitchFamily="34" charset="0"/>
                <a:cs typeface="Times New Roman" panose="02020603050405020304" charset="0"/>
              </a:rPr>
              <a:t>b</a:t>
            </a:r>
            <a:r>
              <a:rPr lang="en-US" sz="2000" b="1" dirty="0" err="1">
                <a:latin typeface="Tw Cen MT" pitchFamily="34" charset="0"/>
                <a:cs typeface="Times New Roman" panose="02020603050405020304" charset="0"/>
              </a:rPr>
              <a:t>ạ</a:t>
            </a:r>
            <a:r>
              <a:rPr lang="en-US" sz="2400" b="1" dirty="0" err="1">
                <a:latin typeface="Tw Cen MT" pitchFamily="34" charset="0"/>
                <a:cs typeface="Times New Roman" panose="02020603050405020304" charset="0"/>
              </a:rPr>
              <a:t>n</a:t>
            </a:r>
            <a:r>
              <a:rPr lang="en-US" sz="2400" b="1" dirty="0">
                <a:latin typeface="Tw Cen MT" pitchFamily="3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w Cen MT" pitchFamily="34" charset="0"/>
                <a:cs typeface="Times New Roman" panose="02020603050405020304" charset="0"/>
              </a:rPr>
              <a:t>và</a:t>
            </a:r>
            <a:r>
              <a:rPr lang="en-US" sz="2400" b="1" dirty="0">
                <a:latin typeface="Tw Cen MT" pitchFamily="3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w Cen MT" pitchFamily="34" charset="0"/>
                <a:cs typeface="Times New Roman" panose="02020603050405020304" charset="0"/>
              </a:rPr>
              <a:t>c</a:t>
            </a:r>
            <a:r>
              <a:rPr lang="en-US" sz="2000" b="1" dirty="0" err="1">
                <a:latin typeface="Tw Cen MT" pitchFamily="34" charset="0"/>
                <a:cs typeface="Times New Roman" panose="02020603050405020304" charset="0"/>
              </a:rPr>
              <a:t>ả</a:t>
            </a:r>
            <a:r>
              <a:rPr lang="en-US" sz="2400" b="1" dirty="0">
                <a:latin typeface="Tw Cen MT" pitchFamily="3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w Cen MT" pitchFamily="34" charset="0"/>
                <a:cs typeface="Times New Roman" panose="02020603050405020304" charset="0"/>
              </a:rPr>
              <a:t>l</a:t>
            </a:r>
            <a:r>
              <a:rPr lang="en-US" sz="2000" b="1" dirty="0" err="1">
                <a:latin typeface="Tw Cen MT" pitchFamily="34" charset="0"/>
                <a:cs typeface="Times New Roman" panose="02020603050405020304" charset="0"/>
              </a:rPr>
              <a:t>ớ</a:t>
            </a:r>
            <a:r>
              <a:rPr lang="en-US" sz="2400" b="1" dirty="0" err="1">
                <a:latin typeface="Tw Cen MT" pitchFamily="34" charset="0"/>
                <a:cs typeface="Times New Roman" panose="02020603050405020304" charset="0"/>
              </a:rPr>
              <a:t>p</a:t>
            </a:r>
            <a:r>
              <a:rPr lang="en-US" sz="2400" b="1" dirty="0">
                <a:latin typeface="Tw Cen MT" pitchFamily="3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w Cen MT" pitchFamily="34" charset="0"/>
                <a:cs typeface="Times New Roman" panose="02020603050405020304" charset="0"/>
              </a:rPr>
              <a:t>có</a:t>
            </a:r>
            <a:r>
              <a:rPr lang="en-US" sz="2400" b="1" dirty="0">
                <a:latin typeface="Tw Cen MT" pitchFamily="3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w Cen MT" pitchFamily="34" charset="0"/>
                <a:cs typeface="Times New Roman" panose="02020603050405020304" charset="0"/>
              </a:rPr>
              <a:t>vui</a:t>
            </a:r>
            <a:r>
              <a:rPr lang="en-US" sz="2400" b="1" dirty="0">
                <a:latin typeface="Tw Cen MT" pitchFamily="3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w Cen MT" pitchFamily="34" charset="0"/>
                <a:cs typeface="Times New Roman" panose="02020603050405020304" charset="0"/>
              </a:rPr>
              <a:t>không</a:t>
            </a:r>
            <a:r>
              <a:rPr lang="en-US" sz="2400" b="1" dirty="0">
                <a:latin typeface="Tw Cen MT" pitchFamily="34" charset="0"/>
                <a:cs typeface="Times New Roman" panose="02020603050405020304" charset="0"/>
              </a:rPr>
              <a:t>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17099" y="6118874"/>
            <a:ext cx="11277599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36" tIns="45718" rIns="91436" bIns="45718" rtlCol="0">
            <a:spAutoFit/>
          </a:bodyPr>
          <a:lstStyle/>
          <a:p>
            <a:r>
              <a:rPr lang="en-US" sz="2400" b="1" dirty="0">
                <a:latin typeface="Tw Cen MT" pitchFamily="34" charset="0"/>
                <a:cs typeface="Times New Roman" panose="02020603050405020304" charset="0"/>
              </a:rPr>
              <a:t>Nam </a:t>
            </a:r>
            <a:r>
              <a:rPr lang="en-US" sz="2400" b="1" dirty="0" err="1">
                <a:latin typeface="Tw Cen MT" pitchFamily="34" charset="0"/>
                <a:cs typeface="Times New Roman" panose="02020603050405020304" charset="0"/>
              </a:rPr>
              <a:t>và</a:t>
            </a:r>
            <a:r>
              <a:rPr lang="en-US" sz="2400" b="1" dirty="0">
                <a:latin typeface="Tw Cen MT" pitchFamily="3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w Cen MT" pitchFamily="34" charset="0"/>
                <a:cs typeface="Times New Roman" panose="02020603050405020304" charset="0"/>
              </a:rPr>
              <a:t>Hà</a:t>
            </a:r>
            <a:r>
              <a:rPr lang="en-US" sz="2400" b="1" dirty="0">
                <a:latin typeface="Tw Cen MT" pitchFamily="3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w Cen MT" pitchFamily="34" charset="0"/>
                <a:cs typeface="Times New Roman" panose="02020603050405020304" charset="0"/>
              </a:rPr>
              <a:t>đang</a:t>
            </a:r>
            <a:r>
              <a:rPr lang="en-US" sz="2400" b="1" dirty="0">
                <a:latin typeface="Tw Cen MT" pitchFamily="3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w Cen MT" pitchFamily="34" charset="0"/>
                <a:cs typeface="Times New Roman" panose="02020603050405020304" charset="0"/>
              </a:rPr>
              <a:t>ca</a:t>
            </a:r>
            <a:r>
              <a:rPr lang="en-US" sz="2400" b="1" dirty="0">
                <a:latin typeface="Tw Cen MT" pitchFamily="3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w Cen MT" pitchFamily="34" charset="0"/>
                <a:cs typeface="Times New Roman" panose="02020603050405020304" charset="0"/>
              </a:rPr>
              <a:t>hát</a:t>
            </a:r>
            <a:r>
              <a:rPr lang="en-US" sz="2400" b="1" dirty="0">
                <a:latin typeface="Tw Cen MT" pitchFamily="34" charset="0"/>
                <a:cs typeface="Times New Roman" panose="02020603050405020304" charset="0"/>
              </a:rPr>
              <a:t>. </a:t>
            </a:r>
            <a:r>
              <a:rPr lang="en-US" sz="2400" b="1" dirty="0" err="1">
                <a:latin typeface="Tw Cen MT" pitchFamily="34" charset="0"/>
                <a:cs typeface="Times New Roman" panose="02020603050405020304" charset="0"/>
              </a:rPr>
              <a:t>Các</a:t>
            </a:r>
            <a:r>
              <a:rPr lang="en-US" sz="2400" b="1" dirty="0">
                <a:latin typeface="Tw Cen MT" pitchFamily="3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w Cen MT" pitchFamily="34" charset="0"/>
                <a:cs typeface="Times New Roman" panose="02020603050405020304" charset="0"/>
              </a:rPr>
              <a:t>b</a:t>
            </a:r>
            <a:r>
              <a:rPr lang="en-US" sz="2000" b="1" dirty="0" err="1">
                <a:latin typeface="Tw Cen MT" pitchFamily="34" charset="0"/>
                <a:cs typeface="Times New Roman" panose="02020603050405020304" charset="0"/>
              </a:rPr>
              <a:t>ạ</a:t>
            </a:r>
            <a:r>
              <a:rPr lang="en-US" sz="2400" b="1" dirty="0" err="1">
                <a:latin typeface="Tw Cen MT" pitchFamily="34" charset="0"/>
                <a:cs typeface="Times New Roman" panose="02020603050405020304" charset="0"/>
              </a:rPr>
              <a:t>n</a:t>
            </a:r>
            <a:r>
              <a:rPr lang="en-US" sz="2400" b="1" dirty="0">
                <a:latin typeface="Tw Cen MT" pitchFamily="3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w Cen MT" pitchFamily="34" charset="0"/>
                <a:cs typeface="Times New Roman" panose="02020603050405020304" charset="0"/>
              </a:rPr>
              <a:t>trong</a:t>
            </a:r>
            <a:r>
              <a:rPr lang="en-US" sz="2400" b="1" dirty="0">
                <a:latin typeface="Tw Cen MT" pitchFamily="3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w Cen MT" pitchFamily="34" charset="0"/>
                <a:cs typeface="Times New Roman" panose="02020603050405020304" charset="0"/>
              </a:rPr>
              <a:t>l</a:t>
            </a:r>
            <a:r>
              <a:rPr lang="en-US" sz="2000" b="1" dirty="0" err="1">
                <a:latin typeface="Tw Cen MT" pitchFamily="34" charset="0"/>
                <a:cs typeface="Times New Roman" panose="02020603050405020304" charset="0"/>
              </a:rPr>
              <a:t>ớ</a:t>
            </a:r>
            <a:r>
              <a:rPr lang="en-US" sz="2400" b="1" dirty="0" err="1">
                <a:latin typeface="Tw Cen MT" pitchFamily="34" charset="0"/>
                <a:cs typeface="Times New Roman" panose="02020603050405020304" charset="0"/>
              </a:rPr>
              <a:t>p</a:t>
            </a:r>
            <a:r>
              <a:rPr lang="en-US" sz="2400" b="1" dirty="0">
                <a:latin typeface="Tw Cen MT" pitchFamily="3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w Cen MT" pitchFamily="34" charset="0"/>
                <a:cs typeface="Times New Roman" panose="02020603050405020304" charset="0"/>
              </a:rPr>
              <a:t>r</a:t>
            </a:r>
            <a:r>
              <a:rPr lang="en-US" sz="2000" b="1" dirty="0" err="1">
                <a:latin typeface="Tw Cen MT" pitchFamily="34" charset="0"/>
                <a:cs typeface="Times New Roman" panose="02020603050405020304" charset="0"/>
              </a:rPr>
              <a:t>ấ</a:t>
            </a:r>
            <a:r>
              <a:rPr lang="en-US" sz="2400" b="1" dirty="0" err="1">
                <a:latin typeface="Tw Cen MT" pitchFamily="34" charset="0"/>
                <a:cs typeface="Times New Roman" panose="02020603050405020304" charset="0"/>
              </a:rPr>
              <a:t>t</a:t>
            </a:r>
            <a:r>
              <a:rPr lang="en-US" sz="2400" b="1" dirty="0">
                <a:latin typeface="Tw Cen MT" pitchFamily="3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w Cen MT" pitchFamily="34" charset="0"/>
                <a:cs typeface="Times New Roman" panose="02020603050405020304" charset="0"/>
              </a:rPr>
              <a:t>vui</a:t>
            </a:r>
            <a:r>
              <a:rPr lang="en-US" sz="2400" b="1" dirty="0">
                <a:latin typeface="Tw Cen MT" pitchFamily="34" charset="0"/>
                <a:cs typeface="Times New Roman" panose="02020603050405020304" charset="0"/>
              </a:rPr>
              <a:t>. </a:t>
            </a:r>
            <a:r>
              <a:rPr lang="en-US" sz="2400" b="1" dirty="0" err="1">
                <a:latin typeface="Tw Cen MT" pitchFamily="34" charset="0"/>
                <a:cs typeface="Times New Roman" panose="02020603050405020304" charset="0"/>
              </a:rPr>
              <a:t>Các</a:t>
            </a:r>
            <a:r>
              <a:rPr lang="en-US" sz="2400" b="1" dirty="0">
                <a:latin typeface="Tw Cen MT" pitchFamily="3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w Cen MT" pitchFamily="34" charset="0"/>
                <a:cs typeface="Times New Roman" panose="02020603050405020304" charset="0"/>
              </a:rPr>
              <a:t>b</a:t>
            </a:r>
            <a:r>
              <a:rPr lang="en-US" sz="2000" b="1" dirty="0" err="1">
                <a:latin typeface="Tw Cen MT" pitchFamily="34" charset="0"/>
                <a:cs typeface="Times New Roman" panose="02020603050405020304" charset="0"/>
              </a:rPr>
              <a:t>ạ</a:t>
            </a:r>
            <a:r>
              <a:rPr lang="en-US" sz="2400" b="1" dirty="0" err="1">
                <a:latin typeface="Tw Cen MT" pitchFamily="34" charset="0"/>
                <a:cs typeface="Times New Roman" panose="02020603050405020304" charset="0"/>
              </a:rPr>
              <a:t>n</a:t>
            </a:r>
            <a:r>
              <a:rPr lang="en-US" sz="2400" b="1" dirty="0">
                <a:latin typeface="Tw Cen MT" pitchFamily="3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w Cen MT" pitchFamily="34" charset="0"/>
                <a:cs typeface="Times New Roman" panose="02020603050405020304" charset="0"/>
              </a:rPr>
              <a:t>vui</a:t>
            </a:r>
            <a:r>
              <a:rPr lang="en-US" sz="2400" b="1" dirty="0">
                <a:latin typeface="Tw Cen MT" pitchFamily="3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w Cen MT" pitchFamily="34" charset="0"/>
                <a:cs typeface="Times New Roman" panose="02020603050405020304" charset="0"/>
              </a:rPr>
              <a:t>c</a:t>
            </a:r>
            <a:r>
              <a:rPr lang="en-US" sz="2000" b="1" dirty="0" err="1">
                <a:latin typeface="Tw Cen MT" pitchFamily="34" charset="0"/>
                <a:cs typeface="Times New Roman" panose="02020603050405020304" charset="0"/>
              </a:rPr>
              <a:t>ườ</a:t>
            </a:r>
            <a:r>
              <a:rPr lang="en-US" sz="2400" b="1" dirty="0" err="1">
                <a:latin typeface="Tw Cen MT" pitchFamily="34" charset="0"/>
                <a:cs typeface="Times New Roman" panose="02020603050405020304" charset="0"/>
              </a:rPr>
              <a:t>i</a:t>
            </a:r>
            <a:r>
              <a:rPr lang="en-US" sz="2400" b="1" dirty="0">
                <a:latin typeface="Tw Cen MT" pitchFamily="34" charset="0"/>
                <a:cs typeface="Times New Roman" panose="02020603050405020304" charset="0"/>
              </a:rPr>
              <a:t>, </a:t>
            </a:r>
            <a:r>
              <a:rPr lang="en-US" sz="2400" b="1" dirty="0" err="1">
                <a:latin typeface="Tw Cen MT" pitchFamily="34" charset="0"/>
                <a:cs typeface="Times New Roman" panose="02020603050405020304" charset="0"/>
              </a:rPr>
              <a:t>v</a:t>
            </a:r>
            <a:r>
              <a:rPr lang="en-US" sz="2000" b="1" dirty="0" err="1">
                <a:latin typeface="Tw Cen MT" pitchFamily="34" charset="0"/>
                <a:cs typeface="Times New Roman" panose="02020603050405020304" charset="0"/>
              </a:rPr>
              <a:t>ỗ</a:t>
            </a:r>
            <a:r>
              <a:rPr lang="en-US" sz="2400" b="1" dirty="0">
                <a:latin typeface="Tw Cen MT" pitchFamily="3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w Cen MT" pitchFamily="34" charset="0"/>
                <a:cs typeface="Times New Roman" panose="02020603050405020304" charset="0"/>
              </a:rPr>
              <a:t>tay</a:t>
            </a:r>
            <a:r>
              <a:rPr lang="en-US" sz="2400" b="1" dirty="0">
                <a:latin typeface="Tw Cen MT" pitchFamily="34" charset="0"/>
                <a:cs typeface="Times New Roman" panose="02020603050405020304" charset="0"/>
              </a:rPr>
              <a:t>, </a:t>
            </a:r>
            <a:r>
              <a:rPr lang="en-US" sz="2400" b="1" dirty="0" err="1">
                <a:latin typeface="Tw Cen MT" pitchFamily="34" charset="0"/>
                <a:cs typeface="Times New Roman" panose="02020603050405020304" charset="0"/>
              </a:rPr>
              <a:t>t</a:t>
            </a:r>
            <a:r>
              <a:rPr lang="en-US" sz="2000" b="1" dirty="0" err="1">
                <a:latin typeface="Tw Cen MT" pitchFamily="34" charset="0"/>
                <a:cs typeface="Times New Roman" panose="02020603050405020304" charset="0"/>
              </a:rPr>
              <a:t>ặ</a:t>
            </a:r>
            <a:r>
              <a:rPr lang="en-US" sz="2400" b="1" dirty="0" err="1">
                <a:latin typeface="Tw Cen MT" pitchFamily="34" charset="0"/>
                <a:cs typeface="Times New Roman" panose="02020603050405020304" charset="0"/>
              </a:rPr>
              <a:t>ng</a:t>
            </a:r>
            <a:r>
              <a:rPr lang="en-US" sz="2400" b="1" dirty="0">
                <a:latin typeface="Tw Cen MT" pitchFamily="3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w Cen MT" pitchFamily="34" charset="0"/>
                <a:cs typeface="Times New Roman" panose="02020603050405020304" charset="0"/>
              </a:rPr>
              <a:t>hoa</a:t>
            </a:r>
            <a:r>
              <a:rPr lang="en-US" sz="2400" b="1" dirty="0">
                <a:latin typeface="Tw Cen MT" pitchFamily="34" charset="0"/>
                <a:cs typeface="Times New Roman" panose="02020603050405020304" charset="0"/>
              </a:rPr>
              <a:t>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8721" y="6099970"/>
            <a:ext cx="12092777" cy="7078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4000" b="1" dirty="0">
                <a:latin typeface="Tw Cen MT" pitchFamily="34" charset="0"/>
                <a:cs typeface="Times New Roman" panose="02020603050405020304" charset="0"/>
              </a:rPr>
              <a:t>N</a:t>
            </a:r>
            <a:r>
              <a:rPr lang="en-US" sz="4000" b="1" dirty="0">
                <a:solidFill>
                  <a:srgbClr val="FF0000"/>
                </a:solidFill>
                <a:latin typeface="Tw Cen MT" pitchFamily="34" charset="0"/>
                <a:cs typeface="Times New Roman" panose="02020603050405020304" charset="0"/>
              </a:rPr>
              <a:t>a</a:t>
            </a:r>
            <a:r>
              <a:rPr lang="en-US" sz="4000" b="1" dirty="0">
                <a:latin typeface="Tw Cen MT" pitchFamily="34" charset="0"/>
                <a:cs typeface="Times New Roman" panose="02020603050405020304" charset="0"/>
              </a:rPr>
              <a:t>m</a:t>
            </a:r>
            <a:r>
              <a:rPr lang="en-US" sz="4000" b="1" dirty="0">
                <a:solidFill>
                  <a:srgbClr val="FF0000"/>
                </a:solidFill>
                <a:latin typeface="Tw Cen MT" pitchFamily="3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latin typeface="Tw Cen MT" pitchFamily="34" charset="0"/>
                <a:cs typeface="Times New Roman" panose="02020603050405020304" charset="0"/>
              </a:rPr>
              <a:t>v</a:t>
            </a:r>
            <a:r>
              <a:rPr lang="en-US" sz="4000" b="1" dirty="0" err="1">
                <a:solidFill>
                  <a:srgbClr val="FF0000"/>
                </a:solidFill>
                <a:latin typeface="Tw Cen MT" pitchFamily="34" charset="0"/>
                <a:cs typeface="Times New Roman" panose="02020603050405020304" charset="0"/>
              </a:rPr>
              <a:t>à</a:t>
            </a:r>
            <a:r>
              <a:rPr lang="en-US" sz="4000" b="1" dirty="0">
                <a:latin typeface="Tw Cen MT" pitchFamily="3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latin typeface="Tw Cen MT" pitchFamily="34" charset="0"/>
                <a:cs typeface="Times New Roman" panose="02020603050405020304" charset="0"/>
              </a:rPr>
              <a:t>H</a:t>
            </a:r>
            <a:r>
              <a:rPr lang="en-US" sz="4000" b="1" dirty="0" err="1">
                <a:solidFill>
                  <a:srgbClr val="FF0000"/>
                </a:solidFill>
                <a:latin typeface="Tw Cen MT" pitchFamily="34" charset="0"/>
                <a:cs typeface="Times New Roman" panose="02020603050405020304" charset="0"/>
              </a:rPr>
              <a:t>à</a:t>
            </a:r>
            <a:r>
              <a:rPr lang="en-US" sz="4000" b="1" dirty="0">
                <a:latin typeface="Tw Cen MT" pitchFamily="3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latin typeface="Tw Cen MT" pitchFamily="34" charset="0"/>
                <a:cs typeface="Times New Roman" panose="02020603050405020304" charset="0"/>
              </a:rPr>
              <a:t>c</a:t>
            </a:r>
            <a:r>
              <a:rPr lang="en-US" sz="4000" b="1" dirty="0" err="1">
                <a:solidFill>
                  <a:srgbClr val="FF0000"/>
                </a:solidFill>
                <a:latin typeface="Tw Cen MT" pitchFamily="34" charset="0"/>
                <a:cs typeface="Times New Roman" panose="02020603050405020304" charset="0"/>
              </a:rPr>
              <a:t>a</a:t>
            </a:r>
            <a:r>
              <a:rPr lang="en-US" sz="4000" b="1" dirty="0">
                <a:solidFill>
                  <a:srgbClr val="FF0000"/>
                </a:solidFill>
                <a:latin typeface="Tw Cen MT" pitchFamily="3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latin typeface="Tw Cen MT" pitchFamily="34" charset="0"/>
                <a:cs typeface="Times New Roman" panose="02020603050405020304" charset="0"/>
              </a:rPr>
              <a:t>h</a:t>
            </a:r>
            <a:r>
              <a:rPr lang="en-US" sz="4000" b="1" dirty="0" err="1">
                <a:solidFill>
                  <a:srgbClr val="FF0000"/>
                </a:solidFill>
                <a:latin typeface="Tw Cen MT" pitchFamily="34" charset="0"/>
                <a:cs typeface="Times New Roman" panose="02020603050405020304" charset="0"/>
              </a:rPr>
              <a:t>á</a:t>
            </a:r>
            <a:r>
              <a:rPr lang="en-US" sz="4000" b="1" dirty="0" err="1">
                <a:latin typeface="Tw Cen MT" pitchFamily="34" charset="0"/>
                <a:cs typeface="Times New Roman" panose="02020603050405020304" charset="0"/>
              </a:rPr>
              <a:t>t</a:t>
            </a:r>
            <a:r>
              <a:rPr lang="en-US" sz="4000" b="1" dirty="0">
                <a:latin typeface="Tw Cen MT" pitchFamily="34" charset="0"/>
                <a:cs typeface="Times New Roman" panose="02020603050405020304" charset="0"/>
              </a:rPr>
              <a:t>.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4444233" y="6688437"/>
            <a:ext cx="236027" cy="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5559157" y="6688440"/>
            <a:ext cx="236027" cy="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6247281" y="6715937"/>
            <a:ext cx="236027" cy="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6854581" y="6709769"/>
            <a:ext cx="236027" cy="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7528353" y="6715940"/>
            <a:ext cx="236027" cy="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3363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1" grpId="0"/>
      <p:bldP spid="21" grpId="0"/>
      <p:bldP spid="22" grpId="0" animBg="1"/>
      <p:bldP spid="23" grpId="0" animBg="1"/>
      <p:bldP spid="24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6"/>
          <p:cNvSpPr/>
          <p:nvPr/>
        </p:nvSpPr>
        <p:spPr>
          <a:xfrm>
            <a:off x="91754" y="1332515"/>
            <a:ext cx="1647201" cy="393031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</a:rPr>
              <a:t>     </a:t>
            </a:r>
            <a:r>
              <a:rPr lang="en-US" sz="2800" b="1" dirty="0" err="1">
                <a:solidFill>
                  <a:prstClr val="white"/>
                </a:solidFill>
              </a:rPr>
              <a:t>Đọc</a:t>
            </a:r>
            <a:endParaRPr lang="en-US" sz="2800" b="1" dirty="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72827" y="1332515"/>
            <a:ext cx="427367" cy="39303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  <a:latin typeface=".VnAvant" panose="020BE200000000000000" pitchFamily="34" charset="0"/>
              </a:rPr>
              <a:t>3</a:t>
            </a:r>
            <a:endParaRPr lang="en-US" sz="2800" b="1" dirty="0">
              <a:solidFill>
                <a:prstClr val="black"/>
              </a:solidFill>
              <a:latin typeface=".VnAvant" panose="020BE2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51687" y="1529030"/>
            <a:ext cx="2462463" cy="144655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Tw Cen MT" pitchFamily="34" charset="0"/>
                <a:cs typeface="Times New Roman" panose="02020603050405020304" charset="0"/>
              </a:rPr>
              <a:t>a</a:t>
            </a:r>
            <a:endParaRPr lang="en-US" sz="8800" b="1" dirty="0">
              <a:solidFill>
                <a:prstClr val="black"/>
              </a:solidFill>
              <a:latin typeface="Tw Cen MT" pitchFamily="34" charset="0"/>
              <a:cs typeface="Times New Roman" panose="02020603050405020304" charset="0"/>
            </a:endParaRPr>
          </a:p>
        </p:txBody>
      </p:sp>
      <p:sp>
        <p:nvSpPr>
          <p:cNvPr id="22" name="Rectangle: Rounded Corners 6"/>
          <p:cNvSpPr/>
          <p:nvPr/>
        </p:nvSpPr>
        <p:spPr>
          <a:xfrm>
            <a:off x="3" y="3349167"/>
            <a:ext cx="2341511" cy="516981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</a:rPr>
              <a:t>  </a:t>
            </a:r>
            <a:r>
              <a:rPr lang="en-US" sz="2800" b="1" dirty="0" err="1">
                <a:solidFill>
                  <a:prstClr val="white"/>
                </a:solidFill>
              </a:rPr>
              <a:t>Viết</a:t>
            </a:r>
            <a:r>
              <a:rPr lang="en-US" sz="2800" b="1" dirty="0">
                <a:solidFill>
                  <a:prstClr val="white"/>
                </a:solidFill>
              </a:rPr>
              <a:t> </a:t>
            </a:r>
            <a:r>
              <a:rPr lang="en-US" sz="2800" b="1" dirty="0" err="1">
                <a:solidFill>
                  <a:prstClr val="white"/>
                </a:solidFill>
              </a:rPr>
              <a:t>bảng</a:t>
            </a:r>
            <a:endParaRPr lang="en-US" sz="2800" b="1" dirty="0">
              <a:solidFill>
                <a:prstClr val="white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40744" y="3411142"/>
            <a:ext cx="460085" cy="39303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  <a:latin typeface=".VnAvant" panose="020BE200000000000000" pitchFamily="34" charset="0"/>
              </a:rPr>
              <a:t>4</a:t>
            </a:r>
            <a:endParaRPr lang="en-US" sz="2800" b="1" dirty="0">
              <a:solidFill>
                <a:prstClr val="black"/>
              </a:solidFill>
              <a:latin typeface=".VnAvant" panose="020BE200000000000000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0" y="189278"/>
            <a:ext cx="12145557" cy="5616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68576" tIns="34287" rIns="68576" bIns="34287">
            <a:spAutoFit/>
          </a:bodyPr>
          <a:lstStyle/>
          <a:p>
            <a:pPr algn="ctr" defTabSz="685750">
              <a:defRPr/>
            </a:pPr>
            <a:endParaRPr lang="en-US" sz="3200" b="1" dirty="0">
              <a:solidFill>
                <a:sysClr val="windowText" lastClr="000000"/>
              </a:solidFill>
              <a:latin typeface="Calibri Ligh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6050" t="12339" r="75236" b="17164"/>
          <a:stretch/>
        </p:blipFill>
        <p:spPr>
          <a:xfrm>
            <a:off x="3962402" y="3729788"/>
            <a:ext cx="3200401" cy="2536845"/>
          </a:xfrm>
          <a:prstGeom prst="rect">
            <a:avLst/>
          </a:prstGeom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6577237"/>
              </p:ext>
            </p:extLst>
          </p:nvPr>
        </p:nvGraphicFramePr>
        <p:xfrm>
          <a:off x="8382419" y="5069223"/>
          <a:ext cx="1296987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Packager Shell Object" showAsIcon="1" r:id="rId4" imgW="1296360" imgH="439560" progId="Package">
                  <p:embed/>
                </p:oleObj>
              </mc:Choice>
              <mc:Fallback>
                <p:oleObj name="Packager Shell Object" showAsIcon="1" r:id="rId4" imgW="1296360" imgH="43956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382419" y="5069223"/>
                        <a:ext cx="1296987" cy="439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2183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22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2743200" y="249934"/>
            <a:ext cx="6705600" cy="1886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121894" rIns="121894" bIns="121894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buClr>
                <a:srgbClr val="4472C4"/>
              </a:buClr>
              <a:buNone/>
              <a:defRPr/>
            </a:pPr>
            <a:r>
              <a:rPr lang="en-US" sz="139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139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7139869"/>
              </p:ext>
            </p:extLst>
          </p:nvPr>
        </p:nvGraphicFramePr>
        <p:xfrm>
          <a:off x="4838702" y="4821241"/>
          <a:ext cx="2257425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0" name="Packager Shell Object" showAsIcon="1" r:id="rId4" imgW="2257560" imgH="439560" progId="Package">
                  <p:embed/>
                </p:oleObj>
              </mc:Choice>
              <mc:Fallback>
                <p:oleObj name="Packager Shell Object" showAsIcon="1" r:id="rId4" imgW="2257560" imgH="43956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838702" y="4821241"/>
                        <a:ext cx="2257425" cy="439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Google Shape;461;p28"/>
          <p:cNvSpPr txBox="1"/>
          <p:nvPr/>
        </p:nvSpPr>
        <p:spPr>
          <a:xfrm>
            <a:off x="3601453" y="2690134"/>
            <a:ext cx="5350042" cy="1392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121894" rIns="121894" bIns="121894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buClr>
                <a:srgbClr val="4472C4"/>
              </a:buClr>
              <a:buNone/>
              <a:defRPr/>
            </a:pPr>
            <a:r>
              <a:rPr lang="en-US" sz="6600" b="1" kern="0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lang="en-US" sz="6600" b="1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kern="0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sz="6600" b="1" kern="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93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2593"/>
            <a:ext cx="12192000" cy="5616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68576" tIns="34287" rIns="68576" bIns="34287">
            <a:spAutoFit/>
          </a:bodyPr>
          <a:lstStyle/>
          <a:p>
            <a:pPr algn="ctr" defTabSz="685750">
              <a:defRPr/>
            </a:pPr>
            <a:r>
              <a:rPr lang="en-US" altLang="zh-CN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Tiết</a:t>
            </a:r>
            <a:r>
              <a:rPr lang="en-US" altLang="zh-CN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1 + 2. </a:t>
            </a:r>
            <a:r>
              <a:rPr lang="en-US" altLang="zh-CN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Bài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1:    </a:t>
            </a:r>
            <a:r>
              <a:rPr lang="en-US" sz="3200" b="1" kern="0" dirty="0">
                <a:solidFill>
                  <a:srgbClr val="FF0000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A  </a:t>
            </a:r>
            <a:r>
              <a:rPr lang="en-US" sz="3200" b="1" kern="0" dirty="0" err="1">
                <a:solidFill>
                  <a:srgbClr val="FF0000"/>
                </a:solidFill>
                <a:latin typeface="Tw Cen MT" pitchFamily="34" charset="0"/>
                <a:ea typeface="微软雅黑"/>
                <a:cs typeface="Times New Roman" panose="02020603050405020304" charset="0"/>
              </a:rPr>
              <a:t>a</a:t>
            </a:r>
            <a:endParaRPr lang="en-US" sz="2400" b="1" u="sng" kern="0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38"/>
          <a:stretch/>
        </p:blipFill>
        <p:spPr bwMode="auto">
          <a:xfrm>
            <a:off x="5959642" y="1371342"/>
            <a:ext cx="6152147" cy="4732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22"/>
          <a:stretch/>
        </p:blipFill>
        <p:spPr bwMode="auto">
          <a:xfrm>
            <a:off x="26949" y="1312948"/>
            <a:ext cx="5791200" cy="4970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: Rounded Corners 6"/>
          <p:cNvSpPr/>
          <p:nvPr/>
        </p:nvSpPr>
        <p:spPr>
          <a:xfrm>
            <a:off x="26949" y="1312947"/>
            <a:ext cx="1416840" cy="50981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</a:rPr>
              <a:t>      </a:t>
            </a:r>
            <a:r>
              <a:rPr lang="en-US" sz="2400" b="1" dirty="0" err="1">
                <a:solidFill>
                  <a:prstClr val="white"/>
                </a:solidFill>
              </a:rPr>
              <a:t>Đọc</a:t>
            </a: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206299" y="1371342"/>
            <a:ext cx="427367" cy="39303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  <a:latin typeface=".VnAvant" panose="020BE200000000000000" pitchFamily="34" charset="0"/>
              </a:rPr>
              <a:t>6</a:t>
            </a:r>
            <a:endParaRPr lang="en-US" sz="2800" b="1" dirty="0">
              <a:solidFill>
                <a:prstClr val="black"/>
              </a:solidFill>
              <a:latin typeface=".VnAvant" panose="020BE2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519" y="6358501"/>
            <a:ext cx="5692059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Nam </a:t>
            </a:r>
            <a:r>
              <a:rPr lang="en-US" sz="2400" b="1" dirty="0" err="1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và</a:t>
            </a:r>
            <a:r>
              <a:rPr lang="en-US" sz="2400" b="1" dirty="0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các</a:t>
            </a:r>
            <a:r>
              <a:rPr lang="en-US" sz="2400" b="1" dirty="0" smtClean="0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b</a:t>
            </a:r>
            <a:r>
              <a:rPr lang="en-US" sz="2000" b="1" dirty="0" err="1" smtClean="0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ạ</a:t>
            </a:r>
            <a:r>
              <a:rPr lang="en-US" sz="2400" b="1" dirty="0" err="1" smtClean="0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n</a:t>
            </a:r>
            <a:r>
              <a:rPr lang="en-US" sz="2400" b="1" dirty="0" smtClean="0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đang</a:t>
            </a:r>
            <a:r>
              <a:rPr lang="en-US" sz="2400" b="1" dirty="0" smtClean="0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ch</a:t>
            </a:r>
            <a:r>
              <a:rPr lang="en-US" sz="2000" b="1" dirty="0" err="1" smtClean="0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ơ</a:t>
            </a:r>
            <a:r>
              <a:rPr lang="en-US" sz="2400" b="1" dirty="0" err="1" smtClean="0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i</a:t>
            </a:r>
            <a:r>
              <a:rPr lang="en-US" sz="2400" b="1" dirty="0" smtClean="0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trò</a:t>
            </a:r>
            <a:r>
              <a:rPr lang="en-US" sz="2400" b="1" dirty="0" smtClean="0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ch</a:t>
            </a:r>
            <a:r>
              <a:rPr lang="en-US" sz="2000" b="1" dirty="0" err="1" smtClean="0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ơ</a:t>
            </a:r>
            <a:r>
              <a:rPr lang="en-US" sz="2400" b="1" dirty="0" err="1" smtClean="0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i</a:t>
            </a:r>
            <a:r>
              <a:rPr lang="en-US" sz="2400" b="1" dirty="0" smtClean="0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gì</a:t>
            </a:r>
            <a:r>
              <a:rPr lang="en-US" sz="2400" b="1" dirty="0" smtClean="0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?</a:t>
            </a:r>
            <a:endParaRPr lang="en-US" sz="2400" b="1" dirty="0">
              <a:solidFill>
                <a:prstClr val="black"/>
              </a:solidFill>
              <a:latin typeface="Tw Cen MT" pitchFamily="34" charset="0"/>
              <a:cs typeface="Times New Roman" panose="0202060305040502030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518" y="6358500"/>
            <a:ext cx="5692059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Nam </a:t>
            </a:r>
            <a:r>
              <a:rPr lang="en-US" sz="2400" b="1" dirty="0" err="1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và</a:t>
            </a:r>
            <a:r>
              <a:rPr lang="en-US" sz="2400" b="1" dirty="0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các</a:t>
            </a:r>
            <a:r>
              <a:rPr lang="en-US" sz="2400" b="1" dirty="0" smtClean="0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b</a:t>
            </a:r>
            <a:r>
              <a:rPr lang="en-US" sz="2000" b="1" dirty="0" err="1" smtClean="0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ạ</a:t>
            </a:r>
            <a:r>
              <a:rPr lang="en-US" sz="2400" b="1" dirty="0" err="1" smtClean="0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n</a:t>
            </a:r>
            <a:r>
              <a:rPr lang="en-US" sz="2400" b="1" dirty="0" smtClean="0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đang</a:t>
            </a:r>
            <a:r>
              <a:rPr lang="en-US" sz="2400" b="1" dirty="0" smtClean="0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ch</a:t>
            </a:r>
            <a:r>
              <a:rPr lang="en-US" sz="2000" b="1" dirty="0" err="1" smtClean="0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ơ</a:t>
            </a:r>
            <a:r>
              <a:rPr lang="en-US" sz="2400" b="1" dirty="0" err="1" smtClean="0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i</a:t>
            </a:r>
            <a:r>
              <a:rPr lang="en-US" sz="2400" b="1" dirty="0" smtClean="0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th</a:t>
            </a:r>
            <a:r>
              <a:rPr lang="en-US" sz="2000" b="1" dirty="0" err="1" smtClean="0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ả</a:t>
            </a:r>
            <a:r>
              <a:rPr lang="en-US" sz="2400" b="1" dirty="0" smtClean="0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di</a:t>
            </a:r>
            <a:r>
              <a:rPr lang="en-US" sz="2000" b="1" dirty="0" err="1" smtClean="0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ề</a:t>
            </a:r>
            <a:r>
              <a:rPr lang="en-US" sz="2400" b="1" dirty="0" err="1" smtClean="0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u</a:t>
            </a:r>
            <a:r>
              <a:rPr lang="en-US" sz="2400" b="1" dirty="0" smtClean="0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.</a:t>
            </a:r>
            <a:endParaRPr lang="en-US" sz="2400" b="1" dirty="0">
              <a:solidFill>
                <a:prstClr val="black"/>
              </a:solidFill>
              <a:latin typeface="Tw Cen MT" pitchFamily="34" charset="0"/>
              <a:cs typeface="Times New Roman" panose="0202060305040502030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835" y="6386612"/>
            <a:ext cx="5755423" cy="40010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Hai</a:t>
            </a:r>
            <a:r>
              <a:rPr lang="en-US" sz="2000" b="1" dirty="0" smtClean="0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b</a:t>
            </a:r>
            <a:r>
              <a:rPr lang="en-US" sz="1800" b="1" dirty="0" err="1" smtClean="0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ạ</a:t>
            </a:r>
            <a:r>
              <a:rPr lang="en-US" sz="2000" b="1" dirty="0" err="1" smtClean="0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n</a:t>
            </a:r>
            <a:r>
              <a:rPr lang="en-US" sz="2000" b="1" dirty="0" smtClean="0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và</a:t>
            </a:r>
            <a:r>
              <a:rPr lang="en-US" sz="2000" b="1" dirty="0" smtClean="0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 Nam </a:t>
            </a:r>
            <a:r>
              <a:rPr lang="en-US" sz="2000" b="1" dirty="0" err="1" smtClean="0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có</a:t>
            </a:r>
            <a:r>
              <a:rPr lang="en-US" sz="2000" b="1" dirty="0" smtClean="0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vui</a:t>
            </a:r>
            <a:r>
              <a:rPr lang="en-US" sz="2000" b="1" dirty="0" smtClean="0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không</a:t>
            </a:r>
            <a:r>
              <a:rPr lang="en-US" sz="2000" b="1" dirty="0" smtClean="0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? </a:t>
            </a:r>
            <a:r>
              <a:rPr lang="en-US" sz="2000" b="1" dirty="0" err="1" smtClean="0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Vì</a:t>
            </a:r>
            <a:r>
              <a:rPr lang="en-US" sz="2000" b="1" dirty="0" smtClean="0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sao</a:t>
            </a:r>
            <a:r>
              <a:rPr lang="en-US" sz="2000" b="1" dirty="0" smtClean="0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em</a:t>
            </a:r>
            <a:r>
              <a:rPr lang="en-US" sz="2000" b="1" dirty="0" smtClean="0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bi</a:t>
            </a:r>
            <a:r>
              <a:rPr lang="en-US" sz="1800" b="1" dirty="0" err="1" smtClean="0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ế</a:t>
            </a:r>
            <a:r>
              <a:rPr lang="en-US" sz="2000" b="1" dirty="0" err="1" smtClean="0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t</a:t>
            </a:r>
            <a:r>
              <a:rPr lang="en-US" sz="2000" b="1" dirty="0" smtClean="0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?</a:t>
            </a:r>
            <a:endParaRPr lang="en-US" sz="2000" b="1" dirty="0">
              <a:solidFill>
                <a:prstClr val="black"/>
              </a:solidFill>
              <a:latin typeface="Tw Cen MT" pitchFamily="34" charset="0"/>
              <a:cs typeface="Times New Roman" panose="0202060305040502030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949" y="6074803"/>
            <a:ext cx="5791199" cy="67710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/>
              <a:t>Nam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các</a:t>
            </a:r>
            <a:r>
              <a:rPr lang="en-US" b="1" dirty="0"/>
              <a:t> </a:t>
            </a:r>
            <a:r>
              <a:rPr lang="en-US" b="1" dirty="0" err="1"/>
              <a:t>bạn</a:t>
            </a:r>
            <a:r>
              <a:rPr lang="en-US" b="1" dirty="0"/>
              <a:t> </a:t>
            </a:r>
            <a:r>
              <a:rPr lang="en-US" b="1" dirty="0" err="1" smtClean="0"/>
              <a:t>chơi</a:t>
            </a:r>
            <a:r>
              <a:rPr lang="en-US" b="1" dirty="0" smtClean="0"/>
              <a:t> </a:t>
            </a:r>
            <a:r>
              <a:rPr lang="en-US" b="1" dirty="0" err="1" smtClean="0"/>
              <a:t>thả</a:t>
            </a:r>
            <a:r>
              <a:rPr lang="en-US" b="1" dirty="0" smtClean="0"/>
              <a:t> </a:t>
            </a:r>
            <a:r>
              <a:rPr lang="en-US" b="1" dirty="0" err="1" smtClean="0"/>
              <a:t>diều</a:t>
            </a:r>
            <a:r>
              <a:rPr lang="en-US" b="1" dirty="0" smtClean="0"/>
              <a:t> </a:t>
            </a:r>
            <a:r>
              <a:rPr lang="en-US" b="1" dirty="0" err="1" smtClean="0"/>
              <a:t>rất</a:t>
            </a:r>
            <a:r>
              <a:rPr lang="en-US" b="1" dirty="0" smtClean="0"/>
              <a:t> </a:t>
            </a:r>
            <a:r>
              <a:rPr lang="en-US" b="1" dirty="0" err="1"/>
              <a:t>vui</a:t>
            </a:r>
            <a:r>
              <a:rPr lang="en-US" b="1" dirty="0"/>
              <a:t>. </a:t>
            </a:r>
            <a:r>
              <a:rPr lang="en-US" b="1" dirty="0" err="1"/>
              <a:t>Các</a:t>
            </a:r>
            <a:r>
              <a:rPr lang="en-US" b="1" dirty="0"/>
              <a:t> </a:t>
            </a:r>
            <a:r>
              <a:rPr lang="en-US" b="1" dirty="0" err="1"/>
              <a:t>bạn</a:t>
            </a:r>
            <a:r>
              <a:rPr lang="en-US" b="1" dirty="0"/>
              <a:t> </a:t>
            </a:r>
            <a:r>
              <a:rPr lang="en-US" b="1" dirty="0" err="1"/>
              <a:t>thích</a:t>
            </a:r>
            <a:r>
              <a:rPr lang="en-US" b="1" dirty="0"/>
              <a:t> </a:t>
            </a:r>
            <a:r>
              <a:rPr lang="en-US" b="1" dirty="0" err="1"/>
              <a:t>thú</a:t>
            </a:r>
            <a:r>
              <a:rPr lang="en-US" b="1" dirty="0"/>
              <a:t> reo to “a”  </a:t>
            </a:r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thấy</a:t>
            </a:r>
            <a:r>
              <a:rPr lang="en-US" b="1" dirty="0"/>
              <a:t> </a:t>
            </a:r>
            <a:r>
              <a:rPr lang="en-US" b="1" dirty="0" err="1"/>
              <a:t>diều</a:t>
            </a:r>
            <a:r>
              <a:rPr lang="en-US" b="1" dirty="0"/>
              <a:t> </a:t>
            </a:r>
            <a:r>
              <a:rPr lang="en-US" b="1" dirty="0" err="1"/>
              <a:t>của</a:t>
            </a:r>
            <a:r>
              <a:rPr lang="en-US" b="1" dirty="0"/>
              <a:t> Nam bay </a:t>
            </a:r>
            <a:r>
              <a:rPr lang="en-US" b="1" dirty="0" err="1"/>
              <a:t>lên</a:t>
            </a:r>
            <a:r>
              <a:rPr lang="en-US" b="1" dirty="0"/>
              <a:t> </a:t>
            </a:r>
            <a:r>
              <a:rPr lang="en-US" b="1" dirty="0" err="1"/>
              <a:t>cao</a:t>
            </a:r>
            <a:r>
              <a:rPr lang="en-US" b="1" dirty="0" smtClean="0"/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6090889" y="6180892"/>
            <a:ext cx="6020899" cy="38472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bố</a:t>
            </a:r>
            <a:r>
              <a:rPr lang="en-US" dirty="0"/>
              <a:t> con </a:t>
            </a:r>
            <a:r>
              <a:rPr lang="en-US" dirty="0" err="1"/>
              <a:t>đang</a:t>
            </a:r>
            <a:r>
              <a:rPr lang="en-US" dirty="0"/>
              <a:t> </a:t>
            </a:r>
            <a:r>
              <a:rPr lang="en-US" dirty="0" err="1"/>
              <a:t>vui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ở </a:t>
            </a:r>
            <a:r>
              <a:rPr lang="en-US" dirty="0" err="1" smtClean="0"/>
              <a:t>đâu</a:t>
            </a:r>
            <a:r>
              <a:rPr lang="en-US" dirty="0" smtClean="0"/>
              <a:t>? 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6096000" y="6180891"/>
            <a:ext cx="6020899" cy="38472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bố</a:t>
            </a:r>
            <a:r>
              <a:rPr lang="en-US" dirty="0"/>
              <a:t> con </a:t>
            </a:r>
            <a:r>
              <a:rPr lang="en-US" dirty="0" err="1"/>
              <a:t>đang</a:t>
            </a:r>
            <a:r>
              <a:rPr lang="en-US" dirty="0"/>
              <a:t> </a:t>
            </a:r>
            <a:r>
              <a:rPr lang="en-US" dirty="0" err="1"/>
              <a:t>vui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ở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công</a:t>
            </a:r>
            <a:r>
              <a:rPr lang="en-US" dirty="0" smtClean="0"/>
              <a:t> </a:t>
            </a:r>
            <a:r>
              <a:rPr lang="en-US" dirty="0" err="1" smtClean="0"/>
              <a:t>viên</a:t>
            </a:r>
            <a:r>
              <a:rPr lang="en-US" dirty="0" smtClean="0"/>
              <a:t> </a:t>
            </a:r>
            <a:r>
              <a:rPr lang="en-US" dirty="0" err="1" smtClean="0"/>
              <a:t>nước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6096000" y="6180892"/>
            <a:ext cx="6020899" cy="38472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bố</a:t>
            </a:r>
            <a:r>
              <a:rPr lang="en-US" dirty="0"/>
              <a:t> con </a:t>
            </a:r>
            <a:r>
              <a:rPr lang="en-US" dirty="0" err="1"/>
              <a:t>đang</a:t>
            </a:r>
            <a:r>
              <a:rPr lang="en-US" dirty="0"/>
              <a:t> </a:t>
            </a:r>
            <a:r>
              <a:rPr lang="en-US" dirty="0" err="1"/>
              <a:t>vui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ở </a:t>
            </a:r>
            <a:r>
              <a:rPr lang="en-US" dirty="0" err="1" smtClean="0"/>
              <a:t>đâu</a:t>
            </a:r>
            <a:r>
              <a:rPr lang="en-US" dirty="0" smtClean="0"/>
              <a:t>?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090889" y="6194251"/>
            <a:ext cx="6010849" cy="38472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vui</a:t>
            </a:r>
            <a:r>
              <a:rPr lang="en-US" dirty="0"/>
              <a:t> </a:t>
            </a:r>
            <a:r>
              <a:rPr lang="en-US" dirty="0" err="1"/>
              <a:t>thích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?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5928439" y="5888504"/>
            <a:ext cx="6173299" cy="96949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err="1"/>
              <a:t>Bạn</a:t>
            </a:r>
            <a:r>
              <a:rPr lang="en-US" b="1" dirty="0"/>
              <a:t> </a:t>
            </a:r>
            <a:r>
              <a:rPr lang="en-US" b="1" dirty="0" err="1"/>
              <a:t>nhỏ</a:t>
            </a:r>
            <a:r>
              <a:rPr lang="en-US" b="1" dirty="0"/>
              <a:t> </a:t>
            </a:r>
            <a:r>
              <a:rPr lang="en-US" b="1" dirty="0" err="1"/>
              <a:t>rất</a:t>
            </a:r>
            <a:r>
              <a:rPr lang="en-US" b="1" dirty="0"/>
              <a:t> </a:t>
            </a:r>
            <a:r>
              <a:rPr lang="en-US" b="1" dirty="0" err="1"/>
              <a:t>vui</a:t>
            </a:r>
            <a:r>
              <a:rPr lang="en-US" b="1" dirty="0"/>
              <a:t> </a:t>
            </a:r>
            <a:r>
              <a:rPr lang="en-US" b="1" dirty="0" err="1"/>
              <a:t>thích</a:t>
            </a:r>
            <a:r>
              <a:rPr lang="en-US" b="1" dirty="0"/>
              <a:t> </a:t>
            </a:r>
            <a:r>
              <a:rPr lang="en-US" b="1" dirty="0" err="1"/>
              <a:t>vì</a:t>
            </a:r>
            <a:r>
              <a:rPr lang="en-US" b="1" dirty="0"/>
              <a:t> </a:t>
            </a:r>
            <a:r>
              <a:rPr lang="en-US" b="1" dirty="0" err="1"/>
              <a:t>bạn</a:t>
            </a:r>
            <a:r>
              <a:rPr lang="en-US" b="1" dirty="0"/>
              <a:t> </a:t>
            </a:r>
            <a:r>
              <a:rPr lang="en-US" b="1" dirty="0" err="1"/>
              <a:t>được</a:t>
            </a:r>
            <a:r>
              <a:rPr lang="en-US" b="1" dirty="0"/>
              <a:t> </a:t>
            </a:r>
            <a:r>
              <a:rPr lang="en-US" b="1" dirty="0" err="1"/>
              <a:t>cùng</a:t>
            </a:r>
            <a:r>
              <a:rPr lang="en-US" b="1" dirty="0"/>
              <a:t> </a:t>
            </a:r>
            <a:r>
              <a:rPr lang="en-US" b="1" dirty="0" err="1"/>
              <a:t>bố</a:t>
            </a:r>
            <a:r>
              <a:rPr lang="en-US" b="1" dirty="0"/>
              <a:t> </a:t>
            </a:r>
            <a:r>
              <a:rPr lang="en-US" b="1" dirty="0" err="1"/>
              <a:t>ngồi</a:t>
            </a:r>
            <a:r>
              <a:rPr lang="en-US" b="1" dirty="0"/>
              <a:t> </a:t>
            </a:r>
            <a:r>
              <a:rPr lang="en-US" b="1" dirty="0" err="1"/>
              <a:t>trên</a:t>
            </a:r>
            <a:r>
              <a:rPr lang="en-US" b="1" dirty="0"/>
              <a:t> </a:t>
            </a:r>
            <a:r>
              <a:rPr lang="en-US" b="1" dirty="0" err="1"/>
              <a:t>chiếc</a:t>
            </a:r>
            <a:r>
              <a:rPr lang="en-US" b="1" dirty="0"/>
              <a:t> </a:t>
            </a:r>
            <a:r>
              <a:rPr lang="en-US" b="1" dirty="0" err="1"/>
              <a:t>phao</a:t>
            </a:r>
            <a:r>
              <a:rPr lang="en-US" b="1" dirty="0"/>
              <a:t> </a:t>
            </a:r>
            <a:r>
              <a:rPr lang="en-US" b="1" dirty="0" err="1"/>
              <a:t>trượt</a:t>
            </a:r>
            <a:r>
              <a:rPr lang="en-US" b="1" dirty="0"/>
              <a:t> </a:t>
            </a:r>
            <a:r>
              <a:rPr lang="en-US" b="1" dirty="0" err="1"/>
              <a:t>tới</a:t>
            </a:r>
            <a:r>
              <a:rPr lang="en-US" b="1" dirty="0"/>
              <a:t> </a:t>
            </a:r>
            <a:r>
              <a:rPr lang="en-US" b="1" dirty="0" err="1"/>
              <a:t>điểm</a:t>
            </a:r>
            <a:r>
              <a:rPr lang="en-US" b="1" dirty="0"/>
              <a:t> </a:t>
            </a:r>
            <a:r>
              <a:rPr lang="en-US" b="1" dirty="0" err="1"/>
              <a:t>cuối</a:t>
            </a:r>
            <a:r>
              <a:rPr lang="en-US" b="1" dirty="0"/>
              <a:t> </a:t>
            </a:r>
            <a:r>
              <a:rPr lang="en-US" b="1" dirty="0" err="1"/>
              <a:t>của</a:t>
            </a:r>
            <a:r>
              <a:rPr lang="en-US" b="1" dirty="0"/>
              <a:t> </a:t>
            </a:r>
            <a:r>
              <a:rPr lang="en-US" b="1" dirty="0" err="1"/>
              <a:t>cầu</a:t>
            </a:r>
            <a:r>
              <a:rPr lang="en-US" b="1" dirty="0"/>
              <a:t> </a:t>
            </a:r>
            <a:r>
              <a:rPr lang="en-US" b="1" dirty="0" err="1"/>
              <a:t>trượt</a:t>
            </a:r>
            <a:r>
              <a:rPr lang="en-US" b="1" dirty="0"/>
              <a:t>, </a:t>
            </a:r>
            <a:r>
              <a:rPr lang="en-US" b="1" dirty="0" err="1"/>
              <a:t>nước</a:t>
            </a:r>
            <a:r>
              <a:rPr lang="en-US" b="1" dirty="0"/>
              <a:t> </a:t>
            </a:r>
            <a:r>
              <a:rPr lang="en-US" b="1" dirty="0" err="1"/>
              <a:t>bắn</a:t>
            </a:r>
            <a:r>
              <a:rPr lang="en-US" b="1" dirty="0"/>
              <a:t> </a:t>
            </a:r>
            <a:r>
              <a:rPr lang="en-US" b="1" dirty="0" err="1"/>
              <a:t>lên</a:t>
            </a:r>
            <a:r>
              <a:rPr lang="en-US" b="1" dirty="0"/>
              <a:t> </a:t>
            </a:r>
            <a:r>
              <a:rPr lang="en-US" b="1" dirty="0" err="1"/>
              <a:t>tung</a:t>
            </a:r>
            <a:r>
              <a:rPr lang="en-US" b="1" dirty="0"/>
              <a:t> </a:t>
            </a:r>
            <a:r>
              <a:rPr lang="en-US" b="1" dirty="0" err="1"/>
              <a:t>tóe</a:t>
            </a:r>
            <a:r>
              <a:rPr lang="en-US" b="1" dirty="0"/>
              <a:t> </a:t>
            </a:r>
            <a:r>
              <a:rPr lang="en-US" b="1" dirty="0" err="1"/>
              <a:t>rất</a:t>
            </a:r>
            <a:r>
              <a:rPr lang="en-US" b="1" dirty="0"/>
              <a:t> </a:t>
            </a:r>
            <a:r>
              <a:rPr lang="en-US" b="1" dirty="0" err="1"/>
              <a:t>thú</a:t>
            </a:r>
            <a:r>
              <a:rPr lang="en-US" b="1" dirty="0"/>
              <a:t> </a:t>
            </a:r>
            <a:r>
              <a:rPr lang="en-US" b="1" dirty="0" err="1"/>
              <a:t>vị</a:t>
            </a:r>
            <a:r>
              <a:rPr lang="en-US" b="1" dirty="0"/>
              <a:t>, </a:t>
            </a:r>
            <a:r>
              <a:rPr lang="en-US" b="1" dirty="0" err="1"/>
              <a:t>bạn</a:t>
            </a:r>
            <a:r>
              <a:rPr lang="en-US" b="1" dirty="0"/>
              <a:t> </a:t>
            </a:r>
            <a:r>
              <a:rPr lang="en-US" b="1" dirty="0" err="1"/>
              <a:t>nhỏ</a:t>
            </a:r>
            <a:r>
              <a:rPr lang="en-US" b="1" dirty="0"/>
              <a:t>  reo </a:t>
            </a:r>
            <a:r>
              <a:rPr lang="en-US" b="1" dirty="0" err="1"/>
              <a:t>to“a</a:t>
            </a:r>
            <a:r>
              <a:rPr lang="en-US" b="1" dirty="0"/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1025959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20" grpId="0" animBg="1"/>
      <p:bldP spid="2" grpId="0" animBg="1"/>
      <p:bldP spid="3" grpId="0" animBg="1"/>
      <p:bldP spid="21" grpId="0" animBg="1"/>
      <p:bldP spid="22" grpId="0" animBg="1"/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2593"/>
            <a:ext cx="12192000" cy="5616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68576" tIns="34287" rIns="68576" bIns="34287">
            <a:spAutoFit/>
          </a:bodyPr>
          <a:lstStyle/>
          <a:p>
            <a:pPr lvl="0" algn="ctr"/>
            <a:r>
              <a:rPr lang="en-US" altLang="zh-CN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Tiết</a:t>
            </a:r>
            <a:r>
              <a:rPr lang="en-US" altLang="zh-CN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1 + 2. </a:t>
            </a:r>
            <a:r>
              <a:rPr lang="en-US" altLang="zh-CN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Bài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1:    </a:t>
            </a:r>
            <a:r>
              <a:rPr lang="en-US" sz="3200" b="1" kern="0" dirty="0">
                <a:solidFill>
                  <a:srgbClr val="FF0000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A  </a:t>
            </a:r>
            <a:r>
              <a:rPr lang="en-US" sz="3200" b="1" kern="0" dirty="0" err="1">
                <a:solidFill>
                  <a:srgbClr val="FF0000"/>
                </a:solidFill>
                <a:latin typeface="Tw Cen MT" pitchFamily="34" charset="0"/>
                <a:ea typeface="微软雅黑"/>
                <a:cs typeface="Times New Roman" panose="02020603050405020304" charset="0"/>
              </a:rPr>
              <a:t>a</a:t>
            </a:r>
            <a:endParaRPr lang="en-US" sz="3200" b="1" dirty="0">
              <a:solidFill>
                <a:sysClr val="windowText" lastClr="000000"/>
              </a:solidFill>
              <a:latin typeface="Calibri Light"/>
            </a:endParaRPr>
          </a:p>
        </p:txBody>
      </p:sp>
      <p:sp>
        <p:nvSpPr>
          <p:cNvPr id="13" name="Rectangle: Rounded Corners 6"/>
          <p:cNvSpPr/>
          <p:nvPr/>
        </p:nvSpPr>
        <p:spPr>
          <a:xfrm>
            <a:off x="24064" y="1359029"/>
            <a:ext cx="2967789" cy="50981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</a:rPr>
              <a:t>      </a:t>
            </a:r>
            <a:r>
              <a:rPr lang="en-US" sz="2400" b="1" dirty="0" err="1" smtClean="0">
                <a:solidFill>
                  <a:prstClr val="white"/>
                </a:solidFill>
              </a:rPr>
              <a:t>Nói</a:t>
            </a:r>
            <a:r>
              <a:rPr lang="en-US" sz="2400" b="1" dirty="0" smtClean="0">
                <a:solidFill>
                  <a:prstClr val="white"/>
                </a:solidFill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</a:rPr>
              <a:t>theo</a:t>
            </a:r>
            <a:r>
              <a:rPr lang="en-US" sz="2400" b="1" dirty="0" smtClean="0">
                <a:solidFill>
                  <a:prstClr val="white"/>
                </a:solidFill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</a:rPr>
              <a:t>tranh</a:t>
            </a: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36359" y="1379620"/>
            <a:ext cx="521368" cy="50981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sz="2400" b="1" dirty="0" smtClean="0">
                <a:solidFill>
                  <a:prstClr val="black"/>
                </a:solidFill>
                <a:latin typeface=".VnAvant" panose="020BE200000000000000" pitchFamily="34" charset="0"/>
              </a:rPr>
              <a:t>7    </a:t>
            </a:r>
            <a:endParaRPr lang="en-US" sz="2400" b="1" dirty="0">
              <a:solidFill>
                <a:prstClr val="black"/>
              </a:solidFill>
              <a:latin typeface=".VnAvant" panose="020BE200000000000000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24270" y="1243105"/>
            <a:ext cx="2565945" cy="646331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3600" dirty="0" err="1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Chào</a:t>
            </a:r>
            <a:r>
              <a:rPr lang="en-US" sz="3600" dirty="0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h</a:t>
            </a:r>
            <a:r>
              <a:rPr lang="en-US" sz="2800" dirty="0" err="1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ỏ</a:t>
            </a:r>
            <a:r>
              <a:rPr lang="en-US" sz="3600" dirty="0" err="1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i</a:t>
            </a:r>
            <a:endParaRPr lang="en-US" sz="3600" dirty="0">
              <a:solidFill>
                <a:prstClr val="black"/>
              </a:solidFill>
              <a:latin typeface="Tw Cen MT" pitchFamily="34" charset="0"/>
              <a:cs typeface="Times New Roman" panose="0202060305040502030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r="4657"/>
          <a:stretch/>
        </p:blipFill>
        <p:spPr>
          <a:xfrm>
            <a:off x="6198888" y="1760560"/>
            <a:ext cx="5848733" cy="4355432"/>
          </a:xfrm>
          <a:prstGeom prst="rect">
            <a:avLst/>
          </a:prstGeom>
        </p:spPr>
      </p:pic>
      <p:sp>
        <p:nvSpPr>
          <p:cNvPr id="10" name="Content Placeholder 9"/>
          <p:cNvSpPr txBox="1">
            <a:spLocks/>
          </p:cNvSpPr>
          <p:nvPr/>
        </p:nvSpPr>
        <p:spPr>
          <a:xfrm>
            <a:off x="273840" y="6173035"/>
            <a:ext cx="5582652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b="1" dirty="0" err="1" smtClean="0"/>
              <a:t>Tranh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vẽ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cảnh</a:t>
            </a:r>
            <a:r>
              <a:rPr lang="en-US" sz="2000" b="1" dirty="0" smtClean="0"/>
              <a:t> ở </a:t>
            </a:r>
            <a:r>
              <a:rPr lang="en-US" sz="2000" b="1" dirty="0" err="1" smtClean="0"/>
              <a:t>đâu</a:t>
            </a:r>
            <a:r>
              <a:rPr lang="en-US" sz="2000" b="1" dirty="0" smtClean="0"/>
              <a:t>?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889436"/>
            <a:ext cx="5724525" cy="414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ontent Placeholder 9"/>
          <p:cNvSpPr txBox="1">
            <a:spLocks/>
          </p:cNvSpPr>
          <p:nvPr/>
        </p:nvSpPr>
        <p:spPr>
          <a:xfrm>
            <a:off x="1228345" y="6173035"/>
            <a:ext cx="3673642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b="1" dirty="0" err="1" smtClean="0"/>
              <a:t>Tranh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vẽ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cảnh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trường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học</a:t>
            </a:r>
            <a:r>
              <a:rPr lang="en-US" sz="2000" b="1" dirty="0" smtClean="0"/>
              <a:t>.</a:t>
            </a:r>
          </a:p>
        </p:txBody>
      </p:sp>
      <p:sp>
        <p:nvSpPr>
          <p:cNvPr id="17" name="Content Placeholder 9"/>
          <p:cNvSpPr txBox="1">
            <a:spLocks/>
          </p:cNvSpPr>
          <p:nvPr/>
        </p:nvSpPr>
        <p:spPr>
          <a:xfrm>
            <a:off x="739061" y="6194721"/>
            <a:ext cx="465221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b="1" dirty="0" err="1" smtClean="0"/>
              <a:t>Những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người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trong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tranh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đang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làm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gì</a:t>
            </a:r>
            <a:r>
              <a:rPr lang="en-US" sz="2000" b="1" dirty="0" smtClean="0"/>
              <a:t>?</a:t>
            </a:r>
          </a:p>
        </p:txBody>
      </p:sp>
      <p:sp>
        <p:nvSpPr>
          <p:cNvPr id="18" name="Content Placeholder 9"/>
          <p:cNvSpPr txBox="1">
            <a:spLocks/>
          </p:cNvSpPr>
          <p:nvPr/>
        </p:nvSpPr>
        <p:spPr>
          <a:xfrm>
            <a:off x="232609" y="6222421"/>
            <a:ext cx="5863391" cy="3416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b="1" dirty="0" err="1" smtClean="0"/>
              <a:t>Bố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chở</a:t>
            </a:r>
            <a:r>
              <a:rPr lang="en-US" sz="1600" b="1" dirty="0" smtClean="0"/>
              <a:t> Nam </a:t>
            </a:r>
            <a:r>
              <a:rPr lang="en-US" sz="1600" b="1" dirty="0" err="1" smtClean="0"/>
              <a:t>đến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trường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học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và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bố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đang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chuẩn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bị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rời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khỏi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trường</a:t>
            </a:r>
            <a:r>
              <a:rPr lang="en-US" sz="1800" b="1" dirty="0" smtClean="0"/>
              <a:t>.</a:t>
            </a:r>
          </a:p>
        </p:txBody>
      </p:sp>
      <p:sp>
        <p:nvSpPr>
          <p:cNvPr id="19" name="Content Placeholder 9"/>
          <p:cNvSpPr txBox="1">
            <a:spLocks/>
          </p:cNvSpPr>
          <p:nvPr/>
        </p:nvSpPr>
        <p:spPr>
          <a:xfrm>
            <a:off x="258922" y="6208571"/>
            <a:ext cx="5863391" cy="3416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b="1" dirty="0" smtClean="0"/>
              <a:t>Theo </a:t>
            </a:r>
            <a:r>
              <a:rPr lang="en-US" sz="1800" b="1" dirty="0" err="1" smtClean="0"/>
              <a:t>em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khi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vào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lớp</a:t>
            </a:r>
            <a:r>
              <a:rPr lang="en-US" sz="1800" b="1" dirty="0" smtClean="0"/>
              <a:t> Nam </a:t>
            </a:r>
            <a:r>
              <a:rPr lang="en-US" sz="1800" b="1" dirty="0" err="1" smtClean="0"/>
              <a:t>sẽ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nói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gì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với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bố</a:t>
            </a:r>
            <a:r>
              <a:rPr lang="en-US" sz="1800" b="1" dirty="0" smtClean="0"/>
              <a:t>?</a:t>
            </a:r>
          </a:p>
        </p:txBody>
      </p:sp>
      <p:sp>
        <p:nvSpPr>
          <p:cNvPr id="20" name="Content Placeholder 9"/>
          <p:cNvSpPr txBox="1">
            <a:spLocks/>
          </p:cNvSpPr>
          <p:nvPr/>
        </p:nvSpPr>
        <p:spPr>
          <a:xfrm>
            <a:off x="348536" y="6208571"/>
            <a:ext cx="558955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b="1" dirty="0" err="1" smtClean="0"/>
              <a:t>Khi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vào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lớp</a:t>
            </a:r>
            <a:r>
              <a:rPr lang="en-US" sz="2000" b="1" dirty="0" smtClean="0"/>
              <a:t> Nam </a:t>
            </a:r>
            <a:r>
              <a:rPr lang="en-US" sz="2000" b="1" dirty="0" err="1" smtClean="0"/>
              <a:t>sẽ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nói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lời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chào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tạm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biệt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bố</a:t>
            </a:r>
            <a:r>
              <a:rPr lang="en-US" sz="2000" b="1" dirty="0" smtClean="0"/>
              <a:t>.</a:t>
            </a:r>
          </a:p>
        </p:txBody>
      </p:sp>
      <p:sp>
        <p:nvSpPr>
          <p:cNvPr id="21" name="Content Placeholder 9"/>
          <p:cNvSpPr txBox="1">
            <a:spLocks/>
          </p:cNvSpPr>
          <p:nvPr/>
        </p:nvSpPr>
        <p:spPr>
          <a:xfrm>
            <a:off x="233733" y="6208570"/>
            <a:ext cx="5863391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b="1" dirty="0" smtClean="0"/>
              <a:t>Theo </a:t>
            </a:r>
            <a:r>
              <a:rPr lang="en-US" sz="2000" b="1" dirty="0" err="1" smtClean="0"/>
              <a:t>em</a:t>
            </a:r>
            <a:r>
              <a:rPr lang="en-US" sz="2000" b="1" dirty="0" smtClean="0"/>
              <a:t> , </a:t>
            </a:r>
            <a:r>
              <a:rPr lang="en-US" sz="2000" b="1" dirty="0" err="1" smtClean="0"/>
              <a:t>bạn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ấy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sẽ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chào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bố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như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thế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nào</a:t>
            </a:r>
            <a:r>
              <a:rPr lang="en-US" sz="2000" b="1" dirty="0" smtClean="0"/>
              <a:t>?</a:t>
            </a:r>
          </a:p>
        </p:txBody>
      </p:sp>
      <p:sp>
        <p:nvSpPr>
          <p:cNvPr id="22" name="Content Placeholder 9"/>
          <p:cNvSpPr txBox="1">
            <a:spLocks/>
          </p:cNvSpPr>
          <p:nvPr/>
        </p:nvSpPr>
        <p:spPr>
          <a:xfrm>
            <a:off x="233733" y="6070071"/>
            <a:ext cx="5888580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 smtClean="0"/>
              <a:t>Nam </a:t>
            </a:r>
            <a:r>
              <a:rPr lang="en-US" sz="2000" b="1" dirty="0" err="1" smtClean="0"/>
              <a:t>có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thể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nói</a:t>
            </a:r>
            <a:r>
              <a:rPr lang="en-US" sz="2000" b="1" dirty="0" smtClean="0"/>
              <a:t>: “ Con </a:t>
            </a:r>
            <a:r>
              <a:rPr lang="en-US" sz="2000" b="1" dirty="0" err="1" smtClean="0"/>
              <a:t>chào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bố</a:t>
            </a:r>
            <a:r>
              <a:rPr lang="en-US" sz="2000" b="1" dirty="0" smtClean="0"/>
              <a:t> ạ!,  Con </a:t>
            </a:r>
            <a:r>
              <a:rPr lang="en-US" sz="2000" b="1" dirty="0" err="1" smtClean="0"/>
              <a:t>chào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bố</a:t>
            </a:r>
            <a:r>
              <a:rPr lang="en-US" sz="2000" b="1" dirty="0" smtClean="0"/>
              <a:t> con </a:t>
            </a:r>
            <a:r>
              <a:rPr lang="en-US" sz="2000" b="1" dirty="0" err="1" smtClean="0"/>
              <a:t>vào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lớp</a:t>
            </a:r>
            <a:r>
              <a:rPr lang="en-US" sz="2000" b="1" dirty="0" smtClean="0"/>
              <a:t> ạ! , </a:t>
            </a:r>
            <a:r>
              <a:rPr lang="en-US" sz="2000" b="1" dirty="0" err="1" smtClean="0"/>
              <a:t>Bố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ơi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tạm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biệt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bố</a:t>
            </a:r>
            <a:r>
              <a:rPr lang="en-US" sz="2000" b="1" dirty="0" smtClean="0"/>
              <a:t>!,…”</a:t>
            </a:r>
          </a:p>
        </p:txBody>
      </p:sp>
      <p:sp>
        <p:nvSpPr>
          <p:cNvPr id="23" name="Content Placeholder 9"/>
          <p:cNvSpPr txBox="1">
            <a:spLocks/>
          </p:cNvSpPr>
          <p:nvPr/>
        </p:nvSpPr>
        <p:spPr>
          <a:xfrm>
            <a:off x="6328611" y="6194721"/>
            <a:ext cx="571901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b="1" dirty="0" err="1" smtClean="0"/>
              <a:t>Khi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vào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lớp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học</a:t>
            </a:r>
            <a:r>
              <a:rPr lang="en-US" sz="2000" b="1" dirty="0" smtClean="0"/>
              <a:t>, Nam </a:t>
            </a:r>
            <a:r>
              <a:rPr lang="en-US" sz="2000" b="1" dirty="0" err="1" smtClean="0"/>
              <a:t>nhìn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thấy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đứng</a:t>
            </a:r>
            <a:r>
              <a:rPr lang="en-US" sz="2000" b="1" dirty="0" smtClean="0"/>
              <a:t> ở </a:t>
            </a:r>
            <a:r>
              <a:rPr lang="en-US" sz="2000" b="1" dirty="0" err="1" smtClean="0"/>
              <a:t>cửa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lớp</a:t>
            </a:r>
            <a:r>
              <a:rPr lang="en-US" sz="2000" b="1" dirty="0" smtClean="0"/>
              <a:t>?</a:t>
            </a:r>
          </a:p>
        </p:txBody>
      </p:sp>
      <p:sp>
        <p:nvSpPr>
          <p:cNvPr id="24" name="Content Placeholder 9"/>
          <p:cNvSpPr txBox="1">
            <a:spLocks/>
          </p:cNvSpPr>
          <p:nvPr/>
        </p:nvSpPr>
        <p:spPr>
          <a:xfrm>
            <a:off x="6376737" y="6208570"/>
            <a:ext cx="5670884" cy="3416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b="1" dirty="0" err="1" smtClean="0"/>
              <a:t>Khi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vào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lớp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học</a:t>
            </a:r>
            <a:r>
              <a:rPr lang="en-US" sz="1800" b="1" dirty="0" smtClean="0"/>
              <a:t>, Nam </a:t>
            </a:r>
            <a:r>
              <a:rPr lang="en-US" sz="1800" b="1" dirty="0" err="1" smtClean="0"/>
              <a:t>nhìn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thấy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cô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giáo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đứng</a:t>
            </a:r>
            <a:r>
              <a:rPr lang="en-US" sz="1800" b="1" dirty="0" smtClean="0"/>
              <a:t> ở </a:t>
            </a:r>
            <a:r>
              <a:rPr lang="en-US" sz="1800" b="1" dirty="0" err="1" smtClean="0"/>
              <a:t>cửa</a:t>
            </a:r>
            <a:r>
              <a:rPr lang="en-US" sz="1800" b="1" dirty="0" smtClean="0"/>
              <a:t> </a:t>
            </a:r>
            <a:r>
              <a:rPr lang="en-US" sz="1800" b="1" dirty="0" err="1" smtClean="0"/>
              <a:t>lớp</a:t>
            </a:r>
            <a:r>
              <a:rPr lang="en-US" sz="1800" b="1" dirty="0" smtClean="0"/>
              <a:t>.</a:t>
            </a:r>
          </a:p>
        </p:txBody>
      </p:sp>
      <p:sp>
        <p:nvSpPr>
          <p:cNvPr id="25" name="Content Placeholder 9"/>
          <p:cNvSpPr txBox="1">
            <a:spLocks/>
          </p:cNvSpPr>
          <p:nvPr/>
        </p:nvSpPr>
        <p:spPr>
          <a:xfrm>
            <a:off x="6352673" y="6194721"/>
            <a:ext cx="5702969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b="1" dirty="0" err="1"/>
              <a:t>N</a:t>
            </a:r>
            <a:r>
              <a:rPr lang="en-US" sz="2000" b="1" dirty="0" err="1" smtClean="0"/>
              <a:t>hìn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thấy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cô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giáo</a:t>
            </a:r>
            <a:r>
              <a:rPr lang="en-US" sz="2000" b="1" dirty="0" smtClean="0"/>
              <a:t>, Nam </a:t>
            </a:r>
            <a:r>
              <a:rPr lang="en-US" sz="2000" b="1" dirty="0" err="1" smtClean="0"/>
              <a:t>chào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cô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như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thế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nào</a:t>
            </a:r>
            <a:r>
              <a:rPr lang="en-US" sz="2000" b="1" dirty="0" smtClean="0"/>
              <a:t>?</a:t>
            </a:r>
          </a:p>
        </p:txBody>
      </p:sp>
      <p:sp>
        <p:nvSpPr>
          <p:cNvPr id="26" name="Content Placeholder 9"/>
          <p:cNvSpPr txBox="1">
            <a:spLocks/>
          </p:cNvSpPr>
          <p:nvPr/>
        </p:nvSpPr>
        <p:spPr>
          <a:xfrm>
            <a:off x="6336632" y="6070071"/>
            <a:ext cx="5702969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 smtClean="0"/>
              <a:t>   Nam </a:t>
            </a:r>
            <a:r>
              <a:rPr lang="en-US" sz="2000" b="1" dirty="0" err="1" smtClean="0"/>
              <a:t>có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thể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chào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cô</a:t>
            </a:r>
            <a:r>
              <a:rPr lang="en-US" sz="2000" b="1" dirty="0" smtClean="0"/>
              <a:t> : “</a:t>
            </a:r>
            <a:r>
              <a:rPr lang="en-US" sz="2000" b="1" dirty="0" err="1" smtClean="0"/>
              <a:t>Em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chào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cô</a:t>
            </a:r>
            <a:r>
              <a:rPr lang="en-US" sz="2000" b="1" dirty="0" smtClean="0"/>
              <a:t> ạ!,  “ </a:t>
            </a:r>
            <a:r>
              <a:rPr lang="en-US" sz="2000" b="1" dirty="0" err="1" smtClean="0"/>
              <a:t>Thưa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cô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em</a:t>
            </a:r>
            <a:r>
              <a:rPr lang="en-US" sz="2000" b="1" dirty="0"/>
              <a:t> </a:t>
            </a:r>
            <a:r>
              <a:rPr lang="en-US" sz="2000" b="1" dirty="0" err="1" smtClean="0"/>
              <a:t>vào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lớp</a:t>
            </a:r>
            <a:r>
              <a:rPr lang="en-US" sz="2000" b="1" dirty="0" smtClean="0"/>
              <a:t>!”</a:t>
            </a:r>
          </a:p>
        </p:txBody>
      </p:sp>
    </p:spTree>
    <p:extLst>
      <p:ext uri="{BB962C8B-B14F-4D97-AF65-F5344CB8AC3E}">
        <p14:creationId xmlns:p14="http://schemas.microsoft.com/office/powerpoint/2010/main" val="344839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0" grpId="0" animBg="1"/>
      <p:bldP spid="12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2593"/>
            <a:ext cx="12192000" cy="5616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68576" tIns="34287" rIns="68576" bIns="34287">
            <a:spAutoFit/>
          </a:bodyPr>
          <a:lstStyle/>
          <a:p>
            <a:pPr algn="ctr"/>
            <a:r>
              <a:rPr lang="en-US" altLang="zh-CN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Tiết</a:t>
            </a:r>
            <a:r>
              <a:rPr lang="en-US" altLang="zh-CN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1 + 2. </a:t>
            </a:r>
            <a:r>
              <a:rPr lang="en-US" altLang="zh-CN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Bài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1:    </a:t>
            </a:r>
            <a:r>
              <a:rPr lang="en-US" sz="3200" b="1" kern="0" dirty="0">
                <a:solidFill>
                  <a:srgbClr val="FF0000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A  </a:t>
            </a:r>
            <a:r>
              <a:rPr lang="en-US" sz="3200" b="1" kern="0" dirty="0" err="1">
                <a:solidFill>
                  <a:srgbClr val="FF0000"/>
                </a:solidFill>
                <a:latin typeface="Tw Cen MT" pitchFamily="34" charset="0"/>
                <a:ea typeface="微软雅黑"/>
                <a:cs typeface="Times New Roman" panose="02020603050405020304" charset="0"/>
              </a:rPr>
              <a:t>a</a:t>
            </a:r>
            <a:endParaRPr lang="en-US" sz="3200" b="1" dirty="0">
              <a:solidFill>
                <a:sysClr val="windowText" lastClr="000000"/>
              </a:solidFill>
              <a:latin typeface="Calibri Light"/>
            </a:endParaRPr>
          </a:p>
        </p:txBody>
      </p:sp>
      <p:sp>
        <p:nvSpPr>
          <p:cNvPr id="13" name="Rectangle: Rounded Corners 6"/>
          <p:cNvSpPr/>
          <p:nvPr/>
        </p:nvSpPr>
        <p:spPr>
          <a:xfrm>
            <a:off x="24065" y="1359029"/>
            <a:ext cx="2799742" cy="50981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</a:rPr>
              <a:t>      </a:t>
            </a:r>
            <a:r>
              <a:rPr lang="en-US" sz="2400" b="1" dirty="0" err="1" smtClean="0">
                <a:solidFill>
                  <a:prstClr val="white"/>
                </a:solidFill>
              </a:rPr>
              <a:t>Nói</a:t>
            </a:r>
            <a:r>
              <a:rPr lang="en-US" sz="2400" b="1" dirty="0" smtClean="0">
                <a:solidFill>
                  <a:prstClr val="white"/>
                </a:solidFill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</a:rPr>
              <a:t>theo</a:t>
            </a:r>
            <a:r>
              <a:rPr lang="en-US" sz="2400" b="1" dirty="0" smtClean="0">
                <a:solidFill>
                  <a:prstClr val="white"/>
                </a:solidFill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</a:rPr>
              <a:t>tranh</a:t>
            </a: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36359" y="1379620"/>
            <a:ext cx="521368" cy="50981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sz="2400" b="1" dirty="0" smtClean="0">
                <a:solidFill>
                  <a:prstClr val="black"/>
                </a:solidFill>
                <a:latin typeface=".VnAvant" panose="020BE200000000000000" pitchFamily="34" charset="0"/>
              </a:rPr>
              <a:t>7    </a:t>
            </a:r>
            <a:endParaRPr lang="en-US" sz="2400" b="1" dirty="0">
              <a:solidFill>
                <a:prstClr val="black"/>
              </a:solidFill>
              <a:latin typeface=".VnAvant" panose="020BE200000000000000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269831" y="1995334"/>
            <a:ext cx="1780674" cy="523216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800" dirty="0" err="1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Chào</a:t>
            </a:r>
            <a:r>
              <a:rPr lang="en-US" sz="2800" dirty="0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h</a:t>
            </a:r>
            <a:r>
              <a:rPr lang="en-US" sz="2400" dirty="0" err="1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ỏ</a:t>
            </a:r>
            <a:r>
              <a:rPr lang="en-US" sz="2800" dirty="0" err="1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i</a:t>
            </a:r>
            <a:endParaRPr lang="en-US" sz="2800" dirty="0">
              <a:solidFill>
                <a:prstClr val="black"/>
              </a:solidFill>
              <a:latin typeface="Tw Cen MT" pitchFamily="34" charset="0"/>
              <a:cs typeface="Times New Roman" panose="0202060305040502030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r="4657"/>
          <a:stretch/>
        </p:blipFill>
        <p:spPr>
          <a:xfrm>
            <a:off x="6190869" y="2410185"/>
            <a:ext cx="5848733" cy="392644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7" y="2518549"/>
            <a:ext cx="6035843" cy="373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Content Placeholder 9"/>
          <p:cNvSpPr txBox="1">
            <a:spLocks/>
          </p:cNvSpPr>
          <p:nvPr/>
        </p:nvSpPr>
        <p:spPr>
          <a:xfrm>
            <a:off x="60158" y="6336630"/>
            <a:ext cx="5963654" cy="4801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 err="1" smtClean="0">
                <a:solidFill>
                  <a:prstClr val="black"/>
                </a:solidFill>
              </a:rPr>
              <a:t>Bố</a:t>
            </a:r>
            <a:r>
              <a:rPr lang="en-US" sz="1400" b="1" dirty="0" smtClean="0">
                <a:solidFill>
                  <a:prstClr val="black"/>
                </a:solidFill>
              </a:rPr>
              <a:t> </a:t>
            </a:r>
            <a:r>
              <a:rPr lang="en-US" sz="1400" b="1" dirty="0" err="1" smtClean="0">
                <a:solidFill>
                  <a:prstClr val="black"/>
                </a:solidFill>
              </a:rPr>
              <a:t>chở</a:t>
            </a:r>
            <a:r>
              <a:rPr lang="en-US" sz="1400" b="1" dirty="0" smtClean="0">
                <a:solidFill>
                  <a:prstClr val="black"/>
                </a:solidFill>
              </a:rPr>
              <a:t> Nam </a:t>
            </a:r>
            <a:r>
              <a:rPr lang="en-US" sz="1400" b="1" dirty="0" err="1" smtClean="0">
                <a:solidFill>
                  <a:prstClr val="black"/>
                </a:solidFill>
              </a:rPr>
              <a:t>đến</a:t>
            </a:r>
            <a:r>
              <a:rPr lang="en-US" sz="1400" b="1" dirty="0" smtClean="0">
                <a:solidFill>
                  <a:prstClr val="black"/>
                </a:solidFill>
              </a:rPr>
              <a:t> </a:t>
            </a:r>
            <a:r>
              <a:rPr lang="en-US" sz="1400" b="1" dirty="0" err="1" smtClean="0">
                <a:solidFill>
                  <a:prstClr val="black"/>
                </a:solidFill>
              </a:rPr>
              <a:t>trường</a:t>
            </a:r>
            <a:r>
              <a:rPr lang="en-US" sz="1400" b="1" dirty="0" smtClean="0">
                <a:solidFill>
                  <a:prstClr val="black"/>
                </a:solidFill>
              </a:rPr>
              <a:t> </a:t>
            </a:r>
            <a:r>
              <a:rPr lang="en-US" sz="1400" b="1" dirty="0" err="1" smtClean="0">
                <a:solidFill>
                  <a:prstClr val="black"/>
                </a:solidFill>
              </a:rPr>
              <a:t>học</a:t>
            </a:r>
            <a:r>
              <a:rPr lang="en-US" sz="1400" b="1" dirty="0" smtClean="0">
                <a:solidFill>
                  <a:prstClr val="black"/>
                </a:solidFill>
              </a:rPr>
              <a:t> </a:t>
            </a:r>
            <a:r>
              <a:rPr lang="en-US" sz="1400" b="1" dirty="0" err="1" smtClean="0">
                <a:solidFill>
                  <a:prstClr val="black"/>
                </a:solidFill>
              </a:rPr>
              <a:t>và</a:t>
            </a:r>
            <a:r>
              <a:rPr lang="en-US" sz="1400" b="1" dirty="0" smtClean="0">
                <a:solidFill>
                  <a:prstClr val="black"/>
                </a:solidFill>
              </a:rPr>
              <a:t> </a:t>
            </a:r>
            <a:r>
              <a:rPr lang="en-US" sz="1400" b="1" dirty="0" err="1" smtClean="0">
                <a:solidFill>
                  <a:prstClr val="black"/>
                </a:solidFill>
              </a:rPr>
              <a:t>bố</a:t>
            </a:r>
            <a:r>
              <a:rPr lang="en-US" sz="1400" b="1" dirty="0" smtClean="0">
                <a:solidFill>
                  <a:prstClr val="black"/>
                </a:solidFill>
              </a:rPr>
              <a:t> </a:t>
            </a:r>
            <a:r>
              <a:rPr lang="en-US" sz="1400" b="1" dirty="0" err="1" smtClean="0">
                <a:solidFill>
                  <a:prstClr val="black"/>
                </a:solidFill>
              </a:rPr>
              <a:t>đang</a:t>
            </a:r>
            <a:r>
              <a:rPr lang="en-US" sz="1400" b="1" dirty="0" smtClean="0">
                <a:solidFill>
                  <a:prstClr val="black"/>
                </a:solidFill>
              </a:rPr>
              <a:t> </a:t>
            </a:r>
            <a:r>
              <a:rPr lang="en-US" sz="1400" b="1" dirty="0" err="1" smtClean="0">
                <a:solidFill>
                  <a:prstClr val="black"/>
                </a:solidFill>
              </a:rPr>
              <a:t>chuẩn</a:t>
            </a:r>
            <a:r>
              <a:rPr lang="en-US" sz="1400" b="1" dirty="0" smtClean="0">
                <a:solidFill>
                  <a:prstClr val="black"/>
                </a:solidFill>
              </a:rPr>
              <a:t> </a:t>
            </a:r>
            <a:r>
              <a:rPr lang="en-US" sz="1400" b="1" dirty="0" err="1" smtClean="0">
                <a:solidFill>
                  <a:prstClr val="black"/>
                </a:solidFill>
              </a:rPr>
              <a:t>bị</a:t>
            </a:r>
            <a:r>
              <a:rPr lang="en-US" sz="1400" b="1" dirty="0" smtClean="0">
                <a:solidFill>
                  <a:prstClr val="black"/>
                </a:solidFill>
              </a:rPr>
              <a:t> </a:t>
            </a:r>
            <a:r>
              <a:rPr lang="en-US" sz="1400" b="1" dirty="0" err="1" smtClean="0">
                <a:solidFill>
                  <a:prstClr val="black"/>
                </a:solidFill>
              </a:rPr>
              <a:t>rời</a:t>
            </a:r>
            <a:r>
              <a:rPr lang="en-US" sz="1400" b="1" dirty="0" smtClean="0">
                <a:solidFill>
                  <a:prstClr val="black"/>
                </a:solidFill>
              </a:rPr>
              <a:t> </a:t>
            </a:r>
            <a:r>
              <a:rPr lang="en-US" sz="1400" b="1" dirty="0" err="1" smtClean="0">
                <a:solidFill>
                  <a:prstClr val="black"/>
                </a:solidFill>
              </a:rPr>
              <a:t>khỏi</a:t>
            </a:r>
            <a:r>
              <a:rPr lang="en-US" sz="1400" b="1" dirty="0" smtClean="0">
                <a:solidFill>
                  <a:prstClr val="black"/>
                </a:solidFill>
              </a:rPr>
              <a:t> </a:t>
            </a:r>
            <a:r>
              <a:rPr lang="en-US" sz="1400" b="1" dirty="0" err="1" smtClean="0">
                <a:solidFill>
                  <a:prstClr val="black"/>
                </a:solidFill>
              </a:rPr>
              <a:t>trường</a:t>
            </a:r>
            <a:r>
              <a:rPr lang="en-US" sz="1400" b="1" dirty="0" smtClean="0">
                <a:solidFill>
                  <a:prstClr val="black"/>
                </a:solidFill>
              </a:rPr>
              <a:t>.</a:t>
            </a:r>
            <a:r>
              <a:rPr lang="en-US" sz="1400" b="1" dirty="0">
                <a:solidFill>
                  <a:prstClr val="black"/>
                </a:solidFill>
              </a:rPr>
              <a:t> </a:t>
            </a:r>
            <a:r>
              <a:rPr lang="en-US" sz="1400" b="1" dirty="0" smtClean="0">
                <a:solidFill>
                  <a:prstClr val="black"/>
                </a:solidFill>
              </a:rPr>
              <a:t>Nam </a:t>
            </a:r>
            <a:r>
              <a:rPr lang="en-US" sz="1400" b="1" dirty="0" err="1" smtClean="0">
                <a:solidFill>
                  <a:prstClr val="black"/>
                </a:solidFill>
              </a:rPr>
              <a:t>xuống</a:t>
            </a:r>
            <a:r>
              <a:rPr lang="en-US" sz="1400" b="1" dirty="0" smtClean="0">
                <a:solidFill>
                  <a:prstClr val="black"/>
                </a:solidFill>
              </a:rPr>
              <a:t> </a:t>
            </a:r>
            <a:r>
              <a:rPr lang="en-US" sz="1400" b="1" dirty="0" err="1" smtClean="0">
                <a:solidFill>
                  <a:prstClr val="black"/>
                </a:solidFill>
              </a:rPr>
              <a:t>xe</a:t>
            </a:r>
            <a:r>
              <a:rPr lang="en-US" sz="1400" b="1" dirty="0" smtClean="0">
                <a:solidFill>
                  <a:prstClr val="black"/>
                </a:solidFill>
              </a:rPr>
              <a:t> </a:t>
            </a:r>
            <a:r>
              <a:rPr lang="en-US" sz="1400" b="1" dirty="0" err="1" smtClean="0">
                <a:solidFill>
                  <a:prstClr val="black"/>
                </a:solidFill>
              </a:rPr>
              <a:t>và</a:t>
            </a:r>
            <a:r>
              <a:rPr lang="en-US" sz="1400" b="1" dirty="0" smtClean="0">
                <a:solidFill>
                  <a:prstClr val="black"/>
                </a:solidFill>
              </a:rPr>
              <a:t> </a:t>
            </a:r>
            <a:r>
              <a:rPr lang="en-US" sz="1400" b="1" dirty="0" err="1" smtClean="0">
                <a:solidFill>
                  <a:prstClr val="black"/>
                </a:solidFill>
              </a:rPr>
              <a:t>nói</a:t>
            </a:r>
            <a:r>
              <a:rPr lang="en-US" sz="1400" b="1" dirty="0" smtClean="0">
                <a:solidFill>
                  <a:prstClr val="black"/>
                </a:solidFill>
              </a:rPr>
              <a:t> </a:t>
            </a:r>
            <a:r>
              <a:rPr lang="en-US" sz="1400" b="1" dirty="0" err="1">
                <a:solidFill>
                  <a:prstClr val="black"/>
                </a:solidFill>
              </a:rPr>
              <a:t>lời</a:t>
            </a:r>
            <a:r>
              <a:rPr lang="en-US" sz="1400" b="1" dirty="0">
                <a:solidFill>
                  <a:prstClr val="black"/>
                </a:solidFill>
              </a:rPr>
              <a:t> </a:t>
            </a:r>
            <a:r>
              <a:rPr lang="en-US" sz="1400" b="1" dirty="0" err="1">
                <a:solidFill>
                  <a:prstClr val="black"/>
                </a:solidFill>
              </a:rPr>
              <a:t>chào</a:t>
            </a:r>
            <a:r>
              <a:rPr lang="en-US" sz="1400" b="1" dirty="0">
                <a:solidFill>
                  <a:prstClr val="black"/>
                </a:solidFill>
              </a:rPr>
              <a:t> </a:t>
            </a:r>
            <a:r>
              <a:rPr lang="en-US" sz="1400" b="1" dirty="0" err="1">
                <a:solidFill>
                  <a:prstClr val="black"/>
                </a:solidFill>
              </a:rPr>
              <a:t>tạm</a:t>
            </a:r>
            <a:r>
              <a:rPr lang="en-US" sz="1400" b="1" dirty="0">
                <a:solidFill>
                  <a:prstClr val="black"/>
                </a:solidFill>
              </a:rPr>
              <a:t> </a:t>
            </a:r>
            <a:r>
              <a:rPr lang="en-US" sz="1400" b="1" dirty="0" err="1">
                <a:solidFill>
                  <a:prstClr val="black"/>
                </a:solidFill>
              </a:rPr>
              <a:t>biệt</a:t>
            </a:r>
            <a:r>
              <a:rPr lang="en-US" sz="1400" b="1" dirty="0">
                <a:solidFill>
                  <a:prstClr val="black"/>
                </a:solidFill>
              </a:rPr>
              <a:t> </a:t>
            </a:r>
            <a:r>
              <a:rPr lang="en-US" sz="1400" b="1" dirty="0" err="1" smtClean="0">
                <a:solidFill>
                  <a:prstClr val="black"/>
                </a:solidFill>
              </a:rPr>
              <a:t>bố</a:t>
            </a:r>
            <a:r>
              <a:rPr lang="en-US" sz="1400" b="1" dirty="0" smtClean="0">
                <a:solidFill>
                  <a:prstClr val="black"/>
                </a:solidFill>
              </a:rPr>
              <a:t>.</a:t>
            </a:r>
            <a:r>
              <a:rPr lang="en-US" sz="1400" b="1" dirty="0">
                <a:solidFill>
                  <a:prstClr val="black"/>
                </a:solidFill>
              </a:rPr>
              <a:t> : </a:t>
            </a:r>
            <a:r>
              <a:rPr lang="en-US" sz="1400" b="1" dirty="0" smtClean="0">
                <a:solidFill>
                  <a:prstClr val="black"/>
                </a:solidFill>
              </a:rPr>
              <a:t>“Con </a:t>
            </a:r>
            <a:r>
              <a:rPr lang="en-US" sz="1400" b="1" dirty="0" err="1">
                <a:solidFill>
                  <a:prstClr val="black"/>
                </a:solidFill>
              </a:rPr>
              <a:t>chào</a:t>
            </a:r>
            <a:r>
              <a:rPr lang="en-US" sz="1400" b="1" dirty="0">
                <a:solidFill>
                  <a:prstClr val="black"/>
                </a:solidFill>
              </a:rPr>
              <a:t> </a:t>
            </a:r>
            <a:r>
              <a:rPr lang="en-US" sz="1400" b="1" dirty="0" err="1">
                <a:solidFill>
                  <a:prstClr val="black"/>
                </a:solidFill>
              </a:rPr>
              <a:t>bố</a:t>
            </a:r>
            <a:r>
              <a:rPr lang="en-US" sz="1400" b="1" dirty="0">
                <a:solidFill>
                  <a:prstClr val="black"/>
                </a:solidFill>
              </a:rPr>
              <a:t> con </a:t>
            </a:r>
            <a:r>
              <a:rPr lang="en-US" sz="1400" b="1" dirty="0" err="1">
                <a:solidFill>
                  <a:prstClr val="black"/>
                </a:solidFill>
              </a:rPr>
              <a:t>vào</a:t>
            </a:r>
            <a:r>
              <a:rPr lang="en-US" sz="1400" b="1" dirty="0">
                <a:solidFill>
                  <a:prstClr val="black"/>
                </a:solidFill>
              </a:rPr>
              <a:t> </a:t>
            </a:r>
            <a:r>
              <a:rPr lang="en-US" sz="1400" b="1" dirty="0" err="1">
                <a:solidFill>
                  <a:prstClr val="black"/>
                </a:solidFill>
              </a:rPr>
              <a:t>lớp</a:t>
            </a:r>
            <a:r>
              <a:rPr lang="en-US" sz="1400" b="1" dirty="0">
                <a:solidFill>
                  <a:prstClr val="black"/>
                </a:solidFill>
              </a:rPr>
              <a:t> ạ! </a:t>
            </a:r>
            <a:r>
              <a:rPr lang="en-US" sz="1400" b="1" dirty="0" smtClean="0">
                <a:solidFill>
                  <a:prstClr val="black"/>
                </a:solidFill>
              </a:rPr>
              <a:t>“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24" name="Content Placeholder 9"/>
          <p:cNvSpPr txBox="1">
            <a:spLocks/>
          </p:cNvSpPr>
          <p:nvPr/>
        </p:nvSpPr>
        <p:spPr>
          <a:xfrm>
            <a:off x="6368718" y="6314782"/>
            <a:ext cx="5670884" cy="4801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 err="1" smtClean="0">
                <a:solidFill>
                  <a:prstClr val="black"/>
                </a:solidFill>
              </a:rPr>
              <a:t>Khi</a:t>
            </a:r>
            <a:r>
              <a:rPr lang="en-US" sz="1400" b="1" dirty="0" smtClean="0">
                <a:solidFill>
                  <a:prstClr val="black"/>
                </a:solidFill>
              </a:rPr>
              <a:t> </a:t>
            </a:r>
            <a:r>
              <a:rPr lang="en-US" sz="1400" b="1" dirty="0" err="1" smtClean="0">
                <a:solidFill>
                  <a:prstClr val="black"/>
                </a:solidFill>
              </a:rPr>
              <a:t>vào</a:t>
            </a:r>
            <a:r>
              <a:rPr lang="en-US" sz="1400" b="1" dirty="0" smtClean="0">
                <a:solidFill>
                  <a:prstClr val="black"/>
                </a:solidFill>
              </a:rPr>
              <a:t> </a:t>
            </a:r>
            <a:r>
              <a:rPr lang="en-US" sz="1400" b="1" dirty="0" err="1" smtClean="0">
                <a:solidFill>
                  <a:prstClr val="black"/>
                </a:solidFill>
              </a:rPr>
              <a:t>lớp</a:t>
            </a:r>
            <a:r>
              <a:rPr lang="en-US" sz="1400" b="1" dirty="0" smtClean="0">
                <a:solidFill>
                  <a:prstClr val="black"/>
                </a:solidFill>
              </a:rPr>
              <a:t> </a:t>
            </a:r>
            <a:r>
              <a:rPr lang="en-US" sz="1400" b="1" dirty="0" err="1" smtClean="0">
                <a:solidFill>
                  <a:prstClr val="black"/>
                </a:solidFill>
              </a:rPr>
              <a:t>học</a:t>
            </a:r>
            <a:r>
              <a:rPr lang="en-US" sz="1400" b="1" dirty="0" smtClean="0">
                <a:solidFill>
                  <a:prstClr val="black"/>
                </a:solidFill>
              </a:rPr>
              <a:t>, Nam </a:t>
            </a:r>
            <a:r>
              <a:rPr lang="en-US" sz="1400" b="1" dirty="0" err="1" smtClean="0">
                <a:solidFill>
                  <a:prstClr val="black"/>
                </a:solidFill>
              </a:rPr>
              <a:t>nhìn</a:t>
            </a:r>
            <a:r>
              <a:rPr lang="en-US" sz="1400" b="1" dirty="0" smtClean="0">
                <a:solidFill>
                  <a:prstClr val="black"/>
                </a:solidFill>
              </a:rPr>
              <a:t> </a:t>
            </a:r>
            <a:r>
              <a:rPr lang="en-US" sz="1400" b="1" dirty="0" err="1" smtClean="0">
                <a:solidFill>
                  <a:prstClr val="black"/>
                </a:solidFill>
              </a:rPr>
              <a:t>thấy</a:t>
            </a:r>
            <a:r>
              <a:rPr lang="en-US" sz="1400" b="1" dirty="0" smtClean="0">
                <a:solidFill>
                  <a:prstClr val="black"/>
                </a:solidFill>
              </a:rPr>
              <a:t> </a:t>
            </a:r>
            <a:r>
              <a:rPr lang="en-US" sz="1400" b="1" dirty="0" err="1" smtClean="0">
                <a:solidFill>
                  <a:prstClr val="black"/>
                </a:solidFill>
              </a:rPr>
              <a:t>cô</a:t>
            </a:r>
            <a:r>
              <a:rPr lang="en-US" sz="1400" b="1" dirty="0" smtClean="0">
                <a:solidFill>
                  <a:prstClr val="black"/>
                </a:solidFill>
              </a:rPr>
              <a:t> </a:t>
            </a:r>
            <a:r>
              <a:rPr lang="en-US" sz="1400" b="1" dirty="0" err="1" smtClean="0">
                <a:solidFill>
                  <a:prstClr val="black"/>
                </a:solidFill>
              </a:rPr>
              <a:t>giáo</a:t>
            </a:r>
            <a:r>
              <a:rPr lang="en-US" sz="1400" b="1" dirty="0" smtClean="0">
                <a:solidFill>
                  <a:prstClr val="black"/>
                </a:solidFill>
              </a:rPr>
              <a:t> </a:t>
            </a:r>
            <a:r>
              <a:rPr lang="en-US" sz="1400" b="1" dirty="0" err="1" smtClean="0">
                <a:solidFill>
                  <a:prstClr val="black"/>
                </a:solidFill>
              </a:rPr>
              <a:t>đứng</a:t>
            </a:r>
            <a:r>
              <a:rPr lang="en-US" sz="1400" b="1" dirty="0" smtClean="0">
                <a:solidFill>
                  <a:prstClr val="black"/>
                </a:solidFill>
              </a:rPr>
              <a:t> ở </a:t>
            </a:r>
            <a:r>
              <a:rPr lang="en-US" sz="1400" b="1" dirty="0" err="1" smtClean="0">
                <a:solidFill>
                  <a:prstClr val="black"/>
                </a:solidFill>
              </a:rPr>
              <a:t>cửa</a:t>
            </a:r>
            <a:r>
              <a:rPr lang="en-US" sz="1400" b="1" dirty="0" smtClean="0">
                <a:solidFill>
                  <a:prstClr val="black"/>
                </a:solidFill>
              </a:rPr>
              <a:t> </a:t>
            </a:r>
            <a:r>
              <a:rPr lang="en-US" sz="1400" b="1" dirty="0" err="1" smtClean="0">
                <a:solidFill>
                  <a:prstClr val="black"/>
                </a:solidFill>
              </a:rPr>
              <a:t>lớp</a:t>
            </a:r>
            <a:r>
              <a:rPr lang="en-US" sz="1400" b="1" dirty="0" smtClean="0">
                <a:solidFill>
                  <a:prstClr val="black"/>
                </a:solidFill>
              </a:rPr>
              <a:t>.</a:t>
            </a:r>
            <a:r>
              <a:rPr lang="en-US" sz="1400" b="1" dirty="0">
                <a:solidFill>
                  <a:prstClr val="black"/>
                </a:solidFill>
              </a:rPr>
              <a:t> Nam </a:t>
            </a:r>
            <a:r>
              <a:rPr lang="en-US" sz="1400" b="1" dirty="0" err="1" smtClean="0">
                <a:solidFill>
                  <a:prstClr val="black"/>
                </a:solidFill>
              </a:rPr>
              <a:t>chào</a:t>
            </a:r>
            <a:r>
              <a:rPr lang="en-US" sz="1400" b="1" dirty="0" smtClean="0">
                <a:solidFill>
                  <a:prstClr val="black"/>
                </a:solidFill>
              </a:rPr>
              <a:t> </a:t>
            </a:r>
            <a:r>
              <a:rPr lang="en-US" sz="1400" b="1" dirty="0" err="1">
                <a:solidFill>
                  <a:prstClr val="black"/>
                </a:solidFill>
              </a:rPr>
              <a:t>cô</a:t>
            </a:r>
            <a:r>
              <a:rPr lang="en-US" sz="1400" b="1" dirty="0">
                <a:solidFill>
                  <a:prstClr val="black"/>
                </a:solidFill>
              </a:rPr>
              <a:t> : “</a:t>
            </a:r>
            <a:r>
              <a:rPr lang="en-US" sz="1400" b="1" dirty="0" err="1">
                <a:solidFill>
                  <a:prstClr val="black"/>
                </a:solidFill>
              </a:rPr>
              <a:t>Em</a:t>
            </a:r>
            <a:r>
              <a:rPr lang="en-US" sz="1400" b="1" dirty="0">
                <a:solidFill>
                  <a:prstClr val="black"/>
                </a:solidFill>
              </a:rPr>
              <a:t> </a:t>
            </a:r>
            <a:r>
              <a:rPr lang="en-US" sz="1400" b="1" dirty="0" err="1">
                <a:solidFill>
                  <a:prstClr val="black"/>
                </a:solidFill>
              </a:rPr>
              <a:t>chào</a:t>
            </a:r>
            <a:r>
              <a:rPr lang="en-US" sz="1400" b="1" dirty="0">
                <a:solidFill>
                  <a:prstClr val="black"/>
                </a:solidFill>
              </a:rPr>
              <a:t> </a:t>
            </a:r>
            <a:r>
              <a:rPr lang="en-US" sz="1400" b="1" dirty="0" err="1">
                <a:solidFill>
                  <a:prstClr val="black"/>
                </a:solidFill>
              </a:rPr>
              <a:t>cô</a:t>
            </a:r>
            <a:r>
              <a:rPr lang="en-US" sz="1400" b="1" dirty="0">
                <a:solidFill>
                  <a:prstClr val="black"/>
                </a:solidFill>
              </a:rPr>
              <a:t> ạ!,  “ </a:t>
            </a:r>
            <a:r>
              <a:rPr lang="en-US" sz="1400" b="1" dirty="0" err="1">
                <a:solidFill>
                  <a:prstClr val="black"/>
                </a:solidFill>
              </a:rPr>
              <a:t>Thưa</a:t>
            </a:r>
            <a:r>
              <a:rPr lang="en-US" sz="1400" b="1" dirty="0">
                <a:solidFill>
                  <a:prstClr val="black"/>
                </a:solidFill>
              </a:rPr>
              <a:t> </a:t>
            </a:r>
            <a:r>
              <a:rPr lang="en-US" sz="1400" b="1" dirty="0" err="1">
                <a:solidFill>
                  <a:prstClr val="black"/>
                </a:solidFill>
              </a:rPr>
              <a:t>cô</a:t>
            </a:r>
            <a:r>
              <a:rPr lang="en-US" sz="1400" b="1" dirty="0">
                <a:solidFill>
                  <a:prstClr val="black"/>
                </a:solidFill>
              </a:rPr>
              <a:t> </a:t>
            </a:r>
            <a:r>
              <a:rPr lang="en-US" sz="1400" b="1" dirty="0" err="1">
                <a:solidFill>
                  <a:prstClr val="black"/>
                </a:solidFill>
              </a:rPr>
              <a:t>em</a:t>
            </a:r>
            <a:r>
              <a:rPr lang="en-US" sz="1400" b="1" dirty="0">
                <a:solidFill>
                  <a:prstClr val="black"/>
                </a:solidFill>
              </a:rPr>
              <a:t> </a:t>
            </a:r>
            <a:r>
              <a:rPr lang="en-US" sz="1400" b="1" dirty="0" err="1">
                <a:solidFill>
                  <a:prstClr val="black"/>
                </a:solidFill>
              </a:rPr>
              <a:t>vào</a:t>
            </a:r>
            <a:r>
              <a:rPr lang="en-US" sz="1400" b="1" dirty="0">
                <a:solidFill>
                  <a:prstClr val="black"/>
                </a:solidFill>
              </a:rPr>
              <a:t> </a:t>
            </a:r>
            <a:r>
              <a:rPr lang="en-US" sz="1400" b="1" dirty="0" err="1">
                <a:solidFill>
                  <a:prstClr val="black"/>
                </a:solidFill>
              </a:rPr>
              <a:t>lớp</a:t>
            </a:r>
            <a:r>
              <a:rPr lang="en-US" sz="1400" b="1" dirty="0">
                <a:solidFill>
                  <a:prstClr val="black"/>
                </a:solidFill>
              </a:rPr>
              <a:t>!”</a:t>
            </a:r>
          </a:p>
        </p:txBody>
      </p:sp>
      <p:sp>
        <p:nvSpPr>
          <p:cNvPr id="2" name="Explosion 1 1"/>
          <p:cNvSpPr/>
          <p:nvPr/>
        </p:nvSpPr>
        <p:spPr>
          <a:xfrm>
            <a:off x="2823806" y="1227557"/>
            <a:ext cx="3015519" cy="1371264"/>
          </a:xfrm>
          <a:prstGeom prst="irregularSeal1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3280809" y="1514904"/>
            <a:ext cx="1989022" cy="707882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 err="1" smtClean="0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Đóng</a:t>
            </a:r>
            <a:r>
              <a:rPr lang="en-US" sz="2000" b="1" dirty="0" smtClean="0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vai</a:t>
            </a:r>
            <a:r>
              <a:rPr lang="en-US" sz="2000" b="1" dirty="0" smtClean="0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 </a:t>
            </a:r>
          </a:p>
          <a:p>
            <a:pPr algn="ctr"/>
            <a:r>
              <a:rPr lang="en-US" sz="2000" b="1" dirty="0" err="1" smtClean="0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tình</a:t>
            </a:r>
            <a:r>
              <a:rPr lang="en-US" sz="2000" b="1" dirty="0" smtClean="0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hu</a:t>
            </a:r>
            <a:r>
              <a:rPr lang="en-US" sz="1600" b="1" dirty="0" err="1" smtClean="0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ố</a:t>
            </a:r>
            <a:r>
              <a:rPr lang="en-US" sz="2000" b="1" dirty="0" err="1" smtClean="0">
                <a:solidFill>
                  <a:prstClr val="black"/>
                </a:solidFill>
                <a:latin typeface="Tw Cen MT" pitchFamily="34" charset="0"/>
                <a:cs typeface="Times New Roman" panose="02020603050405020304" charset="0"/>
              </a:rPr>
              <a:t>ng</a:t>
            </a:r>
            <a:endParaRPr lang="en-US" sz="2000" b="1" dirty="0">
              <a:solidFill>
                <a:prstClr val="black"/>
              </a:solidFill>
              <a:latin typeface="Tw Cen MT" pitchFamily="34" charset="0"/>
              <a:cs typeface="Times New Roman" panose="02020603050405020304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136359" y="2518550"/>
            <a:ext cx="521368" cy="509816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sz="2400" b="1" dirty="0" smtClean="0">
                <a:solidFill>
                  <a:prstClr val="black"/>
                </a:solidFill>
                <a:latin typeface=".VnAvant" panose="020BE200000000000000" pitchFamily="34" charset="0"/>
              </a:rPr>
              <a:t>1    </a:t>
            </a:r>
            <a:endParaRPr lang="en-US" sz="2400" b="1" dirty="0">
              <a:solidFill>
                <a:prstClr val="black"/>
              </a:solidFill>
              <a:latin typeface=".VnAvant" panose="020BE200000000000000" pitchFamily="34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6368718" y="2598821"/>
            <a:ext cx="521368" cy="509816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en-US" sz="2400" b="1" dirty="0" smtClean="0">
                <a:solidFill>
                  <a:prstClr val="black"/>
                </a:solidFill>
                <a:latin typeface=".VnAvant" panose="020BE200000000000000" pitchFamily="34" charset="0"/>
              </a:rPr>
              <a:t>2    </a:t>
            </a:r>
            <a:endParaRPr lang="en-US" sz="2400" b="1" dirty="0">
              <a:solidFill>
                <a:prstClr val="black"/>
              </a:solidFill>
              <a:latin typeface=".VnAvant" panose="020BE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357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Aumerle template">
  <a:themeElements>
    <a:clrScheme name="Custom 347">
      <a:dk1>
        <a:srgbClr val="65677F"/>
      </a:dk1>
      <a:lt1>
        <a:srgbClr val="FFFFFF"/>
      </a:lt1>
      <a:dk2>
        <a:srgbClr val="CDCFE5"/>
      </a:dk2>
      <a:lt2>
        <a:srgbClr val="EDEEF8"/>
      </a:lt2>
      <a:accent1>
        <a:srgbClr val="FFA105"/>
      </a:accent1>
      <a:accent2>
        <a:srgbClr val="FFD03C"/>
      </a:accent2>
      <a:accent3>
        <a:srgbClr val="D2F264"/>
      </a:accent3>
      <a:accent4>
        <a:srgbClr val="AAED97"/>
      </a:accent4>
      <a:accent5>
        <a:srgbClr val="96B5F5"/>
      </a:accent5>
      <a:accent6>
        <a:srgbClr val="7A7D99"/>
      </a:accent6>
      <a:hlink>
        <a:srgbClr val="FF7B59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自定义 83">
      <a:dk1>
        <a:srgbClr val="002060"/>
      </a:dk1>
      <a:lt1>
        <a:sysClr val="window" lastClr="FFFFFF"/>
      </a:lt1>
      <a:dk2>
        <a:srgbClr val="1C1C1C"/>
      </a:dk2>
      <a:lt2>
        <a:srgbClr val="EEECE1"/>
      </a:lt2>
      <a:accent1>
        <a:srgbClr val="009999"/>
      </a:accent1>
      <a:accent2>
        <a:srgbClr val="FF0066"/>
      </a:accent2>
      <a:accent3>
        <a:srgbClr val="99CC00"/>
      </a:accent3>
      <a:accent4>
        <a:srgbClr val="FFCC00"/>
      </a:accent4>
      <a:accent5>
        <a:srgbClr val="548DD4"/>
      </a:accent5>
      <a:accent6>
        <a:srgbClr val="FF9B05"/>
      </a:accent6>
      <a:hlink>
        <a:srgbClr val="C7C7C7"/>
      </a:hlink>
      <a:folHlink>
        <a:srgbClr val="FF0000"/>
      </a:folHlink>
    </a:clrScheme>
    <a:fontScheme name="Temp">
      <a:majorFont>
        <a:latin typeface="方正准圆简体"/>
        <a:ea typeface="方正准圆简体"/>
        <a:cs typeface=""/>
      </a:majorFont>
      <a:minorFont>
        <a:latin typeface="方正准圆简体"/>
        <a:ea typeface="方正准圆简体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861</TotalTime>
  <Words>571</Words>
  <Application>Microsoft Office PowerPoint</Application>
  <PresentationFormat>Widescreen</PresentationFormat>
  <Paragraphs>76</Paragraphs>
  <Slides>11</Slides>
  <Notes>5</Notes>
  <HiddenSlides>0</HiddenSlides>
  <MMClips>2</MMClips>
  <ScaleCrop>false</ScaleCrop>
  <HeadingPairs>
    <vt:vector size="8" baseType="variant">
      <vt:variant>
        <vt:lpstr>Fonts Used</vt:lpstr>
      </vt:variant>
      <vt:variant>
        <vt:i4>20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40" baseType="lpstr">
      <vt:lpstr>微软雅黑</vt:lpstr>
      <vt:lpstr>宋体</vt:lpstr>
      <vt:lpstr>宋体</vt:lpstr>
      <vt:lpstr>.VnAvant</vt:lpstr>
      <vt:lpstr>Arial</vt:lpstr>
      <vt:lpstr>Arial-Rounded</vt:lpstr>
      <vt:lpstr>Calibri</vt:lpstr>
      <vt:lpstr>Calibri Light</vt:lpstr>
      <vt:lpstr>Chivo</vt:lpstr>
      <vt:lpstr>Chivo Light</vt:lpstr>
      <vt:lpstr>等线</vt:lpstr>
      <vt:lpstr>DFPOP1-W9</vt:lpstr>
      <vt:lpstr>HP001 4 hàng</vt:lpstr>
      <vt:lpstr>inpin heiti</vt:lpstr>
      <vt:lpstr>Shadows Into Light Two</vt:lpstr>
      <vt:lpstr>Tahoma</vt:lpstr>
      <vt:lpstr>Times New Roman</vt:lpstr>
      <vt:lpstr>Tw Cen MT</vt:lpstr>
      <vt:lpstr>华康少女文字W5</vt:lpstr>
      <vt:lpstr>方正准圆简体</vt:lpstr>
      <vt:lpstr>Aumerle template</vt:lpstr>
      <vt:lpstr>2_Office 主题</vt:lpstr>
      <vt:lpstr>1_Office Theme</vt:lpstr>
      <vt:lpstr>4_Office Theme</vt:lpstr>
      <vt:lpstr>5_Office Theme</vt:lpstr>
      <vt:lpstr>Office Theme</vt:lpstr>
      <vt:lpstr>Office 主题</vt:lpstr>
      <vt:lpstr>3_Office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</cp:lastModifiedBy>
  <cp:revision>145</cp:revision>
  <dcterms:created xsi:type="dcterms:W3CDTF">2020-08-12T16:29:00Z</dcterms:created>
  <dcterms:modified xsi:type="dcterms:W3CDTF">2024-01-14T13:49:03Z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