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90" r:id="rId2"/>
    <p:sldId id="288" r:id="rId3"/>
    <p:sldId id="339" r:id="rId4"/>
    <p:sldId id="329" r:id="rId5"/>
    <p:sldId id="286" r:id="rId6"/>
    <p:sldId id="285" r:id="rId7"/>
    <p:sldId id="294" r:id="rId8"/>
    <p:sldId id="296" r:id="rId9"/>
    <p:sldId id="297" r:id="rId10"/>
    <p:sldId id="298" r:id="rId11"/>
    <p:sldId id="323" r:id="rId12"/>
    <p:sldId id="313" r:id="rId13"/>
    <p:sldId id="312" r:id="rId14"/>
    <p:sldId id="295" r:id="rId15"/>
    <p:sldId id="301" r:id="rId16"/>
    <p:sldId id="331" r:id="rId17"/>
    <p:sldId id="333" r:id="rId18"/>
    <p:sldId id="337" r:id="rId19"/>
    <p:sldId id="319" r:id="rId20"/>
    <p:sldId id="317" r:id="rId21"/>
    <p:sldId id="327" r:id="rId22"/>
    <p:sldId id="314" r:id="rId23"/>
    <p:sldId id="310" r:id="rId24"/>
    <p:sldId id="309" r:id="rId25"/>
    <p:sldId id="308" r:id="rId26"/>
    <p:sldId id="287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D314"/>
    <a:srgbClr val="FF778B"/>
    <a:srgbClr val="CBE9F8"/>
    <a:srgbClr val="13B8BC"/>
    <a:srgbClr val="FBD705"/>
    <a:srgbClr val="867055"/>
    <a:srgbClr val="04BDF6"/>
    <a:srgbClr val="0095DC"/>
    <a:srgbClr val="BEAC9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5FCB5B-5F1F-44FF-BC58-A572FCFA556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D2CED27-CAC6-4F62-9526-D0094AEB655D}">
      <dgm:prSet phldrT="[Text]" custT="1"/>
      <dgm:spPr>
        <a:solidFill>
          <a:srgbClr val="96D314"/>
        </a:solidFill>
        <a:ln>
          <a:noFill/>
        </a:ln>
      </dgm:spPr>
      <dgm:t>
        <a:bodyPr/>
        <a:lstStyle/>
        <a:p>
          <a:pPr algn="just"/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-12-9-1930,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hàng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vạn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nông</a:t>
          </a:r>
          <a:r>
            <a:rPr lang="vi-VN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dân với cờ đỏ búa liềm kéo về thị xã Vinh.</a:t>
          </a:r>
        </a:p>
        <a:p>
          <a:pPr algn="just"/>
          <a:r>
            <a:rPr lang="vi-VN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- Họ đem theo khẩu hiệu “Đả đảo đế quốc!”, “Đả đảo Nam </a:t>
          </a:r>
          <a:r>
            <a:rPr lang="vi-VN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triều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!</a:t>
          </a:r>
          <a:r>
            <a:rPr lang="vi-VN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”, 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tay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thợ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thuyền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!”;</a:t>
          </a:r>
          <a:r>
            <a:rPr lang="vi-VN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Ruộng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đất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tay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cày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!” </a:t>
          </a:r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6B7101-DE37-4D6E-BD7B-EC007FC27479}" type="sibTrans" cxnId="{263418A7-AD31-4352-BD4C-3882ED88867F}">
      <dgm:prSet/>
      <dgm:spPr/>
      <dgm:t>
        <a:bodyPr/>
        <a:lstStyle/>
        <a:p>
          <a:pPr algn="just"/>
          <a:endParaRPr lang="en-US" sz="3600"/>
        </a:p>
      </dgm:t>
    </dgm:pt>
    <dgm:pt modelId="{42F109F8-044F-421A-87A5-B2A3465B9753}" type="parTrans" cxnId="{263418A7-AD31-4352-BD4C-3882ED88867F}">
      <dgm:prSet/>
      <dgm:spPr/>
      <dgm:t>
        <a:bodyPr/>
        <a:lstStyle/>
        <a:p>
          <a:pPr algn="just"/>
          <a:endParaRPr lang="en-US" sz="3600"/>
        </a:p>
      </dgm:t>
    </dgm:pt>
    <dgm:pt modelId="{BDAA3CB6-A571-4ADF-8A1E-5B7BA541B61A}">
      <dgm:prSet phldrT="[Text]" custT="1"/>
      <dgm:spPr>
        <a:solidFill>
          <a:srgbClr val="13B8BC"/>
        </a:solidFill>
        <a:ln>
          <a:noFill/>
        </a:ln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Ngày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12-09-1930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ngày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kỉ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niệm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xô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Tĩnh</a:t>
          </a:r>
          <a:endParaRPr lang="vi-VN" sz="3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B285E4-C92A-46AC-A61F-5601F3088003}" type="sibTrans" cxnId="{68E3755F-3BE4-47D4-A7F9-12F8013D7096}">
      <dgm:prSet/>
      <dgm:spPr/>
      <dgm:t>
        <a:bodyPr/>
        <a:lstStyle/>
        <a:p>
          <a:pPr algn="just"/>
          <a:endParaRPr lang="en-US" sz="3600"/>
        </a:p>
      </dgm:t>
    </dgm:pt>
    <dgm:pt modelId="{06702F98-7295-4D4F-9821-42F8BF0FFF72}" type="parTrans" cxnId="{68E3755F-3BE4-47D4-A7F9-12F8013D7096}">
      <dgm:prSet/>
      <dgm:spPr/>
      <dgm:t>
        <a:bodyPr/>
        <a:lstStyle/>
        <a:p>
          <a:pPr algn="just"/>
          <a:endParaRPr lang="en-US" sz="3600"/>
        </a:p>
      </dgm:t>
    </dgm:pt>
    <dgm:pt modelId="{1CA3338E-8513-4E30-962D-8FA0A2500D99}">
      <dgm:prSet phldrT="[Text]" custT="1"/>
      <dgm:spPr>
        <a:solidFill>
          <a:srgbClr val="FF778B"/>
        </a:solidFill>
        <a:ln>
          <a:noFill/>
        </a:ln>
      </dgm:spPr>
      <dgm:t>
        <a:bodyPr/>
        <a:lstStyle/>
        <a:p>
          <a:pPr algn="just"/>
          <a:r>
            <a:rPr lang="vi-VN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binh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lính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đàn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áp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chúng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bay</a:t>
          </a:r>
          <a:r>
            <a:rPr lang="vi-VN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ném bom vào đoàn người làm hơn </a:t>
          </a:r>
          <a:r>
            <a:rPr lang="vi-VN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200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chết</a:t>
          </a:r>
          <a:r>
            <a:rPr lang="vi-VN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, hàng trăm </a:t>
          </a:r>
          <a:r>
            <a:rPr lang="vi-VN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bị </a:t>
          </a:r>
          <a:r>
            <a:rPr lang="vi-VN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thương.</a:t>
          </a:r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BD02A5-CD76-4082-A04F-4E7CBF6513C6}" type="sibTrans" cxnId="{3CF16F99-F514-408E-B3F7-6088CAC1AD87}">
      <dgm:prSet/>
      <dgm:spPr/>
      <dgm:t>
        <a:bodyPr/>
        <a:lstStyle/>
        <a:p>
          <a:pPr algn="just"/>
          <a:endParaRPr lang="en-US" sz="3600"/>
        </a:p>
      </dgm:t>
    </dgm:pt>
    <dgm:pt modelId="{634A8BBD-7126-489D-BFA9-01EF8CC1ADE1}" type="parTrans" cxnId="{3CF16F99-F514-408E-B3F7-6088CAC1AD87}">
      <dgm:prSet/>
      <dgm:spPr/>
      <dgm:t>
        <a:bodyPr/>
        <a:lstStyle/>
        <a:p>
          <a:pPr algn="just"/>
          <a:endParaRPr lang="en-US" sz="3600"/>
        </a:p>
      </dgm:t>
    </dgm:pt>
    <dgm:pt modelId="{70898FDD-A40F-4BFA-98EE-C4877375DC6E}" type="pres">
      <dgm:prSet presAssocID="{E45FCB5B-5F1F-44FF-BC58-A572FCFA5563}" presName="CompostProcess" presStyleCnt="0">
        <dgm:presLayoutVars>
          <dgm:dir/>
          <dgm:resizeHandles val="exact"/>
        </dgm:presLayoutVars>
      </dgm:prSet>
      <dgm:spPr/>
    </dgm:pt>
    <dgm:pt modelId="{B2A76E67-5481-4677-9A02-FD0D61BF5B20}" type="pres">
      <dgm:prSet presAssocID="{E45FCB5B-5F1F-44FF-BC58-A572FCFA5563}" presName="arrow" presStyleLbl="bgShp" presStyleIdx="0" presStyleCnt="1"/>
      <dgm:spPr>
        <a:noFill/>
      </dgm:spPr>
    </dgm:pt>
    <dgm:pt modelId="{3E768D93-F5E4-4693-B74F-C124A3BA0AC2}" type="pres">
      <dgm:prSet presAssocID="{E45FCB5B-5F1F-44FF-BC58-A572FCFA5563}" presName="linearProcess" presStyleCnt="0"/>
      <dgm:spPr/>
    </dgm:pt>
    <dgm:pt modelId="{510BF933-37A0-48B1-89CD-11CAAB89F979}" type="pres">
      <dgm:prSet presAssocID="{BD2CED27-CAC6-4F62-9526-D0094AEB655D}" presName="textNode" presStyleLbl="node1" presStyleIdx="0" presStyleCnt="3" custScaleX="222829" custScaleY="250000" custLinFactNeighborX="7061" custLinFactNeighborY="10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8B3FA-AD67-4C6E-87BB-39F7249AFB62}" type="pres">
      <dgm:prSet presAssocID="{636B7101-DE37-4D6E-BD7B-EC007FC27479}" presName="sibTrans" presStyleCnt="0"/>
      <dgm:spPr/>
    </dgm:pt>
    <dgm:pt modelId="{29AF545B-3BD3-4815-BF32-AEE721511896}" type="pres">
      <dgm:prSet presAssocID="{1CA3338E-8513-4E30-962D-8FA0A2500D99}" presName="textNode" presStyleLbl="node1" presStyleIdx="1" presStyleCnt="3" custScaleX="171904" custScaleY="250000" custLinFactNeighborX="-83441" custLinFactNeighborY="10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5A346-0A9F-48FC-B279-8349D4E45E17}" type="pres">
      <dgm:prSet presAssocID="{8ABD02A5-CD76-4082-A04F-4E7CBF6513C6}" presName="sibTrans" presStyleCnt="0"/>
      <dgm:spPr/>
    </dgm:pt>
    <dgm:pt modelId="{73CF725D-8CEB-49DA-A142-83AA124093E9}" type="pres">
      <dgm:prSet presAssocID="{BDAA3CB6-A571-4ADF-8A1E-5B7BA541B61A}" presName="textNode" presStyleLbl="node1" presStyleIdx="2" presStyleCnt="3" custScaleX="119512" custScaleY="234137" custLinFactX="-9564" custLinFactNeighborX="-100000" custLinFactNeighborY="-68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F16F99-F514-408E-B3F7-6088CAC1AD87}" srcId="{E45FCB5B-5F1F-44FF-BC58-A572FCFA5563}" destId="{1CA3338E-8513-4E30-962D-8FA0A2500D99}" srcOrd="1" destOrd="0" parTransId="{634A8BBD-7126-489D-BFA9-01EF8CC1ADE1}" sibTransId="{8ABD02A5-CD76-4082-A04F-4E7CBF6513C6}"/>
    <dgm:cxn modelId="{BE01FCC7-712D-4D16-A32A-4EEE86DF9234}" type="presOf" srcId="{BDAA3CB6-A571-4ADF-8A1E-5B7BA541B61A}" destId="{73CF725D-8CEB-49DA-A142-83AA124093E9}" srcOrd="0" destOrd="0" presId="urn:microsoft.com/office/officeart/2005/8/layout/hProcess9"/>
    <dgm:cxn modelId="{8BA8FA50-7F3D-4DC9-A2C6-409B93384D82}" type="presOf" srcId="{1CA3338E-8513-4E30-962D-8FA0A2500D99}" destId="{29AF545B-3BD3-4815-BF32-AEE721511896}" srcOrd="0" destOrd="0" presId="urn:microsoft.com/office/officeart/2005/8/layout/hProcess9"/>
    <dgm:cxn modelId="{68E3755F-3BE4-47D4-A7F9-12F8013D7096}" srcId="{E45FCB5B-5F1F-44FF-BC58-A572FCFA5563}" destId="{BDAA3CB6-A571-4ADF-8A1E-5B7BA541B61A}" srcOrd="2" destOrd="0" parTransId="{06702F98-7295-4D4F-9821-42F8BF0FFF72}" sibTransId="{79B285E4-C92A-46AC-A61F-5601F3088003}"/>
    <dgm:cxn modelId="{43F01811-812D-4FC9-BC0C-D5C36BD9FEB2}" type="presOf" srcId="{E45FCB5B-5F1F-44FF-BC58-A572FCFA5563}" destId="{70898FDD-A40F-4BFA-98EE-C4877375DC6E}" srcOrd="0" destOrd="0" presId="urn:microsoft.com/office/officeart/2005/8/layout/hProcess9"/>
    <dgm:cxn modelId="{263418A7-AD31-4352-BD4C-3882ED88867F}" srcId="{E45FCB5B-5F1F-44FF-BC58-A572FCFA5563}" destId="{BD2CED27-CAC6-4F62-9526-D0094AEB655D}" srcOrd="0" destOrd="0" parTransId="{42F109F8-044F-421A-87A5-B2A3465B9753}" sibTransId="{636B7101-DE37-4D6E-BD7B-EC007FC27479}"/>
    <dgm:cxn modelId="{DCA25A8E-B212-4D79-885A-30C95E014CCE}" type="presOf" srcId="{BD2CED27-CAC6-4F62-9526-D0094AEB655D}" destId="{510BF933-37A0-48B1-89CD-11CAAB89F979}" srcOrd="0" destOrd="0" presId="urn:microsoft.com/office/officeart/2005/8/layout/hProcess9"/>
    <dgm:cxn modelId="{B3B6E0E6-60F9-4669-A26F-643E13BA34B9}" type="presParOf" srcId="{70898FDD-A40F-4BFA-98EE-C4877375DC6E}" destId="{B2A76E67-5481-4677-9A02-FD0D61BF5B20}" srcOrd="0" destOrd="0" presId="urn:microsoft.com/office/officeart/2005/8/layout/hProcess9"/>
    <dgm:cxn modelId="{971AB476-9A37-4E05-A5AA-4751E472AB55}" type="presParOf" srcId="{70898FDD-A40F-4BFA-98EE-C4877375DC6E}" destId="{3E768D93-F5E4-4693-B74F-C124A3BA0AC2}" srcOrd="1" destOrd="0" presId="urn:microsoft.com/office/officeart/2005/8/layout/hProcess9"/>
    <dgm:cxn modelId="{C823DC7E-B1D5-4C7D-8682-F84C05CDB4C6}" type="presParOf" srcId="{3E768D93-F5E4-4693-B74F-C124A3BA0AC2}" destId="{510BF933-37A0-48B1-89CD-11CAAB89F979}" srcOrd="0" destOrd="0" presId="urn:microsoft.com/office/officeart/2005/8/layout/hProcess9"/>
    <dgm:cxn modelId="{84FFFFAF-A44F-4ECD-9BDB-A759DC74E4AE}" type="presParOf" srcId="{3E768D93-F5E4-4693-B74F-C124A3BA0AC2}" destId="{D8A8B3FA-AD67-4C6E-87BB-39F7249AFB62}" srcOrd="1" destOrd="0" presId="urn:microsoft.com/office/officeart/2005/8/layout/hProcess9"/>
    <dgm:cxn modelId="{B34D2753-C8AB-424C-99DB-A37213E5A8EF}" type="presParOf" srcId="{3E768D93-F5E4-4693-B74F-C124A3BA0AC2}" destId="{29AF545B-3BD3-4815-BF32-AEE721511896}" srcOrd="2" destOrd="0" presId="urn:microsoft.com/office/officeart/2005/8/layout/hProcess9"/>
    <dgm:cxn modelId="{804B0946-CCD9-47DA-8039-FC073DB8618A}" type="presParOf" srcId="{3E768D93-F5E4-4693-B74F-C124A3BA0AC2}" destId="{C575A346-0A9F-48FC-B279-8349D4E45E17}" srcOrd="3" destOrd="0" presId="urn:microsoft.com/office/officeart/2005/8/layout/hProcess9"/>
    <dgm:cxn modelId="{5EEF3D53-F127-49D2-A1BC-9D8B3F0B9FCF}" type="presParOf" srcId="{3E768D93-F5E4-4693-B74F-C124A3BA0AC2}" destId="{73CF725D-8CEB-49DA-A142-83AA124093E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5FCB5B-5F1F-44FF-BC58-A572FCFA556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DAA3CB6-A571-4ADF-8A1E-5B7BA541B61A}">
      <dgm:prSet phldrT="[Text]" custT="1"/>
      <dgm:spPr>
        <a:solidFill>
          <a:srgbClr val="13B8BC"/>
        </a:solidFill>
        <a:ln>
          <a:noFill/>
        </a:ln>
      </dgm:spPr>
      <dgm:t>
        <a:bodyPr/>
        <a:lstStyle/>
        <a:p>
          <a:pPr algn="just"/>
          <a:r>
            <a:rPr lang="vi-VN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- Tức nước vỡ bờ, làn sóng đấu tranh tiếp tục dâng </a:t>
          </a:r>
          <a:r>
            <a:rPr lang="vi-VN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cao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suốt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tháng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9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tháng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10- 1930.</a:t>
          </a:r>
          <a:endParaRPr lang="vi-VN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vi-VN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- Những kẻ đứng đầu chính quyền các thôn xã sợ hãi, bỏ trốn hoặc đầu hàng.</a:t>
          </a:r>
        </a:p>
        <a:p>
          <a:pPr algn="just"/>
          <a:r>
            <a:rPr lang="vi-VN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- Nhân dân tự đứng ra giành lấy chính quyền</a:t>
          </a:r>
          <a:r>
            <a:rPr lang="vi-VN" sz="3600" dirty="0"/>
            <a:t>.</a:t>
          </a:r>
        </a:p>
      </dgm:t>
    </dgm:pt>
    <dgm:pt modelId="{79B285E4-C92A-46AC-A61F-5601F3088003}" type="sibTrans" cxnId="{68E3755F-3BE4-47D4-A7F9-12F8013D7096}">
      <dgm:prSet/>
      <dgm:spPr/>
      <dgm:t>
        <a:bodyPr/>
        <a:lstStyle/>
        <a:p>
          <a:pPr algn="just"/>
          <a:endParaRPr lang="en-US" sz="3600"/>
        </a:p>
      </dgm:t>
    </dgm:pt>
    <dgm:pt modelId="{06702F98-7295-4D4F-9821-42F8BF0FFF72}" type="parTrans" cxnId="{68E3755F-3BE4-47D4-A7F9-12F8013D7096}">
      <dgm:prSet/>
      <dgm:spPr/>
      <dgm:t>
        <a:bodyPr/>
        <a:lstStyle/>
        <a:p>
          <a:pPr algn="just"/>
          <a:endParaRPr lang="en-US" sz="3600"/>
        </a:p>
      </dgm:t>
    </dgm:pt>
    <dgm:pt modelId="{70898FDD-A40F-4BFA-98EE-C4877375DC6E}" type="pres">
      <dgm:prSet presAssocID="{E45FCB5B-5F1F-44FF-BC58-A572FCFA5563}" presName="CompostProcess" presStyleCnt="0">
        <dgm:presLayoutVars>
          <dgm:dir/>
          <dgm:resizeHandles val="exact"/>
        </dgm:presLayoutVars>
      </dgm:prSet>
      <dgm:spPr/>
    </dgm:pt>
    <dgm:pt modelId="{B2A76E67-5481-4677-9A02-FD0D61BF5B20}" type="pres">
      <dgm:prSet presAssocID="{E45FCB5B-5F1F-44FF-BC58-A572FCFA5563}" presName="arrow" presStyleLbl="bgShp" presStyleIdx="0" presStyleCnt="1"/>
      <dgm:spPr>
        <a:noFill/>
      </dgm:spPr>
    </dgm:pt>
    <dgm:pt modelId="{3E768D93-F5E4-4693-B74F-C124A3BA0AC2}" type="pres">
      <dgm:prSet presAssocID="{E45FCB5B-5F1F-44FF-BC58-A572FCFA5563}" presName="linearProcess" presStyleCnt="0"/>
      <dgm:spPr/>
    </dgm:pt>
    <dgm:pt modelId="{73CF725D-8CEB-49DA-A142-83AA124093E9}" type="pres">
      <dgm:prSet presAssocID="{BDAA3CB6-A571-4ADF-8A1E-5B7BA541B61A}" presName="textNode" presStyleLbl="node1" presStyleIdx="0" presStyleCnt="1" custScaleX="256033" custScaleY="234137" custLinFactNeighborX="-89815" custLinFactNeighborY="2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E3755F-3BE4-47D4-A7F9-12F8013D7096}" srcId="{E45FCB5B-5F1F-44FF-BC58-A572FCFA5563}" destId="{BDAA3CB6-A571-4ADF-8A1E-5B7BA541B61A}" srcOrd="0" destOrd="0" parTransId="{06702F98-7295-4D4F-9821-42F8BF0FFF72}" sibTransId="{79B285E4-C92A-46AC-A61F-5601F3088003}"/>
    <dgm:cxn modelId="{428B3F10-0F8E-4DD2-8C62-ED7D5E62C596}" type="presOf" srcId="{BDAA3CB6-A571-4ADF-8A1E-5B7BA541B61A}" destId="{73CF725D-8CEB-49DA-A142-83AA124093E9}" srcOrd="0" destOrd="0" presId="urn:microsoft.com/office/officeart/2005/8/layout/hProcess9"/>
    <dgm:cxn modelId="{49574C46-8336-4C8F-AE86-0C30C0FD1921}" type="presOf" srcId="{E45FCB5B-5F1F-44FF-BC58-A572FCFA5563}" destId="{70898FDD-A40F-4BFA-98EE-C4877375DC6E}" srcOrd="0" destOrd="0" presId="urn:microsoft.com/office/officeart/2005/8/layout/hProcess9"/>
    <dgm:cxn modelId="{3E1C42C7-5515-41BE-B791-0011296DB048}" type="presParOf" srcId="{70898FDD-A40F-4BFA-98EE-C4877375DC6E}" destId="{B2A76E67-5481-4677-9A02-FD0D61BF5B20}" srcOrd="0" destOrd="0" presId="urn:microsoft.com/office/officeart/2005/8/layout/hProcess9"/>
    <dgm:cxn modelId="{090B0F1E-783C-4B8D-8093-CCC867EDF48E}" type="presParOf" srcId="{70898FDD-A40F-4BFA-98EE-C4877375DC6E}" destId="{3E768D93-F5E4-4693-B74F-C124A3BA0AC2}" srcOrd="1" destOrd="0" presId="urn:microsoft.com/office/officeart/2005/8/layout/hProcess9"/>
    <dgm:cxn modelId="{857FF4FC-2293-4639-BF1E-99AD83F771D3}" type="presParOf" srcId="{3E768D93-F5E4-4693-B74F-C124A3BA0AC2}" destId="{73CF725D-8CEB-49DA-A142-83AA124093E9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9CD4FB-3711-4FF7-BF31-1C00A7D26CE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01B62A-BB08-47B5-824E-A64DF0AC22C6}">
      <dgm:prSet phldrT="[Text]" custT="1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vi-VN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Xóa bỏ nạn trộm cắp, tệ nạn cờ bạc, ...</a:t>
          </a:r>
        </a:p>
      </dgm:t>
    </dgm:pt>
    <dgm:pt modelId="{90F3A138-EE4D-48D7-9C2D-E29B0C55EC99}" type="parTrans" cxnId="{E132837E-B2BC-4A16-8D52-519981BFC798}">
      <dgm:prSet/>
      <dgm:spPr/>
      <dgm:t>
        <a:bodyPr/>
        <a:lstStyle/>
        <a:p>
          <a:endParaRPr lang="en-US"/>
        </a:p>
      </dgm:t>
    </dgm:pt>
    <dgm:pt modelId="{2A195104-5136-4111-B687-BB52D88065B4}" type="sibTrans" cxnId="{E132837E-B2BC-4A16-8D52-519981BFC798}">
      <dgm:prSet/>
      <dgm:spPr/>
      <dgm:t>
        <a:bodyPr/>
        <a:lstStyle/>
        <a:p>
          <a:endParaRPr lang="en-US"/>
        </a:p>
      </dgm:t>
    </dgm:pt>
    <dgm:pt modelId="{D2DC5FFF-00ED-4A3C-9B27-026E9D474594}">
      <dgm:prSet phldrT="[Text]"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r>
            <a:rPr lang="vi-VN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Bãi bỏ những phong tục lạc hậu như mê tính dị đoan</a:t>
          </a:r>
          <a:r>
            <a:rPr lang="vi-VN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917813AB-8796-48A4-9DEB-1DC0003B7663}" type="parTrans" cxnId="{0328094C-F949-4B4E-9CB8-AFFC47597466}">
      <dgm:prSet/>
      <dgm:spPr/>
      <dgm:t>
        <a:bodyPr/>
        <a:lstStyle/>
        <a:p>
          <a:endParaRPr lang="en-US"/>
        </a:p>
      </dgm:t>
    </dgm:pt>
    <dgm:pt modelId="{765D1D07-3D5A-49F2-84B1-8F5B41E62495}" type="sibTrans" cxnId="{0328094C-F949-4B4E-9CB8-AFFC47597466}">
      <dgm:prSet/>
      <dgm:spPr/>
      <dgm:t>
        <a:bodyPr/>
        <a:lstStyle/>
        <a:p>
          <a:endParaRPr lang="en-US"/>
        </a:p>
      </dgm:t>
    </dgm:pt>
    <dgm:pt modelId="{3B4A90AF-6C39-452C-BFE6-DADE3633954E}">
      <dgm:prSet phldrT="[Text]" custT="1"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r>
            <a:rPr lang="vi-VN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Tịch thu ruộng đất của địa chủ chia cho nông dân nghèo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7F2951-11F5-4983-9412-A9E3A2394635}" type="parTrans" cxnId="{8D652ECB-32AB-41AA-95FF-5BE725246DD8}">
      <dgm:prSet/>
      <dgm:spPr/>
      <dgm:t>
        <a:bodyPr/>
        <a:lstStyle/>
        <a:p>
          <a:endParaRPr lang="en-US"/>
        </a:p>
      </dgm:t>
    </dgm:pt>
    <dgm:pt modelId="{AA0A4B27-6202-493C-BE02-38D95C7F8D80}" type="sibTrans" cxnId="{8D652ECB-32AB-41AA-95FF-5BE725246DD8}">
      <dgm:prSet/>
      <dgm:spPr/>
      <dgm:t>
        <a:bodyPr/>
        <a:lstStyle/>
        <a:p>
          <a:endParaRPr lang="en-US"/>
        </a:p>
      </dgm:t>
    </dgm:pt>
    <dgm:pt modelId="{18D23448-A905-45F5-B6B4-05232BC35F2F}" type="pres">
      <dgm:prSet presAssocID="{2C9CD4FB-3711-4FF7-BF31-1C00A7D26CE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0F04A7-DE37-4A9D-8EF6-0D74ECF5648E}" type="pres">
      <dgm:prSet presAssocID="{4B01B62A-BB08-47B5-824E-A64DF0AC22C6}" presName="parentLin" presStyleCnt="0"/>
      <dgm:spPr/>
    </dgm:pt>
    <dgm:pt modelId="{D330D18F-67D4-4FA0-BAAC-E84F41C905EE}" type="pres">
      <dgm:prSet presAssocID="{4B01B62A-BB08-47B5-824E-A64DF0AC22C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0DC0570-290A-4E19-88A1-58D24587BAF5}" type="pres">
      <dgm:prSet presAssocID="{4B01B62A-BB08-47B5-824E-A64DF0AC22C6}" presName="parentText" presStyleLbl="node1" presStyleIdx="0" presStyleCnt="3" custScaleX="108988" custScaleY="148619" custLinFactNeighborY="361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D82E1-9F96-4C7D-AE60-D233D11344FC}" type="pres">
      <dgm:prSet presAssocID="{4B01B62A-BB08-47B5-824E-A64DF0AC22C6}" presName="negativeSpace" presStyleCnt="0"/>
      <dgm:spPr/>
    </dgm:pt>
    <dgm:pt modelId="{CBD72860-F71D-41E6-AA61-E7C8D9964011}" type="pres">
      <dgm:prSet presAssocID="{4B01B62A-BB08-47B5-824E-A64DF0AC22C6}" presName="childText" presStyleLbl="conFgAcc1" presStyleIdx="0" presStyleCnt="3" custLinFactNeighborX="231">
        <dgm:presLayoutVars>
          <dgm:bulletEnabled val="1"/>
        </dgm:presLayoutVars>
      </dgm:prSet>
      <dgm:spPr>
        <a:noFill/>
      </dgm:spPr>
    </dgm:pt>
    <dgm:pt modelId="{5CAACB94-7901-4B2D-9130-6B21EDD3342B}" type="pres">
      <dgm:prSet presAssocID="{2A195104-5136-4111-B687-BB52D88065B4}" presName="spaceBetweenRectangles" presStyleCnt="0"/>
      <dgm:spPr/>
    </dgm:pt>
    <dgm:pt modelId="{71DEEBC1-5866-4010-9516-AB84697CFDFC}" type="pres">
      <dgm:prSet presAssocID="{D2DC5FFF-00ED-4A3C-9B27-026E9D474594}" presName="parentLin" presStyleCnt="0"/>
      <dgm:spPr/>
    </dgm:pt>
    <dgm:pt modelId="{C08E4037-0094-4A05-9D2E-F8018C99EDF3}" type="pres">
      <dgm:prSet presAssocID="{D2DC5FFF-00ED-4A3C-9B27-026E9D47459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80916F4-0D39-4157-9E98-723F074C8253}" type="pres">
      <dgm:prSet presAssocID="{D2DC5FFF-00ED-4A3C-9B27-026E9D474594}" presName="parentText" presStyleLbl="node1" presStyleIdx="1" presStyleCnt="3" custScaleX="108988" custScaleY="148619" custLinFactNeighborX="-8830" custLinFactNeighborY="-71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237F7-1E8D-451C-9BDC-A9A92FF5F915}" type="pres">
      <dgm:prSet presAssocID="{D2DC5FFF-00ED-4A3C-9B27-026E9D474594}" presName="negativeSpace" presStyleCnt="0"/>
      <dgm:spPr/>
    </dgm:pt>
    <dgm:pt modelId="{41515C24-7347-4AD2-B765-D66A6FCDC392}" type="pres">
      <dgm:prSet presAssocID="{D2DC5FFF-00ED-4A3C-9B27-026E9D474594}" presName="childText" presStyleLbl="conFgAcc1" presStyleIdx="1" presStyleCnt="3">
        <dgm:presLayoutVars>
          <dgm:bulletEnabled val="1"/>
        </dgm:presLayoutVars>
      </dgm:prSet>
      <dgm:spPr>
        <a:noFill/>
      </dgm:spPr>
    </dgm:pt>
    <dgm:pt modelId="{3CF68DED-796B-4A9C-BEDC-DBAA83945139}" type="pres">
      <dgm:prSet presAssocID="{765D1D07-3D5A-49F2-84B1-8F5B41E62495}" presName="spaceBetweenRectangles" presStyleCnt="0"/>
      <dgm:spPr/>
    </dgm:pt>
    <dgm:pt modelId="{4C14135C-F0F5-4295-82F9-2D55FB9B95F4}" type="pres">
      <dgm:prSet presAssocID="{3B4A90AF-6C39-452C-BFE6-DADE3633954E}" presName="parentLin" presStyleCnt="0"/>
      <dgm:spPr/>
    </dgm:pt>
    <dgm:pt modelId="{B4C78225-7099-4CAF-A3E4-040D982FE234}" type="pres">
      <dgm:prSet presAssocID="{3B4A90AF-6C39-452C-BFE6-DADE3633954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E00CC4E-6695-4393-B2AE-C6B8570E28E9}" type="pres">
      <dgm:prSet presAssocID="{3B4A90AF-6C39-452C-BFE6-DADE3633954E}" presName="parentText" presStyleLbl="node1" presStyleIdx="2" presStyleCnt="3" custScaleX="108988" custScaleY="148619" custLinFactNeighborX="-8830" custLinFactNeighborY="-481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F2314-73DD-45CF-9859-6238A7357DE9}" type="pres">
      <dgm:prSet presAssocID="{3B4A90AF-6C39-452C-BFE6-DADE3633954E}" presName="negativeSpace" presStyleCnt="0"/>
      <dgm:spPr/>
    </dgm:pt>
    <dgm:pt modelId="{2B1A4BC1-0389-4480-8388-5673370A4B1F}" type="pres">
      <dgm:prSet presAssocID="{3B4A90AF-6C39-452C-BFE6-DADE3633954E}" presName="childText" presStyleLbl="conFgAcc1" presStyleIdx="2" presStyleCnt="3" custLinFactNeighborY="7054">
        <dgm:presLayoutVars>
          <dgm:bulletEnabled val="1"/>
        </dgm:presLayoutVars>
      </dgm:prSet>
      <dgm:spPr>
        <a:noFill/>
      </dgm:spPr>
    </dgm:pt>
  </dgm:ptLst>
  <dgm:cxnLst>
    <dgm:cxn modelId="{3C6683CD-54BE-4F8C-8F5C-3B637C20A2FB}" type="presOf" srcId="{2C9CD4FB-3711-4FF7-BF31-1C00A7D26CE1}" destId="{18D23448-A905-45F5-B6B4-05232BC35F2F}" srcOrd="0" destOrd="0" presId="urn:microsoft.com/office/officeart/2005/8/layout/list1"/>
    <dgm:cxn modelId="{C9350E64-E780-4FF8-B96B-0F423D994DE8}" type="presOf" srcId="{4B01B62A-BB08-47B5-824E-A64DF0AC22C6}" destId="{D330D18F-67D4-4FA0-BAAC-E84F41C905EE}" srcOrd="0" destOrd="0" presId="urn:microsoft.com/office/officeart/2005/8/layout/list1"/>
    <dgm:cxn modelId="{DEB01205-8A9B-4B4C-AB27-DAC86D3581E3}" type="presOf" srcId="{3B4A90AF-6C39-452C-BFE6-DADE3633954E}" destId="{B4C78225-7099-4CAF-A3E4-040D982FE234}" srcOrd="0" destOrd="0" presId="urn:microsoft.com/office/officeart/2005/8/layout/list1"/>
    <dgm:cxn modelId="{C7DACD1D-EE3B-4531-ACD1-3A61BA20224F}" type="presOf" srcId="{D2DC5FFF-00ED-4A3C-9B27-026E9D474594}" destId="{C08E4037-0094-4A05-9D2E-F8018C99EDF3}" srcOrd="0" destOrd="0" presId="urn:microsoft.com/office/officeart/2005/8/layout/list1"/>
    <dgm:cxn modelId="{E33B545B-ED78-4380-A43B-8F5E0B1FA913}" type="presOf" srcId="{4B01B62A-BB08-47B5-824E-A64DF0AC22C6}" destId="{A0DC0570-290A-4E19-88A1-58D24587BAF5}" srcOrd="1" destOrd="0" presId="urn:microsoft.com/office/officeart/2005/8/layout/list1"/>
    <dgm:cxn modelId="{0328094C-F949-4B4E-9CB8-AFFC47597466}" srcId="{2C9CD4FB-3711-4FF7-BF31-1C00A7D26CE1}" destId="{D2DC5FFF-00ED-4A3C-9B27-026E9D474594}" srcOrd="1" destOrd="0" parTransId="{917813AB-8796-48A4-9DEB-1DC0003B7663}" sibTransId="{765D1D07-3D5A-49F2-84B1-8F5B41E62495}"/>
    <dgm:cxn modelId="{E132837E-B2BC-4A16-8D52-519981BFC798}" srcId="{2C9CD4FB-3711-4FF7-BF31-1C00A7D26CE1}" destId="{4B01B62A-BB08-47B5-824E-A64DF0AC22C6}" srcOrd="0" destOrd="0" parTransId="{90F3A138-EE4D-48D7-9C2D-E29B0C55EC99}" sibTransId="{2A195104-5136-4111-B687-BB52D88065B4}"/>
    <dgm:cxn modelId="{8D652ECB-32AB-41AA-95FF-5BE725246DD8}" srcId="{2C9CD4FB-3711-4FF7-BF31-1C00A7D26CE1}" destId="{3B4A90AF-6C39-452C-BFE6-DADE3633954E}" srcOrd="2" destOrd="0" parTransId="{B77F2951-11F5-4983-9412-A9E3A2394635}" sibTransId="{AA0A4B27-6202-493C-BE02-38D95C7F8D80}"/>
    <dgm:cxn modelId="{8BA5B1C5-1972-4ADA-B516-295CCAEB1E7F}" type="presOf" srcId="{D2DC5FFF-00ED-4A3C-9B27-026E9D474594}" destId="{380916F4-0D39-4157-9E98-723F074C8253}" srcOrd="1" destOrd="0" presId="urn:microsoft.com/office/officeart/2005/8/layout/list1"/>
    <dgm:cxn modelId="{DC2E7124-D940-4DD7-B0DB-AD2E91E01D67}" type="presOf" srcId="{3B4A90AF-6C39-452C-BFE6-DADE3633954E}" destId="{7E00CC4E-6695-4393-B2AE-C6B8570E28E9}" srcOrd="1" destOrd="0" presId="urn:microsoft.com/office/officeart/2005/8/layout/list1"/>
    <dgm:cxn modelId="{96C3B5B8-5972-47B7-836D-BEC1C58AEA29}" type="presParOf" srcId="{18D23448-A905-45F5-B6B4-05232BC35F2F}" destId="{3F0F04A7-DE37-4A9D-8EF6-0D74ECF5648E}" srcOrd="0" destOrd="0" presId="urn:microsoft.com/office/officeart/2005/8/layout/list1"/>
    <dgm:cxn modelId="{8F28BAA0-02A0-4896-8813-776249034F24}" type="presParOf" srcId="{3F0F04A7-DE37-4A9D-8EF6-0D74ECF5648E}" destId="{D330D18F-67D4-4FA0-BAAC-E84F41C905EE}" srcOrd="0" destOrd="0" presId="urn:microsoft.com/office/officeart/2005/8/layout/list1"/>
    <dgm:cxn modelId="{5ECF6589-D230-4065-8236-715124E80524}" type="presParOf" srcId="{3F0F04A7-DE37-4A9D-8EF6-0D74ECF5648E}" destId="{A0DC0570-290A-4E19-88A1-58D24587BAF5}" srcOrd="1" destOrd="0" presId="urn:microsoft.com/office/officeart/2005/8/layout/list1"/>
    <dgm:cxn modelId="{90260ACB-3FE0-4309-AD8C-1E183C5C1FA7}" type="presParOf" srcId="{18D23448-A905-45F5-B6B4-05232BC35F2F}" destId="{4BBD82E1-9F96-4C7D-AE60-D233D11344FC}" srcOrd="1" destOrd="0" presId="urn:microsoft.com/office/officeart/2005/8/layout/list1"/>
    <dgm:cxn modelId="{0C8B0AAF-32BB-4D48-8CF1-DE88611DDA9E}" type="presParOf" srcId="{18D23448-A905-45F5-B6B4-05232BC35F2F}" destId="{CBD72860-F71D-41E6-AA61-E7C8D9964011}" srcOrd="2" destOrd="0" presId="urn:microsoft.com/office/officeart/2005/8/layout/list1"/>
    <dgm:cxn modelId="{53B29207-57CD-4109-BCA3-17E8C59E8923}" type="presParOf" srcId="{18D23448-A905-45F5-B6B4-05232BC35F2F}" destId="{5CAACB94-7901-4B2D-9130-6B21EDD3342B}" srcOrd="3" destOrd="0" presId="urn:microsoft.com/office/officeart/2005/8/layout/list1"/>
    <dgm:cxn modelId="{AD706F38-6B34-4EAE-ADCA-75941304FC89}" type="presParOf" srcId="{18D23448-A905-45F5-B6B4-05232BC35F2F}" destId="{71DEEBC1-5866-4010-9516-AB84697CFDFC}" srcOrd="4" destOrd="0" presId="urn:microsoft.com/office/officeart/2005/8/layout/list1"/>
    <dgm:cxn modelId="{087433A6-BC7F-4ACD-BB48-487AEBEC2246}" type="presParOf" srcId="{71DEEBC1-5866-4010-9516-AB84697CFDFC}" destId="{C08E4037-0094-4A05-9D2E-F8018C99EDF3}" srcOrd="0" destOrd="0" presId="urn:microsoft.com/office/officeart/2005/8/layout/list1"/>
    <dgm:cxn modelId="{D82FDFE4-421D-4760-92E0-7744EAE85B69}" type="presParOf" srcId="{71DEEBC1-5866-4010-9516-AB84697CFDFC}" destId="{380916F4-0D39-4157-9E98-723F074C8253}" srcOrd="1" destOrd="0" presId="urn:microsoft.com/office/officeart/2005/8/layout/list1"/>
    <dgm:cxn modelId="{251EF19A-A346-48EC-A7EA-4CC2D71905DE}" type="presParOf" srcId="{18D23448-A905-45F5-B6B4-05232BC35F2F}" destId="{7E2237F7-1E8D-451C-9BDC-A9A92FF5F915}" srcOrd="5" destOrd="0" presId="urn:microsoft.com/office/officeart/2005/8/layout/list1"/>
    <dgm:cxn modelId="{8C2F5FEF-4FE1-4719-A086-2A35836BC378}" type="presParOf" srcId="{18D23448-A905-45F5-B6B4-05232BC35F2F}" destId="{41515C24-7347-4AD2-B765-D66A6FCDC392}" srcOrd="6" destOrd="0" presId="urn:microsoft.com/office/officeart/2005/8/layout/list1"/>
    <dgm:cxn modelId="{D68EB0CD-6055-4174-96DE-7B7D48E76042}" type="presParOf" srcId="{18D23448-A905-45F5-B6B4-05232BC35F2F}" destId="{3CF68DED-796B-4A9C-BEDC-DBAA83945139}" srcOrd="7" destOrd="0" presId="urn:microsoft.com/office/officeart/2005/8/layout/list1"/>
    <dgm:cxn modelId="{4B36C9E3-C09A-4E31-AFC7-E9B310F6198F}" type="presParOf" srcId="{18D23448-A905-45F5-B6B4-05232BC35F2F}" destId="{4C14135C-F0F5-4295-82F9-2D55FB9B95F4}" srcOrd="8" destOrd="0" presId="urn:microsoft.com/office/officeart/2005/8/layout/list1"/>
    <dgm:cxn modelId="{51943CD6-A03F-4469-8C30-A0066FB227CE}" type="presParOf" srcId="{4C14135C-F0F5-4295-82F9-2D55FB9B95F4}" destId="{B4C78225-7099-4CAF-A3E4-040D982FE234}" srcOrd="0" destOrd="0" presId="urn:microsoft.com/office/officeart/2005/8/layout/list1"/>
    <dgm:cxn modelId="{7E9B1919-DC04-4714-8166-8731AE5DCDCB}" type="presParOf" srcId="{4C14135C-F0F5-4295-82F9-2D55FB9B95F4}" destId="{7E00CC4E-6695-4393-B2AE-C6B8570E28E9}" srcOrd="1" destOrd="0" presId="urn:microsoft.com/office/officeart/2005/8/layout/list1"/>
    <dgm:cxn modelId="{90429D8F-6D9D-4AB2-A78E-22B972D6EC19}" type="presParOf" srcId="{18D23448-A905-45F5-B6B4-05232BC35F2F}" destId="{82EF2314-73DD-45CF-9859-6238A7357DE9}" srcOrd="9" destOrd="0" presId="urn:microsoft.com/office/officeart/2005/8/layout/list1"/>
    <dgm:cxn modelId="{28AAF8F8-F669-4CB1-9B2F-6255C77A66CF}" type="presParOf" srcId="{18D23448-A905-45F5-B6B4-05232BC35F2F}" destId="{2B1A4BC1-0389-4480-8388-5673370A4B1F}" srcOrd="10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9CD4FB-3711-4FF7-BF31-1C00A7D26CE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01B62A-BB08-47B5-824E-A64DF0AC22C6}">
      <dgm:prSet phldrT="[Text]" custT="1"/>
      <dgm:spPr>
        <a:solidFill>
          <a:srgbClr val="FF778B"/>
        </a:solidFill>
        <a:ln>
          <a:noFill/>
        </a:ln>
      </dgm:spPr>
      <dgm:t>
        <a:bodyPr/>
        <a:lstStyle/>
        <a:p>
          <a:r>
            <a:rPr lang="vi-VN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Xóa bỏ các thứ thuế vô lý.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F3A138-EE4D-48D7-9C2D-E29B0C55EC99}" type="parTrans" cxnId="{E132837E-B2BC-4A16-8D52-519981BFC798}">
      <dgm:prSet/>
      <dgm:spPr/>
      <dgm:t>
        <a:bodyPr/>
        <a:lstStyle/>
        <a:p>
          <a:endParaRPr lang="en-US"/>
        </a:p>
      </dgm:t>
    </dgm:pt>
    <dgm:pt modelId="{2A195104-5136-4111-B687-BB52D88065B4}" type="sibTrans" cxnId="{E132837E-B2BC-4A16-8D52-519981BFC798}">
      <dgm:prSet/>
      <dgm:spPr/>
      <dgm:t>
        <a:bodyPr/>
        <a:lstStyle/>
        <a:p>
          <a:endParaRPr lang="en-US"/>
        </a:p>
      </dgm:t>
    </dgm:pt>
    <dgm:pt modelId="{D2DC5FFF-00ED-4A3C-9B27-026E9D474594}">
      <dgm:prSet phldrT="[Text]" custT="1"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vi-VN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Được nghe giải thích chính sách của Đảng; được bàn bạc công việc chung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7813AB-8796-48A4-9DEB-1DC0003B7663}" type="parTrans" cxnId="{0328094C-F949-4B4E-9CB8-AFFC47597466}">
      <dgm:prSet/>
      <dgm:spPr/>
      <dgm:t>
        <a:bodyPr/>
        <a:lstStyle/>
        <a:p>
          <a:endParaRPr lang="en-US"/>
        </a:p>
      </dgm:t>
    </dgm:pt>
    <dgm:pt modelId="{765D1D07-3D5A-49F2-84B1-8F5B41E62495}" type="sibTrans" cxnId="{0328094C-F949-4B4E-9CB8-AFFC47597466}">
      <dgm:prSet/>
      <dgm:spPr/>
      <dgm:t>
        <a:bodyPr/>
        <a:lstStyle/>
        <a:p>
          <a:endParaRPr lang="en-US"/>
        </a:p>
      </dgm:t>
    </dgm:pt>
    <dgm:pt modelId="{3B4A90AF-6C39-452C-BFE6-DADE3633954E}">
      <dgm:prSet phldrT="[Text]" custT="1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vi-VN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Được làm chủ cuộc sống, làm chủ </a:t>
          </a:r>
          <a:r>
            <a:rPr lang="vi-VN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thôn </a:t>
          </a:r>
          <a:r>
            <a:rPr lang="vi-VN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xóm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7F2951-11F5-4983-9412-A9E3A2394635}" type="parTrans" cxnId="{8D652ECB-32AB-41AA-95FF-5BE725246DD8}">
      <dgm:prSet/>
      <dgm:spPr/>
      <dgm:t>
        <a:bodyPr/>
        <a:lstStyle/>
        <a:p>
          <a:endParaRPr lang="en-US"/>
        </a:p>
      </dgm:t>
    </dgm:pt>
    <dgm:pt modelId="{AA0A4B27-6202-493C-BE02-38D95C7F8D80}" type="sibTrans" cxnId="{8D652ECB-32AB-41AA-95FF-5BE725246DD8}">
      <dgm:prSet/>
      <dgm:spPr/>
      <dgm:t>
        <a:bodyPr/>
        <a:lstStyle/>
        <a:p>
          <a:endParaRPr lang="en-US"/>
        </a:p>
      </dgm:t>
    </dgm:pt>
    <dgm:pt modelId="{18D23448-A905-45F5-B6B4-05232BC35F2F}" type="pres">
      <dgm:prSet presAssocID="{2C9CD4FB-3711-4FF7-BF31-1C00A7D26CE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0F04A7-DE37-4A9D-8EF6-0D74ECF5648E}" type="pres">
      <dgm:prSet presAssocID="{4B01B62A-BB08-47B5-824E-A64DF0AC22C6}" presName="parentLin" presStyleCnt="0"/>
      <dgm:spPr/>
    </dgm:pt>
    <dgm:pt modelId="{D330D18F-67D4-4FA0-BAAC-E84F41C905EE}" type="pres">
      <dgm:prSet presAssocID="{4B01B62A-BB08-47B5-824E-A64DF0AC22C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0DC0570-290A-4E19-88A1-58D24587BAF5}" type="pres">
      <dgm:prSet presAssocID="{4B01B62A-BB08-47B5-824E-A64DF0AC22C6}" presName="parentText" presStyleLbl="node1" presStyleIdx="0" presStyleCnt="3" custScaleX="103234" custScaleY="84559" custLinFactNeighborX="-25770" custLinFactNeighborY="534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D82E1-9F96-4C7D-AE60-D233D11344FC}" type="pres">
      <dgm:prSet presAssocID="{4B01B62A-BB08-47B5-824E-A64DF0AC22C6}" presName="negativeSpace" presStyleCnt="0"/>
      <dgm:spPr/>
    </dgm:pt>
    <dgm:pt modelId="{CBD72860-F71D-41E6-AA61-E7C8D9964011}" type="pres">
      <dgm:prSet presAssocID="{4B01B62A-BB08-47B5-824E-A64DF0AC22C6}" presName="childText" presStyleLbl="conFgAcc1" presStyleIdx="0" presStyleCnt="3">
        <dgm:presLayoutVars>
          <dgm:bulletEnabled val="1"/>
        </dgm:presLayoutVars>
      </dgm:prSet>
      <dgm:spPr>
        <a:noFill/>
      </dgm:spPr>
    </dgm:pt>
    <dgm:pt modelId="{5CAACB94-7901-4B2D-9130-6B21EDD3342B}" type="pres">
      <dgm:prSet presAssocID="{2A195104-5136-4111-B687-BB52D88065B4}" presName="spaceBetweenRectangles" presStyleCnt="0"/>
      <dgm:spPr/>
    </dgm:pt>
    <dgm:pt modelId="{71DEEBC1-5866-4010-9516-AB84697CFDFC}" type="pres">
      <dgm:prSet presAssocID="{D2DC5FFF-00ED-4A3C-9B27-026E9D474594}" presName="parentLin" presStyleCnt="0"/>
      <dgm:spPr/>
    </dgm:pt>
    <dgm:pt modelId="{C08E4037-0094-4A05-9D2E-F8018C99EDF3}" type="pres">
      <dgm:prSet presAssocID="{D2DC5FFF-00ED-4A3C-9B27-026E9D47459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80916F4-0D39-4157-9E98-723F074C8253}" type="pres">
      <dgm:prSet presAssocID="{D2DC5FFF-00ED-4A3C-9B27-026E9D474594}" presName="parentText" presStyleLbl="node1" presStyleIdx="1" presStyleCnt="3" custScaleX="103613" custScaleY="132667" custLinFactNeighborX="-25770" custLinFactNeighborY="83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237F7-1E8D-451C-9BDC-A9A92FF5F915}" type="pres">
      <dgm:prSet presAssocID="{D2DC5FFF-00ED-4A3C-9B27-026E9D474594}" presName="negativeSpace" presStyleCnt="0"/>
      <dgm:spPr/>
    </dgm:pt>
    <dgm:pt modelId="{41515C24-7347-4AD2-B765-D66A6FCDC392}" type="pres">
      <dgm:prSet presAssocID="{D2DC5FFF-00ED-4A3C-9B27-026E9D474594}" presName="childText" presStyleLbl="conFgAcc1" presStyleIdx="1" presStyleCnt="3">
        <dgm:presLayoutVars>
          <dgm:bulletEnabled val="1"/>
        </dgm:presLayoutVars>
      </dgm:prSet>
      <dgm:spPr>
        <a:noFill/>
      </dgm:spPr>
    </dgm:pt>
    <dgm:pt modelId="{3CF68DED-796B-4A9C-BEDC-DBAA83945139}" type="pres">
      <dgm:prSet presAssocID="{765D1D07-3D5A-49F2-84B1-8F5B41E62495}" presName="spaceBetweenRectangles" presStyleCnt="0"/>
      <dgm:spPr/>
    </dgm:pt>
    <dgm:pt modelId="{4C14135C-F0F5-4295-82F9-2D55FB9B95F4}" type="pres">
      <dgm:prSet presAssocID="{3B4A90AF-6C39-452C-BFE6-DADE3633954E}" presName="parentLin" presStyleCnt="0"/>
      <dgm:spPr/>
    </dgm:pt>
    <dgm:pt modelId="{B4C78225-7099-4CAF-A3E4-040D982FE234}" type="pres">
      <dgm:prSet presAssocID="{3B4A90AF-6C39-452C-BFE6-DADE3633954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E00CC4E-6695-4393-B2AE-C6B8570E28E9}" type="pres">
      <dgm:prSet presAssocID="{3B4A90AF-6C39-452C-BFE6-DADE3633954E}" presName="parentText" presStyleLbl="node1" presStyleIdx="2" presStyleCnt="3" custScaleX="103234" custScaleY="94616" custLinFactNeighborX="-25770" custLinFactNeighborY="-356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F2314-73DD-45CF-9859-6238A7357DE9}" type="pres">
      <dgm:prSet presAssocID="{3B4A90AF-6C39-452C-BFE6-DADE3633954E}" presName="negativeSpace" presStyleCnt="0"/>
      <dgm:spPr/>
    </dgm:pt>
    <dgm:pt modelId="{2B1A4BC1-0389-4480-8388-5673370A4B1F}" type="pres">
      <dgm:prSet presAssocID="{3B4A90AF-6C39-452C-BFE6-DADE3633954E}" presName="childText" presStyleLbl="conFgAcc1" presStyleIdx="2" presStyleCnt="3">
        <dgm:presLayoutVars>
          <dgm:bulletEnabled val="1"/>
        </dgm:presLayoutVars>
      </dgm:prSet>
      <dgm:spPr>
        <a:noFill/>
      </dgm:spPr>
    </dgm:pt>
  </dgm:ptLst>
  <dgm:cxnLst>
    <dgm:cxn modelId="{6D552BED-6C54-4B60-83D3-29547D2AB13E}" type="presOf" srcId="{4B01B62A-BB08-47B5-824E-A64DF0AC22C6}" destId="{A0DC0570-290A-4E19-88A1-58D24587BAF5}" srcOrd="1" destOrd="0" presId="urn:microsoft.com/office/officeart/2005/8/layout/list1"/>
    <dgm:cxn modelId="{C772C2C6-FE42-43BB-8256-710650CEBA9B}" type="presOf" srcId="{4B01B62A-BB08-47B5-824E-A64DF0AC22C6}" destId="{D330D18F-67D4-4FA0-BAAC-E84F41C905EE}" srcOrd="0" destOrd="0" presId="urn:microsoft.com/office/officeart/2005/8/layout/list1"/>
    <dgm:cxn modelId="{3059A74B-A14A-44FE-9224-E6076752F6C1}" type="presOf" srcId="{3B4A90AF-6C39-452C-BFE6-DADE3633954E}" destId="{B4C78225-7099-4CAF-A3E4-040D982FE234}" srcOrd="0" destOrd="0" presId="urn:microsoft.com/office/officeart/2005/8/layout/list1"/>
    <dgm:cxn modelId="{0328094C-F949-4B4E-9CB8-AFFC47597466}" srcId="{2C9CD4FB-3711-4FF7-BF31-1C00A7D26CE1}" destId="{D2DC5FFF-00ED-4A3C-9B27-026E9D474594}" srcOrd="1" destOrd="0" parTransId="{917813AB-8796-48A4-9DEB-1DC0003B7663}" sibTransId="{765D1D07-3D5A-49F2-84B1-8F5B41E62495}"/>
    <dgm:cxn modelId="{E132837E-B2BC-4A16-8D52-519981BFC798}" srcId="{2C9CD4FB-3711-4FF7-BF31-1C00A7D26CE1}" destId="{4B01B62A-BB08-47B5-824E-A64DF0AC22C6}" srcOrd="0" destOrd="0" parTransId="{90F3A138-EE4D-48D7-9C2D-E29B0C55EC99}" sibTransId="{2A195104-5136-4111-B687-BB52D88065B4}"/>
    <dgm:cxn modelId="{C6DC7595-DEE7-4A58-ADAE-0875850EBA0B}" type="presOf" srcId="{D2DC5FFF-00ED-4A3C-9B27-026E9D474594}" destId="{C08E4037-0094-4A05-9D2E-F8018C99EDF3}" srcOrd="0" destOrd="0" presId="urn:microsoft.com/office/officeart/2005/8/layout/list1"/>
    <dgm:cxn modelId="{8D652ECB-32AB-41AA-95FF-5BE725246DD8}" srcId="{2C9CD4FB-3711-4FF7-BF31-1C00A7D26CE1}" destId="{3B4A90AF-6C39-452C-BFE6-DADE3633954E}" srcOrd="2" destOrd="0" parTransId="{B77F2951-11F5-4983-9412-A9E3A2394635}" sibTransId="{AA0A4B27-6202-493C-BE02-38D95C7F8D80}"/>
    <dgm:cxn modelId="{1BD444B7-1126-404C-A1E0-4441E589144E}" type="presOf" srcId="{3B4A90AF-6C39-452C-BFE6-DADE3633954E}" destId="{7E00CC4E-6695-4393-B2AE-C6B8570E28E9}" srcOrd="1" destOrd="0" presId="urn:microsoft.com/office/officeart/2005/8/layout/list1"/>
    <dgm:cxn modelId="{8A74B3AF-DC67-4893-8D7B-64D52115DE17}" type="presOf" srcId="{2C9CD4FB-3711-4FF7-BF31-1C00A7D26CE1}" destId="{18D23448-A905-45F5-B6B4-05232BC35F2F}" srcOrd="0" destOrd="0" presId="urn:microsoft.com/office/officeart/2005/8/layout/list1"/>
    <dgm:cxn modelId="{FA542A6E-5876-4130-AE98-51E5554C1D8E}" type="presOf" srcId="{D2DC5FFF-00ED-4A3C-9B27-026E9D474594}" destId="{380916F4-0D39-4157-9E98-723F074C8253}" srcOrd="1" destOrd="0" presId="urn:microsoft.com/office/officeart/2005/8/layout/list1"/>
    <dgm:cxn modelId="{A5E9AC54-DA30-456F-8126-04E8E98ADCE3}" type="presParOf" srcId="{18D23448-A905-45F5-B6B4-05232BC35F2F}" destId="{3F0F04A7-DE37-4A9D-8EF6-0D74ECF5648E}" srcOrd="0" destOrd="0" presId="urn:microsoft.com/office/officeart/2005/8/layout/list1"/>
    <dgm:cxn modelId="{9B8EBD03-0509-4B84-B6D1-807C1F8DC27C}" type="presParOf" srcId="{3F0F04A7-DE37-4A9D-8EF6-0D74ECF5648E}" destId="{D330D18F-67D4-4FA0-BAAC-E84F41C905EE}" srcOrd="0" destOrd="0" presId="urn:microsoft.com/office/officeart/2005/8/layout/list1"/>
    <dgm:cxn modelId="{26531EFA-41EB-42B1-8A5A-A06314AB5057}" type="presParOf" srcId="{3F0F04A7-DE37-4A9D-8EF6-0D74ECF5648E}" destId="{A0DC0570-290A-4E19-88A1-58D24587BAF5}" srcOrd="1" destOrd="0" presId="urn:microsoft.com/office/officeart/2005/8/layout/list1"/>
    <dgm:cxn modelId="{15D67091-DCE2-4F4F-BE46-D794CDF76663}" type="presParOf" srcId="{18D23448-A905-45F5-B6B4-05232BC35F2F}" destId="{4BBD82E1-9F96-4C7D-AE60-D233D11344FC}" srcOrd="1" destOrd="0" presId="urn:microsoft.com/office/officeart/2005/8/layout/list1"/>
    <dgm:cxn modelId="{A5DEC86D-F8F7-4399-9760-8E3970789D8E}" type="presParOf" srcId="{18D23448-A905-45F5-B6B4-05232BC35F2F}" destId="{CBD72860-F71D-41E6-AA61-E7C8D9964011}" srcOrd="2" destOrd="0" presId="urn:microsoft.com/office/officeart/2005/8/layout/list1"/>
    <dgm:cxn modelId="{62B7A673-6E93-4910-BA32-FEE3B304858E}" type="presParOf" srcId="{18D23448-A905-45F5-B6B4-05232BC35F2F}" destId="{5CAACB94-7901-4B2D-9130-6B21EDD3342B}" srcOrd="3" destOrd="0" presId="urn:microsoft.com/office/officeart/2005/8/layout/list1"/>
    <dgm:cxn modelId="{905603AF-0433-4881-82CE-5B8526D228D9}" type="presParOf" srcId="{18D23448-A905-45F5-B6B4-05232BC35F2F}" destId="{71DEEBC1-5866-4010-9516-AB84697CFDFC}" srcOrd="4" destOrd="0" presId="urn:microsoft.com/office/officeart/2005/8/layout/list1"/>
    <dgm:cxn modelId="{9EF221CF-8B60-4537-B35B-3375D3E24FEE}" type="presParOf" srcId="{71DEEBC1-5866-4010-9516-AB84697CFDFC}" destId="{C08E4037-0094-4A05-9D2E-F8018C99EDF3}" srcOrd="0" destOrd="0" presId="urn:microsoft.com/office/officeart/2005/8/layout/list1"/>
    <dgm:cxn modelId="{4C2EC44D-96A3-48B4-A62D-5B84DDC8A69E}" type="presParOf" srcId="{71DEEBC1-5866-4010-9516-AB84697CFDFC}" destId="{380916F4-0D39-4157-9E98-723F074C8253}" srcOrd="1" destOrd="0" presId="urn:microsoft.com/office/officeart/2005/8/layout/list1"/>
    <dgm:cxn modelId="{01CB4027-F9BC-44AB-A944-458D18602B19}" type="presParOf" srcId="{18D23448-A905-45F5-B6B4-05232BC35F2F}" destId="{7E2237F7-1E8D-451C-9BDC-A9A92FF5F915}" srcOrd="5" destOrd="0" presId="urn:microsoft.com/office/officeart/2005/8/layout/list1"/>
    <dgm:cxn modelId="{C6E3572E-A365-4196-8E2B-C9FEB8C7B52C}" type="presParOf" srcId="{18D23448-A905-45F5-B6B4-05232BC35F2F}" destId="{41515C24-7347-4AD2-B765-D66A6FCDC392}" srcOrd="6" destOrd="0" presId="urn:microsoft.com/office/officeart/2005/8/layout/list1"/>
    <dgm:cxn modelId="{8E9236DA-8701-4EEB-A055-E36765E69DC2}" type="presParOf" srcId="{18D23448-A905-45F5-B6B4-05232BC35F2F}" destId="{3CF68DED-796B-4A9C-BEDC-DBAA83945139}" srcOrd="7" destOrd="0" presId="urn:microsoft.com/office/officeart/2005/8/layout/list1"/>
    <dgm:cxn modelId="{5774F42F-542C-40EC-AE82-D42CD32CDE7D}" type="presParOf" srcId="{18D23448-A905-45F5-B6B4-05232BC35F2F}" destId="{4C14135C-F0F5-4295-82F9-2D55FB9B95F4}" srcOrd="8" destOrd="0" presId="urn:microsoft.com/office/officeart/2005/8/layout/list1"/>
    <dgm:cxn modelId="{52D3875C-3B35-4432-ABEA-C63E665F790F}" type="presParOf" srcId="{4C14135C-F0F5-4295-82F9-2D55FB9B95F4}" destId="{B4C78225-7099-4CAF-A3E4-040D982FE234}" srcOrd="0" destOrd="0" presId="urn:microsoft.com/office/officeart/2005/8/layout/list1"/>
    <dgm:cxn modelId="{992BED6D-AD74-49F9-8874-26C6E629CF97}" type="presParOf" srcId="{4C14135C-F0F5-4295-82F9-2D55FB9B95F4}" destId="{7E00CC4E-6695-4393-B2AE-C6B8570E28E9}" srcOrd="1" destOrd="0" presId="urn:microsoft.com/office/officeart/2005/8/layout/list1"/>
    <dgm:cxn modelId="{30C624E9-5F88-4AD4-8AEB-52971A3EE995}" type="presParOf" srcId="{18D23448-A905-45F5-B6B4-05232BC35F2F}" destId="{82EF2314-73DD-45CF-9859-6238A7357DE9}" srcOrd="9" destOrd="0" presId="urn:microsoft.com/office/officeart/2005/8/layout/list1"/>
    <dgm:cxn modelId="{6CC3579B-59B6-458B-9098-43CC053F5BA1}" type="presParOf" srcId="{18D23448-A905-45F5-B6B4-05232BC35F2F}" destId="{2B1A4BC1-0389-4480-8388-5673370A4B1F}" srcOrd="10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76E67-5481-4677-9A02-FD0D61BF5B20}">
      <dsp:nvSpPr>
        <dsp:cNvPr id="0" name=""/>
        <dsp:cNvSpPr/>
      </dsp:nvSpPr>
      <dsp:spPr>
        <a:xfrm>
          <a:off x="935870" y="0"/>
          <a:ext cx="10606534" cy="6301981"/>
        </a:xfrm>
        <a:prstGeom prst="rightArrow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0BF933-37A0-48B1-89CD-11CAAB89F979}">
      <dsp:nvSpPr>
        <dsp:cNvPr id="0" name=""/>
        <dsp:cNvSpPr/>
      </dsp:nvSpPr>
      <dsp:spPr>
        <a:xfrm>
          <a:off x="172892" y="0"/>
          <a:ext cx="5032404" cy="6301981"/>
        </a:xfrm>
        <a:prstGeom prst="roundRect">
          <a:avLst/>
        </a:prstGeom>
        <a:solidFill>
          <a:srgbClr val="96D31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-12-9-1930,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hàng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vạn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nông</a:t>
          </a:r>
          <a:r>
            <a:rPr lang="vi-VN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dân với cờ đỏ búa liềm kéo về thị xã Vinh.</a:t>
          </a:r>
        </a:p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Họ đem theo khẩu hiệu “Đả đảo đế quốc!”, “Đả đảo Nam </a:t>
          </a:r>
          <a:r>
            <a:rPr lang="vi-VN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triều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!</a:t>
          </a:r>
          <a:r>
            <a:rPr lang="vi-VN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”, 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tay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thợ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thuyền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!”;</a:t>
          </a:r>
          <a:r>
            <a:rPr lang="vi-VN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Ruộng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đất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tay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cày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!” </a:t>
          </a: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8554" y="245662"/>
        <a:ext cx="4541080" cy="5810657"/>
      </dsp:txXfrm>
    </dsp:sp>
    <dsp:sp modelId="{29AF545B-3BD3-4815-BF32-AEE721511896}">
      <dsp:nvSpPr>
        <dsp:cNvPr id="0" name=""/>
        <dsp:cNvSpPr/>
      </dsp:nvSpPr>
      <dsp:spPr>
        <a:xfrm>
          <a:off x="5231801" y="0"/>
          <a:ext cx="3882306" cy="6301981"/>
        </a:xfrm>
        <a:prstGeom prst="roundRect">
          <a:avLst/>
        </a:prstGeom>
        <a:solidFill>
          <a:srgbClr val="FF778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binh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lính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đàn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áp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chúng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bay</a:t>
          </a:r>
          <a:r>
            <a:rPr lang="vi-VN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ném bom vào đoàn người làm hơn </a:t>
          </a:r>
          <a:r>
            <a:rPr lang="vi-VN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200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chết</a:t>
          </a:r>
          <a:r>
            <a:rPr lang="vi-VN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hàng trăm </a:t>
          </a:r>
          <a:r>
            <a:rPr lang="vi-VN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bị </a:t>
          </a:r>
          <a:r>
            <a:rPr lang="vi-VN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thương.</a:t>
          </a: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21320" y="189519"/>
        <a:ext cx="3503268" cy="5922943"/>
      </dsp:txXfrm>
    </dsp:sp>
    <dsp:sp modelId="{73CF725D-8CEB-49DA-A142-83AA124093E9}">
      <dsp:nvSpPr>
        <dsp:cNvPr id="0" name=""/>
        <dsp:cNvSpPr/>
      </dsp:nvSpPr>
      <dsp:spPr>
        <a:xfrm>
          <a:off x="9130960" y="26153"/>
          <a:ext cx="2699077" cy="5902107"/>
        </a:xfrm>
        <a:prstGeom prst="roundRect">
          <a:avLst/>
        </a:prstGeom>
        <a:solidFill>
          <a:srgbClr val="13B8B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Ngày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12-09-1930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ngày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kỉ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niệm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xô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Tĩnh</a:t>
          </a:r>
          <a:endParaRPr lang="vi-VN" sz="36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62718" y="157911"/>
        <a:ext cx="2435561" cy="56385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76E67-5481-4677-9A02-FD0D61BF5B20}">
      <dsp:nvSpPr>
        <dsp:cNvPr id="0" name=""/>
        <dsp:cNvSpPr/>
      </dsp:nvSpPr>
      <dsp:spPr>
        <a:xfrm>
          <a:off x="915714" y="0"/>
          <a:ext cx="10378097" cy="6138334"/>
        </a:xfrm>
        <a:prstGeom prst="rightArrow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F725D-8CEB-49DA-A142-83AA124093E9}">
      <dsp:nvSpPr>
        <dsp:cNvPr id="0" name=""/>
        <dsp:cNvSpPr/>
      </dsp:nvSpPr>
      <dsp:spPr>
        <a:xfrm>
          <a:off x="0" y="257797"/>
          <a:ext cx="12195455" cy="5748844"/>
        </a:xfrm>
        <a:prstGeom prst="roundRect">
          <a:avLst/>
        </a:prstGeom>
        <a:solidFill>
          <a:srgbClr val="13B8B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Tức nước vỡ bờ, làn sóng đấu tranh tiếp tục dâng </a:t>
          </a:r>
          <a:r>
            <a:rPr lang="vi-VN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cao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suốt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tháng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9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tháng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10- 1930.</a:t>
          </a:r>
          <a:endParaRPr lang="vi-VN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Những kẻ đứng đầu chính quyền các thôn xã sợ hãi, bỏ trốn hoặc đầu hàng.</a:t>
          </a:r>
        </a:p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Nhân dân tự đứng ra giành lấy chính quyền</a:t>
          </a:r>
          <a:r>
            <a:rPr lang="vi-VN" sz="3600" kern="1200" dirty="0"/>
            <a:t>.</a:t>
          </a:r>
        </a:p>
      </dsp:txBody>
      <dsp:txXfrm>
        <a:off x="280635" y="538432"/>
        <a:ext cx="11634185" cy="51875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72860-F71D-41E6-AA61-E7C8D9964011}">
      <dsp:nvSpPr>
        <dsp:cNvPr id="0" name=""/>
        <dsp:cNvSpPr/>
      </dsp:nvSpPr>
      <dsp:spPr>
        <a:xfrm>
          <a:off x="0" y="1050131"/>
          <a:ext cx="7141765" cy="8568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DC0570-290A-4E19-88A1-58D24587BAF5}">
      <dsp:nvSpPr>
        <dsp:cNvPr id="0" name=""/>
        <dsp:cNvSpPr/>
      </dsp:nvSpPr>
      <dsp:spPr>
        <a:xfrm>
          <a:off x="357088" y="422972"/>
          <a:ext cx="5448566" cy="1491659"/>
        </a:xfrm>
        <a:prstGeom prst="roundRect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959" tIns="0" rIns="188959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Xóa bỏ nạn trộm cắp, tệ nạn cờ bạc, ...</a:t>
          </a:r>
        </a:p>
      </dsp:txBody>
      <dsp:txXfrm>
        <a:off x="429905" y="495789"/>
        <a:ext cx="5302932" cy="1346025"/>
      </dsp:txXfrm>
    </dsp:sp>
    <dsp:sp modelId="{41515C24-7347-4AD2-B765-D66A6FCDC392}">
      <dsp:nvSpPr>
        <dsp:cNvPr id="0" name=""/>
        <dsp:cNvSpPr/>
      </dsp:nvSpPr>
      <dsp:spPr>
        <a:xfrm>
          <a:off x="0" y="3080351"/>
          <a:ext cx="7141765" cy="8568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916F4-0D39-4157-9E98-723F074C8253}">
      <dsp:nvSpPr>
        <dsp:cNvPr id="0" name=""/>
        <dsp:cNvSpPr/>
      </dsp:nvSpPr>
      <dsp:spPr>
        <a:xfrm>
          <a:off x="325557" y="2018738"/>
          <a:ext cx="5448566" cy="1491659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959" tIns="0" rIns="188959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Bãi bỏ những phong tục lạc hậu như mê tính dị đoan</a:t>
          </a:r>
          <a:r>
            <a:rPr lang="vi-VN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398374" y="2091555"/>
        <a:ext cx="5302932" cy="1346025"/>
      </dsp:txXfrm>
    </dsp:sp>
    <dsp:sp modelId="{2B1A4BC1-0389-4480-8388-5673370A4B1F}">
      <dsp:nvSpPr>
        <dsp:cNvPr id="0" name=""/>
        <dsp:cNvSpPr/>
      </dsp:nvSpPr>
      <dsp:spPr>
        <a:xfrm>
          <a:off x="0" y="5145970"/>
          <a:ext cx="7141765" cy="8568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0CC4E-6695-4393-B2AE-C6B8570E28E9}">
      <dsp:nvSpPr>
        <dsp:cNvPr id="0" name=""/>
        <dsp:cNvSpPr/>
      </dsp:nvSpPr>
      <dsp:spPr>
        <a:xfrm>
          <a:off x="325557" y="3637328"/>
          <a:ext cx="5448566" cy="1491659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959" tIns="0" rIns="188959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Tịch thu ruộng đất của địa chủ chia cho nông dân nghèo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8374" y="3710145"/>
        <a:ext cx="5302932" cy="13460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72860-F71D-41E6-AA61-E7C8D9964011}">
      <dsp:nvSpPr>
        <dsp:cNvPr id="0" name=""/>
        <dsp:cNvSpPr/>
      </dsp:nvSpPr>
      <dsp:spPr>
        <a:xfrm>
          <a:off x="0" y="515458"/>
          <a:ext cx="7341452" cy="12348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DC0570-290A-4E19-88A1-58D24587BAF5}">
      <dsp:nvSpPr>
        <dsp:cNvPr id="0" name=""/>
        <dsp:cNvSpPr/>
      </dsp:nvSpPr>
      <dsp:spPr>
        <a:xfrm>
          <a:off x="272477" y="788105"/>
          <a:ext cx="5305212" cy="1223129"/>
        </a:xfrm>
        <a:prstGeom prst="roundRect">
          <a:avLst/>
        </a:prstGeom>
        <a:solidFill>
          <a:srgbClr val="FF778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243" tIns="0" rIns="194243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Xóa bỏ các thứ thuế vô lý.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2185" y="847813"/>
        <a:ext cx="5185796" cy="1103713"/>
      </dsp:txXfrm>
    </dsp:sp>
    <dsp:sp modelId="{41515C24-7347-4AD2-B765-D66A6FCDC392}">
      <dsp:nvSpPr>
        <dsp:cNvPr id="0" name=""/>
        <dsp:cNvSpPr/>
      </dsp:nvSpPr>
      <dsp:spPr>
        <a:xfrm>
          <a:off x="0" y="3210620"/>
          <a:ext cx="7341452" cy="12348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916F4-0D39-4157-9E98-723F074C8253}">
      <dsp:nvSpPr>
        <dsp:cNvPr id="0" name=""/>
        <dsp:cNvSpPr/>
      </dsp:nvSpPr>
      <dsp:spPr>
        <a:xfrm>
          <a:off x="272477" y="2135567"/>
          <a:ext cx="5324689" cy="1919001"/>
        </a:xfrm>
        <a:prstGeom prst="roundRect">
          <a:avLst/>
        </a:prstGeom>
        <a:solidFill>
          <a:srgbClr val="92D05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243" tIns="0" rIns="194243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Được nghe giải thích chính sách của Đảng; được bàn bạc công việc chung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155" y="2229245"/>
        <a:ext cx="5137333" cy="1731645"/>
      </dsp:txXfrm>
    </dsp:sp>
    <dsp:sp modelId="{2B1A4BC1-0389-4480-8388-5673370A4B1F}">
      <dsp:nvSpPr>
        <dsp:cNvPr id="0" name=""/>
        <dsp:cNvSpPr/>
      </dsp:nvSpPr>
      <dsp:spPr>
        <a:xfrm>
          <a:off x="0" y="5355382"/>
          <a:ext cx="7341452" cy="12348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0CC4E-6695-4393-B2AE-C6B8570E28E9}">
      <dsp:nvSpPr>
        <dsp:cNvPr id="0" name=""/>
        <dsp:cNvSpPr/>
      </dsp:nvSpPr>
      <dsp:spPr>
        <a:xfrm>
          <a:off x="272477" y="4194278"/>
          <a:ext cx="5305212" cy="1368601"/>
        </a:xfrm>
        <a:prstGeom prst="roundRect">
          <a:avLst/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243" tIns="0" rIns="19424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Được làm chủ cuộc sống, làm chủ </a:t>
          </a:r>
          <a:r>
            <a:rPr lang="vi-VN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thôn </a:t>
          </a:r>
          <a:r>
            <a:rPr lang="vi-VN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xóm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287" y="4261088"/>
        <a:ext cx="5171592" cy="1234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27AA-2ED8-4C83-A7B2-69E4FF67B04E}" type="datetimeFigureOut">
              <a:rPr lang="zh-CN" altLang="en-US" smtClean="0"/>
              <a:pPr/>
              <a:t>2022/10/24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A2D15-8BAE-4562-9D49-BB619B02B4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869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AAA2AB-A2D8-4084-8A9C-7E722BA7620B}" type="slidenum">
              <a:rPr lang="en-US" altLang="vi-VN"/>
              <a:pPr/>
              <a:t>13</a:t>
            </a:fld>
            <a:endParaRPr lang="en-US" altLang="vi-VN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1192195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B50F62DC-122C-4DE2-BE4A-BD1BBC21D7C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638061E-A6EC-4D4D-8786-B7BAA2BBBD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117" b="5957"/>
          <a:stretch/>
        </p:blipFill>
        <p:spPr>
          <a:xfrm>
            <a:off x="266700" y="0"/>
            <a:ext cx="116586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F8796613-367F-45B0-95D3-0967BA9974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872">
            <a:off x="378818" y="458095"/>
            <a:ext cx="1566495" cy="200007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149AA4EB-05A1-46F7-A246-9DE4497A91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451" y="5651751"/>
            <a:ext cx="1754249" cy="111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2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8974114-37B9-453C-A077-B893E1A8CEE9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902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15B44FA-7651-476A-9EA7-311108C524CB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5854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34584" y="214313"/>
            <a:ext cx="10405533" cy="591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C58DD4A-DC07-41AA-A1D4-B48558E978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57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NK-HUE\Downloads\Tieng-yeah-tre-con-www_nhacchuongvui_com.mp3" TargetMode="External"/><Relationship Id="rId1" Type="http://schemas.openxmlformats.org/officeDocument/2006/relationships/audio" Target="file:///C:\Users\NK-HUE\Downloads\Am-thanh-tra-loi-sai-www_tiengdong_com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1612"/>
            <a:ext cx="12192000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800" b="1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TH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THCS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4800" b="1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Chánh</a:t>
            </a:r>
            <a:endParaRPr lang="en-US" sz="4800" b="1" dirty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95112"/>
            <a:ext cx="116865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en-US" sz="4800" b="1" dirty="0" err="1" smtClean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b="1" dirty="0" smtClean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800" b="1" dirty="0" smtClean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800" b="1" dirty="0" smtClean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800" b="1" dirty="0" smtClean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 smtClean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dirty="0" smtClean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4800" b="1" dirty="0" smtClean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800" b="1" dirty="0" smtClean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4800" b="1" dirty="0" smtClean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4800" b="1" dirty="0" smtClean="0">
              <a:solidFill>
                <a:srgbClr val="0070C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/>
            <a:endParaRPr lang="en-US" sz="36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/>
            <a:endParaRPr lang="en-US" sz="3600" b="1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/>
            <a:r>
              <a:rPr lang="en-US" sz="36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endParaRPr lang="en-US" sz="36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/>
            <a:r>
              <a:rPr lang="en-US" sz="36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5B</a:t>
            </a:r>
          </a:p>
          <a:p>
            <a:pPr marL="742950" indent="-742950" algn="ctr"/>
            <a:endParaRPr lang="en-US" sz="36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/>
            <a:endParaRPr lang="en-US" sz="3600" b="1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/>
            <a:r>
              <a:rPr lang="en-US" sz="36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6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Diễn</a:t>
            </a:r>
            <a:endParaRPr lang="vi-VN" sz="36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Am-thanh-tra-loi-sai-www_tiengdong_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019800" y="-1504950"/>
            <a:ext cx="304800" cy="304800"/>
          </a:xfrm>
          <a:prstGeom prst="rect">
            <a:avLst/>
          </a:prstGeom>
        </p:spPr>
      </p:pic>
      <p:pic>
        <p:nvPicPr>
          <p:cNvPr id="28" name="Tieng-yeah-tre-con-www_nhacchuongvui_com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8191500" y="-1752600"/>
            <a:ext cx="304800" cy="304800"/>
          </a:xfrm>
          <a:prstGeom prst="rect">
            <a:avLst/>
          </a:prstGeom>
        </p:spPr>
      </p:pic>
      <p:pic>
        <p:nvPicPr>
          <p:cNvPr id="29" name="Am-thanh-tra-loi-sai-www_tiengdong_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0077450" y="-129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09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09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244699" y="48185"/>
            <a:ext cx="12436699" cy="92333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600077694"/>
              </p:ext>
            </p:extLst>
          </p:nvPr>
        </p:nvGraphicFramePr>
        <p:xfrm>
          <a:off x="155899" y="845793"/>
          <a:ext cx="12478276" cy="6301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244699" y="48185"/>
            <a:ext cx="12436699" cy="92333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1930 ?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381064440"/>
              </p:ext>
            </p:extLst>
          </p:nvPr>
        </p:nvGraphicFramePr>
        <p:xfrm>
          <a:off x="155899" y="845794"/>
          <a:ext cx="12209527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82376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90600"/>
            <a:ext cx="7162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905000" y="0"/>
            <a:ext cx="8610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FF0000"/>
                </a:solidFill>
              </a:rPr>
              <a:t>Tinh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thần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cách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mạng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của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nhân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dân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Nghệ</a:t>
            </a:r>
            <a:r>
              <a:rPr lang="en-US" altLang="vi-VN" sz="2800" b="1" dirty="0">
                <a:solidFill>
                  <a:srgbClr val="FF0000"/>
                </a:solidFill>
              </a:rPr>
              <a:t> - </a:t>
            </a:r>
            <a:r>
              <a:rPr lang="en-US" altLang="vi-VN" sz="2800" b="1" dirty="0" err="1">
                <a:solidFill>
                  <a:srgbClr val="FF0000"/>
                </a:solidFill>
              </a:rPr>
              <a:t>Tĩnh</a:t>
            </a:r>
            <a:r>
              <a:rPr lang="en-US" altLang="vi-VN" sz="2800" b="1" dirty="0">
                <a:solidFill>
                  <a:srgbClr val="FF0000"/>
                </a:solidFill>
              </a:rPr>
              <a:t>        	    </a:t>
            </a:r>
            <a:r>
              <a:rPr lang="en-US" altLang="vi-VN" sz="2800" b="1" dirty="0" err="1">
                <a:solidFill>
                  <a:srgbClr val="FF0000"/>
                </a:solidFill>
              </a:rPr>
              <a:t>trong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những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năm</a:t>
            </a:r>
            <a:r>
              <a:rPr lang="en-US" altLang="vi-VN" sz="2800" b="1" dirty="0">
                <a:solidFill>
                  <a:srgbClr val="FF0000"/>
                </a:solidFill>
              </a:rPr>
              <a:t> 1930-1931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3276600" y="6324601"/>
            <a:ext cx="5105400" cy="5191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 ĐẠO PHONG TRÀO</a:t>
            </a:r>
          </a:p>
        </p:txBody>
      </p:sp>
    </p:spTree>
    <p:extLst>
      <p:ext uri="{BB962C8B-B14F-4D97-AF65-F5344CB8AC3E}">
        <p14:creationId xmlns:p14="http://schemas.microsoft.com/office/powerpoint/2010/main" val="364415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304801"/>
            <a:ext cx="7010400" cy="563563"/>
          </a:xfrm>
        </p:spPr>
        <p:txBody>
          <a:bodyPr/>
          <a:lstStyle/>
          <a:p>
            <a:pPr eaLnBrk="1" hangingPunct="1"/>
            <a:r>
              <a:rPr lang="en-US" altLang="vi-VN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vi-V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altLang="vi-V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vi-V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vi-V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altLang="vi-V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vi-V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altLang="vi-V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vi-VN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vi-V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vi-V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altLang="vi-VN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1219200"/>
            <a:ext cx="5257800" cy="5638800"/>
          </a:xfrm>
        </p:spPr>
      </p:pic>
    </p:spTree>
    <p:extLst>
      <p:ext uri="{BB962C8B-B14F-4D97-AF65-F5344CB8AC3E}">
        <p14:creationId xmlns:p14="http://schemas.microsoft.com/office/powerpoint/2010/main" val="21098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23850" y="-53866"/>
            <a:ext cx="12515850" cy="1569660"/>
            <a:chOff x="-323850" y="171450"/>
            <a:chExt cx="12515850" cy="1569660"/>
          </a:xfrm>
        </p:grpSpPr>
        <p:sp>
          <p:nvSpPr>
            <p:cNvPr id="3" name="Rectangle 2"/>
            <p:cNvSpPr/>
            <p:nvPr/>
          </p:nvSpPr>
          <p:spPr>
            <a:xfrm>
              <a:off x="0" y="285750"/>
              <a:ext cx="12192000" cy="1409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-323850" y="171450"/>
              <a:ext cx="12192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 algn="ctr">
                <a:lnSpc>
                  <a:spcPct val="150000"/>
                </a:lnSpc>
                <a:buAutoNum type="arabicPeriod" startAt="3"/>
              </a:pPr>
              <a:r>
                <a:rPr lang="en-US" sz="3200" b="1" dirty="0" err="1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200" b="1" dirty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thay</a:t>
              </a:r>
              <a:r>
                <a:rPr lang="en-US" sz="3200" b="1" dirty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3200" b="1" dirty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mới</a:t>
              </a:r>
              <a:r>
                <a:rPr lang="en-US" sz="3200" b="1" dirty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mẻ</a:t>
              </a:r>
              <a:r>
                <a:rPr lang="vi-VN" sz="3200" b="1" dirty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ở </a:t>
              </a:r>
              <a:r>
                <a:rPr lang="en-US" sz="3200" b="1" dirty="0" err="1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vùng</a:t>
              </a:r>
              <a:r>
                <a:rPr lang="en-US" sz="3200" b="1" dirty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nông</a:t>
              </a:r>
              <a:r>
                <a:rPr lang="en-US" sz="3200" b="1" dirty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thôn</a:t>
              </a:r>
              <a:r>
                <a:rPr lang="en-US" sz="3200" b="1" dirty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514350" indent="-514350" algn="ctr"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Nghệ</a:t>
              </a:r>
              <a:r>
                <a:rPr lang="en-US" sz="3200" b="1" dirty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Tĩnh</a:t>
              </a:r>
              <a:r>
                <a:rPr lang="en-US" sz="3200" b="1" dirty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200" b="1" dirty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200" b="1" dirty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1930 - 1931:	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" y="1481480"/>
            <a:ext cx="12076392" cy="6765834"/>
            <a:chOff x="8777778" y="304800"/>
            <a:chExt cx="3414222" cy="9344724"/>
          </a:xfrm>
        </p:grpSpPr>
        <p:sp>
          <p:nvSpPr>
            <p:cNvPr id="11" name="Rectangle 10"/>
            <p:cNvSpPr/>
            <p:nvPr/>
          </p:nvSpPr>
          <p:spPr>
            <a:xfrm>
              <a:off x="8777778" y="304800"/>
              <a:ext cx="3414222" cy="74258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909570" y="340057"/>
              <a:ext cx="3166576" cy="9309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i="1" u="sng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 </a:t>
              </a:r>
              <a:r>
                <a:rPr lang="vi-VN" sz="3600" i="1" u="sng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SGK </a:t>
              </a:r>
              <a:endParaRPr lang="vi-VN" sz="3600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vi-VN" sz="3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(phần chữ nhỏ trang 18)</a:t>
              </a:r>
            </a:p>
            <a:p>
              <a:pPr algn="ctr"/>
              <a:endParaRPr lang="vi-VN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hãy nêu những điểm mới ở vùng nông thôn Nghệ An - Hà Tĩnh trong những năm 1930 - 1931?</a:t>
              </a:r>
              <a:endPara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</a:rPr>
                <a:t>		</a:t>
              </a:r>
            </a:p>
            <a:p>
              <a:pPr>
                <a:lnSpc>
                  <a:spcPct val="150000"/>
                </a:lnSpc>
              </a:pPr>
              <a:endParaRPr lang="en-US" sz="36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697338" y="-99526"/>
            <a:ext cx="12889338" cy="1569660"/>
            <a:chOff x="-697338" y="125790"/>
            <a:chExt cx="12889338" cy="1569660"/>
          </a:xfrm>
        </p:grpSpPr>
        <p:sp>
          <p:nvSpPr>
            <p:cNvPr id="3" name="Rectangle 2"/>
            <p:cNvSpPr/>
            <p:nvPr/>
          </p:nvSpPr>
          <p:spPr>
            <a:xfrm>
              <a:off x="0" y="285750"/>
              <a:ext cx="12192000" cy="1409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-697338" y="125790"/>
              <a:ext cx="12192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 algn="ctr">
                <a:lnSpc>
                  <a:spcPct val="150000"/>
                </a:lnSpc>
                <a:buAutoNum type="arabicPeriod" startAt="3"/>
              </a:pPr>
              <a:r>
                <a:rPr lang="en-US" sz="3200" b="1" dirty="0" err="1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200" b="1" dirty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thay</a:t>
              </a:r>
              <a:r>
                <a:rPr lang="en-US" sz="3200" b="1" dirty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3200" b="1" dirty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mới</a:t>
              </a:r>
              <a:r>
                <a:rPr lang="en-US" sz="3200" b="1" dirty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mẻ</a:t>
              </a:r>
              <a:r>
                <a:rPr lang="vi-VN" sz="3200" b="1" dirty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ở </a:t>
              </a:r>
              <a:r>
                <a:rPr lang="en-US" sz="3200" b="1" dirty="0" err="1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vùng</a:t>
              </a:r>
              <a:r>
                <a:rPr lang="en-US" sz="3200" b="1" dirty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nông</a:t>
              </a:r>
              <a:r>
                <a:rPr lang="en-US" sz="3200" b="1" dirty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thôn</a:t>
              </a:r>
              <a:r>
                <a:rPr lang="en-US" sz="3200" b="1" dirty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514350" indent="-514350" algn="ctr"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Nghệ</a:t>
              </a:r>
              <a:r>
                <a:rPr lang="en-US" sz="3200" b="1" dirty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Tĩnh</a:t>
              </a:r>
              <a:r>
                <a:rPr lang="en-US" sz="3200" b="1" dirty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200" b="1" dirty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200" b="1" dirty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1930 - 1931:	</a:t>
              </a:r>
            </a:p>
          </p:txBody>
        </p:sp>
      </p:grp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031948427"/>
              </p:ext>
            </p:extLst>
          </p:nvPr>
        </p:nvGraphicFramePr>
        <p:xfrm>
          <a:off x="204966" y="1397874"/>
          <a:ext cx="7141765" cy="6027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384625184"/>
              </p:ext>
            </p:extLst>
          </p:nvPr>
        </p:nvGraphicFramePr>
        <p:xfrm>
          <a:off x="6185362" y="1008993"/>
          <a:ext cx="7341452" cy="6605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>
            <p:ph idx="1"/>
          </p:nvPr>
        </p:nvGraphicFramePr>
        <p:xfrm>
          <a:off x="3657600" y="876300"/>
          <a:ext cx="6705600" cy="430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Bitmap Image" r:id="rId3" imgW="8783276" imgH="5401429" progId="Paint.Picture">
                  <p:embed/>
                </p:oleObj>
              </mc:Choice>
              <mc:Fallback>
                <p:oleObj name="Bitmap Image" r:id="rId3" imgW="8783276" imgH="54014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6000" contras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7502"/>
                      <a:stretch>
                        <a:fillRect/>
                      </a:stretch>
                    </p:blipFill>
                    <p:spPr bwMode="auto">
                      <a:xfrm>
                        <a:off x="3657600" y="876300"/>
                        <a:ext cx="6705600" cy="430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0195" name="WordArt 3"/>
          <p:cNvSpPr>
            <a:spLocks noChangeArrowheads="1" noChangeShapeType="1" noTextEdit="1"/>
          </p:cNvSpPr>
          <p:nvPr/>
        </p:nvSpPr>
        <p:spPr bwMode="auto">
          <a:xfrm>
            <a:off x="2286000" y="476250"/>
            <a:ext cx="1371600" cy="5105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39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nêu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hình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hoạ</a:t>
            </a:r>
          </a:p>
        </p:txBody>
      </p:sp>
      <p:sp>
        <p:nvSpPr>
          <p:cNvPr id="520196" name="WordArt 4"/>
          <p:cNvSpPr>
            <a:spLocks noChangeArrowheads="1" noChangeShapeType="1" noTextEdit="1"/>
          </p:cNvSpPr>
          <p:nvPr/>
        </p:nvSpPr>
        <p:spPr bwMode="auto">
          <a:xfrm>
            <a:off x="2743200" y="5451476"/>
            <a:ext cx="7620000" cy="8429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120"/>
              </a:avLst>
            </a:prstTxWarp>
          </a:bodyPr>
          <a:lstStyle/>
          <a:p>
            <a:pPr algn="ctr"/>
            <a:r>
              <a:rPr lang="vi-VN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nông dân Hà - Tĩnh được cày trên thửa ruộng </a:t>
            </a:r>
          </a:p>
          <a:p>
            <a:pPr algn="ctr"/>
            <a:r>
              <a:rPr lang="vi-VN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chính quyền Xô viết chia trong những năm 1930 - 1931</a:t>
            </a:r>
            <a:endParaRPr lang="en-US" sz="28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58735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2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20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20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20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20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195" grpId="0" animBg="1"/>
      <p:bldP spid="520195" grpId="1" animBg="1"/>
      <p:bldP spid="52019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2514600" y="533401"/>
            <a:ext cx="7467600" cy="8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22" tIns="45530" rIns="91022" bIns="4553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u="sng" dirty="0" err="1">
                <a:latin typeface="Times New Roman" panose="02020603050405020304" pitchFamily="18" charset="0"/>
              </a:rPr>
              <a:t>Lịch</a:t>
            </a:r>
            <a:r>
              <a:rPr lang="en-US" altLang="en-US" sz="24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</a:rPr>
              <a:t>sử</a:t>
            </a:r>
            <a:endParaRPr lang="en-US" altLang="en-US" sz="2400" b="1" u="sng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u="sng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2667000" y="914400"/>
            <a:ext cx="7467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22" tIns="45530" rIns="91022" bIns="4553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XÔ VIẾT NGHỆ -TĨNH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1752600" y="1295400"/>
            <a:ext cx="8458200" cy="52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22" tIns="45530" rIns="91022" bIns="4553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       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7846" name="Text Box 6"/>
          <p:cNvSpPr txBox="1">
            <a:spLocks noChangeArrowheads="1"/>
          </p:cNvSpPr>
          <p:nvPr/>
        </p:nvSpPr>
        <p:spPr bwMode="auto">
          <a:xfrm>
            <a:off x="2286000" y="332105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22" tIns="45530" rIns="91022" bIns="4553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 b="1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7847" name="Text Box 7"/>
          <p:cNvSpPr txBox="1">
            <a:spLocks noChangeArrowheads="1"/>
          </p:cNvSpPr>
          <p:nvPr/>
        </p:nvSpPr>
        <p:spPr bwMode="auto">
          <a:xfrm>
            <a:off x="2667000" y="2895600"/>
            <a:ext cx="746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Chính quyền Xô viết là gì?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7848" name="Text Box 8"/>
          <p:cNvSpPr txBox="1">
            <a:spLocks noChangeArrowheads="1"/>
          </p:cNvSpPr>
          <p:nvPr/>
        </p:nvSpPr>
        <p:spPr bwMode="auto">
          <a:xfrm>
            <a:off x="2286000" y="2667001"/>
            <a:ext cx="8229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Chính quyền Xô viết: chính quyền được thành lập trong phong trào cách mạng ở nước Nga hồi đầu thế kỉ XX. Trong những năm 1930- 1931, phong trào cách mạng Nghệ -Tĩnh lấy tên này đặt cho chính quyền mới.</a:t>
            </a:r>
          </a:p>
        </p:txBody>
      </p:sp>
      <p:sp>
        <p:nvSpPr>
          <p:cNvPr id="24584" name="Text Box 2"/>
          <p:cNvSpPr txBox="1">
            <a:spLocks noChangeArrowheads="1"/>
          </p:cNvSpPr>
          <p:nvPr/>
        </p:nvSpPr>
        <p:spPr bwMode="auto">
          <a:xfrm>
            <a:off x="2819400" y="762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22" tIns="45530" rIns="91022" bIns="4553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Thứ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tư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ngày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26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tháng</a:t>
            </a:r>
            <a:r>
              <a:rPr lang="en-US" altLang="en-US" sz="2400" b="1" dirty="0">
                <a:latin typeface="Times New Roman" panose="02020603050405020304" pitchFamily="18" charset="0"/>
              </a:rPr>
              <a:t> 10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năm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2022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621276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4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47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7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7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46" grpId="0"/>
      <p:bldP spid="547847" grpId="0"/>
      <p:bldP spid="547847" grpId="1"/>
      <p:bldP spid="5478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.VnTime" pitchFamily="34" charset="0"/>
            </a:endParaRPr>
          </a:p>
        </p:txBody>
      </p:sp>
      <p:graphicFrame>
        <p:nvGraphicFramePr>
          <p:cNvPr id="521219" name="Object 3"/>
          <p:cNvGraphicFramePr>
            <a:graphicFrameLocks noChangeAspect="1"/>
          </p:cNvGraphicFramePr>
          <p:nvPr/>
        </p:nvGraphicFramePr>
        <p:xfrm>
          <a:off x="6096000" y="2590801"/>
          <a:ext cx="4445000" cy="240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Bitmap Image" r:id="rId3" imgW="8783276" imgH="5401429" progId="Paint.Picture">
                  <p:embed/>
                </p:oleObj>
              </mc:Choice>
              <mc:Fallback>
                <p:oleObj name="Bitmap Image" r:id="rId3" imgW="8783276" imgH="54014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5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8518"/>
                      <a:stretch>
                        <a:fillRect/>
                      </a:stretch>
                    </p:blipFill>
                    <p:spPr bwMode="auto">
                      <a:xfrm>
                        <a:off x="6096000" y="2590801"/>
                        <a:ext cx="4445000" cy="2405063"/>
                      </a:xfrm>
                      <a:prstGeom prst="rect">
                        <a:avLst/>
                      </a:prstGeom>
                      <a:noFill/>
                      <a:ln w="38100" cmpd="dbl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1220" name="AutoShape 4"/>
          <p:cNvSpPr>
            <a:spLocks noChangeArrowheads="1"/>
          </p:cNvSpPr>
          <p:nvPr/>
        </p:nvSpPr>
        <p:spPr bwMode="auto">
          <a:xfrm>
            <a:off x="1698626" y="2782888"/>
            <a:ext cx="4132263" cy="2170112"/>
          </a:xfrm>
          <a:prstGeom prst="wedgeRectCallout">
            <a:avLst>
              <a:gd name="adj1" fmla="val 62755"/>
              <a:gd name="adj2" fmla="val 12546"/>
            </a:avLst>
          </a:prstGeom>
          <a:solidFill>
            <a:srgbClr val="FFFF99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521224" name="Text Box 8"/>
          <p:cNvSpPr txBox="1">
            <a:spLocks noChangeArrowheads="1"/>
          </p:cNvSpPr>
          <p:nvPr/>
        </p:nvSpPr>
        <p:spPr bwMode="auto">
          <a:xfrm>
            <a:off x="2124075" y="2925764"/>
            <a:ext cx="36576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Người nông dân Hà Tĩnh được cày trên thửa ruộng do chính quyền Xô viết chia trong những năm 1930- 1931.</a:t>
            </a:r>
          </a:p>
        </p:txBody>
      </p:sp>
      <p:graphicFrame>
        <p:nvGraphicFramePr>
          <p:cNvPr id="521221" name="Object 5"/>
          <p:cNvGraphicFramePr>
            <a:graphicFrameLocks noChangeAspect="1"/>
          </p:cNvGraphicFramePr>
          <p:nvPr/>
        </p:nvGraphicFramePr>
        <p:xfrm>
          <a:off x="1741488" y="152401"/>
          <a:ext cx="4354512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Bitmap Image" r:id="rId5" imgW="4904762" imgH="4809524" progId="Paint.Picture">
                  <p:embed/>
                </p:oleObj>
              </mc:Choice>
              <mc:Fallback>
                <p:oleObj name="Bitmap Image" r:id="rId5" imgW="4904762" imgH="48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6000"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0370"/>
                      <a:stretch>
                        <a:fillRect/>
                      </a:stretch>
                    </p:blipFill>
                    <p:spPr bwMode="auto">
                      <a:xfrm>
                        <a:off x="1741488" y="152401"/>
                        <a:ext cx="4354512" cy="2466975"/>
                      </a:xfrm>
                      <a:prstGeom prst="rect">
                        <a:avLst/>
                      </a:prstGeom>
                      <a:noFill/>
                      <a:ln w="38100" cmpd="dbl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1222" name="AutoShape 6"/>
          <p:cNvSpPr>
            <a:spLocks noChangeArrowheads="1"/>
          </p:cNvSpPr>
          <p:nvPr/>
        </p:nvSpPr>
        <p:spPr bwMode="auto">
          <a:xfrm rot="5400000">
            <a:off x="7429500" y="-419100"/>
            <a:ext cx="2133600" cy="3429000"/>
          </a:xfrm>
          <a:prstGeom prst="wedgeRectCallout">
            <a:avLst>
              <a:gd name="adj1" fmla="val 8556"/>
              <a:gd name="adj2" fmla="val 7370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521223" name="Text Box 7"/>
          <p:cNvSpPr txBox="1">
            <a:spLocks noChangeArrowheads="1"/>
          </p:cNvSpPr>
          <p:nvPr/>
        </p:nvSpPr>
        <p:spPr bwMode="auto">
          <a:xfrm>
            <a:off x="6781800" y="914400"/>
            <a:ext cx="3581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Người nông dân dưới thời Pháp thuộc</a:t>
            </a:r>
          </a:p>
        </p:txBody>
      </p:sp>
      <p:sp>
        <p:nvSpPr>
          <p:cNvPr id="521226" name="Text Box 10"/>
          <p:cNvSpPr txBox="1">
            <a:spLocks noChangeArrowheads="1"/>
          </p:cNvSpPr>
          <p:nvPr/>
        </p:nvSpPr>
        <p:spPr bwMode="auto">
          <a:xfrm>
            <a:off x="1905000" y="5292725"/>
            <a:ext cx="8153400" cy="1385888"/>
          </a:xfrm>
          <a:prstGeom prst="rect">
            <a:avLst/>
          </a:prstGeom>
          <a:gradFill rotWithShape="1">
            <a:gsLst>
              <a:gs pos="0">
                <a:srgbClr val="4D45F5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.VnTime" pitchFamily="34" charset="0"/>
              </a:rPr>
              <a:t>      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Quan sát ảnh, em hãy: So sánh cuộc sống của người nông dân dưới thời Pháp thuộc với cuộc sống của người nông dân khi có chính quyền Xô viết?</a:t>
            </a:r>
          </a:p>
        </p:txBody>
      </p:sp>
      <p:sp>
        <p:nvSpPr>
          <p:cNvPr id="521225" name="Text Box 9"/>
          <p:cNvSpPr txBox="1">
            <a:spLocks noChangeArrowheads="1"/>
          </p:cNvSpPr>
          <p:nvPr/>
        </p:nvSpPr>
        <p:spPr bwMode="auto">
          <a:xfrm>
            <a:off x="2124076" y="5170488"/>
            <a:ext cx="8239125" cy="1446212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latin typeface=".VnTime" pitchFamily="34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</a:rPr>
              <a:t>Dưới thời Pháp thuộc người nông dân không có ruộng đất, họ phải cày thuê, cuốc mướn cho địa chủ hay bỏ làng đi làm việc khác</a:t>
            </a:r>
            <a:r>
              <a:rPr lang="en-US" altLang="en-US" sz="2000" b="1">
                <a:latin typeface=".VnTime" pitchFamily="34" charset="0"/>
              </a:rPr>
              <a:t>... </a:t>
            </a:r>
            <a:r>
              <a:rPr lang="en-US" altLang="en-US" sz="2000" b="1">
                <a:latin typeface="Times New Roman" panose="02020603050405020304" pitchFamily="18" charset="0"/>
              </a:rPr>
              <a:t>Còn ở những nơi nhân dân giành được chính quyền cách mạng, ruộng đất của địa chủ bị tịch thu chia cho nông dân.</a:t>
            </a:r>
          </a:p>
        </p:txBody>
      </p:sp>
    </p:spTree>
    <p:extLst>
      <p:ext uri="{BB962C8B-B14F-4D97-AF65-F5344CB8AC3E}">
        <p14:creationId xmlns:p14="http://schemas.microsoft.com/office/powerpoint/2010/main" val="1356186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212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21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21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1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2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1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2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2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2000"/>
                                        <p:tgtEl>
                                          <p:spTgt spid="52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1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1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521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52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20" grpId="0" animBg="1"/>
      <p:bldP spid="521224" grpId="0"/>
      <p:bldP spid="521222" grpId="0" animBg="1"/>
      <p:bldP spid="521223" grpId="0"/>
      <p:bldP spid="521226" grpId="0" animBg="1"/>
      <p:bldP spid="52122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49" y="1424125"/>
            <a:ext cx="7693576" cy="5574389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121240" y="3979572"/>
            <a:ext cx="1521262" cy="119151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355722" y="1224461"/>
            <a:ext cx="3452656" cy="5078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 năm 1931, bọn đế quốc và phong kiến ra sức đàn áp khiến cho phong trào bị dập tắt.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437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52823" y="2545574"/>
            <a:ext cx="3138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LỊCH SỬ </a:t>
            </a:r>
          </a:p>
        </p:txBody>
      </p:sp>
      <p:grpSp>
        <p:nvGrpSpPr>
          <p:cNvPr id="6" name="Group 27"/>
          <p:cNvGrpSpPr/>
          <p:nvPr/>
        </p:nvGrpSpPr>
        <p:grpSpPr>
          <a:xfrm>
            <a:off x="821587" y="1164017"/>
            <a:ext cx="9743050" cy="5032495"/>
            <a:chOff x="1029584" y="989536"/>
            <a:chExt cx="9743050" cy="5032495"/>
          </a:xfrm>
        </p:grpSpPr>
        <p:sp>
          <p:nvSpPr>
            <p:cNvPr id="2" name="Rectangle 1"/>
            <p:cNvSpPr/>
            <p:nvPr/>
          </p:nvSpPr>
          <p:spPr>
            <a:xfrm rot="20873673">
              <a:off x="1224420" y="1073122"/>
              <a:ext cx="9102858" cy="4408227"/>
            </a:xfrm>
            <a:prstGeom prst="rect">
              <a:avLst/>
            </a:prstGeom>
            <a:noFill/>
            <a:ln w="57150">
              <a:solidFill>
                <a:srgbClr val="8670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 rot="20763628">
              <a:off x="1029584" y="989536"/>
              <a:ext cx="9583622" cy="5032495"/>
            </a:xfrm>
            <a:prstGeom prst="rect">
              <a:avLst/>
            </a:prstGeom>
            <a:noFill/>
            <a:ln w="57150">
              <a:solidFill>
                <a:srgbClr val="8670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rot="21123873">
              <a:off x="1569494" y="1023584"/>
              <a:ext cx="9203140" cy="4958687"/>
            </a:xfrm>
            <a:prstGeom prst="rect">
              <a:avLst/>
            </a:prstGeom>
            <a:noFill/>
            <a:ln w="57150">
              <a:solidFill>
                <a:srgbClr val="8670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chu_tich_ho_chi_min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9005" y="38100"/>
            <a:ext cx="4211052" cy="298282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8" name="Picture 17" descr="6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6306" y="2530955"/>
            <a:ext cx="3498377" cy="245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15888152471358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382" y="4607423"/>
            <a:ext cx="4486288" cy="252353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1" name="Picture 20" descr="unnamed.jpg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1910680" y="-382139"/>
            <a:ext cx="3023748" cy="19857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 descr="145a414d3cddaa92094e367f0cbc78d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8385" y="4582976"/>
            <a:ext cx="4358189" cy="25670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7" name="Picture 16" descr="DT500cn.jpg"/>
          <p:cNvPicPr>
            <a:picLocks noChangeAspect="1"/>
          </p:cNvPicPr>
          <p:nvPr/>
        </p:nvPicPr>
        <p:blipFill>
          <a:blip r:embed="rId7">
            <a:grayscl/>
          </a:blip>
          <a:stretch>
            <a:fillRect/>
          </a:stretch>
        </p:blipFill>
        <p:spPr>
          <a:xfrm>
            <a:off x="3261815" y="4896314"/>
            <a:ext cx="1716922" cy="2111814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23" name="Picture 22" descr="Đường-mòn-Trường-Sơn-một-kỳ-tích-của-dân-tộc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09716" y="4653888"/>
            <a:ext cx="4274736" cy="255896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9" name="Picture 18" descr="co-do-hue-100654.jpg"/>
          <p:cNvPicPr>
            <a:picLocks noChangeAspect="1"/>
          </p:cNvPicPr>
          <p:nvPr/>
        </p:nvPicPr>
        <p:blipFill>
          <a:blip r:embed="rId9" cstate="print">
            <a:grayscl/>
          </a:blip>
          <a:stretch>
            <a:fillRect/>
          </a:stretch>
        </p:blipFill>
        <p:spPr>
          <a:xfrm>
            <a:off x="-341200" y="-307724"/>
            <a:ext cx="2994962" cy="1734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 descr="download.jpg"/>
          <p:cNvPicPr>
            <a:picLocks noChangeAspect="1"/>
          </p:cNvPicPr>
          <p:nvPr/>
        </p:nvPicPr>
        <p:blipFill>
          <a:blip r:embed="rId10">
            <a:lum contrast="-20000"/>
          </a:blip>
          <a:stretch>
            <a:fillRect/>
          </a:stretch>
        </p:blipFill>
        <p:spPr>
          <a:xfrm>
            <a:off x="-532265" y="805208"/>
            <a:ext cx="2590800" cy="1762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 descr="So-492--Ve-hinh-tuong-con-nguoi-vu-tru-trong-Xuat-duong-luu-biet-cua-Phan-Boi-Chau---Anh-1_1024x450.png"/>
          <p:cNvPicPr>
            <a:picLocks noChangeAspect="1"/>
          </p:cNvPicPr>
          <p:nvPr/>
        </p:nvPicPr>
        <p:blipFill>
          <a:blip r:embed="rId11" cstate="print">
            <a:grayscl/>
          </a:blip>
          <a:srcRect l="31781" r="32364"/>
          <a:stretch>
            <a:fillRect/>
          </a:stretch>
        </p:blipFill>
        <p:spPr>
          <a:xfrm>
            <a:off x="1624081" y="450374"/>
            <a:ext cx="1119117" cy="13716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68FA818-44C4-4599-8A01-BCC9D2CFAD0C}"/>
              </a:ext>
            </a:extLst>
          </p:cNvPr>
          <p:cNvSpPr txBox="1"/>
          <p:nvPr/>
        </p:nvSpPr>
        <p:spPr>
          <a:xfrm>
            <a:off x="1069374" y="1602256"/>
            <a:ext cx="8875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4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en-US" sz="44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44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sz="4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7932" y="3343710"/>
            <a:ext cx="7638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b="1" dirty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ùng khởi động: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err="1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800" b="1" dirty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vi-VN" sz="2800" b="1" dirty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 descr="group-young-children-cartoon-character-white-background_1308-51457.jpg"/>
          <p:cNvPicPr>
            <a:picLocks noChangeAspect="1"/>
          </p:cNvPicPr>
          <p:nvPr/>
        </p:nvPicPr>
        <p:blipFill>
          <a:blip r:embed="rId12">
            <a:lum bright="-20000"/>
          </a:blip>
          <a:stretch>
            <a:fillRect/>
          </a:stretch>
        </p:blipFill>
        <p:spPr>
          <a:xfrm>
            <a:off x="1115387" y="4065690"/>
            <a:ext cx="8216722" cy="278082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-204958" y="77512"/>
            <a:ext cx="12649198" cy="823752"/>
          </a:xfrm>
          <a:prstGeom prst="rect">
            <a:avLst/>
          </a:prstGeom>
          <a:solidFill>
            <a:srgbClr val="96D314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84124" y="939149"/>
            <a:ext cx="7207877" cy="6740307"/>
            <a:chOff x="8771383" y="86134"/>
            <a:chExt cx="3458560" cy="7520772"/>
          </a:xfrm>
        </p:grpSpPr>
        <p:sp>
          <p:nvSpPr>
            <p:cNvPr id="5" name="Rectangle 4"/>
            <p:cNvSpPr/>
            <p:nvPr/>
          </p:nvSpPr>
          <p:spPr>
            <a:xfrm>
              <a:off x="8777778" y="304800"/>
              <a:ext cx="3414222" cy="6191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771383" y="86134"/>
              <a:ext cx="3458560" cy="752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dirty="0" smtClean="0">
                  <a:solidFill>
                    <a:srgbClr val="C00000"/>
                  </a:solidFill>
                </a:rPr>
                <a:t>+ 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vi-VN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hứng </a:t>
              </a:r>
              <a:r>
                <a:rPr lang="vi-VN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tỏ tinh </a:t>
              </a:r>
              <a:r>
                <a:rPr lang="vi-VN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thần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dũng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vi-VN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 năng lực cách mạng của nhân dân Việt Nam dưới sự chỉ huy của Đảng Cộng sản Việt Nam</a:t>
              </a:r>
              <a:r>
                <a:rPr lang="vi-VN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Cổ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vũ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thần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</a:t>
              </a:r>
              <a:r>
                <a:rPr lang="en-US" sz="3600" dirty="0" smtClean="0">
                  <a:solidFill>
                    <a:srgbClr val="C00000"/>
                  </a:solidFill>
                </a:rPr>
                <a:t>.</a:t>
              </a:r>
              <a:endParaRPr lang="vi-VN" sz="3600" dirty="0">
                <a:solidFill>
                  <a:srgbClr val="C0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</a:rPr>
                <a:t>		</a:t>
              </a:r>
            </a:p>
            <a:p>
              <a:pPr>
                <a:lnSpc>
                  <a:spcPct val="150000"/>
                </a:lnSpc>
              </a:pPr>
              <a:endParaRPr lang="en-US" sz="3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3064" y="1860336"/>
            <a:ext cx="4841986" cy="3817954"/>
            <a:chOff x="78830" y="2317566"/>
            <a:chExt cx="4416244" cy="3235196"/>
          </a:xfrm>
        </p:grpSpPr>
        <p:sp>
          <p:nvSpPr>
            <p:cNvPr id="8" name="TextBox 7"/>
            <p:cNvSpPr txBox="1"/>
            <p:nvPr/>
          </p:nvSpPr>
          <p:spPr>
            <a:xfrm>
              <a:off x="78830" y="4992479"/>
              <a:ext cx="4398575" cy="5602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Xô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Tĩnh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8" descr="unname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830" y="2317566"/>
              <a:ext cx="4416244" cy="28350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25407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-204958" y="77512"/>
            <a:ext cx="12649198" cy="823752"/>
          </a:xfrm>
          <a:prstGeom prst="rect">
            <a:avLst/>
          </a:prstGeom>
          <a:solidFill>
            <a:srgbClr val="96D314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3031" y="939149"/>
            <a:ext cx="12088970" cy="5744730"/>
            <a:chOff x="8771383" y="86134"/>
            <a:chExt cx="3458560" cy="6409916"/>
          </a:xfrm>
        </p:grpSpPr>
        <p:sp>
          <p:nvSpPr>
            <p:cNvPr id="5" name="Rectangle 4"/>
            <p:cNvSpPr/>
            <p:nvPr/>
          </p:nvSpPr>
          <p:spPr>
            <a:xfrm>
              <a:off x="8777778" y="304800"/>
              <a:ext cx="3414222" cy="6191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771383" y="86134"/>
              <a:ext cx="3458560" cy="5666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dirty="0">
                  <a:solidFill>
                    <a:srgbClr val="C00000"/>
                  </a:solidFill>
                </a:rPr>
                <a:t>	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1930-1931,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Tĩnh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đấu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quyết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liệt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giành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quyền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xây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dựng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cuộc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minh,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vùng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nông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12-09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kỉ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niệm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xô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Tĩnh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dirty="0" smtClean="0">
                  <a:solidFill>
                    <a:srgbClr val="002060"/>
                  </a:solidFill>
                </a:rPr>
                <a:t>		</a:t>
              </a:r>
            </a:p>
            <a:p>
              <a:pPr>
                <a:lnSpc>
                  <a:spcPct val="150000"/>
                </a:lnSpc>
              </a:pPr>
              <a:endParaRPr lang="en-US" sz="36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84388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9144000" cy="624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657600" y="1"/>
            <a:ext cx="5181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b="1" dirty="0" err="1" smtClean="0">
                <a:solidFill>
                  <a:srgbClr val="FF0000"/>
                </a:solidFill>
                <a:latin typeface=".VnTime" pitchFamily="34" charset="0"/>
              </a:rPr>
              <a:t>Lễ</a:t>
            </a:r>
            <a:r>
              <a:rPr lang="en-US" altLang="vi-VN" sz="2800" b="1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.VnTime" pitchFamily="34" charset="0"/>
              </a:rPr>
              <a:t>khánh</a:t>
            </a:r>
            <a:r>
              <a:rPr lang="en-US" altLang="vi-VN" sz="2800" b="1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.VnTime" pitchFamily="34" charset="0"/>
              </a:rPr>
              <a:t>thành</a:t>
            </a:r>
            <a:r>
              <a:rPr lang="en-US" altLang="vi-VN" sz="2800" b="1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.VnTime" pitchFamily="34" charset="0"/>
              </a:rPr>
              <a:t>tượng</a:t>
            </a:r>
            <a:r>
              <a:rPr lang="en-US" altLang="vi-VN" sz="2800" b="1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.VnTime" pitchFamily="34" charset="0"/>
              </a:rPr>
              <a:t>đại</a:t>
            </a:r>
            <a:r>
              <a:rPr lang="en-US" altLang="vi-VN" sz="2800" b="1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.VnTime" pitchFamily="34" charset="0"/>
              </a:rPr>
              <a:t>xô</a:t>
            </a:r>
            <a:r>
              <a:rPr lang="en-US" altLang="vi-VN" sz="2800" b="1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.VnTime" pitchFamily="34" charset="0"/>
              </a:rPr>
              <a:t>viết</a:t>
            </a:r>
            <a:r>
              <a:rPr lang="en-US" altLang="vi-VN" sz="2800" b="1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.VnTime" pitchFamily="34" charset="0"/>
              </a:rPr>
              <a:t>Nghệ</a:t>
            </a:r>
            <a:r>
              <a:rPr lang="en-US" altLang="vi-VN" sz="2800" b="1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.VnTime" pitchFamily="34" charset="0"/>
              </a:rPr>
              <a:t>Tĩnh</a:t>
            </a:r>
            <a:endParaRPr lang="en-US" altLang="vi-VN" sz="2800" b="1" dirty="0">
              <a:solidFill>
                <a:srgbClr val="FF0000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28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ncode_imageresizer_container_1" descr="IMG_07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r="1613" b="16130"/>
          <a:stretch>
            <a:fillRect/>
          </a:stretch>
        </p:blipFill>
        <p:spPr bwMode="auto">
          <a:xfrm>
            <a:off x="1524000" y="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524000" y="5943600"/>
            <a:ext cx="9144000" cy="83820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10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</a:rPr>
              <a:t>Nghĩa trang 12- 9 tại Hưng Nguyên</a:t>
            </a:r>
          </a:p>
        </p:txBody>
      </p:sp>
    </p:spTree>
    <p:extLst>
      <p:ext uri="{BB962C8B-B14F-4D97-AF65-F5344CB8AC3E}">
        <p14:creationId xmlns:p14="http://schemas.microsoft.com/office/powerpoint/2010/main" val="3830461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Ngã ba Ngh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/>
          <a:stretch>
            <a:fillRect/>
          </a:stretch>
        </p:blipFill>
        <p:spPr bwMode="auto">
          <a:xfrm>
            <a:off x="1524000" y="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524000" y="6146800"/>
            <a:ext cx="9144000" cy="71120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Đài tưởng niệm các chiến sĩ Xô Viết tại Ngã ba Nghèn</a:t>
            </a:r>
          </a:p>
        </p:txBody>
      </p:sp>
    </p:spTree>
    <p:extLst>
      <p:ext uri="{BB962C8B-B14F-4D97-AF65-F5344CB8AC3E}">
        <p14:creationId xmlns:p14="http://schemas.microsoft.com/office/powerpoint/2010/main" val="308880506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1524000" y="6096000"/>
            <a:ext cx="9144000" cy="76200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>
              <a:spcAft>
                <a:spcPts val="600"/>
              </a:spcAft>
            </a:pPr>
            <a:endParaRPr lang="en-US" sz="5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lvl="1" algn="ctr" eaLnBrk="1" hangingPunct="1">
              <a:spcAft>
                <a:spcPts val="600"/>
              </a:spcAft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Bảo tàng Xô Viết Nghệ Tĩnh ở Vinh</a:t>
            </a:r>
          </a:p>
          <a:p>
            <a:pPr eaLnBrk="1" hangingPunct="1"/>
            <a:r>
              <a:rPr lang="en-US">
                <a:latin typeface="Times New Roman" panose="02020603050405020304" pitchFamily="18" charset="0"/>
              </a:rPr>
              <a:t>4</a:t>
            </a:r>
          </a:p>
        </p:txBody>
      </p:sp>
      <p:pic>
        <p:nvPicPr>
          <p:cNvPr id="31747" name="Picture 5" descr="ANd9GcR9S6Le0tUUzOLNZepUUaLnmVxRu3DznTEGyIbu-t1Zu8RN3xj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1"/>
            <a:ext cx="4191000" cy="3922713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7" descr="ANd9GcR6hG687vQaC2nCKKqfaS0aP4B1nlBhrU_5E0HDLAwhi37VhfA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688"/>
            <a:ext cx="4343400" cy="3313112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1749" name="Picture 9" descr="ANd9GcQT7yK8qWzNcxY8UwIHicDRH1sdCfd7GOOF0bJiVnnwXqQQ5X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57600"/>
            <a:ext cx="4267200" cy="2438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089404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oup-young-children-cartoon-character-white-background_1308-51457.jpg"/>
          <p:cNvPicPr>
            <a:picLocks noChangeAspect="1"/>
          </p:cNvPicPr>
          <p:nvPr/>
        </p:nvPicPr>
        <p:blipFill>
          <a:blip r:embed="rId2">
            <a:lum bright="-20000"/>
          </a:blip>
          <a:stretch>
            <a:fillRect/>
          </a:stretch>
        </p:blipFill>
        <p:spPr>
          <a:xfrm>
            <a:off x="457202" y="2333295"/>
            <a:ext cx="11262044" cy="446164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2932386" y="804033"/>
            <a:ext cx="6479627" cy="1655351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400" b="1" dirty="0">
                <a:solidFill>
                  <a:srgbClr val="96D31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Tạm biệt nhé!</a:t>
            </a:r>
            <a:endParaRPr lang="en-US" sz="5400" b="1" dirty="0">
              <a:solidFill>
                <a:srgbClr val="96D314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52823" y="2545574"/>
            <a:ext cx="3138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LỊCH SỬ </a:t>
            </a:r>
          </a:p>
        </p:txBody>
      </p:sp>
      <p:grpSp>
        <p:nvGrpSpPr>
          <p:cNvPr id="6" name="Group 27"/>
          <p:cNvGrpSpPr/>
          <p:nvPr/>
        </p:nvGrpSpPr>
        <p:grpSpPr>
          <a:xfrm>
            <a:off x="1029584" y="989536"/>
            <a:ext cx="9743050" cy="5032495"/>
            <a:chOff x="1029584" y="989536"/>
            <a:chExt cx="9743050" cy="5032495"/>
          </a:xfrm>
        </p:grpSpPr>
        <p:sp>
          <p:nvSpPr>
            <p:cNvPr id="2" name="Rectangle 1"/>
            <p:cNvSpPr/>
            <p:nvPr/>
          </p:nvSpPr>
          <p:spPr>
            <a:xfrm rot="20873673">
              <a:off x="1224420" y="1073122"/>
              <a:ext cx="9102858" cy="4408227"/>
            </a:xfrm>
            <a:prstGeom prst="rect">
              <a:avLst/>
            </a:prstGeom>
            <a:noFill/>
            <a:ln w="57150">
              <a:solidFill>
                <a:srgbClr val="8670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 rot="20763628">
              <a:off x="1029584" y="989536"/>
              <a:ext cx="9583622" cy="5032495"/>
            </a:xfrm>
            <a:prstGeom prst="rect">
              <a:avLst/>
            </a:prstGeom>
            <a:noFill/>
            <a:ln w="57150">
              <a:solidFill>
                <a:srgbClr val="8670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rot="21123873">
              <a:off x="1569494" y="1023584"/>
              <a:ext cx="9203140" cy="4958687"/>
            </a:xfrm>
            <a:prstGeom prst="rect">
              <a:avLst/>
            </a:prstGeom>
            <a:noFill/>
            <a:ln w="57150">
              <a:solidFill>
                <a:srgbClr val="8670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chu_tich_ho_chi_min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9005" y="38100"/>
            <a:ext cx="4211052" cy="298282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8" name="Picture 17" descr="6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6306" y="2530955"/>
            <a:ext cx="3498377" cy="245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15888152471358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382" y="4607423"/>
            <a:ext cx="4486288" cy="252353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1" name="Picture 20" descr="unnamed.jpg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1910680" y="-382139"/>
            <a:ext cx="3023748" cy="19857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 descr="145a414d3cddaa92094e367f0cbc78d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8385" y="4582976"/>
            <a:ext cx="4358189" cy="25670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7" name="Picture 16" descr="DT500cn.jpg"/>
          <p:cNvPicPr>
            <a:picLocks noChangeAspect="1"/>
          </p:cNvPicPr>
          <p:nvPr/>
        </p:nvPicPr>
        <p:blipFill>
          <a:blip r:embed="rId7">
            <a:grayscl/>
          </a:blip>
          <a:stretch>
            <a:fillRect/>
          </a:stretch>
        </p:blipFill>
        <p:spPr>
          <a:xfrm>
            <a:off x="3261815" y="4896314"/>
            <a:ext cx="1716922" cy="2111814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23" name="Picture 22" descr="Đường-mòn-Trường-Sơn-một-kỳ-tích-của-dân-tộc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09716" y="4653888"/>
            <a:ext cx="4274736" cy="255896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9" name="Picture 18" descr="co-do-hue-100654.jpg"/>
          <p:cNvPicPr>
            <a:picLocks noChangeAspect="1"/>
          </p:cNvPicPr>
          <p:nvPr/>
        </p:nvPicPr>
        <p:blipFill>
          <a:blip r:embed="rId9" cstate="print">
            <a:grayscl/>
          </a:blip>
          <a:stretch>
            <a:fillRect/>
          </a:stretch>
        </p:blipFill>
        <p:spPr>
          <a:xfrm>
            <a:off x="-341200" y="-307724"/>
            <a:ext cx="2994962" cy="1734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 descr="download.jpg"/>
          <p:cNvPicPr>
            <a:picLocks noChangeAspect="1"/>
          </p:cNvPicPr>
          <p:nvPr/>
        </p:nvPicPr>
        <p:blipFill>
          <a:blip r:embed="rId10">
            <a:lum contrast="-20000"/>
          </a:blip>
          <a:stretch>
            <a:fillRect/>
          </a:stretch>
        </p:blipFill>
        <p:spPr>
          <a:xfrm>
            <a:off x="-532265" y="805208"/>
            <a:ext cx="2590800" cy="1762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 descr="So-492--Ve-hinh-tuong-con-nguoi-vu-tru-trong-Xuat-duong-luu-biet-cua-Phan-Boi-Chau---Anh-1_1024x450.png"/>
          <p:cNvPicPr>
            <a:picLocks noChangeAspect="1"/>
          </p:cNvPicPr>
          <p:nvPr/>
        </p:nvPicPr>
        <p:blipFill>
          <a:blip r:embed="rId11" cstate="print">
            <a:grayscl/>
          </a:blip>
          <a:srcRect l="31781" r="32364"/>
          <a:stretch>
            <a:fillRect/>
          </a:stretch>
        </p:blipFill>
        <p:spPr>
          <a:xfrm>
            <a:off x="1624081" y="450374"/>
            <a:ext cx="1119117" cy="13716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68FA818-44C4-4599-8A01-BCC9D2CFAD0C}"/>
              </a:ext>
            </a:extLst>
          </p:cNvPr>
          <p:cNvSpPr txBox="1"/>
          <p:nvPr/>
        </p:nvSpPr>
        <p:spPr>
          <a:xfrm>
            <a:off x="1069374" y="1602256"/>
            <a:ext cx="8875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4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en-US" sz="44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44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sz="4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8535" y="3475058"/>
            <a:ext cx="67971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44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4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4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Tĩnh</a:t>
            </a:r>
            <a:endParaRPr lang="en-US" sz="4400" b="1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72147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2133600" y="381000"/>
          <a:ext cx="83058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Bitmap Image" r:id="rId3" imgW="4780952" imgH="3847619" progId="Paint.Picture">
                  <p:embed/>
                </p:oleObj>
              </mc:Choice>
              <mc:Fallback>
                <p:oleObj name="Bitmap Image" r:id="rId3" imgW="4780952" imgH="384761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81000"/>
                        <a:ext cx="8305800" cy="563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743200" y="6096001"/>
            <a:ext cx="647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         Hãy chỉ vị trí Nghệ An –Hà Tĩnh?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1524000" y="6858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2133600" y="381000"/>
            <a:ext cx="0" cy="579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V="1">
            <a:off x="2133600" y="6019800"/>
            <a:ext cx="815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3124200" y="381000"/>
            <a:ext cx="731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Freeform 10"/>
          <p:cNvSpPr>
            <a:spLocks/>
          </p:cNvSpPr>
          <p:nvPr/>
        </p:nvSpPr>
        <p:spPr bwMode="auto">
          <a:xfrm>
            <a:off x="5181600" y="2895601"/>
            <a:ext cx="3371850" cy="1903413"/>
          </a:xfrm>
          <a:custGeom>
            <a:avLst/>
            <a:gdLst>
              <a:gd name="T0" fmla="*/ 2147483646 w 2124"/>
              <a:gd name="T1" fmla="*/ 2147483646 h 1199"/>
              <a:gd name="T2" fmla="*/ 2147483646 w 2124"/>
              <a:gd name="T3" fmla="*/ 2147483646 h 1199"/>
              <a:gd name="T4" fmla="*/ 2147483646 w 2124"/>
              <a:gd name="T5" fmla="*/ 2147483646 h 1199"/>
              <a:gd name="T6" fmla="*/ 2147483646 w 2124"/>
              <a:gd name="T7" fmla="*/ 2147483646 h 1199"/>
              <a:gd name="T8" fmla="*/ 2147483646 w 2124"/>
              <a:gd name="T9" fmla="*/ 2147483646 h 1199"/>
              <a:gd name="T10" fmla="*/ 2147483646 w 2124"/>
              <a:gd name="T11" fmla="*/ 0 h 1199"/>
              <a:gd name="T12" fmla="*/ 2147483646 w 2124"/>
              <a:gd name="T13" fmla="*/ 2147483646 h 1199"/>
              <a:gd name="T14" fmla="*/ 2147483646 w 2124"/>
              <a:gd name="T15" fmla="*/ 2147483646 h 1199"/>
              <a:gd name="T16" fmla="*/ 2147483646 w 2124"/>
              <a:gd name="T17" fmla="*/ 2147483646 h 1199"/>
              <a:gd name="T18" fmla="*/ 2147483646 w 2124"/>
              <a:gd name="T19" fmla="*/ 2147483646 h 1199"/>
              <a:gd name="T20" fmla="*/ 2147483646 w 2124"/>
              <a:gd name="T21" fmla="*/ 2147483646 h 1199"/>
              <a:gd name="T22" fmla="*/ 2147483646 w 2124"/>
              <a:gd name="T23" fmla="*/ 2147483646 h 1199"/>
              <a:gd name="T24" fmla="*/ 2147483646 w 2124"/>
              <a:gd name="T25" fmla="*/ 2147483646 h 1199"/>
              <a:gd name="T26" fmla="*/ 2147483646 w 2124"/>
              <a:gd name="T27" fmla="*/ 2147483646 h 1199"/>
              <a:gd name="T28" fmla="*/ 2147483646 w 2124"/>
              <a:gd name="T29" fmla="*/ 2147483646 h 1199"/>
              <a:gd name="T30" fmla="*/ 2147483646 w 2124"/>
              <a:gd name="T31" fmla="*/ 2147483646 h 1199"/>
              <a:gd name="T32" fmla="*/ 2147483646 w 2124"/>
              <a:gd name="T33" fmla="*/ 2147483646 h 1199"/>
              <a:gd name="T34" fmla="*/ 2147483646 w 2124"/>
              <a:gd name="T35" fmla="*/ 2147483646 h 1199"/>
              <a:gd name="T36" fmla="*/ 2147483646 w 2124"/>
              <a:gd name="T37" fmla="*/ 2147483646 h 1199"/>
              <a:gd name="T38" fmla="*/ 2147483646 w 2124"/>
              <a:gd name="T39" fmla="*/ 2147483646 h 1199"/>
              <a:gd name="T40" fmla="*/ 2147483646 w 2124"/>
              <a:gd name="T41" fmla="*/ 2147483646 h 1199"/>
              <a:gd name="T42" fmla="*/ 2147483646 w 2124"/>
              <a:gd name="T43" fmla="*/ 2147483646 h 1199"/>
              <a:gd name="T44" fmla="*/ 2147483646 w 2124"/>
              <a:gd name="T45" fmla="*/ 2147483646 h 1199"/>
              <a:gd name="T46" fmla="*/ 2147483646 w 2124"/>
              <a:gd name="T47" fmla="*/ 2147483646 h 1199"/>
              <a:gd name="T48" fmla="*/ 2147483646 w 2124"/>
              <a:gd name="T49" fmla="*/ 2147483646 h 1199"/>
              <a:gd name="T50" fmla="*/ 2147483646 w 2124"/>
              <a:gd name="T51" fmla="*/ 2147483646 h 1199"/>
              <a:gd name="T52" fmla="*/ 2147483646 w 2124"/>
              <a:gd name="T53" fmla="*/ 2147483646 h 1199"/>
              <a:gd name="T54" fmla="*/ 2147483646 w 2124"/>
              <a:gd name="T55" fmla="*/ 2147483646 h 1199"/>
              <a:gd name="T56" fmla="*/ 2147483646 w 2124"/>
              <a:gd name="T57" fmla="*/ 2147483646 h 1199"/>
              <a:gd name="T58" fmla="*/ 2147483646 w 2124"/>
              <a:gd name="T59" fmla="*/ 2147483646 h 1199"/>
              <a:gd name="T60" fmla="*/ 2147483646 w 2124"/>
              <a:gd name="T61" fmla="*/ 2147483646 h 1199"/>
              <a:gd name="T62" fmla="*/ 2147483646 w 2124"/>
              <a:gd name="T63" fmla="*/ 2147483646 h 1199"/>
              <a:gd name="T64" fmla="*/ 2147483646 w 2124"/>
              <a:gd name="T65" fmla="*/ 2147483646 h 119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24"/>
              <a:gd name="T100" fmla="*/ 0 h 1199"/>
              <a:gd name="T101" fmla="*/ 2124 w 2124"/>
              <a:gd name="T102" fmla="*/ 1199 h 119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24" h="1199">
                <a:moveTo>
                  <a:pt x="168" y="256"/>
                </a:moveTo>
                <a:cubicBezTo>
                  <a:pt x="269" y="281"/>
                  <a:pt x="210" y="275"/>
                  <a:pt x="344" y="256"/>
                </a:cubicBezTo>
                <a:cubicBezTo>
                  <a:pt x="393" y="240"/>
                  <a:pt x="361" y="270"/>
                  <a:pt x="408" y="280"/>
                </a:cubicBezTo>
                <a:cubicBezTo>
                  <a:pt x="424" y="284"/>
                  <a:pt x="440" y="284"/>
                  <a:pt x="456" y="288"/>
                </a:cubicBezTo>
                <a:cubicBezTo>
                  <a:pt x="472" y="292"/>
                  <a:pt x="504" y="304"/>
                  <a:pt x="504" y="304"/>
                </a:cubicBezTo>
                <a:cubicBezTo>
                  <a:pt x="551" y="291"/>
                  <a:pt x="575" y="277"/>
                  <a:pt x="616" y="256"/>
                </a:cubicBezTo>
                <a:cubicBezTo>
                  <a:pt x="655" y="269"/>
                  <a:pt x="663" y="306"/>
                  <a:pt x="704" y="320"/>
                </a:cubicBezTo>
                <a:cubicBezTo>
                  <a:pt x="734" y="305"/>
                  <a:pt x="764" y="299"/>
                  <a:pt x="792" y="280"/>
                </a:cubicBezTo>
                <a:cubicBezTo>
                  <a:pt x="835" y="291"/>
                  <a:pt x="867" y="298"/>
                  <a:pt x="912" y="304"/>
                </a:cubicBezTo>
                <a:cubicBezTo>
                  <a:pt x="972" y="324"/>
                  <a:pt x="952" y="241"/>
                  <a:pt x="960" y="200"/>
                </a:cubicBezTo>
                <a:cubicBezTo>
                  <a:pt x="963" y="183"/>
                  <a:pt x="971" y="168"/>
                  <a:pt x="976" y="152"/>
                </a:cubicBezTo>
                <a:cubicBezTo>
                  <a:pt x="992" y="104"/>
                  <a:pt x="992" y="49"/>
                  <a:pt x="1008" y="0"/>
                </a:cubicBezTo>
                <a:cubicBezTo>
                  <a:pt x="1026" y="54"/>
                  <a:pt x="1026" y="116"/>
                  <a:pt x="1048" y="168"/>
                </a:cubicBezTo>
                <a:cubicBezTo>
                  <a:pt x="1061" y="199"/>
                  <a:pt x="1094" y="233"/>
                  <a:pt x="1104" y="264"/>
                </a:cubicBezTo>
                <a:cubicBezTo>
                  <a:pt x="1115" y="296"/>
                  <a:pt x="1124" y="309"/>
                  <a:pt x="1152" y="328"/>
                </a:cubicBezTo>
                <a:cubicBezTo>
                  <a:pt x="1195" y="392"/>
                  <a:pt x="1139" y="315"/>
                  <a:pt x="1192" y="368"/>
                </a:cubicBezTo>
                <a:cubicBezTo>
                  <a:pt x="1207" y="383"/>
                  <a:pt x="1217" y="401"/>
                  <a:pt x="1232" y="416"/>
                </a:cubicBezTo>
                <a:cubicBezTo>
                  <a:pt x="1244" y="451"/>
                  <a:pt x="1273" y="483"/>
                  <a:pt x="1304" y="504"/>
                </a:cubicBezTo>
                <a:cubicBezTo>
                  <a:pt x="1335" y="567"/>
                  <a:pt x="1300" y="508"/>
                  <a:pt x="1352" y="560"/>
                </a:cubicBezTo>
                <a:cubicBezTo>
                  <a:pt x="1365" y="573"/>
                  <a:pt x="1363" y="595"/>
                  <a:pt x="1376" y="608"/>
                </a:cubicBezTo>
                <a:cubicBezTo>
                  <a:pt x="1382" y="614"/>
                  <a:pt x="1392" y="613"/>
                  <a:pt x="1400" y="616"/>
                </a:cubicBezTo>
                <a:cubicBezTo>
                  <a:pt x="1422" y="626"/>
                  <a:pt x="1464" y="648"/>
                  <a:pt x="1464" y="648"/>
                </a:cubicBezTo>
                <a:cubicBezTo>
                  <a:pt x="1474" y="678"/>
                  <a:pt x="1495" y="694"/>
                  <a:pt x="1512" y="720"/>
                </a:cubicBezTo>
                <a:cubicBezTo>
                  <a:pt x="1580" y="675"/>
                  <a:pt x="1544" y="686"/>
                  <a:pt x="1616" y="704"/>
                </a:cubicBezTo>
                <a:cubicBezTo>
                  <a:pt x="1685" y="750"/>
                  <a:pt x="1598" y="695"/>
                  <a:pt x="1664" y="728"/>
                </a:cubicBezTo>
                <a:cubicBezTo>
                  <a:pt x="1695" y="744"/>
                  <a:pt x="1719" y="773"/>
                  <a:pt x="1752" y="784"/>
                </a:cubicBezTo>
                <a:cubicBezTo>
                  <a:pt x="1787" y="796"/>
                  <a:pt x="1814" y="813"/>
                  <a:pt x="1848" y="824"/>
                </a:cubicBezTo>
                <a:cubicBezTo>
                  <a:pt x="1853" y="840"/>
                  <a:pt x="1859" y="856"/>
                  <a:pt x="1864" y="872"/>
                </a:cubicBezTo>
                <a:cubicBezTo>
                  <a:pt x="1867" y="880"/>
                  <a:pt x="1872" y="896"/>
                  <a:pt x="1872" y="896"/>
                </a:cubicBezTo>
                <a:cubicBezTo>
                  <a:pt x="1869" y="901"/>
                  <a:pt x="1835" y="947"/>
                  <a:pt x="1872" y="952"/>
                </a:cubicBezTo>
                <a:cubicBezTo>
                  <a:pt x="1886" y="954"/>
                  <a:pt x="1899" y="941"/>
                  <a:pt x="1912" y="936"/>
                </a:cubicBezTo>
                <a:cubicBezTo>
                  <a:pt x="1925" y="883"/>
                  <a:pt x="1933" y="894"/>
                  <a:pt x="1984" y="904"/>
                </a:cubicBezTo>
                <a:cubicBezTo>
                  <a:pt x="2022" y="942"/>
                  <a:pt x="2002" y="919"/>
                  <a:pt x="2040" y="976"/>
                </a:cubicBezTo>
                <a:cubicBezTo>
                  <a:pt x="2045" y="984"/>
                  <a:pt x="2056" y="1000"/>
                  <a:pt x="2056" y="1000"/>
                </a:cubicBezTo>
                <a:cubicBezTo>
                  <a:pt x="2067" y="1046"/>
                  <a:pt x="2078" y="1070"/>
                  <a:pt x="2112" y="1104"/>
                </a:cubicBezTo>
                <a:cubicBezTo>
                  <a:pt x="2115" y="1112"/>
                  <a:pt x="2124" y="1120"/>
                  <a:pt x="2120" y="1128"/>
                </a:cubicBezTo>
                <a:cubicBezTo>
                  <a:pt x="2109" y="1151"/>
                  <a:pt x="2059" y="1121"/>
                  <a:pt x="2056" y="1120"/>
                </a:cubicBezTo>
                <a:cubicBezTo>
                  <a:pt x="2014" y="1101"/>
                  <a:pt x="1971" y="1089"/>
                  <a:pt x="1928" y="1072"/>
                </a:cubicBezTo>
                <a:cubicBezTo>
                  <a:pt x="1903" y="1075"/>
                  <a:pt x="1853" y="1077"/>
                  <a:pt x="1824" y="1088"/>
                </a:cubicBezTo>
                <a:cubicBezTo>
                  <a:pt x="1792" y="1100"/>
                  <a:pt x="1768" y="1123"/>
                  <a:pt x="1736" y="1136"/>
                </a:cubicBezTo>
                <a:cubicBezTo>
                  <a:pt x="1720" y="1142"/>
                  <a:pt x="1704" y="1147"/>
                  <a:pt x="1688" y="1152"/>
                </a:cubicBezTo>
                <a:cubicBezTo>
                  <a:pt x="1680" y="1155"/>
                  <a:pt x="1664" y="1160"/>
                  <a:pt x="1664" y="1160"/>
                </a:cubicBezTo>
                <a:cubicBezTo>
                  <a:pt x="1562" y="1153"/>
                  <a:pt x="1419" y="1199"/>
                  <a:pt x="1368" y="1096"/>
                </a:cubicBezTo>
                <a:cubicBezTo>
                  <a:pt x="1371" y="1085"/>
                  <a:pt x="1372" y="1074"/>
                  <a:pt x="1376" y="1064"/>
                </a:cubicBezTo>
                <a:cubicBezTo>
                  <a:pt x="1380" y="1055"/>
                  <a:pt x="1398" y="1047"/>
                  <a:pt x="1392" y="1040"/>
                </a:cubicBezTo>
                <a:cubicBezTo>
                  <a:pt x="1376" y="1022"/>
                  <a:pt x="1349" y="1019"/>
                  <a:pt x="1328" y="1008"/>
                </a:cubicBezTo>
                <a:cubicBezTo>
                  <a:pt x="1282" y="985"/>
                  <a:pt x="1240" y="952"/>
                  <a:pt x="1192" y="936"/>
                </a:cubicBezTo>
                <a:cubicBezTo>
                  <a:pt x="1145" y="959"/>
                  <a:pt x="1071" y="1004"/>
                  <a:pt x="1024" y="1016"/>
                </a:cubicBezTo>
                <a:cubicBezTo>
                  <a:pt x="977" y="1028"/>
                  <a:pt x="951" y="1027"/>
                  <a:pt x="896" y="1032"/>
                </a:cubicBezTo>
                <a:cubicBezTo>
                  <a:pt x="798" y="1056"/>
                  <a:pt x="937" y="1017"/>
                  <a:pt x="832" y="1064"/>
                </a:cubicBezTo>
                <a:cubicBezTo>
                  <a:pt x="810" y="1074"/>
                  <a:pt x="784" y="1074"/>
                  <a:pt x="760" y="1080"/>
                </a:cubicBezTo>
                <a:cubicBezTo>
                  <a:pt x="741" y="1061"/>
                  <a:pt x="719" y="1046"/>
                  <a:pt x="704" y="1024"/>
                </a:cubicBezTo>
                <a:cubicBezTo>
                  <a:pt x="674" y="978"/>
                  <a:pt x="669" y="959"/>
                  <a:pt x="624" y="936"/>
                </a:cubicBezTo>
                <a:cubicBezTo>
                  <a:pt x="579" y="868"/>
                  <a:pt x="601" y="905"/>
                  <a:pt x="560" y="824"/>
                </a:cubicBezTo>
                <a:cubicBezTo>
                  <a:pt x="550" y="805"/>
                  <a:pt x="522" y="804"/>
                  <a:pt x="504" y="792"/>
                </a:cubicBezTo>
                <a:cubicBezTo>
                  <a:pt x="431" y="828"/>
                  <a:pt x="453" y="804"/>
                  <a:pt x="424" y="848"/>
                </a:cubicBezTo>
                <a:cubicBezTo>
                  <a:pt x="410" y="839"/>
                  <a:pt x="378" y="818"/>
                  <a:pt x="368" y="808"/>
                </a:cubicBezTo>
                <a:cubicBezTo>
                  <a:pt x="315" y="755"/>
                  <a:pt x="392" y="811"/>
                  <a:pt x="328" y="768"/>
                </a:cubicBezTo>
                <a:cubicBezTo>
                  <a:pt x="291" y="713"/>
                  <a:pt x="280" y="685"/>
                  <a:pt x="216" y="664"/>
                </a:cubicBezTo>
                <a:cubicBezTo>
                  <a:pt x="211" y="656"/>
                  <a:pt x="207" y="647"/>
                  <a:pt x="200" y="640"/>
                </a:cubicBezTo>
                <a:cubicBezTo>
                  <a:pt x="193" y="633"/>
                  <a:pt x="182" y="631"/>
                  <a:pt x="176" y="624"/>
                </a:cubicBezTo>
                <a:cubicBezTo>
                  <a:pt x="168" y="615"/>
                  <a:pt x="167" y="602"/>
                  <a:pt x="160" y="592"/>
                </a:cubicBezTo>
                <a:cubicBezTo>
                  <a:pt x="143" y="568"/>
                  <a:pt x="120" y="544"/>
                  <a:pt x="96" y="528"/>
                </a:cubicBezTo>
                <a:cubicBezTo>
                  <a:pt x="80" y="504"/>
                  <a:pt x="64" y="480"/>
                  <a:pt x="48" y="456"/>
                </a:cubicBezTo>
                <a:cubicBezTo>
                  <a:pt x="35" y="436"/>
                  <a:pt x="16" y="392"/>
                  <a:pt x="16" y="392"/>
                </a:cubicBezTo>
                <a:cubicBezTo>
                  <a:pt x="24" y="282"/>
                  <a:pt x="0" y="264"/>
                  <a:pt x="96" y="2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Freeform 11"/>
          <p:cNvSpPr>
            <a:spLocks/>
          </p:cNvSpPr>
          <p:nvPr/>
        </p:nvSpPr>
        <p:spPr bwMode="auto">
          <a:xfrm>
            <a:off x="2286000" y="381000"/>
            <a:ext cx="4584700" cy="2941638"/>
          </a:xfrm>
          <a:custGeom>
            <a:avLst/>
            <a:gdLst>
              <a:gd name="T0" fmla="*/ 2147483646 w 2888"/>
              <a:gd name="T1" fmla="*/ 2147483646 h 1853"/>
              <a:gd name="T2" fmla="*/ 2147483646 w 2888"/>
              <a:gd name="T3" fmla="*/ 2147483646 h 1853"/>
              <a:gd name="T4" fmla="*/ 2147483646 w 2888"/>
              <a:gd name="T5" fmla="*/ 2147483646 h 1853"/>
              <a:gd name="T6" fmla="*/ 2147483646 w 2888"/>
              <a:gd name="T7" fmla="*/ 2147483646 h 1853"/>
              <a:gd name="T8" fmla="*/ 2147483646 w 2888"/>
              <a:gd name="T9" fmla="*/ 2147483646 h 1853"/>
              <a:gd name="T10" fmla="*/ 2147483646 w 2888"/>
              <a:gd name="T11" fmla="*/ 2147483646 h 1853"/>
              <a:gd name="T12" fmla="*/ 2147483646 w 2888"/>
              <a:gd name="T13" fmla="*/ 2147483646 h 1853"/>
              <a:gd name="T14" fmla="*/ 2147483646 w 2888"/>
              <a:gd name="T15" fmla="*/ 2147483646 h 1853"/>
              <a:gd name="T16" fmla="*/ 2147483646 w 2888"/>
              <a:gd name="T17" fmla="*/ 2147483646 h 1853"/>
              <a:gd name="T18" fmla="*/ 2147483646 w 2888"/>
              <a:gd name="T19" fmla="*/ 2147483646 h 1853"/>
              <a:gd name="T20" fmla="*/ 2147483646 w 2888"/>
              <a:gd name="T21" fmla="*/ 2147483646 h 1853"/>
              <a:gd name="T22" fmla="*/ 2147483646 w 2888"/>
              <a:gd name="T23" fmla="*/ 2147483646 h 1853"/>
              <a:gd name="T24" fmla="*/ 2147483646 w 2888"/>
              <a:gd name="T25" fmla="*/ 2147483646 h 1853"/>
              <a:gd name="T26" fmla="*/ 2147483646 w 2888"/>
              <a:gd name="T27" fmla="*/ 2147483646 h 1853"/>
              <a:gd name="T28" fmla="*/ 2147483646 w 2888"/>
              <a:gd name="T29" fmla="*/ 2147483646 h 1853"/>
              <a:gd name="T30" fmla="*/ 2147483646 w 2888"/>
              <a:gd name="T31" fmla="*/ 2147483646 h 1853"/>
              <a:gd name="T32" fmla="*/ 2147483646 w 2888"/>
              <a:gd name="T33" fmla="*/ 2147483646 h 1853"/>
              <a:gd name="T34" fmla="*/ 2147483646 w 2888"/>
              <a:gd name="T35" fmla="*/ 2147483646 h 1853"/>
              <a:gd name="T36" fmla="*/ 2147483646 w 2888"/>
              <a:gd name="T37" fmla="*/ 2147483646 h 1853"/>
              <a:gd name="T38" fmla="*/ 2147483646 w 2888"/>
              <a:gd name="T39" fmla="*/ 2147483646 h 1853"/>
              <a:gd name="T40" fmla="*/ 2147483646 w 2888"/>
              <a:gd name="T41" fmla="*/ 2147483646 h 1853"/>
              <a:gd name="T42" fmla="*/ 2147483646 w 2888"/>
              <a:gd name="T43" fmla="*/ 2147483646 h 1853"/>
              <a:gd name="T44" fmla="*/ 2147483646 w 2888"/>
              <a:gd name="T45" fmla="*/ 2147483646 h 1853"/>
              <a:gd name="T46" fmla="*/ 2147483646 w 2888"/>
              <a:gd name="T47" fmla="*/ 2147483646 h 1853"/>
              <a:gd name="T48" fmla="*/ 2147483646 w 2888"/>
              <a:gd name="T49" fmla="*/ 2147483646 h 1853"/>
              <a:gd name="T50" fmla="*/ 2147483646 w 2888"/>
              <a:gd name="T51" fmla="*/ 2147483646 h 1853"/>
              <a:gd name="T52" fmla="*/ 2147483646 w 2888"/>
              <a:gd name="T53" fmla="*/ 2147483646 h 1853"/>
              <a:gd name="T54" fmla="*/ 2147483646 w 2888"/>
              <a:gd name="T55" fmla="*/ 2147483646 h 1853"/>
              <a:gd name="T56" fmla="*/ 2147483646 w 2888"/>
              <a:gd name="T57" fmla="*/ 2147483646 h 1853"/>
              <a:gd name="T58" fmla="*/ 2147483646 w 2888"/>
              <a:gd name="T59" fmla="*/ 2147483646 h 1853"/>
              <a:gd name="T60" fmla="*/ 2147483646 w 2888"/>
              <a:gd name="T61" fmla="*/ 2147483646 h 1853"/>
              <a:gd name="T62" fmla="*/ 2147483646 w 2888"/>
              <a:gd name="T63" fmla="*/ 2147483646 h 1853"/>
              <a:gd name="T64" fmla="*/ 2147483646 w 2888"/>
              <a:gd name="T65" fmla="*/ 2147483646 h 1853"/>
              <a:gd name="T66" fmla="*/ 2147483646 w 2888"/>
              <a:gd name="T67" fmla="*/ 2147483646 h 1853"/>
              <a:gd name="T68" fmla="*/ 2147483646 w 2888"/>
              <a:gd name="T69" fmla="*/ 2147483646 h 1853"/>
              <a:gd name="T70" fmla="*/ 2147483646 w 2888"/>
              <a:gd name="T71" fmla="*/ 2147483646 h 1853"/>
              <a:gd name="T72" fmla="*/ 2147483646 w 2888"/>
              <a:gd name="T73" fmla="*/ 2147483646 h 1853"/>
              <a:gd name="T74" fmla="*/ 2147483646 w 2888"/>
              <a:gd name="T75" fmla="*/ 2147483646 h 1853"/>
              <a:gd name="T76" fmla="*/ 0 w 2888"/>
              <a:gd name="T77" fmla="*/ 2147483646 h 1853"/>
              <a:gd name="T78" fmla="*/ 2147483646 w 2888"/>
              <a:gd name="T79" fmla="*/ 2147483646 h 1853"/>
              <a:gd name="T80" fmla="*/ 2147483646 w 2888"/>
              <a:gd name="T81" fmla="*/ 2147483646 h 1853"/>
              <a:gd name="T82" fmla="*/ 2147483646 w 2888"/>
              <a:gd name="T83" fmla="*/ 2147483646 h 1853"/>
              <a:gd name="T84" fmla="*/ 2147483646 w 2888"/>
              <a:gd name="T85" fmla="*/ 2147483646 h 1853"/>
              <a:gd name="T86" fmla="*/ 2147483646 w 2888"/>
              <a:gd name="T87" fmla="*/ 2147483646 h 1853"/>
              <a:gd name="T88" fmla="*/ 2147483646 w 2888"/>
              <a:gd name="T89" fmla="*/ 2147483646 h 185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888"/>
              <a:gd name="T136" fmla="*/ 0 h 1853"/>
              <a:gd name="T137" fmla="*/ 2888 w 2888"/>
              <a:gd name="T138" fmla="*/ 1853 h 185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888" h="1853">
                <a:moveTo>
                  <a:pt x="120" y="837"/>
                </a:moveTo>
                <a:cubicBezTo>
                  <a:pt x="157" y="832"/>
                  <a:pt x="196" y="832"/>
                  <a:pt x="232" y="821"/>
                </a:cubicBezTo>
                <a:cubicBezTo>
                  <a:pt x="250" y="815"/>
                  <a:pt x="280" y="789"/>
                  <a:pt x="280" y="789"/>
                </a:cubicBezTo>
                <a:cubicBezTo>
                  <a:pt x="310" y="744"/>
                  <a:pt x="331" y="694"/>
                  <a:pt x="352" y="645"/>
                </a:cubicBezTo>
                <a:cubicBezTo>
                  <a:pt x="357" y="634"/>
                  <a:pt x="364" y="624"/>
                  <a:pt x="368" y="613"/>
                </a:cubicBezTo>
                <a:cubicBezTo>
                  <a:pt x="374" y="597"/>
                  <a:pt x="384" y="565"/>
                  <a:pt x="384" y="565"/>
                </a:cubicBezTo>
                <a:cubicBezTo>
                  <a:pt x="390" y="449"/>
                  <a:pt x="347" y="367"/>
                  <a:pt x="456" y="389"/>
                </a:cubicBezTo>
                <a:cubicBezTo>
                  <a:pt x="669" y="378"/>
                  <a:pt x="723" y="358"/>
                  <a:pt x="880" y="397"/>
                </a:cubicBezTo>
                <a:cubicBezTo>
                  <a:pt x="935" y="433"/>
                  <a:pt x="949" y="435"/>
                  <a:pt x="1016" y="445"/>
                </a:cubicBezTo>
                <a:cubicBezTo>
                  <a:pt x="1094" y="471"/>
                  <a:pt x="1107" y="457"/>
                  <a:pt x="1216" y="445"/>
                </a:cubicBezTo>
                <a:cubicBezTo>
                  <a:pt x="1252" y="421"/>
                  <a:pt x="1252" y="381"/>
                  <a:pt x="1264" y="341"/>
                </a:cubicBezTo>
                <a:cubicBezTo>
                  <a:pt x="1266" y="332"/>
                  <a:pt x="1281" y="287"/>
                  <a:pt x="1288" y="285"/>
                </a:cubicBezTo>
                <a:cubicBezTo>
                  <a:pt x="1342" y="271"/>
                  <a:pt x="1400" y="274"/>
                  <a:pt x="1456" y="269"/>
                </a:cubicBezTo>
                <a:cubicBezTo>
                  <a:pt x="1480" y="222"/>
                  <a:pt x="1468" y="248"/>
                  <a:pt x="1488" y="189"/>
                </a:cubicBezTo>
                <a:cubicBezTo>
                  <a:pt x="1493" y="173"/>
                  <a:pt x="1504" y="141"/>
                  <a:pt x="1504" y="141"/>
                </a:cubicBezTo>
                <a:cubicBezTo>
                  <a:pt x="1516" y="24"/>
                  <a:pt x="1504" y="42"/>
                  <a:pt x="1624" y="53"/>
                </a:cubicBezTo>
                <a:cubicBezTo>
                  <a:pt x="1632" y="61"/>
                  <a:pt x="1639" y="71"/>
                  <a:pt x="1648" y="77"/>
                </a:cubicBezTo>
                <a:cubicBezTo>
                  <a:pt x="1655" y="82"/>
                  <a:pt x="1672" y="93"/>
                  <a:pt x="1672" y="85"/>
                </a:cubicBezTo>
                <a:cubicBezTo>
                  <a:pt x="1672" y="75"/>
                  <a:pt x="1655" y="75"/>
                  <a:pt x="1648" y="69"/>
                </a:cubicBezTo>
                <a:cubicBezTo>
                  <a:pt x="1639" y="62"/>
                  <a:pt x="1632" y="53"/>
                  <a:pt x="1624" y="45"/>
                </a:cubicBezTo>
                <a:cubicBezTo>
                  <a:pt x="1627" y="34"/>
                  <a:pt x="1622" y="17"/>
                  <a:pt x="1632" y="13"/>
                </a:cubicBezTo>
                <a:cubicBezTo>
                  <a:pt x="1663" y="0"/>
                  <a:pt x="1723" y="40"/>
                  <a:pt x="1752" y="53"/>
                </a:cubicBezTo>
                <a:cubicBezTo>
                  <a:pt x="1815" y="80"/>
                  <a:pt x="1887" y="87"/>
                  <a:pt x="1952" y="109"/>
                </a:cubicBezTo>
                <a:cubicBezTo>
                  <a:pt x="1989" y="220"/>
                  <a:pt x="1917" y="374"/>
                  <a:pt x="2024" y="445"/>
                </a:cubicBezTo>
                <a:cubicBezTo>
                  <a:pt x="2070" y="514"/>
                  <a:pt x="2009" y="433"/>
                  <a:pt x="2064" y="477"/>
                </a:cubicBezTo>
                <a:cubicBezTo>
                  <a:pt x="2072" y="483"/>
                  <a:pt x="2073" y="494"/>
                  <a:pt x="2080" y="501"/>
                </a:cubicBezTo>
                <a:cubicBezTo>
                  <a:pt x="2087" y="508"/>
                  <a:pt x="2096" y="512"/>
                  <a:pt x="2104" y="517"/>
                </a:cubicBezTo>
                <a:cubicBezTo>
                  <a:pt x="2116" y="554"/>
                  <a:pt x="2122" y="591"/>
                  <a:pt x="2128" y="629"/>
                </a:cubicBezTo>
                <a:cubicBezTo>
                  <a:pt x="2145" y="596"/>
                  <a:pt x="2145" y="577"/>
                  <a:pt x="2176" y="557"/>
                </a:cubicBezTo>
                <a:cubicBezTo>
                  <a:pt x="2192" y="562"/>
                  <a:pt x="2213" y="567"/>
                  <a:pt x="2224" y="581"/>
                </a:cubicBezTo>
                <a:cubicBezTo>
                  <a:pt x="2229" y="588"/>
                  <a:pt x="2227" y="598"/>
                  <a:pt x="2232" y="605"/>
                </a:cubicBezTo>
                <a:cubicBezTo>
                  <a:pt x="2249" y="631"/>
                  <a:pt x="2255" y="629"/>
                  <a:pt x="2280" y="637"/>
                </a:cubicBezTo>
                <a:cubicBezTo>
                  <a:pt x="2300" y="667"/>
                  <a:pt x="2334" y="682"/>
                  <a:pt x="2368" y="693"/>
                </a:cubicBezTo>
                <a:cubicBezTo>
                  <a:pt x="2409" y="666"/>
                  <a:pt x="2450" y="684"/>
                  <a:pt x="2488" y="709"/>
                </a:cubicBezTo>
                <a:cubicBezTo>
                  <a:pt x="2510" y="742"/>
                  <a:pt x="2567" y="773"/>
                  <a:pt x="2600" y="797"/>
                </a:cubicBezTo>
                <a:cubicBezTo>
                  <a:pt x="2666" y="846"/>
                  <a:pt x="2726" y="887"/>
                  <a:pt x="2808" y="901"/>
                </a:cubicBezTo>
                <a:cubicBezTo>
                  <a:pt x="2850" y="922"/>
                  <a:pt x="2873" y="935"/>
                  <a:pt x="2888" y="981"/>
                </a:cubicBezTo>
                <a:cubicBezTo>
                  <a:pt x="2869" y="1009"/>
                  <a:pt x="2856" y="1026"/>
                  <a:pt x="2824" y="1037"/>
                </a:cubicBezTo>
                <a:cubicBezTo>
                  <a:pt x="2789" y="985"/>
                  <a:pt x="2785" y="1023"/>
                  <a:pt x="2768" y="1061"/>
                </a:cubicBezTo>
                <a:cubicBezTo>
                  <a:pt x="2763" y="1073"/>
                  <a:pt x="2725" y="1151"/>
                  <a:pt x="2720" y="1157"/>
                </a:cubicBezTo>
                <a:cubicBezTo>
                  <a:pt x="2712" y="1166"/>
                  <a:pt x="2677" y="1177"/>
                  <a:pt x="2664" y="1181"/>
                </a:cubicBezTo>
                <a:cubicBezTo>
                  <a:pt x="2659" y="1189"/>
                  <a:pt x="2656" y="1200"/>
                  <a:pt x="2648" y="1205"/>
                </a:cubicBezTo>
                <a:cubicBezTo>
                  <a:pt x="2639" y="1211"/>
                  <a:pt x="2624" y="1206"/>
                  <a:pt x="2616" y="1213"/>
                </a:cubicBezTo>
                <a:cubicBezTo>
                  <a:pt x="2602" y="1226"/>
                  <a:pt x="2584" y="1261"/>
                  <a:pt x="2584" y="1261"/>
                </a:cubicBezTo>
                <a:cubicBezTo>
                  <a:pt x="2588" y="1285"/>
                  <a:pt x="2594" y="1336"/>
                  <a:pt x="2608" y="1357"/>
                </a:cubicBezTo>
                <a:cubicBezTo>
                  <a:pt x="2619" y="1373"/>
                  <a:pt x="2634" y="1387"/>
                  <a:pt x="2640" y="1405"/>
                </a:cubicBezTo>
                <a:cubicBezTo>
                  <a:pt x="2655" y="1450"/>
                  <a:pt x="2681" y="1491"/>
                  <a:pt x="2720" y="1517"/>
                </a:cubicBezTo>
                <a:cubicBezTo>
                  <a:pt x="2744" y="1553"/>
                  <a:pt x="2762" y="1583"/>
                  <a:pt x="2792" y="1613"/>
                </a:cubicBezTo>
                <a:cubicBezTo>
                  <a:pt x="2811" y="1671"/>
                  <a:pt x="2804" y="1645"/>
                  <a:pt x="2816" y="1693"/>
                </a:cubicBezTo>
                <a:cubicBezTo>
                  <a:pt x="2811" y="1720"/>
                  <a:pt x="2823" y="1758"/>
                  <a:pt x="2800" y="1773"/>
                </a:cubicBezTo>
                <a:cubicBezTo>
                  <a:pt x="2784" y="1784"/>
                  <a:pt x="2779" y="1741"/>
                  <a:pt x="2768" y="1725"/>
                </a:cubicBezTo>
                <a:cubicBezTo>
                  <a:pt x="2763" y="1717"/>
                  <a:pt x="2752" y="1701"/>
                  <a:pt x="2752" y="1701"/>
                </a:cubicBezTo>
                <a:cubicBezTo>
                  <a:pt x="2750" y="1711"/>
                  <a:pt x="2743" y="1798"/>
                  <a:pt x="2720" y="1821"/>
                </a:cubicBezTo>
                <a:cubicBezTo>
                  <a:pt x="2700" y="1841"/>
                  <a:pt x="2640" y="1853"/>
                  <a:pt x="2640" y="1853"/>
                </a:cubicBezTo>
                <a:cubicBezTo>
                  <a:pt x="2596" y="1824"/>
                  <a:pt x="2553" y="1805"/>
                  <a:pt x="2504" y="1789"/>
                </a:cubicBezTo>
                <a:cubicBezTo>
                  <a:pt x="2453" y="1792"/>
                  <a:pt x="2402" y="1791"/>
                  <a:pt x="2352" y="1797"/>
                </a:cubicBezTo>
                <a:cubicBezTo>
                  <a:pt x="2316" y="1801"/>
                  <a:pt x="2282" y="1826"/>
                  <a:pt x="2248" y="1837"/>
                </a:cubicBezTo>
                <a:cubicBezTo>
                  <a:pt x="2199" y="1812"/>
                  <a:pt x="2226" y="1828"/>
                  <a:pt x="2168" y="1789"/>
                </a:cubicBezTo>
                <a:cubicBezTo>
                  <a:pt x="2160" y="1784"/>
                  <a:pt x="2144" y="1773"/>
                  <a:pt x="2144" y="1773"/>
                </a:cubicBezTo>
                <a:cubicBezTo>
                  <a:pt x="2162" y="1718"/>
                  <a:pt x="2164" y="1739"/>
                  <a:pt x="2048" y="1757"/>
                </a:cubicBezTo>
                <a:cubicBezTo>
                  <a:pt x="2031" y="1760"/>
                  <a:pt x="2000" y="1773"/>
                  <a:pt x="2000" y="1773"/>
                </a:cubicBezTo>
                <a:cubicBezTo>
                  <a:pt x="1965" y="1768"/>
                  <a:pt x="1929" y="1768"/>
                  <a:pt x="1896" y="1757"/>
                </a:cubicBezTo>
                <a:cubicBezTo>
                  <a:pt x="1871" y="1749"/>
                  <a:pt x="1880" y="1706"/>
                  <a:pt x="1864" y="1685"/>
                </a:cubicBezTo>
                <a:cubicBezTo>
                  <a:pt x="1856" y="1675"/>
                  <a:pt x="1738" y="1595"/>
                  <a:pt x="1720" y="1589"/>
                </a:cubicBezTo>
                <a:cubicBezTo>
                  <a:pt x="1608" y="1552"/>
                  <a:pt x="1538" y="1525"/>
                  <a:pt x="1416" y="1509"/>
                </a:cubicBezTo>
                <a:cubicBezTo>
                  <a:pt x="1318" y="1476"/>
                  <a:pt x="1247" y="1419"/>
                  <a:pt x="1160" y="1365"/>
                </a:cubicBezTo>
                <a:cubicBezTo>
                  <a:pt x="1153" y="1361"/>
                  <a:pt x="1144" y="1361"/>
                  <a:pt x="1136" y="1357"/>
                </a:cubicBezTo>
                <a:cubicBezTo>
                  <a:pt x="1122" y="1350"/>
                  <a:pt x="1108" y="1342"/>
                  <a:pt x="1096" y="1333"/>
                </a:cubicBezTo>
                <a:cubicBezTo>
                  <a:pt x="1061" y="1306"/>
                  <a:pt x="1030" y="1278"/>
                  <a:pt x="992" y="1253"/>
                </a:cubicBezTo>
                <a:cubicBezTo>
                  <a:pt x="967" y="1236"/>
                  <a:pt x="933" y="1242"/>
                  <a:pt x="904" y="1237"/>
                </a:cubicBezTo>
                <a:cubicBezTo>
                  <a:pt x="899" y="1226"/>
                  <a:pt x="897" y="1213"/>
                  <a:pt x="888" y="1205"/>
                </a:cubicBezTo>
                <a:cubicBezTo>
                  <a:pt x="880" y="1198"/>
                  <a:pt x="866" y="1202"/>
                  <a:pt x="856" y="1197"/>
                </a:cubicBezTo>
                <a:cubicBezTo>
                  <a:pt x="806" y="1172"/>
                  <a:pt x="783" y="1131"/>
                  <a:pt x="728" y="1117"/>
                </a:cubicBezTo>
                <a:cubicBezTo>
                  <a:pt x="647" y="1057"/>
                  <a:pt x="674" y="1061"/>
                  <a:pt x="568" y="1037"/>
                </a:cubicBezTo>
                <a:cubicBezTo>
                  <a:pt x="519" y="1012"/>
                  <a:pt x="546" y="1028"/>
                  <a:pt x="488" y="989"/>
                </a:cubicBezTo>
                <a:cubicBezTo>
                  <a:pt x="434" y="953"/>
                  <a:pt x="296" y="957"/>
                  <a:pt x="296" y="957"/>
                </a:cubicBezTo>
                <a:cubicBezTo>
                  <a:pt x="268" y="943"/>
                  <a:pt x="246" y="919"/>
                  <a:pt x="216" y="909"/>
                </a:cubicBezTo>
                <a:cubicBezTo>
                  <a:pt x="141" y="884"/>
                  <a:pt x="70" y="856"/>
                  <a:pt x="0" y="821"/>
                </a:cubicBezTo>
                <a:cubicBezTo>
                  <a:pt x="58" y="798"/>
                  <a:pt x="104" y="815"/>
                  <a:pt x="168" y="821"/>
                </a:cubicBezTo>
                <a:cubicBezTo>
                  <a:pt x="195" y="816"/>
                  <a:pt x="225" y="820"/>
                  <a:pt x="248" y="805"/>
                </a:cubicBezTo>
                <a:cubicBezTo>
                  <a:pt x="254" y="801"/>
                  <a:pt x="265" y="747"/>
                  <a:pt x="272" y="733"/>
                </a:cubicBezTo>
                <a:cubicBezTo>
                  <a:pt x="304" y="669"/>
                  <a:pt x="343" y="608"/>
                  <a:pt x="368" y="541"/>
                </a:cubicBezTo>
                <a:cubicBezTo>
                  <a:pt x="378" y="514"/>
                  <a:pt x="393" y="428"/>
                  <a:pt x="408" y="405"/>
                </a:cubicBezTo>
                <a:cubicBezTo>
                  <a:pt x="413" y="397"/>
                  <a:pt x="424" y="394"/>
                  <a:pt x="432" y="389"/>
                </a:cubicBezTo>
                <a:cubicBezTo>
                  <a:pt x="560" y="396"/>
                  <a:pt x="674" y="421"/>
                  <a:pt x="800" y="437"/>
                </a:cubicBezTo>
                <a:cubicBezTo>
                  <a:pt x="819" y="432"/>
                  <a:pt x="850" y="440"/>
                  <a:pt x="856" y="421"/>
                </a:cubicBezTo>
                <a:cubicBezTo>
                  <a:pt x="863" y="398"/>
                  <a:pt x="824" y="357"/>
                  <a:pt x="824" y="357"/>
                </a:cubicBezTo>
                <a:cubicBezTo>
                  <a:pt x="813" y="360"/>
                  <a:pt x="797" y="355"/>
                  <a:pt x="792" y="365"/>
                </a:cubicBezTo>
                <a:cubicBezTo>
                  <a:pt x="788" y="373"/>
                  <a:pt x="808" y="371"/>
                  <a:pt x="816" y="373"/>
                </a:cubicBezTo>
                <a:cubicBezTo>
                  <a:pt x="871" y="386"/>
                  <a:pt x="928" y="397"/>
                  <a:pt x="984" y="405"/>
                </a:cubicBezTo>
                <a:cubicBezTo>
                  <a:pt x="1053" y="451"/>
                  <a:pt x="1182" y="477"/>
                  <a:pt x="1264" y="477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196" name="Freeform 12"/>
          <p:cNvSpPr>
            <a:spLocks/>
          </p:cNvSpPr>
          <p:nvPr/>
        </p:nvSpPr>
        <p:spPr bwMode="auto">
          <a:xfrm>
            <a:off x="2500313" y="347664"/>
            <a:ext cx="4367212" cy="2905125"/>
          </a:xfrm>
          <a:custGeom>
            <a:avLst/>
            <a:gdLst>
              <a:gd name="T0" fmla="*/ 2147483646 w 2751"/>
              <a:gd name="T1" fmla="*/ 2147483646 h 1830"/>
              <a:gd name="T2" fmla="*/ 2147483646 w 2751"/>
              <a:gd name="T3" fmla="*/ 2147483646 h 1830"/>
              <a:gd name="T4" fmla="*/ 2147483646 w 2751"/>
              <a:gd name="T5" fmla="*/ 2147483646 h 1830"/>
              <a:gd name="T6" fmla="*/ 2147483646 w 2751"/>
              <a:gd name="T7" fmla="*/ 2147483646 h 1830"/>
              <a:gd name="T8" fmla="*/ 2147483646 w 2751"/>
              <a:gd name="T9" fmla="*/ 2147483646 h 1830"/>
              <a:gd name="T10" fmla="*/ 2147483646 w 2751"/>
              <a:gd name="T11" fmla="*/ 2147483646 h 1830"/>
              <a:gd name="T12" fmla="*/ 2147483646 w 2751"/>
              <a:gd name="T13" fmla="*/ 2147483646 h 1830"/>
              <a:gd name="T14" fmla="*/ 2147483646 w 2751"/>
              <a:gd name="T15" fmla="*/ 2147483646 h 1830"/>
              <a:gd name="T16" fmla="*/ 2147483646 w 2751"/>
              <a:gd name="T17" fmla="*/ 2147483646 h 1830"/>
              <a:gd name="T18" fmla="*/ 2147483646 w 2751"/>
              <a:gd name="T19" fmla="*/ 2147483646 h 1830"/>
              <a:gd name="T20" fmla="*/ 2147483646 w 2751"/>
              <a:gd name="T21" fmla="*/ 2147483646 h 1830"/>
              <a:gd name="T22" fmla="*/ 2147483646 w 2751"/>
              <a:gd name="T23" fmla="*/ 2147483646 h 1830"/>
              <a:gd name="T24" fmla="*/ 2147483646 w 2751"/>
              <a:gd name="T25" fmla="*/ 2147483646 h 1830"/>
              <a:gd name="T26" fmla="*/ 2147483646 w 2751"/>
              <a:gd name="T27" fmla="*/ 2147483646 h 1830"/>
              <a:gd name="T28" fmla="*/ 2147483646 w 2751"/>
              <a:gd name="T29" fmla="*/ 2147483646 h 1830"/>
              <a:gd name="T30" fmla="*/ 2147483646 w 2751"/>
              <a:gd name="T31" fmla="*/ 2147483646 h 1830"/>
              <a:gd name="T32" fmla="*/ 2147483646 w 2751"/>
              <a:gd name="T33" fmla="*/ 2147483646 h 1830"/>
              <a:gd name="T34" fmla="*/ 2147483646 w 2751"/>
              <a:gd name="T35" fmla="*/ 2147483646 h 1830"/>
              <a:gd name="T36" fmla="*/ 2147483646 w 2751"/>
              <a:gd name="T37" fmla="*/ 2147483646 h 1830"/>
              <a:gd name="T38" fmla="*/ 2147483646 w 2751"/>
              <a:gd name="T39" fmla="*/ 2147483646 h 1830"/>
              <a:gd name="T40" fmla="*/ 2147483646 w 2751"/>
              <a:gd name="T41" fmla="*/ 2147483646 h 1830"/>
              <a:gd name="T42" fmla="*/ 2147483646 w 2751"/>
              <a:gd name="T43" fmla="*/ 2147483646 h 1830"/>
              <a:gd name="T44" fmla="*/ 2147483646 w 2751"/>
              <a:gd name="T45" fmla="*/ 2147483646 h 1830"/>
              <a:gd name="T46" fmla="*/ 2147483646 w 2751"/>
              <a:gd name="T47" fmla="*/ 2147483646 h 1830"/>
              <a:gd name="T48" fmla="*/ 2147483646 w 2751"/>
              <a:gd name="T49" fmla="*/ 2147483646 h 1830"/>
              <a:gd name="T50" fmla="*/ 2147483646 w 2751"/>
              <a:gd name="T51" fmla="*/ 2147483646 h 1830"/>
              <a:gd name="T52" fmla="*/ 2147483646 w 2751"/>
              <a:gd name="T53" fmla="*/ 2147483646 h 1830"/>
              <a:gd name="T54" fmla="*/ 2147483646 w 2751"/>
              <a:gd name="T55" fmla="*/ 2147483646 h 1830"/>
              <a:gd name="T56" fmla="*/ 2147483646 w 2751"/>
              <a:gd name="T57" fmla="*/ 2147483646 h 1830"/>
              <a:gd name="T58" fmla="*/ 2147483646 w 2751"/>
              <a:gd name="T59" fmla="*/ 2147483646 h 1830"/>
              <a:gd name="T60" fmla="*/ 2147483646 w 2751"/>
              <a:gd name="T61" fmla="*/ 2147483646 h 1830"/>
              <a:gd name="T62" fmla="*/ 2147483646 w 2751"/>
              <a:gd name="T63" fmla="*/ 2147483646 h 1830"/>
              <a:gd name="T64" fmla="*/ 2147483646 w 2751"/>
              <a:gd name="T65" fmla="*/ 2147483646 h 1830"/>
              <a:gd name="T66" fmla="*/ 2147483646 w 2751"/>
              <a:gd name="T67" fmla="*/ 2147483646 h 1830"/>
              <a:gd name="T68" fmla="*/ 2147483646 w 2751"/>
              <a:gd name="T69" fmla="*/ 2147483646 h 1830"/>
              <a:gd name="T70" fmla="*/ 2147483646 w 2751"/>
              <a:gd name="T71" fmla="*/ 2147483646 h 183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751"/>
              <a:gd name="T109" fmla="*/ 0 h 1830"/>
              <a:gd name="T110" fmla="*/ 2751 w 2751"/>
              <a:gd name="T111" fmla="*/ 1830 h 183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751" h="1830">
                <a:moveTo>
                  <a:pt x="1776" y="1774"/>
                </a:moveTo>
                <a:cubicBezTo>
                  <a:pt x="1771" y="1753"/>
                  <a:pt x="1770" y="1730"/>
                  <a:pt x="1760" y="1710"/>
                </a:cubicBezTo>
                <a:cubicBezTo>
                  <a:pt x="1756" y="1701"/>
                  <a:pt x="1745" y="1698"/>
                  <a:pt x="1736" y="1694"/>
                </a:cubicBezTo>
                <a:cubicBezTo>
                  <a:pt x="1673" y="1665"/>
                  <a:pt x="1610" y="1652"/>
                  <a:pt x="1544" y="1630"/>
                </a:cubicBezTo>
                <a:cubicBezTo>
                  <a:pt x="1487" y="1587"/>
                  <a:pt x="1483" y="1589"/>
                  <a:pt x="1400" y="1574"/>
                </a:cubicBezTo>
                <a:cubicBezTo>
                  <a:pt x="1353" y="1555"/>
                  <a:pt x="1303" y="1545"/>
                  <a:pt x="1256" y="1526"/>
                </a:cubicBezTo>
                <a:cubicBezTo>
                  <a:pt x="1222" y="1492"/>
                  <a:pt x="1193" y="1485"/>
                  <a:pt x="1152" y="1462"/>
                </a:cubicBezTo>
                <a:cubicBezTo>
                  <a:pt x="1133" y="1451"/>
                  <a:pt x="1113" y="1443"/>
                  <a:pt x="1096" y="1430"/>
                </a:cubicBezTo>
                <a:cubicBezTo>
                  <a:pt x="1084" y="1421"/>
                  <a:pt x="1077" y="1406"/>
                  <a:pt x="1064" y="1398"/>
                </a:cubicBezTo>
                <a:cubicBezTo>
                  <a:pt x="1032" y="1377"/>
                  <a:pt x="994" y="1367"/>
                  <a:pt x="960" y="1350"/>
                </a:cubicBezTo>
                <a:cubicBezTo>
                  <a:pt x="947" y="1343"/>
                  <a:pt x="940" y="1327"/>
                  <a:pt x="928" y="1318"/>
                </a:cubicBezTo>
                <a:cubicBezTo>
                  <a:pt x="906" y="1301"/>
                  <a:pt x="840" y="1260"/>
                  <a:pt x="816" y="1254"/>
                </a:cubicBezTo>
                <a:cubicBezTo>
                  <a:pt x="747" y="1237"/>
                  <a:pt x="684" y="1214"/>
                  <a:pt x="624" y="1174"/>
                </a:cubicBezTo>
                <a:cubicBezTo>
                  <a:pt x="591" y="1109"/>
                  <a:pt x="548" y="1122"/>
                  <a:pt x="472" y="1110"/>
                </a:cubicBezTo>
                <a:cubicBezTo>
                  <a:pt x="437" y="1096"/>
                  <a:pt x="407" y="1083"/>
                  <a:pt x="376" y="1062"/>
                </a:cubicBezTo>
                <a:cubicBezTo>
                  <a:pt x="333" y="976"/>
                  <a:pt x="190" y="975"/>
                  <a:pt x="112" y="966"/>
                </a:cubicBezTo>
                <a:cubicBezTo>
                  <a:pt x="120" y="974"/>
                  <a:pt x="127" y="983"/>
                  <a:pt x="136" y="990"/>
                </a:cubicBezTo>
                <a:cubicBezTo>
                  <a:pt x="167" y="1012"/>
                  <a:pt x="185" y="1000"/>
                  <a:pt x="144" y="1014"/>
                </a:cubicBezTo>
                <a:cubicBezTo>
                  <a:pt x="96" y="990"/>
                  <a:pt x="47" y="974"/>
                  <a:pt x="0" y="950"/>
                </a:cubicBezTo>
                <a:cubicBezTo>
                  <a:pt x="11" y="837"/>
                  <a:pt x="0" y="860"/>
                  <a:pt x="112" y="838"/>
                </a:cubicBezTo>
                <a:cubicBezTo>
                  <a:pt x="159" y="807"/>
                  <a:pt x="141" y="771"/>
                  <a:pt x="184" y="742"/>
                </a:cubicBezTo>
                <a:cubicBezTo>
                  <a:pt x="210" y="638"/>
                  <a:pt x="254" y="541"/>
                  <a:pt x="280" y="438"/>
                </a:cubicBezTo>
                <a:cubicBezTo>
                  <a:pt x="285" y="417"/>
                  <a:pt x="322" y="427"/>
                  <a:pt x="344" y="422"/>
                </a:cubicBezTo>
                <a:cubicBezTo>
                  <a:pt x="373" y="416"/>
                  <a:pt x="403" y="411"/>
                  <a:pt x="432" y="406"/>
                </a:cubicBezTo>
                <a:cubicBezTo>
                  <a:pt x="498" y="362"/>
                  <a:pt x="677" y="408"/>
                  <a:pt x="760" y="414"/>
                </a:cubicBezTo>
                <a:cubicBezTo>
                  <a:pt x="865" y="440"/>
                  <a:pt x="946" y="469"/>
                  <a:pt x="1056" y="478"/>
                </a:cubicBezTo>
                <a:cubicBezTo>
                  <a:pt x="1096" y="451"/>
                  <a:pt x="1093" y="410"/>
                  <a:pt x="1104" y="366"/>
                </a:cubicBezTo>
                <a:cubicBezTo>
                  <a:pt x="1106" y="358"/>
                  <a:pt x="1120" y="362"/>
                  <a:pt x="1128" y="358"/>
                </a:cubicBezTo>
                <a:cubicBezTo>
                  <a:pt x="1153" y="346"/>
                  <a:pt x="1181" y="317"/>
                  <a:pt x="1208" y="310"/>
                </a:cubicBezTo>
                <a:cubicBezTo>
                  <a:pt x="1242" y="301"/>
                  <a:pt x="1277" y="299"/>
                  <a:pt x="1312" y="294"/>
                </a:cubicBezTo>
                <a:cubicBezTo>
                  <a:pt x="1374" y="253"/>
                  <a:pt x="1326" y="197"/>
                  <a:pt x="1352" y="126"/>
                </a:cubicBezTo>
                <a:cubicBezTo>
                  <a:pt x="1359" y="107"/>
                  <a:pt x="1433" y="73"/>
                  <a:pt x="1456" y="62"/>
                </a:cubicBezTo>
                <a:cubicBezTo>
                  <a:pt x="1468" y="12"/>
                  <a:pt x="1460" y="0"/>
                  <a:pt x="1552" y="38"/>
                </a:cubicBezTo>
                <a:cubicBezTo>
                  <a:pt x="1562" y="42"/>
                  <a:pt x="1553" y="61"/>
                  <a:pt x="1560" y="70"/>
                </a:cubicBezTo>
                <a:cubicBezTo>
                  <a:pt x="1565" y="77"/>
                  <a:pt x="1576" y="74"/>
                  <a:pt x="1584" y="78"/>
                </a:cubicBezTo>
                <a:cubicBezTo>
                  <a:pt x="1626" y="99"/>
                  <a:pt x="1666" y="111"/>
                  <a:pt x="1712" y="126"/>
                </a:cubicBezTo>
                <a:cubicBezTo>
                  <a:pt x="1736" y="134"/>
                  <a:pt x="1760" y="142"/>
                  <a:pt x="1784" y="150"/>
                </a:cubicBezTo>
                <a:cubicBezTo>
                  <a:pt x="1792" y="153"/>
                  <a:pt x="1808" y="158"/>
                  <a:pt x="1808" y="158"/>
                </a:cubicBezTo>
                <a:cubicBezTo>
                  <a:pt x="1825" y="210"/>
                  <a:pt x="1814" y="265"/>
                  <a:pt x="1784" y="310"/>
                </a:cubicBezTo>
                <a:cubicBezTo>
                  <a:pt x="1787" y="334"/>
                  <a:pt x="1779" y="362"/>
                  <a:pt x="1792" y="382"/>
                </a:cubicBezTo>
                <a:cubicBezTo>
                  <a:pt x="1801" y="396"/>
                  <a:pt x="1824" y="393"/>
                  <a:pt x="1840" y="398"/>
                </a:cubicBezTo>
                <a:cubicBezTo>
                  <a:pt x="1851" y="402"/>
                  <a:pt x="1862" y="408"/>
                  <a:pt x="1872" y="414"/>
                </a:cubicBezTo>
                <a:cubicBezTo>
                  <a:pt x="1888" y="424"/>
                  <a:pt x="1920" y="446"/>
                  <a:pt x="1920" y="446"/>
                </a:cubicBezTo>
                <a:cubicBezTo>
                  <a:pt x="1938" y="517"/>
                  <a:pt x="1964" y="582"/>
                  <a:pt x="1976" y="654"/>
                </a:cubicBezTo>
                <a:cubicBezTo>
                  <a:pt x="1999" y="584"/>
                  <a:pt x="1982" y="596"/>
                  <a:pt x="2064" y="606"/>
                </a:cubicBezTo>
                <a:cubicBezTo>
                  <a:pt x="2122" y="625"/>
                  <a:pt x="2112" y="658"/>
                  <a:pt x="2160" y="686"/>
                </a:cubicBezTo>
                <a:cubicBezTo>
                  <a:pt x="2218" y="719"/>
                  <a:pt x="2287" y="725"/>
                  <a:pt x="2352" y="734"/>
                </a:cubicBezTo>
                <a:cubicBezTo>
                  <a:pt x="2387" y="760"/>
                  <a:pt x="2417" y="768"/>
                  <a:pt x="2456" y="790"/>
                </a:cubicBezTo>
                <a:cubicBezTo>
                  <a:pt x="2499" y="814"/>
                  <a:pt x="2527" y="842"/>
                  <a:pt x="2576" y="854"/>
                </a:cubicBezTo>
                <a:cubicBezTo>
                  <a:pt x="2584" y="859"/>
                  <a:pt x="2593" y="863"/>
                  <a:pt x="2600" y="870"/>
                </a:cubicBezTo>
                <a:cubicBezTo>
                  <a:pt x="2609" y="879"/>
                  <a:pt x="2612" y="896"/>
                  <a:pt x="2624" y="902"/>
                </a:cubicBezTo>
                <a:cubicBezTo>
                  <a:pt x="2643" y="913"/>
                  <a:pt x="2688" y="918"/>
                  <a:pt x="2688" y="918"/>
                </a:cubicBezTo>
                <a:cubicBezTo>
                  <a:pt x="2717" y="940"/>
                  <a:pt x="2751" y="967"/>
                  <a:pt x="2712" y="1006"/>
                </a:cubicBezTo>
                <a:cubicBezTo>
                  <a:pt x="2704" y="1014"/>
                  <a:pt x="2690" y="1010"/>
                  <a:pt x="2680" y="1014"/>
                </a:cubicBezTo>
                <a:cubicBezTo>
                  <a:pt x="2669" y="1018"/>
                  <a:pt x="2659" y="1025"/>
                  <a:pt x="2648" y="1030"/>
                </a:cubicBezTo>
                <a:cubicBezTo>
                  <a:pt x="2643" y="1041"/>
                  <a:pt x="2638" y="1052"/>
                  <a:pt x="2632" y="1062"/>
                </a:cubicBezTo>
                <a:cubicBezTo>
                  <a:pt x="2622" y="1078"/>
                  <a:pt x="2600" y="1110"/>
                  <a:pt x="2600" y="1110"/>
                </a:cubicBezTo>
                <a:cubicBezTo>
                  <a:pt x="2597" y="1122"/>
                  <a:pt x="2587" y="1195"/>
                  <a:pt x="2568" y="1214"/>
                </a:cubicBezTo>
                <a:cubicBezTo>
                  <a:pt x="2547" y="1235"/>
                  <a:pt x="2498" y="1241"/>
                  <a:pt x="2472" y="1254"/>
                </a:cubicBezTo>
                <a:cubicBezTo>
                  <a:pt x="2441" y="1300"/>
                  <a:pt x="2434" y="1500"/>
                  <a:pt x="2512" y="1526"/>
                </a:cubicBezTo>
                <a:cubicBezTo>
                  <a:pt x="2520" y="1537"/>
                  <a:pt x="2525" y="1551"/>
                  <a:pt x="2536" y="1558"/>
                </a:cubicBezTo>
                <a:cubicBezTo>
                  <a:pt x="2550" y="1567"/>
                  <a:pt x="2584" y="1574"/>
                  <a:pt x="2584" y="1574"/>
                </a:cubicBezTo>
                <a:cubicBezTo>
                  <a:pt x="2595" y="1582"/>
                  <a:pt x="2607" y="1588"/>
                  <a:pt x="2616" y="1598"/>
                </a:cubicBezTo>
                <a:cubicBezTo>
                  <a:pt x="2649" y="1637"/>
                  <a:pt x="2594" y="1612"/>
                  <a:pt x="2648" y="1630"/>
                </a:cubicBezTo>
                <a:cubicBezTo>
                  <a:pt x="2651" y="1640"/>
                  <a:pt x="2665" y="1678"/>
                  <a:pt x="2664" y="1686"/>
                </a:cubicBezTo>
                <a:cubicBezTo>
                  <a:pt x="2663" y="1696"/>
                  <a:pt x="2650" y="1772"/>
                  <a:pt x="2632" y="1790"/>
                </a:cubicBezTo>
                <a:cubicBezTo>
                  <a:pt x="2620" y="1802"/>
                  <a:pt x="2584" y="1812"/>
                  <a:pt x="2568" y="1814"/>
                </a:cubicBezTo>
                <a:cubicBezTo>
                  <a:pt x="2464" y="1829"/>
                  <a:pt x="2305" y="1828"/>
                  <a:pt x="2224" y="1830"/>
                </a:cubicBezTo>
                <a:cubicBezTo>
                  <a:pt x="2080" y="1821"/>
                  <a:pt x="1965" y="1820"/>
                  <a:pt x="1832" y="1782"/>
                </a:cubicBezTo>
                <a:cubicBezTo>
                  <a:pt x="1803" y="1753"/>
                  <a:pt x="1777" y="1740"/>
                  <a:pt x="1744" y="1718"/>
                </a:cubicBezTo>
                <a:cubicBezTo>
                  <a:pt x="1739" y="1707"/>
                  <a:pt x="1736" y="1695"/>
                  <a:pt x="1728" y="1686"/>
                </a:cubicBezTo>
                <a:cubicBezTo>
                  <a:pt x="1722" y="1679"/>
                  <a:pt x="1704" y="1670"/>
                  <a:pt x="1704" y="1670"/>
                </a:cubicBez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7197" name="Freeform 13"/>
          <p:cNvSpPr>
            <a:spLocks/>
          </p:cNvSpPr>
          <p:nvPr/>
        </p:nvSpPr>
        <p:spPr bwMode="auto">
          <a:xfrm>
            <a:off x="5202239" y="2971801"/>
            <a:ext cx="3514725" cy="1782763"/>
          </a:xfrm>
          <a:custGeom>
            <a:avLst/>
            <a:gdLst>
              <a:gd name="T0" fmla="*/ 2147483646 w 2214"/>
              <a:gd name="T1" fmla="*/ 2147483646 h 1123"/>
              <a:gd name="T2" fmla="*/ 2147483646 w 2214"/>
              <a:gd name="T3" fmla="*/ 2147483646 h 1123"/>
              <a:gd name="T4" fmla="*/ 2147483646 w 2214"/>
              <a:gd name="T5" fmla="*/ 2147483646 h 1123"/>
              <a:gd name="T6" fmla="*/ 2147483646 w 2214"/>
              <a:gd name="T7" fmla="*/ 2147483646 h 1123"/>
              <a:gd name="T8" fmla="*/ 2147483646 w 2214"/>
              <a:gd name="T9" fmla="*/ 2147483646 h 1123"/>
              <a:gd name="T10" fmla="*/ 2147483646 w 2214"/>
              <a:gd name="T11" fmla="*/ 2147483646 h 1123"/>
              <a:gd name="T12" fmla="*/ 2147483646 w 2214"/>
              <a:gd name="T13" fmla="*/ 2147483646 h 1123"/>
              <a:gd name="T14" fmla="*/ 2147483646 w 2214"/>
              <a:gd name="T15" fmla="*/ 2147483646 h 1123"/>
              <a:gd name="T16" fmla="*/ 2147483646 w 2214"/>
              <a:gd name="T17" fmla="*/ 2147483646 h 1123"/>
              <a:gd name="T18" fmla="*/ 2147483646 w 2214"/>
              <a:gd name="T19" fmla="*/ 2147483646 h 1123"/>
              <a:gd name="T20" fmla="*/ 2147483646 w 2214"/>
              <a:gd name="T21" fmla="*/ 2147483646 h 1123"/>
              <a:gd name="T22" fmla="*/ 2147483646 w 2214"/>
              <a:gd name="T23" fmla="*/ 2147483646 h 1123"/>
              <a:gd name="T24" fmla="*/ 2147483646 w 2214"/>
              <a:gd name="T25" fmla="*/ 2147483646 h 1123"/>
              <a:gd name="T26" fmla="*/ 2147483646 w 2214"/>
              <a:gd name="T27" fmla="*/ 2147483646 h 1123"/>
              <a:gd name="T28" fmla="*/ 2147483646 w 2214"/>
              <a:gd name="T29" fmla="*/ 2147483646 h 1123"/>
              <a:gd name="T30" fmla="*/ 2147483646 w 2214"/>
              <a:gd name="T31" fmla="*/ 2147483646 h 1123"/>
              <a:gd name="T32" fmla="*/ 2147483646 w 2214"/>
              <a:gd name="T33" fmla="*/ 2147483646 h 1123"/>
              <a:gd name="T34" fmla="*/ 2147483646 w 2214"/>
              <a:gd name="T35" fmla="*/ 2147483646 h 1123"/>
              <a:gd name="T36" fmla="*/ 2147483646 w 2214"/>
              <a:gd name="T37" fmla="*/ 2147483646 h 1123"/>
              <a:gd name="T38" fmla="*/ 2147483646 w 2214"/>
              <a:gd name="T39" fmla="*/ 2147483646 h 1123"/>
              <a:gd name="T40" fmla="*/ 2147483646 w 2214"/>
              <a:gd name="T41" fmla="*/ 2147483646 h 1123"/>
              <a:gd name="T42" fmla="*/ 2147483646 w 2214"/>
              <a:gd name="T43" fmla="*/ 2147483646 h 1123"/>
              <a:gd name="T44" fmla="*/ 2147483646 w 2214"/>
              <a:gd name="T45" fmla="*/ 2147483646 h 1123"/>
              <a:gd name="T46" fmla="*/ 2147483646 w 2214"/>
              <a:gd name="T47" fmla="*/ 2147483646 h 1123"/>
              <a:gd name="T48" fmla="*/ 2147483646 w 2214"/>
              <a:gd name="T49" fmla="*/ 2147483646 h 1123"/>
              <a:gd name="T50" fmla="*/ 2147483646 w 2214"/>
              <a:gd name="T51" fmla="*/ 2147483646 h 1123"/>
              <a:gd name="T52" fmla="*/ 2147483646 w 2214"/>
              <a:gd name="T53" fmla="*/ 2147483646 h 1123"/>
              <a:gd name="T54" fmla="*/ 2147483646 w 2214"/>
              <a:gd name="T55" fmla="*/ 2147483646 h 1123"/>
              <a:gd name="T56" fmla="*/ 2147483646 w 2214"/>
              <a:gd name="T57" fmla="*/ 2147483646 h 1123"/>
              <a:gd name="T58" fmla="*/ 2147483646 w 2214"/>
              <a:gd name="T59" fmla="*/ 2147483646 h 1123"/>
              <a:gd name="T60" fmla="*/ 2147483646 w 2214"/>
              <a:gd name="T61" fmla="*/ 2147483646 h 1123"/>
              <a:gd name="T62" fmla="*/ 2147483646 w 2214"/>
              <a:gd name="T63" fmla="*/ 2147483646 h 1123"/>
              <a:gd name="T64" fmla="*/ 2147483646 w 2214"/>
              <a:gd name="T65" fmla="*/ 2147483646 h 1123"/>
              <a:gd name="T66" fmla="*/ 2147483646 w 2214"/>
              <a:gd name="T67" fmla="*/ 2147483646 h 1123"/>
              <a:gd name="T68" fmla="*/ 2147483646 w 2214"/>
              <a:gd name="T69" fmla="*/ 2147483646 h 1123"/>
              <a:gd name="T70" fmla="*/ 2147483646 w 2214"/>
              <a:gd name="T71" fmla="*/ 2147483646 h 1123"/>
              <a:gd name="T72" fmla="*/ 2147483646 w 2214"/>
              <a:gd name="T73" fmla="*/ 2147483646 h 1123"/>
              <a:gd name="T74" fmla="*/ 2147483646 w 2214"/>
              <a:gd name="T75" fmla="*/ 2147483646 h 1123"/>
              <a:gd name="T76" fmla="*/ 2147483646 w 2214"/>
              <a:gd name="T77" fmla="*/ 2147483646 h 1123"/>
              <a:gd name="T78" fmla="*/ 2147483646 w 2214"/>
              <a:gd name="T79" fmla="*/ 2147483646 h 1123"/>
              <a:gd name="T80" fmla="*/ 2147483646 w 2214"/>
              <a:gd name="T81" fmla="*/ 2147483646 h 1123"/>
              <a:gd name="T82" fmla="*/ 2147483646 w 2214"/>
              <a:gd name="T83" fmla="*/ 2147483646 h 1123"/>
              <a:gd name="T84" fmla="*/ 2147483646 w 2214"/>
              <a:gd name="T85" fmla="*/ 2147483646 h 1123"/>
              <a:gd name="T86" fmla="*/ 2147483646 w 2214"/>
              <a:gd name="T87" fmla="*/ 2147483646 h 1123"/>
              <a:gd name="T88" fmla="*/ 2147483646 w 2214"/>
              <a:gd name="T89" fmla="*/ 2147483646 h 1123"/>
              <a:gd name="T90" fmla="*/ 2147483646 w 2214"/>
              <a:gd name="T91" fmla="*/ 2147483646 h 1123"/>
              <a:gd name="T92" fmla="*/ 2147483646 w 2214"/>
              <a:gd name="T93" fmla="*/ 2147483646 h 1123"/>
              <a:gd name="T94" fmla="*/ 2147483646 w 2214"/>
              <a:gd name="T95" fmla="*/ 2147483646 h 112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14"/>
              <a:gd name="T145" fmla="*/ 0 h 1123"/>
              <a:gd name="T146" fmla="*/ 2214 w 2214"/>
              <a:gd name="T147" fmla="*/ 1123 h 112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14" h="1123">
                <a:moveTo>
                  <a:pt x="143" y="156"/>
                </a:moveTo>
                <a:cubicBezTo>
                  <a:pt x="98" y="171"/>
                  <a:pt x="122" y="183"/>
                  <a:pt x="71" y="196"/>
                </a:cubicBezTo>
                <a:cubicBezTo>
                  <a:pt x="52" y="234"/>
                  <a:pt x="31" y="272"/>
                  <a:pt x="7" y="308"/>
                </a:cubicBezTo>
                <a:cubicBezTo>
                  <a:pt x="15" y="408"/>
                  <a:pt x="0" y="405"/>
                  <a:pt x="55" y="468"/>
                </a:cubicBezTo>
                <a:cubicBezTo>
                  <a:pt x="92" y="510"/>
                  <a:pt x="61" y="495"/>
                  <a:pt x="111" y="508"/>
                </a:cubicBezTo>
                <a:cubicBezTo>
                  <a:pt x="121" y="537"/>
                  <a:pt x="157" y="571"/>
                  <a:pt x="183" y="588"/>
                </a:cubicBezTo>
                <a:cubicBezTo>
                  <a:pt x="202" y="616"/>
                  <a:pt x="202" y="633"/>
                  <a:pt x="231" y="652"/>
                </a:cubicBezTo>
                <a:cubicBezTo>
                  <a:pt x="247" y="700"/>
                  <a:pt x="225" y="654"/>
                  <a:pt x="271" y="692"/>
                </a:cubicBezTo>
                <a:cubicBezTo>
                  <a:pt x="278" y="698"/>
                  <a:pt x="279" y="710"/>
                  <a:pt x="287" y="716"/>
                </a:cubicBezTo>
                <a:cubicBezTo>
                  <a:pt x="311" y="735"/>
                  <a:pt x="354" y="730"/>
                  <a:pt x="383" y="740"/>
                </a:cubicBezTo>
                <a:cubicBezTo>
                  <a:pt x="397" y="783"/>
                  <a:pt x="391" y="807"/>
                  <a:pt x="431" y="820"/>
                </a:cubicBezTo>
                <a:cubicBezTo>
                  <a:pt x="455" y="815"/>
                  <a:pt x="480" y="811"/>
                  <a:pt x="503" y="804"/>
                </a:cubicBezTo>
                <a:cubicBezTo>
                  <a:pt x="514" y="800"/>
                  <a:pt x="523" y="788"/>
                  <a:pt x="535" y="788"/>
                </a:cubicBezTo>
                <a:cubicBezTo>
                  <a:pt x="552" y="788"/>
                  <a:pt x="583" y="804"/>
                  <a:pt x="583" y="804"/>
                </a:cubicBezTo>
                <a:cubicBezTo>
                  <a:pt x="601" y="859"/>
                  <a:pt x="631" y="900"/>
                  <a:pt x="663" y="948"/>
                </a:cubicBezTo>
                <a:cubicBezTo>
                  <a:pt x="678" y="971"/>
                  <a:pt x="698" y="1010"/>
                  <a:pt x="719" y="1028"/>
                </a:cubicBezTo>
                <a:cubicBezTo>
                  <a:pt x="733" y="1039"/>
                  <a:pt x="782" y="1056"/>
                  <a:pt x="799" y="1060"/>
                </a:cubicBezTo>
                <a:cubicBezTo>
                  <a:pt x="827" y="1053"/>
                  <a:pt x="869" y="1047"/>
                  <a:pt x="895" y="1028"/>
                </a:cubicBezTo>
                <a:cubicBezTo>
                  <a:pt x="908" y="1019"/>
                  <a:pt x="931" y="986"/>
                  <a:pt x="951" y="980"/>
                </a:cubicBezTo>
                <a:cubicBezTo>
                  <a:pt x="980" y="972"/>
                  <a:pt x="1010" y="969"/>
                  <a:pt x="1039" y="964"/>
                </a:cubicBezTo>
                <a:cubicBezTo>
                  <a:pt x="1146" y="967"/>
                  <a:pt x="1253" y="962"/>
                  <a:pt x="1359" y="972"/>
                </a:cubicBezTo>
                <a:cubicBezTo>
                  <a:pt x="1367" y="973"/>
                  <a:pt x="1363" y="988"/>
                  <a:pt x="1367" y="996"/>
                </a:cubicBezTo>
                <a:cubicBezTo>
                  <a:pt x="1382" y="1026"/>
                  <a:pt x="1406" y="1081"/>
                  <a:pt x="1439" y="1092"/>
                </a:cubicBezTo>
                <a:cubicBezTo>
                  <a:pt x="1519" y="1119"/>
                  <a:pt x="1604" y="1112"/>
                  <a:pt x="1687" y="1116"/>
                </a:cubicBezTo>
                <a:cubicBezTo>
                  <a:pt x="1801" y="1101"/>
                  <a:pt x="1788" y="1106"/>
                  <a:pt x="1863" y="1068"/>
                </a:cubicBezTo>
                <a:cubicBezTo>
                  <a:pt x="1920" y="1074"/>
                  <a:pt x="1968" y="1092"/>
                  <a:pt x="2023" y="1100"/>
                </a:cubicBezTo>
                <a:cubicBezTo>
                  <a:pt x="2187" y="1123"/>
                  <a:pt x="2041" y="1096"/>
                  <a:pt x="2143" y="1116"/>
                </a:cubicBezTo>
                <a:cubicBezTo>
                  <a:pt x="2164" y="1111"/>
                  <a:pt x="2190" y="1114"/>
                  <a:pt x="2207" y="1100"/>
                </a:cubicBezTo>
                <a:cubicBezTo>
                  <a:pt x="2214" y="1094"/>
                  <a:pt x="2196" y="1084"/>
                  <a:pt x="2191" y="1076"/>
                </a:cubicBezTo>
                <a:cubicBezTo>
                  <a:pt x="2165" y="1031"/>
                  <a:pt x="2190" y="1051"/>
                  <a:pt x="2143" y="1028"/>
                </a:cubicBezTo>
                <a:cubicBezTo>
                  <a:pt x="2124" y="989"/>
                  <a:pt x="2118" y="976"/>
                  <a:pt x="2079" y="956"/>
                </a:cubicBezTo>
                <a:cubicBezTo>
                  <a:pt x="2035" y="868"/>
                  <a:pt x="1963" y="858"/>
                  <a:pt x="1871" y="844"/>
                </a:cubicBezTo>
                <a:cubicBezTo>
                  <a:pt x="1796" y="693"/>
                  <a:pt x="1653" y="679"/>
                  <a:pt x="1519" y="612"/>
                </a:cubicBezTo>
                <a:cubicBezTo>
                  <a:pt x="1494" y="574"/>
                  <a:pt x="1498" y="562"/>
                  <a:pt x="1455" y="540"/>
                </a:cubicBezTo>
                <a:cubicBezTo>
                  <a:pt x="1421" y="472"/>
                  <a:pt x="1389" y="423"/>
                  <a:pt x="1319" y="388"/>
                </a:cubicBezTo>
                <a:cubicBezTo>
                  <a:pt x="1289" y="328"/>
                  <a:pt x="1322" y="378"/>
                  <a:pt x="1271" y="340"/>
                </a:cubicBezTo>
                <a:cubicBezTo>
                  <a:pt x="1242" y="318"/>
                  <a:pt x="1179" y="240"/>
                  <a:pt x="1159" y="220"/>
                </a:cubicBezTo>
                <a:cubicBezTo>
                  <a:pt x="1138" y="199"/>
                  <a:pt x="1129" y="156"/>
                  <a:pt x="1111" y="132"/>
                </a:cubicBezTo>
                <a:cubicBezTo>
                  <a:pt x="1088" y="102"/>
                  <a:pt x="1064" y="76"/>
                  <a:pt x="1031" y="60"/>
                </a:cubicBezTo>
                <a:cubicBezTo>
                  <a:pt x="1013" y="24"/>
                  <a:pt x="1013" y="0"/>
                  <a:pt x="951" y="36"/>
                </a:cubicBezTo>
                <a:cubicBezTo>
                  <a:pt x="906" y="62"/>
                  <a:pt x="924" y="126"/>
                  <a:pt x="887" y="156"/>
                </a:cubicBezTo>
                <a:cubicBezTo>
                  <a:pt x="864" y="174"/>
                  <a:pt x="799" y="177"/>
                  <a:pt x="775" y="180"/>
                </a:cubicBezTo>
                <a:cubicBezTo>
                  <a:pt x="743" y="191"/>
                  <a:pt x="712" y="197"/>
                  <a:pt x="679" y="204"/>
                </a:cubicBezTo>
                <a:cubicBezTo>
                  <a:pt x="583" y="196"/>
                  <a:pt x="480" y="200"/>
                  <a:pt x="391" y="156"/>
                </a:cubicBezTo>
                <a:cubicBezTo>
                  <a:pt x="322" y="159"/>
                  <a:pt x="252" y="160"/>
                  <a:pt x="183" y="164"/>
                </a:cubicBezTo>
                <a:cubicBezTo>
                  <a:pt x="117" y="168"/>
                  <a:pt x="146" y="168"/>
                  <a:pt x="103" y="180"/>
                </a:cubicBezTo>
                <a:cubicBezTo>
                  <a:pt x="82" y="186"/>
                  <a:pt x="39" y="196"/>
                  <a:pt x="39" y="196"/>
                </a:cubicBezTo>
                <a:cubicBezTo>
                  <a:pt x="14" y="233"/>
                  <a:pt x="23" y="210"/>
                  <a:pt x="23" y="268"/>
                </a:cubicBezTo>
              </a:path>
            </a:pathLst>
          </a:cu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10096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477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7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477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96" grpId="0" animBg="1"/>
      <p:bldP spid="477196" grpId="1" animBg="1"/>
      <p:bldP spid="477197" grpId="0" animBg="1"/>
      <p:bldP spid="47719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23850" y="57150"/>
            <a:ext cx="12515850" cy="1409700"/>
            <a:chOff x="-323850" y="285750"/>
            <a:chExt cx="12515850" cy="1409700"/>
          </a:xfrm>
        </p:grpSpPr>
        <p:sp>
          <p:nvSpPr>
            <p:cNvPr id="3" name="Rectangle 2"/>
            <p:cNvSpPr/>
            <p:nvPr/>
          </p:nvSpPr>
          <p:spPr>
            <a:xfrm>
              <a:off x="0" y="285750"/>
              <a:ext cx="12192000" cy="1409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-323850" y="361950"/>
              <a:ext cx="12192000" cy="1234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 algn="ctr">
                <a:buAutoNum type="arabicPeriod"/>
              </a:pPr>
              <a:r>
                <a:rPr lang="en-US" sz="3200" b="1" dirty="0" err="1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Phong</a:t>
              </a:r>
              <a:r>
                <a:rPr lang="en-US" sz="3200" b="1" dirty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trào</a:t>
              </a:r>
              <a:r>
                <a:rPr lang="en-US" sz="3200" b="1" dirty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200" b="1" dirty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mạng</a:t>
              </a:r>
              <a:r>
                <a:rPr lang="en-US" sz="3200" b="1" dirty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200" b="1" dirty="0" err="1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3200" b="1" dirty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3200" b="1" dirty="0" err="1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200" b="1" dirty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3200" b="1" dirty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514350" indent="-514350" algn="ctr">
                <a:lnSpc>
                  <a:spcPct val="150000"/>
                </a:lnSpc>
              </a:pPr>
              <a:r>
                <a:rPr lang="en-US" sz="3200" b="1" dirty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en-US" sz="3200" b="1" dirty="0" err="1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Đảng</a:t>
              </a:r>
              <a:r>
                <a:rPr lang="en-US" sz="3200" b="1" dirty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Cộng</a:t>
              </a:r>
              <a:r>
                <a:rPr lang="en-US" sz="3200" b="1" dirty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200" b="1" dirty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3200" b="1" dirty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3200" b="1" dirty="0" err="1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3200" b="1" dirty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đời</a:t>
              </a:r>
              <a:r>
                <a:rPr lang="en-US" sz="3200" b="1" dirty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1499862"/>
            <a:ext cx="12192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742950" indent="-742950" algn="ctr">
              <a:buFont typeface="Wingdings" pitchFamily="2" charset="2"/>
              <a:buChar char="v"/>
            </a:pPr>
            <a:r>
              <a:rPr lang="en-US" sz="3600" dirty="0" err="1">
                <a:effectLst/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  <a:t> tin SGK </a:t>
            </a:r>
            <a:r>
              <a:rPr lang="en-US" sz="3600" dirty="0" err="1">
                <a:effectLst/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sz="3600" dirty="0" err="1"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247651" y="2067420"/>
            <a:ext cx="8642789" cy="1285380"/>
            <a:chOff x="-152401" y="2219820"/>
            <a:chExt cx="8642789" cy="1285380"/>
          </a:xfrm>
        </p:grpSpPr>
        <p:sp>
          <p:nvSpPr>
            <p:cNvPr id="7" name="Rounded Rectangle 6"/>
            <p:cNvSpPr/>
            <p:nvPr/>
          </p:nvSpPr>
          <p:spPr>
            <a:xfrm>
              <a:off x="-152401" y="2266950"/>
              <a:ext cx="8539655" cy="1238250"/>
            </a:xfrm>
            <a:prstGeom prst="roundRect">
              <a:avLst/>
            </a:prstGeom>
            <a:solidFill>
              <a:srgbClr val="96D3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3850" y="2219820"/>
              <a:ext cx="81665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/>
              <a:r>
                <a:rPr lang="en-US" sz="3600" dirty="0">
                  <a:effectLst/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dirty="0" err="1">
                  <a:effectLst/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60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360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itchFamily="18" charset="0"/>
                  <a:cs typeface="Times New Roman" pitchFamily="18" charset="0"/>
                </a:rPr>
                <a:t>Đảng</a:t>
              </a:r>
              <a:r>
                <a:rPr lang="en-US" sz="360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itchFamily="18" charset="0"/>
                  <a:cs typeface="Times New Roman" pitchFamily="18" charset="0"/>
                </a:rPr>
                <a:t>Cộng</a:t>
              </a:r>
              <a:r>
                <a:rPr lang="en-US" sz="360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60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3600" dirty="0">
                  <a:effectLst/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3600" dirty="0" err="1">
                  <a:effectLst/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360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itchFamily="18" charset="0"/>
                  <a:cs typeface="Times New Roman" pitchFamily="18" charset="0"/>
                </a:rPr>
                <a:t>đời</a:t>
              </a:r>
              <a:r>
                <a:rPr lang="en-US" sz="3600" dirty="0">
                  <a:effectLst/>
                  <a:latin typeface="Times New Roman" pitchFamily="18" charset="0"/>
                  <a:cs typeface="Times New Roman" pitchFamily="18" charset="0"/>
                </a:rPr>
                <a:t>, </a:t>
              </a:r>
            </a:p>
            <a:p>
              <a:pPr marL="742950" indent="-742950"/>
              <a:r>
                <a:rPr lang="en-US" sz="3600" dirty="0" err="1">
                  <a:effectLst/>
                  <a:latin typeface="Times New Roman" pitchFamily="18" charset="0"/>
                  <a:cs typeface="Times New Roman" pitchFamily="18" charset="0"/>
                </a:rPr>
                <a:t>phong</a:t>
              </a:r>
              <a:r>
                <a:rPr lang="en-US" sz="360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itchFamily="18" charset="0"/>
                  <a:cs typeface="Times New Roman" pitchFamily="18" charset="0"/>
                </a:rPr>
                <a:t>trào</a:t>
              </a:r>
              <a:r>
                <a:rPr lang="en-US" sz="360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60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itchFamily="18" charset="0"/>
                  <a:cs typeface="Times New Roman" pitchFamily="18" charset="0"/>
                </a:rPr>
                <a:t>mạng</a:t>
              </a:r>
              <a:r>
                <a:rPr lang="en-US" sz="360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itchFamily="18" charset="0"/>
                  <a:cs typeface="Times New Roman" pitchFamily="18" charset="0"/>
                </a:rPr>
                <a:t>diễn</a:t>
              </a:r>
              <a:r>
                <a:rPr lang="en-US" sz="360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360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60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360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600" dirty="0">
                  <a:effectLst/>
                  <a:latin typeface="Times New Roman" pitchFamily="18" charset="0"/>
                  <a:cs typeface="Times New Roman" pitchFamily="18" charset="0"/>
                </a:rPr>
                <a:t>? </a:t>
              </a:r>
              <a:endParaRPr lang="vi-VN" sz="3600" dirty="0"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1053663" y="5029200"/>
            <a:ext cx="8572501" cy="1250419"/>
            <a:chOff x="-152401" y="5391150"/>
            <a:chExt cx="8572501" cy="1250419"/>
          </a:xfrm>
          <a:solidFill>
            <a:srgbClr val="00B0F0"/>
          </a:solidFill>
        </p:grpSpPr>
        <p:sp>
          <p:nvSpPr>
            <p:cNvPr id="9" name="Rounded Rectangle 8"/>
            <p:cNvSpPr/>
            <p:nvPr/>
          </p:nvSpPr>
          <p:spPr>
            <a:xfrm>
              <a:off x="-152401" y="5391150"/>
              <a:ext cx="8539655" cy="123825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24050" y="5441240"/>
              <a:ext cx="64960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/>
              <a:r>
                <a:rPr lang="en-US" sz="3600" dirty="0">
                  <a:effectLst/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600" dirty="0" err="1">
                  <a:effectLst/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itchFamily="18" charset="0"/>
                  <a:cs typeface="Times New Roman" pitchFamily="18" charset="0"/>
                </a:rPr>
                <a:t>phong</a:t>
              </a:r>
              <a:r>
                <a:rPr lang="en-US" sz="360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itchFamily="18" charset="0"/>
                  <a:cs typeface="Times New Roman" pitchFamily="18" charset="0"/>
                </a:rPr>
                <a:t>trào</a:t>
              </a:r>
              <a:r>
                <a:rPr lang="en-US" sz="360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60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360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itchFamily="18" charset="0"/>
                  <a:cs typeface="Times New Roman" pitchFamily="18" charset="0"/>
                </a:rPr>
                <a:t>triển</a:t>
              </a:r>
              <a:endParaRPr lang="en-US" sz="3600" dirty="0"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742950" indent="-742950"/>
              <a:r>
                <a:rPr lang="en-US" sz="3600" dirty="0">
                  <a:effectLst/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600" dirty="0" err="1">
                  <a:effectLst/>
                  <a:latin typeface="Times New Roman" pitchFamily="18" charset="0"/>
                  <a:cs typeface="Times New Roman" pitchFamily="18" charset="0"/>
                </a:rPr>
                <a:t>mạnh</a:t>
              </a:r>
              <a:r>
                <a:rPr lang="en-US" sz="360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600" dirty="0">
                  <a:effectLst/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600" dirty="0" err="1">
                  <a:effectLst/>
                  <a:latin typeface="Times New Roman" pitchFamily="18" charset="0"/>
                  <a:cs typeface="Times New Roman" pitchFamily="18" charset="0"/>
                </a:rPr>
                <a:t>đâu</a:t>
              </a:r>
              <a:r>
                <a:rPr lang="en-US" sz="3600" dirty="0">
                  <a:effectLst/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600" dirty="0"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-1981201" y="3571875"/>
            <a:ext cx="8610601" cy="1238250"/>
            <a:chOff x="-152401" y="3819525"/>
            <a:chExt cx="8610601" cy="1238250"/>
          </a:xfrm>
          <a:solidFill>
            <a:srgbClr val="FF778B"/>
          </a:solidFill>
        </p:grpSpPr>
        <p:sp>
          <p:nvSpPr>
            <p:cNvPr id="8" name="Rounded Rectangle 7"/>
            <p:cNvSpPr/>
            <p:nvPr/>
          </p:nvSpPr>
          <p:spPr>
            <a:xfrm>
              <a:off x="-152401" y="3819525"/>
              <a:ext cx="8539655" cy="123825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86000" y="4132702"/>
              <a:ext cx="6172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/>
              <a:r>
                <a:rPr lang="en-US" sz="3600" dirty="0">
                  <a:effectLst/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600" dirty="0" err="1">
                  <a:effectLst/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60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60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itchFamily="18" charset="0"/>
                  <a:cs typeface="Times New Roman" pitchFamily="18" charset="0"/>
                </a:rPr>
                <a:t>phong</a:t>
              </a:r>
              <a:r>
                <a:rPr lang="en-US" sz="360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itchFamily="18" charset="0"/>
                  <a:cs typeface="Times New Roman" pitchFamily="18" charset="0"/>
                </a:rPr>
                <a:t>trào</a:t>
              </a:r>
              <a:r>
                <a:rPr lang="en-US" sz="360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600" dirty="0">
                  <a:effectLst/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600" dirty="0"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362949" y="2086470"/>
            <a:ext cx="4648201" cy="1285380"/>
            <a:chOff x="-152401" y="2219820"/>
            <a:chExt cx="8539655" cy="1285380"/>
          </a:xfrm>
        </p:grpSpPr>
        <p:sp>
          <p:nvSpPr>
            <p:cNvPr id="18" name="Rounded Rectangle 17"/>
            <p:cNvSpPr/>
            <p:nvPr/>
          </p:nvSpPr>
          <p:spPr>
            <a:xfrm>
              <a:off x="-152401" y="2266950"/>
              <a:ext cx="8539655" cy="1238250"/>
            </a:xfrm>
            <a:prstGeom prst="roundRect">
              <a:avLst/>
            </a:prstGeom>
            <a:solidFill>
              <a:srgbClr val="96D3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0" y="2219820"/>
              <a:ext cx="81665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/>
              <a:r>
                <a:rPr lang="en-US" sz="3600" dirty="0" err="1">
                  <a:effectLst/>
                  <a:latin typeface="Times New Roman" pitchFamily="18" charset="0"/>
                  <a:cs typeface="Times New Roman" pitchFamily="18" charset="0"/>
                </a:rPr>
                <a:t>Mạnh</a:t>
              </a:r>
              <a:r>
                <a:rPr lang="en-US" sz="360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itchFamily="18" charset="0"/>
                  <a:cs typeface="Times New Roman" pitchFamily="18" charset="0"/>
                </a:rPr>
                <a:t>mẽ</a:t>
              </a:r>
              <a:r>
                <a:rPr lang="en-US" sz="360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itchFamily="18" charset="0"/>
                  <a:cs typeface="Times New Roman" pitchFamily="18" charset="0"/>
                </a:rPr>
                <a:t>nổ</a:t>
              </a:r>
              <a:r>
                <a:rPr lang="en-US" sz="360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itchFamily="18" charset="0"/>
                  <a:cs typeface="Times New Roman" pitchFamily="18" charset="0"/>
                </a:rPr>
                <a:t>ra</a:t>
              </a:r>
              <a:endParaRPr lang="en-US" sz="3600" dirty="0"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742950" indent="-742950"/>
              <a:r>
                <a:rPr lang="en-US" sz="360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60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itchFamily="18" charset="0"/>
                  <a:cs typeface="Times New Roman" pitchFamily="18" charset="0"/>
                </a:rPr>
                <a:t>nước</a:t>
              </a:r>
              <a:endParaRPr lang="vi-VN" sz="3600" dirty="0"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629401" y="3571875"/>
            <a:ext cx="6896099" cy="1285380"/>
            <a:chOff x="-152401" y="2219820"/>
            <a:chExt cx="9738715" cy="1285380"/>
          </a:xfrm>
          <a:solidFill>
            <a:srgbClr val="FF778B"/>
          </a:solidFill>
        </p:grpSpPr>
        <p:sp>
          <p:nvSpPr>
            <p:cNvPr id="21" name="Rounded Rectangle 20"/>
            <p:cNvSpPr/>
            <p:nvPr/>
          </p:nvSpPr>
          <p:spPr>
            <a:xfrm>
              <a:off x="-152401" y="2266950"/>
              <a:ext cx="8539655" cy="123825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" y="2219820"/>
              <a:ext cx="95863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/>
              <a:r>
                <a:rPr lang="en-US" sz="3600" dirty="0" err="1">
                  <a:effectLst/>
                  <a:latin typeface="Times New Roman" pitchFamily="18" charset="0"/>
                  <a:cs typeface="Times New Roman" pitchFamily="18" charset="0"/>
                </a:rPr>
                <a:t>Phong</a:t>
              </a:r>
              <a:r>
                <a:rPr lang="en-US" sz="360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itchFamily="18" charset="0"/>
                  <a:cs typeface="Times New Roman" pitchFamily="18" charset="0"/>
                </a:rPr>
                <a:t>trào</a:t>
              </a:r>
              <a:r>
                <a:rPr lang="en-US" sz="360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60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itchFamily="18" charset="0"/>
                  <a:cs typeface="Times New Roman" pitchFamily="18" charset="0"/>
                </a:rPr>
                <a:t>mạng</a:t>
              </a:r>
              <a:r>
                <a:rPr lang="en-US" sz="360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itchFamily="18" charset="0"/>
                  <a:cs typeface="Times New Roman" pitchFamily="18" charset="0"/>
                </a:rPr>
                <a:t>trong</a:t>
              </a:r>
              <a:endParaRPr lang="en-US" sz="3600" dirty="0"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742950" indent="-742950"/>
              <a:r>
                <a:rPr lang="en-US" sz="3600" dirty="0" err="1">
                  <a:effectLst/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600" dirty="0">
                  <a:effectLst/>
                  <a:latin typeface="Times New Roman" pitchFamily="18" charset="0"/>
                  <a:cs typeface="Times New Roman" pitchFamily="18" charset="0"/>
                </a:rPr>
                <a:t> 1930-1931</a:t>
              </a:r>
              <a:endParaRPr lang="vi-VN" sz="3600" dirty="0"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562849" y="5067300"/>
            <a:ext cx="4648201" cy="1238250"/>
            <a:chOff x="-152401" y="2266950"/>
            <a:chExt cx="8539655" cy="1238250"/>
          </a:xfrm>
          <a:solidFill>
            <a:srgbClr val="00B0F0"/>
          </a:solidFill>
        </p:grpSpPr>
        <p:sp>
          <p:nvSpPr>
            <p:cNvPr id="24" name="Rounded Rectangle 23"/>
            <p:cNvSpPr/>
            <p:nvPr/>
          </p:nvSpPr>
          <p:spPr>
            <a:xfrm>
              <a:off x="-152401" y="2266950"/>
              <a:ext cx="8539655" cy="123825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0" y="2543670"/>
              <a:ext cx="8166537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742950" indent="-742950"/>
              <a:r>
                <a:rPr lang="en-US" sz="3600" dirty="0" err="1">
                  <a:effectLst/>
                  <a:latin typeface="Times New Roman" pitchFamily="18" charset="0"/>
                  <a:cs typeface="Times New Roman" pitchFamily="18" charset="0"/>
                </a:rPr>
                <a:t>Nghệ</a:t>
              </a:r>
              <a:r>
                <a:rPr lang="en-US" sz="3600" dirty="0">
                  <a:effectLst/>
                  <a:latin typeface="Times New Roman" pitchFamily="18" charset="0"/>
                  <a:cs typeface="Times New Roman" pitchFamily="18" charset="0"/>
                </a:rPr>
                <a:t> An </a:t>
              </a:r>
              <a:r>
                <a:rPr lang="en-US" sz="3600" dirty="0" err="1">
                  <a:effectLst/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itchFamily="18" charset="0"/>
                  <a:cs typeface="Times New Roman" pitchFamily="18" charset="0"/>
                </a:rPr>
                <a:t>Hà</a:t>
              </a:r>
              <a:r>
                <a:rPr lang="en-US" sz="360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itchFamily="18" charset="0"/>
                  <a:cs typeface="Times New Roman" pitchFamily="18" charset="0"/>
                </a:rPr>
                <a:t>Tĩnh</a:t>
              </a:r>
              <a:endParaRPr lang="vi-VN" sz="3600" dirty="0"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077200" y="1089816"/>
            <a:ext cx="4114800" cy="5689354"/>
            <a:chOff x="8077200" y="285750"/>
            <a:chExt cx="4114800" cy="6210300"/>
          </a:xfrm>
        </p:grpSpPr>
        <p:sp>
          <p:nvSpPr>
            <p:cNvPr id="5" name="Rectangle 4"/>
            <p:cNvSpPr/>
            <p:nvPr/>
          </p:nvSpPr>
          <p:spPr>
            <a:xfrm>
              <a:off x="8077200" y="304800"/>
              <a:ext cx="4114800" cy="6191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305800" y="285750"/>
              <a:ext cx="3562350" cy="899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i="1" u="sng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600" i="1" u="sng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i="1" u="sng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3600" i="1" u="sng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i="1" u="sng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600" i="1" u="sng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r>
                <a:rPr lang="en-US" sz="3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24850" y="1028700"/>
              <a:ext cx="3562350" cy="100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b="1" dirty="0" smtClean="0">
                  <a:solidFill>
                    <a:srgbClr val="C00000"/>
                  </a:solidFill>
                </a:rPr>
                <a:t>-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Bức</a:t>
              </a:r>
              <a:r>
                <a:rPr lang="en-US" sz="3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534722"/>
            <a:ext cx="8058150" cy="6229350"/>
            <a:chOff x="0" y="266700"/>
            <a:chExt cx="8058150" cy="6229350"/>
          </a:xfrm>
        </p:grpSpPr>
        <p:sp>
          <p:nvSpPr>
            <p:cNvPr id="8" name="Rectangle 7"/>
            <p:cNvSpPr/>
            <p:nvPr/>
          </p:nvSpPr>
          <p:spPr>
            <a:xfrm>
              <a:off x="0" y="266700"/>
              <a:ext cx="8058150" cy="6229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unname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676722"/>
              <a:ext cx="8014460" cy="496207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123950" y="5544277"/>
              <a:ext cx="56245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1.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Xô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Tĩnh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115300" y="2713658"/>
            <a:ext cx="39243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195061" y="111165"/>
            <a:ext cx="12515850" cy="1211083"/>
            <a:chOff x="-323850" y="285750"/>
            <a:chExt cx="12515850" cy="1600360"/>
          </a:xfrm>
        </p:grpSpPr>
        <p:sp>
          <p:nvSpPr>
            <p:cNvPr id="16" name="Rectangle 15"/>
            <p:cNvSpPr/>
            <p:nvPr/>
          </p:nvSpPr>
          <p:spPr>
            <a:xfrm>
              <a:off x="0" y="285750"/>
              <a:ext cx="12192000" cy="1409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323850" y="462643"/>
              <a:ext cx="12192000" cy="1423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 algn="ctr"/>
              <a:r>
                <a:rPr lang="en-US" sz="3200" b="1" dirty="0" smtClean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200" b="1" dirty="0" err="1" smtClean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3200" b="1" dirty="0" smtClean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thần</a:t>
              </a:r>
              <a:r>
                <a:rPr lang="en-US" sz="3200" b="1" dirty="0" smtClean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200" b="1" dirty="0" smtClean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mạng</a:t>
              </a:r>
              <a:r>
                <a:rPr lang="en-US" sz="3200" b="1" dirty="0" smtClean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b="1" dirty="0" smtClean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3200" b="1" dirty="0" smtClean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dân</a:t>
              </a:r>
              <a:r>
                <a:rPr lang="en-US" sz="3200" b="1" dirty="0" smtClean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Nghệ</a:t>
              </a:r>
              <a:r>
                <a:rPr lang="en-US" sz="3200" b="1" dirty="0" smtClean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3200" b="1" dirty="0" err="1" smtClean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Tĩnh</a:t>
              </a:r>
              <a:r>
                <a:rPr lang="en-US" sz="3200" b="1" dirty="0" smtClean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b="1" dirty="0" smtClean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200" b="1" dirty="0" smtClean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200" b="1" dirty="0" smtClean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1930-1931 </a:t>
              </a:r>
              <a:r>
                <a:rPr lang="en-US" sz="3200" b="1" dirty="0" err="1" smtClean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dirty="0" smtClean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Cuộc</a:t>
              </a:r>
              <a:r>
                <a:rPr lang="en-US" sz="3200" b="1" dirty="0" smtClean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200" b="1" dirty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tình</a:t>
              </a:r>
              <a:r>
                <a:rPr lang="en-US" sz="3200" b="1" dirty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200" b="1" dirty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12 - 9 – </a:t>
              </a:r>
              <a:r>
                <a:rPr lang="en-US" sz="3200" b="1" dirty="0" smtClean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1930 </a:t>
              </a:r>
              <a:r>
                <a:rPr lang="en-US" sz="3200" b="1" dirty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ở </a:t>
              </a:r>
              <a:r>
                <a:rPr lang="en-US" sz="3200" b="1" dirty="0" err="1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Nghệ</a:t>
              </a:r>
              <a:r>
                <a:rPr lang="en-US" sz="3200" b="1" dirty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An</a:t>
              </a:r>
              <a:endParaRPr lang="en-US" sz="3200" b="1" dirty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23850" y="95250"/>
            <a:ext cx="12515850" cy="1066800"/>
            <a:chOff x="-323850" y="285750"/>
            <a:chExt cx="12515850" cy="1409700"/>
          </a:xfrm>
        </p:grpSpPr>
        <p:sp>
          <p:nvSpPr>
            <p:cNvPr id="3" name="Rectangle 2"/>
            <p:cNvSpPr/>
            <p:nvPr/>
          </p:nvSpPr>
          <p:spPr>
            <a:xfrm>
              <a:off x="0" y="285750"/>
              <a:ext cx="12192000" cy="1409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-323850" y="462643"/>
              <a:ext cx="12192000" cy="935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 algn="ctr"/>
              <a:endParaRPr lang="en-US" sz="4000" b="1" dirty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49006" y="1320933"/>
            <a:ext cx="6195854" cy="5960357"/>
            <a:chOff x="8706832" y="304800"/>
            <a:chExt cx="3485168" cy="6843481"/>
          </a:xfrm>
        </p:grpSpPr>
        <p:sp>
          <p:nvSpPr>
            <p:cNvPr id="6" name="Rectangle 5"/>
            <p:cNvSpPr/>
            <p:nvPr/>
          </p:nvSpPr>
          <p:spPr>
            <a:xfrm>
              <a:off x="8777778" y="304800"/>
              <a:ext cx="3414222" cy="6191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706832" y="1317533"/>
              <a:ext cx="3458560" cy="5830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i="1" u="sng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600" i="1" u="sng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i="1" u="sng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SGK</a:t>
              </a:r>
              <a:r>
                <a:rPr lang="en-US" sz="3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US" sz="36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3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12-9-1930 </a:t>
              </a:r>
              <a:r>
                <a:rPr lang="en-US" sz="3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3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quyền</a:t>
              </a:r>
              <a:r>
                <a:rPr lang="en-US" sz="3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3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.”</a:t>
              </a:r>
            </a:p>
            <a:p>
              <a:pPr algn="ctr">
                <a:lnSpc>
                  <a:spcPct val="150000"/>
                </a:lnSpc>
              </a:pPr>
              <a:r>
                <a:rPr lang="en-US" sz="3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</a:rPr>
                <a:t>		</a:t>
              </a:r>
            </a:p>
            <a:p>
              <a:pPr>
                <a:lnSpc>
                  <a:spcPct val="150000"/>
                </a:lnSpc>
              </a:pPr>
              <a:endParaRPr lang="en-US" sz="3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3063" y="1860336"/>
            <a:ext cx="5817473" cy="3817954"/>
            <a:chOff x="78830" y="2317566"/>
            <a:chExt cx="4416244" cy="3235196"/>
          </a:xfrm>
        </p:grpSpPr>
        <p:sp>
          <p:nvSpPr>
            <p:cNvPr id="14" name="TextBox 13"/>
            <p:cNvSpPr txBox="1"/>
            <p:nvPr/>
          </p:nvSpPr>
          <p:spPr>
            <a:xfrm>
              <a:off x="78830" y="4992479"/>
              <a:ext cx="4398575" cy="5602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Xô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Tĩnh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Picture 10" descr="unname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830" y="2317566"/>
              <a:ext cx="4416244" cy="2835069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23850" y="95250"/>
            <a:ext cx="12515850" cy="1066800"/>
            <a:chOff x="-323850" y="285750"/>
            <a:chExt cx="12515850" cy="1409700"/>
          </a:xfrm>
        </p:grpSpPr>
        <p:sp>
          <p:nvSpPr>
            <p:cNvPr id="3" name="Rectangle 2"/>
            <p:cNvSpPr/>
            <p:nvPr/>
          </p:nvSpPr>
          <p:spPr>
            <a:xfrm>
              <a:off x="0" y="285750"/>
              <a:ext cx="12192000" cy="1409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-323850" y="462643"/>
              <a:ext cx="12192000" cy="935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 algn="ctr"/>
              <a:endParaRPr lang="en-US" sz="4000" b="1" dirty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-220708" y="1424692"/>
            <a:ext cx="12649198" cy="1754326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ctr"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hlinkClick r:id="rId3" action="ppaction://hlinksldjump"/>
          </p:cNvPr>
          <p:cNvSpPr txBox="1"/>
          <p:nvPr/>
        </p:nvSpPr>
        <p:spPr>
          <a:xfrm>
            <a:off x="-220708" y="3327418"/>
            <a:ext cx="12649198" cy="1654748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20708" y="5169203"/>
            <a:ext cx="12649198" cy="823752"/>
          </a:xfrm>
          <a:prstGeom prst="rect">
            <a:avLst/>
          </a:prstGeom>
          <a:solidFill>
            <a:srgbClr val="FF778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1930?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36474" y="-20700"/>
            <a:ext cx="12649198" cy="1754326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tx1"/>
                </a:solidFill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ctr"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4" y="1702676"/>
            <a:ext cx="7115198" cy="51553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73304" y="3494681"/>
            <a:ext cx="4529959" cy="837473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742950" indent="-742950" algn="ctr">
              <a:lnSpc>
                <a:spcPct val="150000"/>
              </a:lnSpc>
            </a:pP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12-9-1930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15932" y="4005331"/>
            <a:ext cx="1918953" cy="116576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自定义 6">
      <a:majorFont>
        <a:latin typeface="Calibri Light"/>
        <a:ea typeface="小考拉体"/>
        <a:cs typeface=""/>
      </a:majorFont>
      <a:minorFont>
        <a:latin typeface="Calibri"/>
        <a:ea typeface="等线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4525</TotalTime>
  <Words>1010</Words>
  <Application>Microsoft Office PowerPoint</Application>
  <PresentationFormat>Widescreen</PresentationFormat>
  <Paragraphs>108</Paragraphs>
  <Slides>26</Slides>
  <Notes>1</Notes>
  <HiddenSlides>0</HiddenSlides>
  <MMClips>3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.VnTime</vt:lpstr>
      <vt:lpstr>Arial</vt:lpstr>
      <vt:lpstr>Calibri</vt:lpstr>
      <vt:lpstr>Calibri Light</vt:lpstr>
      <vt:lpstr>Tahoma</vt:lpstr>
      <vt:lpstr>Times New Roman</vt:lpstr>
      <vt:lpstr>Wingdings</vt:lpstr>
      <vt:lpstr>小考拉体</vt:lpstr>
      <vt:lpstr>等线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Linh hồn của phong trào Xô Viết Nghệ Tĩnh – Nguyễn Phong Sắc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dientrieu</cp:lastModifiedBy>
  <cp:revision>384</cp:revision>
  <dcterms:created xsi:type="dcterms:W3CDTF">2017-08-18T03:02:00Z</dcterms:created>
  <dcterms:modified xsi:type="dcterms:W3CDTF">2022-10-24T14:43:30Z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