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352" r:id="rId2"/>
    <p:sldId id="257" r:id="rId3"/>
    <p:sldId id="310" r:id="rId4"/>
    <p:sldId id="348" r:id="rId5"/>
    <p:sldId id="268" r:id="rId6"/>
    <p:sldId id="347" r:id="rId7"/>
    <p:sldId id="337" r:id="rId8"/>
    <p:sldId id="342" r:id="rId9"/>
    <p:sldId id="341" r:id="rId10"/>
    <p:sldId id="339" r:id="rId11"/>
    <p:sldId id="343" r:id="rId12"/>
    <p:sldId id="344" r:id="rId13"/>
    <p:sldId id="345" r:id="rId14"/>
    <p:sldId id="346" r:id="rId15"/>
    <p:sldId id="260" r:id="rId16"/>
    <p:sldId id="350" r:id="rId17"/>
    <p:sldId id="35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9900"/>
    <a:srgbClr val="3333FF"/>
    <a:srgbClr val="FF0000"/>
    <a:srgbClr val="DA16A7"/>
    <a:srgbClr val="000066"/>
    <a:srgbClr val="FFCCF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7" autoAdjust="0"/>
    <p:restoredTop sz="94660"/>
  </p:normalViewPr>
  <p:slideViewPr>
    <p:cSldViewPr>
      <p:cViewPr varScale="1">
        <p:scale>
          <a:sx n="45" d="100"/>
          <a:sy n="45" d="100"/>
        </p:scale>
        <p:origin x="16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C4224-9529-4528-80EA-FF7C15A77C75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/>
      <dgm:spPr/>
    </dgm:pt>
    <dgm:pt modelId="{23D87428-323D-40D1-9707-42D5ECBF91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err="1">
              <a:ln/>
              <a:solidFill>
                <a:srgbClr val="FF0000"/>
              </a:solidFill>
              <a:effectLst/>
              <a:latin typeface="VNI-Times" pitchFamily="2" charset="0"/>
            </a:rPr>
            <a:t>Phoøng</a:t>
          </a:r>
          <a:r>
            <a:rPr kumimoji="0" lang="en-US" altLang="en-US" b="1" i="0" u="none" strike="noStrike" cap="none" normalizeH="0" baseline="0" dirty="0">
              <a:ln/>
              <a:solidFill>
                <a:srgbClr val="FF0000"/>
              </a:solidFill>
              <a:effectLst/>
              <a:latin typeface="VNI-Times" pitchFamily="2" charset="0"/>
            </a:rPr>
            <a:t> </a:t>
          </a:r>
          <a:r>
            <a:rPr kumimoji="0" lang="en-US" altLang="en-US" b="1" i="0" u="none" strike="noStrike" cap="none" normalizeH="0" baseline="0" dirty="0" err="1">
              <a:ln/>
              <a:solidFill>
                <a:srgbClr val="FF0000"/>
              </a:solidFill>
              <a:effectLst/>
              <a:latin typeface="VNI-Times" pitchFamily="2" charset="0"/>
            </a:rPr>
            <a:t>beänh</a:t>
          </a:r>
          <a:endParaRPr kumimoji="0" lang="en-US" altLang="en-US" b="1" i="0" u="none" strike="noStrike" cap="none" normalizeH="0" baseline="0" dirty="0">
            <a:ln/>
            <a:solidFill>
              <a:srgbClr val="FF0000"/>
            </a:solidFill>
            <a:effectLst/>
            <a:latin typeface="VNI-Times" pitchFamily="2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err="1">
              <a:ln/>
              <a:solidFill>
                <a:srgbClr val="FF0000"/>
              </a:solidFill>
              <a:effectLst/>
              <a:latin typeface="VNI-Times" pitchFamily="2" charset="0"/>
            </a:rPr>
            <a:t>soát</a:t>
          </a:r>
          <a:r>
            <a:rPr kumimoji="0" lang="en-US" altLang="en-US" b="1" i="0" u="none" strike="noStrike" cap="none" normalizeH="0" baseline="0" dirty="0">
              <a:ln/>
              <a:solidFill>
                <a:srgbClr val="FF0000"/>
              </a:solidFill>
              <a:effectLst/>
              <a:latin typeface="VNI-Times" pitchFamily="2" charset="0"/>
            </a:rPr>
            <a:t> </a:t>
          </a:r>
          <a:r>
            <a:rPr kumimoji="0" lang="en-US" altLang="en-US" b="1" i="0" u="none" strike="noStrike" cap="none" normalizeH="0" baseline="0" dirty="0" err="1">
              <a:ln/>
              <a:solidFill>
                <a:srgbClr val="FF0000"/>
              </a:solidFill>
              <a:effectLst/>
              <a:latin typeface="VNI-Times" pitchFamily="2" charset="0"/>
            </a:rPr>
            <a:t>reùt</a:t>
          </a:r>
          <a:endParaRPr kumimoji="0" lang="en-US" altLang="en-US" b="1" i="0" u="none" strike="noStrike" cap="none" normalizeH="0" baseline="0" dirty="0">
            <a:ln/>
            <a:solidFill>
              <a:srgbClr val="FF0000"/>
            </a:solidFill>
            <a:effectLst/>
            <a:latin typeface="VNI-Times" pitchFamily="2" charset="0"/>
          </a:endParaRPr>
        </a:p>
      </dgm:t>
    </dgm:pt>
    <dgm:pt modelId="{C8B30202-41C2-45D6-A89C-34245F60B78B}" type="parTrans" cxnId="{D944D824-FF5C-4E5B-BBF9-B22BAC10E8CF}">
      <dgm:prSet/>
      <dgm:spPr/>
      <dgm:t>
        <a:bodyPr/>
        <a:lstStyle/>
        <a:p>
          <a:endParaRPr lang="en-US"/>
        </a:p>
      </dgm:t>
    </dgm:pt>
    <dgm:pt modelId="{CB5551E2-788F-4F74-BC2B-12AAC6D0226E}" type="sibTrans" cxnId="{D944D824-FF5C-4E5B-BBF9-B22BAC10E8CF}">
      <dgm:prSet/>
      <dgm:spPr/>
      <dgm:t>
        <a:bodyPr/>
        <a:lstStyle/>
        <a:p>
          <a:endParaRPr lang="en-US"/>
        </a:p>
      </dgm:t>
    </dgm:pt>
    <dgm:pt modelId="{F3C0AF03-574A-4DE2-A9FD-B1D21B5A46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4348305-8E68-414A-BCB1-FE93328064F1}" type="parTrans" cxnId="{795D59BE-C277-40B1-9506-A932A2C8D2E7}">
      <dgm:prSet/>
      <dgm:spPr/>
      <dgm:t>
        <a:bodyPr/>
        <a:lstStyle/>
        <a:p>
          <a:endParaRPr lang="en-US"/>
        </a:p>
      </dgm:t>
    </dgm:pt>
    <dgm:pt modelId="{F7C7433F-5561-48D8-A5F1-EA94B10B64FA}" type="sibTrans" cxnId="{795D59BE-C277-40B1-9506-A932A2C8D2E7}">
      <dgm:prSet/>
      <dgm:spPr/>
      <dgm:t>
        <a:bodyPr/>
        <a:lstStyle/>
        <a:p>
          <a:endParaRPr lang="en-US"/>
        </a:p>
      </dgm:t>
    </dgm:pt>
    <dgm:pt modelId="{AC79419B-E500-4E58-A77D-B35A6F74ED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9A55DFC-69E6-4551-B972-FE00DE5295FC}" type="parTrans" cxnId="{4CCDEC9D-8B92-4656-B1A0-A48A4ED19D63}">
      <dgm:prSet/>
      <dgm:spPr/>
      <dgm:t>
        <a:bodyPr/>
        <a:lstStyle/>
        <a:p>
          <a:endParaRPr lang="en-US"/>
        </a:p>
      </dgm:t>
    </dgm:pt>
    <dgm:pt modelId="{9008C3B4-52A0-4158-A87D-DD0FED21DA80}" type="sibTrans" cxnId="{4CCDEC9D-8B92-4656-B1A0-A48A4ED19D63}">
      <dgm:prSet/>
      <dgm:spPr/>
      <dgm:t>
        <a:bodyPr/>
        <a:lstStyle/>
        <a:p>
          <a:endParaRPr lang="en-US"/>
        </a:p>
      </dgm:t>
    </dgm:pt>
    <dgm:pt modelId="{76CB20C9-0F2D-45A9-89F3-C472D41269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5C96E3A-A934-4E58-8B13-B7CA45734038}" type="parTrans" cxnId="{1AF2892C-459A-4579-B471-AE2AE6B80B2B}">
      <dgm:prSet/>
      <dgm:spPr/>
      <dgm:t>
        <a:bodyPr/>
        <a:lstStyle/>
        <a:p>
          <a:endParaRPr lang="en-US"/>
        </a:p>
      </dgm:t>
    </dgm:pt>
    <dgm:pt modelId="{55E462C5-681D-44CA-A314-21CE190041AD}" type="sibTrans" cxnId="{1AF2892C-459A-4579-B471-AE2AE6B80B2B}">
      <dgm:prSet/>
      <dgm:spPr/>
      <dgm:t>
        <a:bodyPr/>
        <a:lstStyle/>
        <a:p>
          <a:endParaRPr lang="en-US"/>
        </a:p>
      </dgm:t>
    </dgm:pt>
    <dgm:pt modelId="{D66C9BD3-AE12-4463-BE8E-20325DBEF0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70B53DA-72B5-4DBC-9018-38DFD38834AA}" type="parTrans" cxnId="{779D9153-9995-4D7A-ADD5-D8F5673BD261}">
      <dgm:prSet/>
      <dgm:spPr/>
      <dgm:t>
        <a:bodyPr/>
        <a:lstStyle/>
        <a:p>
          <a:endParaRPr lang="en-US"/>
        </a:p>
      </dgm:t>
    </dgm:pt>
    <dgm:pt modelId="{E7D14284-90FB-4566-9AA0-6BA7C5D62B08}" type="sibTrans" cxnId="{779D9153-9995-4D7A-ADD5-D8F5673BD261}">
      <dgm:prSet/>
      <dgm:spPr/>
      <dgm:t>
        <a:bodyPr/>
        <a:lstStyle/>
        <a:p>
          <a:endParaRPr lang="en-US"/>
        </a:p>
      </dgm:t>
    </dgm:pt>
    <dgm:pt modelId="{6D924728-107A-4FA2-80BD-E02A1029A2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79D2034-52F3-4B54-8D19-781A2EF5884A}" type="parTrans" cxnId="{508FB3D7-FF4F-4BA4-9BAC-D2309A100041}">
      <dgm:prSet/>
      <dgm:spPr/>
      <dgm:t>
        <a:bodyPr/>
        <a:lstStyle/>
        <a:p>
          <a:endParaRPr lang="en-US"/>
        </a:p>
      </dgm:t>
    </dgm:pt>
    <dgm:pt modelId="{699E8B5E-9044-4F3B-9B28-BC2473303E48}" type="sibTrans" cxnId="{508FB3D7-FF4F-4BA4-9BAC-D2309A100041}">
      <dgm:prSet/>
      <dgm:spPr/>
      <dgm:t>
        <a:bodyPr/>
        <a:lstStyle/>
        <a:p>
          <a:endParaRPr lang="en-US"/>
        </a:p>
      </dgm:t>
    </dgm:pt>
    <dgm:pt modelId="{A2F5F321-7A85-4707-9875-AF77D94EA5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7F9AC94-F432-4DCE-8D43-3079D211E6D6}" type="parTrans" cxnId="{E8A09803-4D34-43C0-ABE5-7716F97A80C1}">
      <dgm:prSet/>
      <dgm:spPr/>
      <dgm:t>
        <a:bodyPr/>
        <a:lstStyle/>
        <a:p>
          <a:endParaRPr lang="en-US"/>
        </a:p>
      </dgm:t>
    </dgm:pt>
    <dgm:pt modelId="{15A59EFD-7614-46A1-8C40-0E631FA3AC39}" type="sibTrans" cxnId="{E8A09803-4D34-43C0-ABE5-7716F97A80C1}">
      <dgm:prSet/>
      <dgm:spPr/>
      <dgm:t>
        <a:bodyPr/>
        <a:lstStyle/>
        <a:p>
          <a:endParaRPr lang="en-US"/>
        </a:p>
      </dgm:t>
    </dgm:pt>
    <dgm:pt modelId="{84AFF5F5-F6ED-42C1-A422-07650D464A5C}" type="pres">
      <dgm:prSet presAssocID="{B93C4224-9529-4528-80EA-FF7C15A77C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0CB99E-7BD2-47A0-A9A5-8CF700199052}" type="pres">
      <dgm:prSet presAssocID="{23D87428-323D-40D1-9707-42D5ECBF91CA}" presName="centerShape" presStyleLbl="node0" presStyleIdx="0" presStyleCnt="1" custLinFactNeighborX="0"/>
      <dgm:spPr/>
      <dgm:t>
        <a:bodyPr/>
        <a:lstStyle/>
        <a:p>
          <a:endParaRPr lang="en-US"/>
        </a:p>
      </dgm:t>
    </dgm:pt>
    <dgm:pt modelId="{F1C717C2-11B2-4FEF-A25F-0DC21467EABF}" type="pres">
      <dgm:prSet presAssocID="{F4348305-8E68-414A-BCB1-FE93328064F1}" presName="Name9" presStyleLbl="parChTrans1D2" presStyleIdx="0" presStyleCnt="6"/>
      <dgm:spPr/>
      <dgm:t>
        <a:bodyPr/>
        <a:lstStyle/>
        <a:p>
          <a:endParaRPr lang="en-US"/>
        </a:p>
      </dgm:t>
    </dgm:pt>
    <dgm:pt modelId="{957A3F66-FF45-496F-B2E7-7631717646CA}" type="pres">
      <dgm:prSet presAssocID="{F4348305-8E68-414A-BCB1-FE93328064F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311F2A3-ADFD-4CA3-B8AB-FA96C5E933E7}" type="pres">
      <dgm:prSet presAssocID="{F3C0AF03-574A-4DE2-A9FD-B1D21B5A46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79604-295D-4B92-9000-F188606FF5F2}" type="pres">
      <dgm:prSet presAssocID="{F9A55DFC-69E6-4551-B972-FE00DE5295FC}" presName="Name9" presStyleLbl="parChTrans1D2" presStyleIdx="1" presStyleCnt="6"/>
      <dgm:spPr/>
      <dgm:t>
        <a:bodyPr/>
        <a:lstStyle/>
        <a:p>
          <a:endParaRPr lang="en-US"/>
        </a:p>
      </dgm:t>
    </dgm:pt>
    <dgm:pt modelId="{3292F553-581A-42FE-ABF9-0E668746C8D8}" type="pres">
      <dgm:prSet presAssocID="{F9A55DFC-69E6-4551-B972-FE00DE5295F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E9E907D-8C53-4E7C-AB50-B3FC7535AA55}" type="pres">
      <dgm:prSet presAssocID="{AC79419B-E500-4E58-A77D-B35A6F74ED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CFF0F-374D-439B-BD62-52EAA68FD9BD}" type="pres">
      <dgm:prSet presAssocID="{C5C96E3A-A934-4E58-8B13-B7CA45734038}" presName="Name9" presStyleLbl="parChTrans1D2" presStyleIdx="2" presStyleCnt="6"/>
      <dgm:spPr/>
      <dgm:t>
        <a:bodyPr/>
        <a:lstStyle/>
        <a:p>
          <a:endParaRPr lang="en-US"/>
        </a:p>
      </dgm:t>
    </dgm:pt>
    <dgm:pt modelId="{C0D11DEB-4CA3-4B2A-9B64-47BD19C37CA5}" type="pres">
      <dgm:prSet presAssocID="{C5C96E3A-A934-4E58-8B13-B7CA4573403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311A96B-12CC-40C7-93CA-D960A20A2BD7}" type="pres">
      <dgm:prSet presAssocID="{76CB20C9-0F2D-45A9-89F3-C472D41269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EA62-0890-4470-A4E3-886F4ABEB027}" type="pres">
      <dgm:prSet presAssocID="{270B53DA-72B5-4DBC-9018-38DFD38834AA}" presName="Name9" presStyleLbl="parChTrans1D2" presStyleIdx="3" presStyleCnt="6"/>
      <dgm:spPr/>
      <dgm:t>
        <a:bodyPr/>
        <a:lstStyle/>
        <a:p>
          <a:endParaRPr lang="en-US"/>
        </a:p>
      </dgm:t>
    </dgm:pt>
    <dgm:pt modelId="{9568EA34-FF13-4A2B-8381-61C4468142A3}" type="pres">
      <dgm:prSet presAssocID="{270B53DA-72B5-4DBC-9018-38DFD38834A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F7082EB-6DF4-4974-B985-B1558BABFA42}" type="pres">
      <dgm:prSet presAssocID="{D66C9BD3-AE12-4463-BE8E-20325DBEF03F}" presName="node" presStyleLbl="node1" presStyleIdx="3" presStyleCnt="6" custRadScaleRad="100154" custRadScaleInc="-2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051C1-EFCC-471D-A947-24E4EB7A8288}" type="pres">
      <dgm:prSet presAssocID="{A79D2034-52F3-4B54-8D19-781A2EF5884A}" presName="Name9" presStyleLbl="parChTrans1D2" presStyleIdx="4" presStyleCnt="6"/>
      <dgm:spPr/>
      <dgm:t>
        <a:bodyPr/>
        <a:lstStyle/>
        <a:p>
          <a:endParaRPr lang="en-US"/>
        </a:p>
      </dgm:t>
    </dgm:pt>
    <dgm:pt modelId="{C6C6C0EA-2CA6-4398-A74D-D3067D9B85B7}" type="pres">
      <dgm:prSet presAssocID="{A79D2034-52F3-4B54-8D19-781A2EF5884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FA165C9-2D51-466E-B275-7D97A12BA0C4}" type="pres">
      <dgm:prSet presAssocID="{6D924728-107A-4FA2-80BD-E02A1029A2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70B50-88B2-4581-8EF1-DF5F5B6C4FDC}" type="pres">
      <dgm:prSet presAssocID="{F7F9AC94-F432-4DCE-8D43-3079D211E6D6}" presName="Name9" presStyleLbl="parChTrans1D2" presStyleIdx="5" presStyleCnt="6"/>
      <dgm:spPr/>
      <dgm:t>
        <a:bodyPr/>
        <a:lstStyle/>
        <a:p>
          <a:endParaRPr lang="en-US"/>
        </a:p>
      </dgm:t>
    </dgm:pt>
    <dgm:pt modelId="{15A185B6-A97B-4B42-9855-60A786277823}" type="pres">
      <dgm:prSet presAssocID="{F7F9AC94-F432-4DCE-8D43-3079D211E6D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C199928-8DA2-435F-862B-4FE3974D9E5E}" type="pres">
      <dgm:prSet presAssocID="{A2F5F321-7A85-4707-9875-AF77D94EA57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0D376-C3EC-4BF4-AE89-9D3096720931}" type="presOf" srcId="{F7F9AC94-F432-4DCE-8D43-3079D211E6D6}" destId="{15A185B6-A97B-4B42-9855-60A786277823}" srcOrd="1" destOrd="0" presId="urn:microsoft.com/office/officeart/2005/8/layout/radial1"/>
    <dgm:cxn modelId="{BC9300CF-78EA-44C9-A611-8D4B59726921}" type="presOf" srcId="{A79D2034-52F3-4B54-8D19-781A2EF5884A}" destId="{C6C6C0EA-2CA6-4398-A74D-D3067D9B85B7}" srcOrd="1" destOrd="0" presId="urn:microsoft.com/office/officeart/2005/8/layout/radial1"/>
    <dgm:cxn modelId="{4CCDEC9D-8B92-4656-B1A0-A48A4ED19D63}" srcId="{23D87428-323D-40D1-9707-42D5ECBF91CA}" destId="{AC79419B-E500-4E58-A77D-B35A6F74ED5F}" srcOrd="1" destOrd="0" parTransId="{F9A55DFC-69E6-4551-B972-FE00DE5295FC}" sibTransId="{9008C3B4-52A0-4158-A87D-DD0FED21DA80}"/>
    <dgm:cxn modelId="{508FB3D7-FF4F-4BA4-9BAC-D2309A100041}" srcId="{23D87428-323D-40D1-9707-42D5ECBF91CA}" destId="{6D924728-107A-4FA2-80BD-E02A1029A282}" srcOrd="4" destOrd="0" parTransId="{A79D2034-52F3-4B54-8D19-781A2EF5884A}" sibTransId="{699E8B5E-9044-4F3B-9B28-BC2473303E48}"/>
    <dgm:cxn modelId="{9787D047-8D11-4DB6-BECD-87AAE535FE0F}" type="presOf" srcId="{270B53DA-72B5-4DBC-9018-38DFD38834AA}" destId="{9568EA34-FF13-4A2B-8381-61C4468142A3}" srcOrd="1" destOrd="0" presId="urn:microsoft.com/office/officeart/2005/8/layout/radial1"/>
    <dgm:cxn modelId="{7461203A-5B3F-4C43-9B9C-8E664F502A0B}" type="presOf" srcId="{6D924728-107A-4FA2-80BD-E02A1029A282}" destId="{EFA165C9-2D51-466E-B275-7D97A12BA0C4}" srcOrd="0" destOrd="0" presId="urn:microsoft.com/office/officeart/2005/8/layout/radial1"/>
    <dgm:cxn modelId="{8BC9B13E-4754-4347-BA87-EE787612434C}" type="presOf" srcId="{76CB20C9-0F2D-45A9-89F3-C472D41269FA}" destId="{5311A96B-12CC-40C7-93CA-D960A20A2BD7}" srcOrd="0" destOrd="0" presId="urn:microsoft.com/office/officeart/2005/8/layout/radial1"/>
    <dgm:cxn modelId="{9779F46D-46A4-4335-91D2-61E9DFA7F447}" type="presOf" srcId="{F3C0AF03-574A-4DE2-A9FD-B1D21B5A46DB}" destId="{B311F2A3-ADFD-4CA3-B8AB-FA96C5E933E7}" srcOrd="0" destOrd="0" presId="urn:microsoft.com/office/officeart/2005/8/layout/radial1"/>
    <dgm:cxn modelId="{779D9153-9995-4D7A-ADD5-D8F5673BD261}" srcId="{23D87428-323D-40D1-9707-42D5ECBF91CA}" destId="{D66C9BD3-AE12-4463-BE8E-20325DBEF03F}" srcOrd="3" destOrd="0" parTransId="{270B53DA-72B5-4DBC-9018-38DFD38834AA}" sibTransId="{E7D14284-90FB-4566-9AA0-6BA7C5D62B08}"/>
    <dgm:cxn modelId="{795D59BE-C277-40B1-9506-A932A2C8D2E7}" srcId="{23D87428-323D-40D1-9707-42D5ECBF91CA}" destId="{F3C0AF03-574A-4DE2-A9FD-B1D21B5A46DB}" srcOrd="0" destOrd="0" parTransId="{F4348305-8E68-414A-BCB1-FE93328064F1}" sibTransId="{F7C7433F-5561-48D8-A5F1-EA94B10B64FA}"/>
    <dgm:cxn modelId="{33AD5574-5BC3-4916-9F00-47EE575C91F9}" type="presOf" srcId="{F9A55DFC-69E6-4551-B972-FE00DE5295FC}" destId="{47C79604-295D-4B92-9000-F188606FF5F2}" srcOrd="0" destOrd="0" presId="urn:microsoft.com/office/officeart/2005/8/layout/radial1"/>
    <dgm:cxn modelId="{B51F6930-87F0-4E69-B483-CBDC46583623}" type="presOf" srcId="{C5C96E3A-A934-4E58-8B13-B7CA45734038}" destId="{C0D11DEB-4CA3-4B2A-9B64-47BD19C37CA5}" srcOrd="1" destOrd="0" presId="urn:microsoft.com/office/officeart/2005/8/layout/radial1"/>
    <dgm:cxn modelId="{5880CC57-C130-4D2A-B25C-664044854DCF}" type="presOf" srcId="{F9A55DFC-69E6-4551-B972-FE00DE5295FC}" destId="{3292F553-581A-42FE-ABF9-0E668746C8D8}" srcOrd="1" destOrd="0" presId="urn:microsoft.com/office/officeart/2005/8/layout/radial1"/>
    <dgm:cxn modelId="{4DA7194E-7F28-4883-B8FE-EEA051D1341C}" type="presOf" srcId="{270B53DA-72B5-4DBC-9018-38DFD38834AA}" destId="{A73BEA62-0890-4470-A4E3-886F4ABEB027}" srcOrd="0" destOrd="0" presId="urn:microsoft.com/office/officeart/2005/8/layout/radial1"/>
    <dgm:cxn modelId="{04A5ACE7-CB19-4D83-8414-BCE3983FCF12}" type="presOf" srcId="{C5C96E3A-A934-4E58-8B13-B7CA45734038}" destId="{5BECFF0F-374D-439B-BD62-52EAA68FD9BD}" srcOrd="0" destOrd="0" presId="urn:microsoft.com/office/officeart/2005/8/layout/radial1"/>
    <dgm:cxn modelId="{79B3C1D0-18FC-45F5-A6FF-1C55D64B3449}" type="presOf" srcId="{F7F9AC94-F432-4DCE-8D43-3079D211E6D6}" destId="{BD270B50-88B2-4581-8EF1-DF5F5B6C4FDC}" srcOrd="0" destOrd="0" presId="urn:microsoft.com/office/officeart/2005/8/layout/radial1"/>
    <dgm:cxn modelId="{589813A2-9944-42F4-AD59-4DB6337E828D}" type="presOf" srcId="{AC79419B-E500-4E58-A77D-B35A6F74ED5F}" destId="{9E9E907D-8C53-4E7C-AB50-B3FC7535AA55}" srcOrd="0" destOrd="0" presId="urn:microsoft.com/office/officeart/2005/8/layout/radial1"/>
    <dgm:cxn modelId="{E8A09803-4D34-43C0-ABE5-7716F97A80C1}" srcId="{23D87428-323D-40D1-9707-42D5ECBF91CA}" destId="{A2F5F321-7A85-4707-9875-AF77D94EA57B}" srcOrd="5" destOrd="0" parTransId="{F7F9AC94-F432-4DCE-8D43-3079D211E6D6}" sibTransId="{15A59EFD-7614-46A1-8C40-0E631FA3AC39}"/>
    <dgm:cxn modelId="{D944D824-FF5C-4E5B-BBF9-B22BAC10E8CF}" srcId="{B93C4224-9529-4528-80EA-FF7C15A77C75}" destId="{23D87428-323D-40D1-9707-42D5ECBF91CA}" srcOrd="0" destOrd="0" parTransId="{C8B30202-41C2-45D6-A89C-34245F60B78B}" sibTransId="{CB5551E2-788F-4F74-BC2B-12AAC6D0226E}"/>
    <dgm:cxn modelId="{6B6C2A03-D132-47E7-8E1A-B602458798EA}" type="presOf" srcId="{F4348305-8E68-414A-BCB1-FE93328064F1}" destId="{957A3F66-FF45-496F-B2E7-7631717646CA}" srcOrd="1" destOrd="0" presId="urn:microsoft.com/office/officeart/2005/8/layout/radial1"/>
    <dgm:cxn modelId="{EC710ADA-B8D3-487F-8CF5-63081D82BB16}" type="presOf" srcId="{F4348305-8E68-414A-BCB1-FE93328064F1}" destId="{F1C717C2-11B2-4FEF-A25F-0DC21467EABF}" srcOrd="0" destOrd="0" presId="urn:microsoft.com/office/officeart/2005/8/layout/radial1"/>
    <dgm:cxn modelId="{1AF2892C-459A-4579-B471-AE2AE6B80B2B}" srcId="{23D87428-323D-40D1-9707-42D5ECBF91CA}" destId="{76CB20C9-0F2D-45A9-89F3-C472D41269FA}" srcOrd="2" destOrd="0" parTransId="{C5C96E3A-A934-4E58-8B13-B7CA45734038}" sibTransId="{55E462C5-681D-44CA-A314-21CE190041AD}"/>
    <dgm:cxn modelId="{F7C2FC22-E896-4BDD-93C0-63EF437F8ACD}" type="presOf" srcId="{B93C4224-9529-4528-80EA-FF7C15A77C75}" destId="{84AFF5F5-F6ED-42C1-A422-07650D464A5C}" srcOrd="0" destOrd="0" presId="urn:microsoft.com/office/officeart/2005/8/layout/radial1"/>
    <dgm:cxn modelId="{C59EAC6D-0193-431E-9E22-E27FE6042B92}" type="presOf" srcId="{A79D2034-52F3-4B54-8D19-781A2EF5884A}" destId="{9EB051C1-EFCC-471D-A947-24E4EB7A8288}" srcOrd="0" destOrd="0" presId="urn:microsoft.com/office/officeart/2005/8/layout/radial1"/>
    <dgm:cxn modelId="{CAECAB57-E515-40C9-A7C8-339FACF2B257}" type="presOf" srcId="{D66C9BD3-AE12-4463-BE8E-20325DBEF03F}" destId="{AF7082EB-6DF4-4974-B985-B1558BABFA42}" srcOrd="0" destOrd="0" presId="urn:microsoft.com/office/officeart/2005/8/layout/radial1"/>
    <dgm:cxn modelId="{55ADC86D-C490-4EB0-B69E-D215CE0F8A79}" type="presOf" srcId="{23D87428-323D-40D1-9707-42D5ECBF91CA}" destId="{770CB99E-7BD2-47A0-A9A5-8CF700199052}" srcOrd="0" destOrd="0" presId="urn:microsoft.com/office/officeart/2005/8/layout/radial1"/>
    <dgm:cxn modelId="{A10DEB7D-798B-4265-85D8-905B5407E836}" type="presOf" srcId="{A2F5F321-7A85-4707-9875-AF77D94EA57B}" destId="{DC199928-8DA2-435F-862B-4FE3974D9E5E}" srcOrd="0" destOrd="0" presId="urn:microsoft.com/office/officeart/2005/8/layout/radial1"/>
    <dgm:cxn modelId="{1ED24E6B-1A1B-4273-B1E1-4CC8E1E21459}" type="presParOf" srcId="{84AFF5F5-F6ED-42C1-A422-07650D464A5C}" destId="{770CB99E-7BD2-47A0-A9A5-8CF700199052}" srcOrd="0" destOrd="0" presId="urn:microsoft.com/office/officeart/2005/8/layout/radial1"/>
    <dgm:cxn modelId="{059111D6-097D-408A-B034-B9D44182192E}" type="presParOf" srcId="{84AFF5F5-F6ED-42C1-A422-07650D464A5C}" destId="{F1C717C2-11B2-4FEF-A25F-0DC21467EABF}" srcOrd="1" destOrd="0" presId="urn:microsoft.com/office/officeart/2005/8/layout/radial1"/>
    <dgm:cxn modelId="{95409369-363D-42D7-A1B4-B5CEEDCE1F92}" type="presParOf" srcId="{F1C717C2-11B2-4FEF-A25F-0DC21467EABF}" destId="{957A3F66-FF45-496F-B2E7-7631717646CA}" srcOrd="0" destOrd="0" presId="urn:microsoft.com/office/officeart/2005/8/layout/radial1"/>
    <dgm:cxn modelId="{3F563B25-95A4-4F67-94B1-4DBD11774434}" type="presParOf" srcId="{84AFF5F5-F6ED-42C1-A422-07650D464A5C}" destId="{B311F2A3-ADFD-4CA3-B8AB-FA96C5E933E7}" srcOrd="2" destOrd="0" presId="urn:microsoft.com/office/officeart/2005/8/layout/radial1"/>
    <dgm:cxn modelId="{4D7CEAA9-EEF0-4582-B00E-092B24814D2D}" type="presParOf" srcId="{84AFF5F5-F6ED-42C1-A422-07650D464A5C}" destId="{47C79604-295D-4B92-9000-F188606FF5F2}" srcOrd="3" destOrd="0" presId="urn:microsoft.com/office/officeart/2005/8/layout/radial1"/>
    <dgm:cxn modelId="{E0E09C9A-AF01-4488-98D5-4AC4DCF228E1}" type="presParOf" srcId="{47C79604-295D-4B92-9000-F188606FF5F2}" destId="{3292F553-581A-42FE-ABF9-0E668746C8D8}" srcOrd="0" destOrd="0" presId="urn:microsoft.com/office/officeart/2005/8/layout/radial1"/>
    <dgm:cxn modelId="{DD691391-B69A-4F17-B42F-634EBE84CDD9}" type="presParOf" srcId="{84AFF5F5-F6ED-42C1-A422-07650D464A5C}" destId="{9E9E907D-8C53-4E7C-AB50-B3FC7535AA55}" srcOrd="4" destOrd="0" presId="urn:microsoft.com/office/officeart/2005/8/layout/radial1"/>
    <dgm:cxn modelId="{43F4F881-79E2-468A-8766-DBF6B7EB7F81}" type="presParOf" srcId="{84AFF5F5-F6ED-42C1-A422-07650D464A5C}" destId="{5BECFF0F-374D-439B-BD62-52EAA68FD9BD}" srcOrd="5" destOrd="0" presId="urn:microsoft.com/office/officeart/2005/8/layout/radial1"/>
    <dgm:cxn modelId="{1199F9DE-E6A6-416B-BA4A-5CFCFA12CC0C}" type="presParOf" srcId="{5BECFF0F-374D-439B-BD62-52EAA68FD9BD}" destId="{C0D11DEB-4CA3-4B2A-9B64-47BD19C37CA5}" srcOrd="0" destOrd="0" presId="urn:microsoft.com/office/officeart/2005/8/layout/radial1"/>
    <dgm:cxn modelId="{9CEFB4F4-7A7C-49AB-9C45-F27E5507A3B7}" type="presParOf" srcId="{84AFF5F5-F6ED-42C1-A422-07650D464A5C}" destId="{5311A96B-12CC-40C7-93CA-D960A20A2BD7}" srcOrd="6" destOrd="0" presId="urn:microsoft.com/office/officeart/2005/8/layout/radial1"/>
    <dgm:cxn modelId="{472495FB-006F-4C5F-9049-B9A944DCC6A1}" type="presParOf" srcId="{84AFF5F5-F6ED-42C1-A422-07650D464A5C}" destId="{A73BEA62-0890-4470-A4E3-886F4ABEB027}" srcOrd="7" destOrd="0" presId="urn:microsoft.com/office/officeart/2005/8/layout/radial1"/>
    <dgm:cxn modelId="{5F476F73-D886-418D-A4EC-9016B06F8C90}" type="presParOf" srcId="{A73BEA62-0890-4470-A4E3-886F4ABEB027}" destId="{9568EA34-FF13-4A2B-8381-61C4468142A3}" srcOrd="0" destOrd="0" presId="urn:microsoft.com/office/officeart/2005/8/layout/radial1"/>
    <dgm:cxn modelId="{77BE06AF-BA86-43AD-96AE-69A18ED67CD2}" type="presParOf" srcId="{84AFF5F5-F6ED-42C1-A422-07650D464A5C}" destId="{AF7082EB-6DF4-4974-B985-B1558BABFA42}" srcOrd="8" destOrd="0" presId="urn:microsoft.com/office/officeart/2005/8/layout/radial1"/>
    <dgm:cxn modelId="{204A7993-EAA2-4A22-94D2-AA2C90239508}" type="presParOf" srcId="{84AFF5F5-F6ED-42C1-A422-07650D464A5C}" destId="{9EB051C1-EFCC-471D-A947-24E4EB7A8288}" srcOrd="9" destOrd="0" presId="urn:microsoft.com/office/officeart/2005/8/layout/radial1"/>
    <dgm:cxn modelId="{92775FC2-227A-4D27-B369-BC714ECC92C6}" type="presParOf" srcId="{9EB051C1-EFCC-471D-A947-24E4EB7A8288}" destId="{C6C6C0EA-2CA6-4398-A74D-D3067D9B85B7}" srcOrd="0" destOrd="0" presId="urn:microsoft.com/office/officeart/2005/8/layout/radial1"/>
    <dgm:cxn modelId="{4BB2F7A5-6DF6-45E9-AF8B-8D1B3CA3A29E}" type="presParOf" srcId="{84AFF5F5-F6ED-42C1-A422-07650D464A5C}" destId="{EFA165C9-2D51-466E-B275-7D97A12BA0C4}" srcOrd="10" destOrd="0" presId="urn:microsoft.com/office/officeart/2005/8/layout/radial1"/>
    <dgm:cxn modelId="{6EF1CF84-6CEC-41FF-ACB7-D68F9E4A0734}" type="presParOf" srcId="{84AFF5F5-F6ED-42C1-A422-07650D464A5C}" destId="{BD270B50-88B2-4581-8EF1-DF5F5B6C4FDC}" srcOrd="11" destOrd="0" presId="urn:microsoft.com/office/officeart/2005/8/layout/radial1"/>
    <dgm:cxn modelId="{D92F660F-D072-4114-B08A-8F2BB96400F9}" type="presParOf" srcId="{BD270B50-88B2-4581-8EF1-DF5F5B6C4FDC}" destId="{15A185B6-A97B-4B42-9855-60A786277823}" srcOrd="0" destOrd="0" presId="urn:microsoft.com/office/officeart/2005/8/layout/radial1"/>
    <dgm:cxn modelId="{4BE1A92F-D254-4BD0-B7DF-8CE8B83BFD5A}" type="presParOf" srcId="{84AFF5F5-F6ED-42C1-A422-07650D464A5C}" destId="{DC199928-8DA2-435F-862B-4FE3974D9E5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FB4A5DC-DC29-4F58-B91D-58E69F24F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564B99-9C04-44EE-9C01-AA80643343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5D06B6-3D40-4278-899F-820BFC1676EB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3C90AE4-C1CE-4794-8B3B-34C3900CEE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0DEC639-C3A8-4F21-A02D-D0679618E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457151-E85D-406B-B41E-4A1321966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B0AD48-9FA7-489C-B565-B2766FE56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208389-28B3-4046-BEA5-6C401D9A7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F37447FC-6857-496B-9964-96646B1E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9589-656C-422F-9AFC-0CC5AE2F49A9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B685A327-1422-41CD-B5C4-CE846366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E17C4753-36F2-4605-B816-0BC64227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23DB3-261A-43C0-8EA9-4B6CCCB94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05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933E759A-778D-43EE-8FCF-9B966843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9E8A-E566-4090-A3DD-D4021C36D467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94F21473-29AB-4573-B817-9A2A9784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27ADCE6F-5200-4C2E-9EBE-31CAF5D2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10476-D573-46AF-9DD5-E474FA062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8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30C04AD8-3ACD-49D8-9876-6A74A7F0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ED7A-4DC6-4BCA-A4BA-EFA179CCAE2F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1111D3C1-AE83-4F21-B2AF-8B4B4F45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34F45294-130F-421A-A9A2-C417F60B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6DB7-6F83-4D62-818A-FD8A979B2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0E13C629-0567-43B4-AC30-FB6DF1B3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6765-C9A5-4654-9877-A3B3BAFD188F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7C76F28B-FCB7-4858-86EA-66E348D0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2F4D7FEB-E46D-4DE2-B823-A714328A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1CEED-0FBC-40F1-8C1B-F8392901A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73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A6C9830D-08A1-4529-981E-991C67E7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3B56-66A3-4C07-AFE5-7DE543DFB4A2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2390D893-912E-4877-840E-79EE3747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18B050D4-4A30-4528-931E-C2AC50B8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FABEE-572E-4B90-88E2-ED19B0589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C11CF0E3-5F85-4EA0-8487-C16ECACA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486B-626B-495C-B046-C64C454DE36B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AD8576A5-6C33-49B0-BC9F-FC845668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904AD671-EBFD-48E7-8697-C1E7AFCE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136F-AC95-4EEC-BCAA-EB72BCC44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xmlns="" id="{92748EA9-94A1-4E98-8559-95B5127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D681-1EF8-4548-B3C6-8B827879DF96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xmlns="" id="{8E4919F0-210B-4EE0-B736-9379773E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xmlns="" id="{67D6DC7E-505C-48DD-88B9-6D968D00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588B5-F47D-4A1A-BF17-9EBD6C561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71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xmlns="" id="{C148FBE5-6230-4FEA-B884-01C9BC73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EFB7-B10A-48C4-8C94-4EDB689BFE53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xmlns="" id="{3592061E-C20D-47DE-92F7-01B1E527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xmlns="" id="{BF30951D-D43B-4C2B-9719-6E8E7B05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E5CD9-A9BE-4424-B927-63C80C147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7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xmlns="" id="{36CD1718-1A69-4C03-981B-7BC40A12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6B17-C6CE-45F4-AB13-735B0C6BD963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xmlns="" id="{A7FF1ED0-51D8-46C3-A25E-DFA6AC9E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xmlns="" id="{608038DA-54C1-47A6-972F-B3484D74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91077-E9E0-4573-A902-5518B4623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79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F5D2D64-9F48-4CA5-9DE6-BBDE4168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D910-928D-40DD-BD07-AD86DCA7B50A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2A7BE96B-D71F-4CD7-B3C7-AC2E89FA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21D346B1-BB1E-446C-BB26-DA98EBC1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BDFF6-4A0F-4E1D-ACB1-A503EB535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20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3154179E-D6E1-4314-A64B-ECA9E7BB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A61F-EECB-4E05-AFB8-76AF143ADCAD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450309DD-6ADC-429F-9F2A-DD9D911C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3C247A12-BFA4-4AE5-9AD5-8CD61753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0CF64-8B92-4D80-BD53-B9E04CA4B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64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xmlns="" id="{14DBF94F-DF21-4BAD-A900-A679815677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xmlns="" id="{A691CC15-9F67-4CD0-A7EB-9534839310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83A33E8B-0BE2-4C7D-89D3-EFF4082CD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676E6-7078-4345-B286-97B581F4584E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B6935D13-9EA6-4A75-8F1A-F209DBB41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EFA46C57-37B9-41CB-87A9-8A33EA926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5926234-C458-4CD2-8C8B-7B2FFFA045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Top 65+ về hình nền powerpoint về môi trường - cdgdbentre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2"/>
          <p:cNvSpPr>
            <a:spLocks noChangeArrowheads="1" noChangeShapeType="1" noTextEdit="1"/>
          </p:cNvSpPr>
          <p:nvPr/>
        </p:nvSpPr>
        <p:spPr bwMode="auto">
          <a:xfrm>
            <a:off x="1600201" y="127002"/>
            <a:ext cx="6407150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51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519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THCS ĐẠI CHÁNH</a:t>
            </a:r>
            <a:endParaRPr lang="en-US" sz="1519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7" name="Hộp Văn bản 5"/>
          <p:cNvSpPr txBox="1">
            <a:spLocks noChangeArrowheads="1"/>
          </p:cNvSpPr>
          <p:nvPr/>
        </p:nvSpPr>
        <p:spPr bwMode="auto">
          <a:xfrm>
            <a:off x="3230564" y="5867400"/>
            <a:ext cx="469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92088" eaLnBrk="1" hangingPunct="1"/>
            <a:r>
              <a:rPr lang="en-US" alt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endParaRPr lang="vi-VN" alt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 Văn bản 12">
            <a:extLst>
              <a:ext uri="{FF2B5EF4-FFF2-40B4-BE49-F238E27FC236}">
                <a16:creationId xmlns="" xmlns:a16="http://schemas.microsoft.com/office/drawing/2014/main" id="{B0F2E15C-6DD7-6A88-B14B-69A264F026E3}"/>
              </a:ext>
            </a:extLst>
          </p:cNvPr>
          <p:cNvSpPr txBox="1"/>
          <p:nvPr/>
        </p:nvSpPr>
        <p:spPr>
          <a:xfrm>
            <a:off x="2704012" y="1304989"/>
            <a:ext cx="360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62000" y="2667000"/>
            <a:ext cx="7772400" cy="19543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: PHÒNG BỆNH SỐT RÉT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F9486-B9C6-4E38-B053-B0987150B803}"/>
              </a:ext>
            </a:extLst>
          </p:cNvPr>
          <p:cNvSpPr txBox="1"/>
          <p:nvPr/>
        </p:nvSpPr>
        <p:spPr>
          <a:xfrm>
            <a:off x="466311" y="177178"/>
            <a:ext cx="746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PHÒNG BỆNH SỐT RÉT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1C5DB1-D4C7-415D-9CD7-A5AE8D72E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74" y="761953"/>
            <a:ext cx="4572000" cy="3336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612623-9EEF-4E67-BA20-4C4BE527B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4114801"/>
            <a:ext cx="4323522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6775C5-4557-4C87-BF92-1097490EF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4572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1"/>
    </mc:Choice>
    <mc:Fallback xmlns="">
      <p:transition spd="slow" advTm="505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21217C-C374-48EB-AABE-E2BF96D76A4A}"/>
              </a:ext>
            </a:extLst>
          </p:cNvPr>
          <p:cNvSpPr txBox="1"/>
          <p:nvPr/>
        </p:nvSpPr>
        <p:spPr>
          <a:xfrm>
            <a:off x="466311" y="177178"/>
            <a:ext cx="746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PHÒNG BỆNH SỐT RÉT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EB893983-B865-44FD-9BA3-CCDE9A7E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1953"/>
            <a:ext cx="3993767" cy="579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2FC061-0D0A-471B-BEE8-459F38D4F428}"/>
              </a:ext>
            </a:extLst>
          </p:cNvPr>
          <p:cNvSpPr txBox="1"/>
          <p:nvPr/>
        </p:nvSpPr>
        <p:spPr>
          <a:xfrm>
            <a:off x="314739" y="6091535"/>
            <a:ext cx="3048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329E6602-51AD-4DD2-A582-93E02961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67" y="838176"/>
            <a:ext cx="4540633" cy="58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5214F5-7A6C-4A49-9D72-8DBFBA2D2A5C}"/>
              </a:ext>
            </a:extLst>
          </p:cNvPr>
          <p:cNvSpPr txBox="1"/>
          <p:nvPr/>
        </p:nvSpPr>
        <p:spPr>
          <a:xfrm>
            <a:off x="4359083" y="6039919"/>
            <a:ext cx="2209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0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6"/>
    </mc:Choice>
    <mc:Fallback xmlns="">
      <p:transition spd="slow" advTm="2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0AEF5E-A534-456B-975D-601BD462E25D}"/>
              </a:ext>
            </a:extLst>
          </p:cNvPr>
          <p:cNvSpPr txBox="1"/>
          <p:nvPr/>
        </p:nvSpPr>
        <p:spPr>
          <a:xfrm>
            <a:off x="466311" y="177178"/>
            <a:ext cx="746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PHÒNG BỆNH SỐT RÉT</a:t>
            </a:r>
          </a:p>
        </p:txBody>
      </p:sp>
      <p:pic>
        <p:nvPicPr>
          <p:cNvPr id="53250" name="Picture 2" descr="Nan giải xử lý rác thải y tế ở tuyến huyện, tỉnh - Tạp chí điện tử Môi  trường và Cuộc sống">
            <a:extLst>
              <a:ext uri="{FF2B5EF4-FFF2-40B4-BE49-F238E27FC236}">
                <a16:creationId xmlns:a16="http://schemas.microsoft.com/office/drawing/2014/main" xmlns="" id="{10EC4EC6-0ED4-4BED-B2FF-9B9DDB4D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199"/>
            <a:ext cx="3810000" cy="27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EEECE6-FBF2-473F-B4DE-ADD4EC09D81A}"/>
              </a:ext>
            </a:extLst>
          </p:cNvPr>
          <p:cNvSpPr txBox="1"/>
          <p:nvPr/>
        </p:nvSpPr>
        <p:spPr>
          <a:xfrm>
            <a:off x="96078" y="3106263"/>
            <a:ext cx="3048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2" name="Picture 4" descr="Đặc điểm và cách nuôi thả các loài cá diệt bọ gậy muỗi">
            <a:extLst>
              <a:ext uri="{FF2B5EF4-FFF2-40B4-BE49-F238E27FC236}">
                <a16:creationId xmlns:a16="http://schemas.microsoft.com/office/drawing/2014/main" xmlns="" id="{E3999BB5-2348-4BDB-99FE-1FA9BF8A7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457200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Dịch sốt xuất huyết gia tăng: Hà Nội lập đội xung kích diệt bọ gậy">
            <a:extLst>
              <a:ext uri="{FF2B5EF4-FFF2-40B4-BE49-F238E27FC236}">
                <a16:creationId xmlns:a16="http://schemas.microsoft.com/office/drawing/2014/main" xmlns="" id="{ED59238D-3B01-40DE-956A-16394D3C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enh sot ret 7">
            <a:extLst>
              <a:ext uri="{FF2B5EF4-FFF2-40B4-BE49-F238E27FC236}">
                <a16:creationId xmlns:a16="http://schemas.microsoft.com/office/drawing/2014/main" xmlns="" id="{6C466920-F24D-4D15-9A48-7D3DF992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599"/>
            <a:ext cx="4572004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2473D2-99CD-43EF-AD38-CA3C2566D0F3}"/>
              </a:ext>
            </a:extLst>
          </p:cNvPr>
          <p:cNvSpPr txBox="1"/>
          <p:nvPr/>
        </p:nvSpPr>
        <p:spPr>
          <a:xfrm>
            <a:off x="4343400" y="2967335"/>
            <a:ext cx="3048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875DAF-997E-404B-ADA3-3E142401BFDC}"/>
              </a:ext>
            </a:extLst>
          </p:cNvPr>
          <p:cNvSpPr txBox="1"/>
          <p:nvPr/>
        </p:nvSpPr>
        <p:spPr>
          <a:xfrm>
            <a:off x="4343400" y="6303278"/>
            <a:ext cx="121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FF9CDB-2AE2-4D4D-8AE0-058748DC5593}"/>
              </a:ext>
            </a:extLst>
          </p:cNvPr>
          <p:cNvSpPr txBox="1"/>
          <p:nvPr/>
        </p:nvSpPr>
        <p:spPr>
          <a:xfrm>
            <a:off x="26504" y="6396335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89"/>
    </mc:Choice>
    <mc:Fallback xmlns="">
      <p:transition spd="slow" advTm="31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A62C1D62-3F77-4EF1-ABBC-B00F16E1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22427" r="19675"/>
          <a:stretch>
            <a:fillRect/>
          </a:stretch>
        </p:blipFill>
        <p:spPr bwMode="auto">
          <a:xfrm>
            <a:off x="16565" y="824728"/>
            <a:ext cx="37415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Bộ quần áo ngủ cotton dài tay cho bé, đồ mặc ở nhà cho bé trai/bé gái thu  đông tại Hà Nội">
            <a:extLst>
              <a:ext uri="{FF2B5EF4-FFF2-40B4-BE49-F238E27FC236}">
                <a16:creationId xmlns:a16="http://schemas.microsoft.com/office/drawing/2014/main" xmlns="" id="{89AA7450-4A07-4A27-951E-0064B007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42" y="969538"/>
            <a:ext cx="4306958" cy="26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D6761E-1183-4EAB-BC0C-F441ECF8013E}"/>
              </a:ext>
            </a:extLst>
          </p:cNvPr>
          <p:cNvSpPr txBox="1"/>
          <p:nvPr/>
        </p:nvSpPr>
        <p:spPr>
          <a:xfrm>
            <a:off x="304800" y="165687"/>
            <a:ext cx="746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PHÒNG BỆNH SỐT RÉT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FA8F95-F876-4671-87B9-18325712F345}"/>
              </a:ext>
            </a:extLst>
          </p:cNvPr>
          <p:cNvSpPr txBox="1"/>
          <p:nvPr/>
        </p:nvSpPr>
        <p:spPr>
          <a:xfrm>
            <a:off x="96078" y="3106263"/>
            <a:ext cx="150412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F4FAAA-0A43-4B7C-B0A4-5AC3A814ADED}"/>
              </a:ext>
            </a:extLst>
          </p:cNvPr>
          <p:cNvSpPr txBox="1"/>
          <p:nvPr/>
        </p:nvSpPr>
        <p:spPr>
          <a:xfrm>
            <a:off x="4996068" y="3171827"/>
            <a:ext cx="18619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benh sot ret 2">
            <a:extLst>
              <a:ext uri="{FF2B5EF4-FFF2-40B4-BE49-F238E27FC236}">
                <a16:creationId xmlns:a16="http://schemas.microsoft.com/office/drawing/2014/main" xmlns="" id="{CC40DAEE-1A3C-4562-8A4A-0F52AC0C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3579301"/>
            <a:ext cx="3741528" cy="24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4E1F5CE6-5264-4CC2-8CCD-3AB935D2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20" y="3905354"/>
            <a:ext cx="4477579" cy="29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602C4F-A80D-47E0-AABF-18ADD26656A8}"/>
              </a:ext>
            </a:extLst>
          </p:cNvPr>
          <p:cNvSpPr txBox="1"/>
          <p:nvPr/>
        </p:nvSpPr>
        <p:spPr>
          <a:xfrm>
            <a:off x="0" y="6031174"/>
            <a:ext cx="375809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9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83"/>
    </mc:Choice>
    <mc:Fallback xmlns="">
      <p:transition spd="slow" advTm="52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007071209011540417117">
            <a:extLst>
              <a:ext uri="{FF2B5EF4-FFF2-40B4-BE49-F238E27FC236}">
                <a16:creationId xmlns:a16="http://schemas.microsoft.com/office/drawing/2014/main" xmlns="" id="{6412556B-6466-4C68-983C-5EE661FF2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0CB5BD3-A4DA-40BC-87C0-7FF63982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05" y="6248400"/>
            <a:ext cx="7235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</a:rPr>
              <a:t>Tuyên truyền phòng bệnh sốt rét</a:t>
            </a:r>
          </a:p>
        </p:txBody>
      </p:sp>
    </p:spTree>
    <p:extLst>
      <p:ext uri="{BB962C8B-B14F-4D97-AF65-F5344CB8AC3E}">
        <p14:creationId xmlns:p14="http://schemas.microsoft.com/office/powerpoint/2010/main" val="27566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1"/>
    </mc:Choice>
    <mc:Fallback xmlns="">
      <p:transition spd="slow" advTm="299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42A9D96-868C-4B70-B54A-C25A8CDDA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9226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83" name="Text Box 19">
            <a:extLst>
              <a:ext uri="{FF2B5EF4-FFF2-40B4-BE49-F238E27FC236}">
                <a16:creationId xmlns:a16="http://schemas.microsoft.com/office/drawing/2014/main" xmlns="" id="{119BBCF6-C849-4894-969B-9852916F4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57200"/>
            <a:ext cx="129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xmlns="" id="{B8DC6B1C-2723-495E-9445-8E92A2B8E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753" y="1632054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xmlns="" id="{5B95A97D-3A54-4898-B6FB-1D3DAAD9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054527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xmlns="" id="{9D440AD5-4541-4EA7-B250-523108D2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293" y="5493095"/>
            <a:ext cx="963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xmlns="" id="{B34E64A8-A966-4989-8DA6-43C10A570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223" y="4143980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xmlns="" id="{288D9F97-C0D5-410E-B61F-B28C98EAA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823" y="1782934"/>
            <a:ext cx="114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4F8672E1-0490-4F12-8177-D8342EDE0F2C}"/>
              </a:ext>
            </a:extLst>
          </p:cNvPr>
          <p:cNvSpPr/>
          <p:nvPr/>
        </p:nvSpPr>
        <p:spPr>
          <a:xfrm>
            <a:off x="6400800" y="6477000"/>
            <a:ext cx="2743200" cy="381000"/>
          </a:xfrm>
          <a:prstGeom prst="cloud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5"/>
    </mc:Choice>
    <mc:Fallback xmlns="">
      <p:transition spd="slow" advTm="3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/>
      <p:bldP spid="11284" grpId="0"/>
      <p:bldP spid="11291" grpId="0"/>
      <p:bldP spid="11292" grpId="0"/>
      <p:bldP spid="11293" grpId="0"/>
      <p:bldP spid="112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oo">
            <a:extLst>
              <a:ext uri="{FF2B5EF4-FFF2-40B4-BE49-F238E27FC236}">
                <a16:creationId xmlns:a16="http://schemas.microsoft.com/office/drawing/2014/main" xmlns="" id="{9371BC53-C24F-4DC5-9D00-738A3742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23334" r="30000" b="3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 descr="hinh">
            <a:extLst>
              <a:ext uri="{FF2B5EF4-FFF2-40B4-BE49-F238E27FC236}">
                <a16:creationId xmlns:a16="http://schemas.microsoft.com/office/drawing/2014/main" xmlns="" id="{8E0BD6D4-B1CC-4A99-91EB-1ABB91C9F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677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xmlns="" id="{2A3B59D3-4C42-445A-A4AC-7A95F746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xmlns="" id="{C6D2BC90-ACFD-4F90-BD70-1B31D5EF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16793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HỌC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xmlns="" id="{D5F9E99F-F084-4BF7-99D0-984E5BCC6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9175"/>
            <a:ext cx="48006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Sốt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rét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2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ộ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bệnh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truyền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nhiễm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do kí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trùng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ra.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Bệnh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sốt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rét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̃ có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thuốc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chữa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thuốc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phòng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Cách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phòng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bệnh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sốt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rét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tốt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giư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nha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̀ ở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diệt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muỗi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diệt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bo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gậy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tránh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muỗi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đốt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advTm="39437"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2"/>
            <a:ext cx="20574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032626" y="0"/>
            <a:ext cx="2054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525" y="49911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9270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1 (1820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5540377"/>
            <a:ext cx="2457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27" name="WordArt 7" descr="416eu"/>
          <p:cNvSpPr>
            <a:spLocks noChangeArrowheads="1" noChangeShapeType="1" noTextEdit="1"/>
          </p:cNvSpPr>
          <p:nvPr/>
        </p:nvSpPr>
        <p:spPr bwMode="auto">
          <a:xfrm>
            <a:off x="1771650" y="1881188"/>
            <a:ext cx="5391150" cy="131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</a:sp3d>
          </a:bodyPr>
          <a:lstStyle/>
          <a:p>
            <a:pPr algn="ctr"/>
            <a:r>
              <a:rPr lang="en-US" sz="1300" b="1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stretch>
                    <a:fillRect/>
                  </a:stretch>
                </a:blipFill>
                <a:latin typeface=".VnTime"/>
              </a:rPr>
              <a:t>BÀI HỌC KẾT THÚC</a:t>
            </a:r>
          </a:p>
        </p:txBody>
      </p:sp>
      <p:sp>
        <p:nvSpPr>
          <p:cNvPr id="20488" name="WordArt 36"/>
          <p:cNvSpPr>
            <a:spLocks noChangeArrowheads="1" noChangeShapeType="1" noTextEdit="1"/>
          </p:cNvSpPr>
          <p:nvPr/>
        </p:nvSpPr>
        <p:spPr bwMode="auto">
          <a:xfrm>
            <a:off x="1771650" y="3429002"/>
            <a:ext cx="50863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en-US" sz="2400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36"/>
          <p:cNvSpPr>
            <a:spLocks noChangeArrowheads="1"/>
          </p:cNvSpPr>
          <p:nvPr/>
        </p:nvSpPr>
        <p:spPr bwMode="auto">
          <a:xfrm>
            <a:off x="0" y="0"/>
            <a:ext cx="908685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0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xmlns="" id="{3F5B457A-20FE-4812-A426-808AE275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CCB0AB96-DF73-4038-BC78-436159D71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4598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ý?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xmlns="" id="{833E79DB-4102-4279-95FF-F4E904A0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-24776"/>
            <a:ext cx="502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3E02C18F-E498-4680-88A5-F5ECAFC1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97664"/>
            <a:ext cx="7924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639D93D5-6B77-49A9-AFD5-17C06E2D8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91184"/>
            <a:ext cx="7924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BC7505B1-7D5A-412E-9F29-EFE4820A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7924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4B4AEC05-9C35-462D-9C79-634AF06F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63818"/>
            <a:ext cx="7924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ý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603CDBCC-05A9-470C-8FBA-B4B36F17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85247"/>
            <a:ext cx="7924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ý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240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xmlns="" id="{053F493A-FB26-419C-A209-87D60BB0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9238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70EFA508-8C10-4AD3-B24F-AD5BD3B8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4925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DA1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A639193A-5DB7-4584-A4E1-E0673579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22" y="1981500"/>
            <a:ext cx="792480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F9670C6C-6A1B-4BEF-9F6E-C36601903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22" y="3118766"/>
            <a:ext cx="792480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9772F0D-1FDF-4DA9-9659-F5D502C6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56032"/>
            <a:ext cx="792480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876D3DCB-8293-4C76-BB2F-7E978DD2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22" y="4256032"/>
            <a:ext cx="792480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</a:t>
            </a:r>
          </a:p>
        </p:txBody>
      </p:sp>
    </p:spTree>
    <p:custDataLst>
      <p:tags r:id="rId1"/>
    </p:custDataLst>
  </p:cSld>
  <p:clrMapOvr>
    <a:masterClrMapping/>
  </p:clrMapOvr>
  <p:transition advTm="49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816701227344806">
            <a:extLst>
              <a:ext uri="{FF2B5EF4-FFF2-40B4-BE49-F238E27FC236}">
                <a16:creationId xmlns:a16="http://schemas.microsoft.com/office/drawing/2014/main" xmlns="" id="{B747065E-87DD-4FE2-9D66-696219204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" y="0"/>
            <a:ext cx="10062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>
            <a:extLst>
              <a:ext uri="{FF2B5EF4-FFF2-40B4-BE49-F238E27FC236}">
                <a16:creationId xmlns:a16="http://schemas.microsoft.com/office/drawing/2014/main" xmlns="" id="{E4D60E22-7C9B-4A69-AE40-A1D2EB9ED8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057400"/>
            <a:ext cx="5943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SỐT RÉT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5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6"/>
    </mc:Choice>
    <mc:Fallback xmlns="">
      <p:transition spd="slow" advTm="18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7" descr="01">
            <a:extLst>
              <a:ext uri="{FF2B5EF4-FFF2-40B4-BE49-F238E27FC236}">
                <a16:creationId xmlns:a16="http://schemas.microsoft.com/office/drawing/2014/main" xmlns="" id="{EFE5B8E5-C23F-4C86-8A42-6D21CADFA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7" b="35555"/>
          <a:stretch/>
        </p:blipFill>
        <p:spPr bwMode="auto">
          <a:xfrm>
            <a:off x="-76200" y="762000"/>
            <a:ext cx="9220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96353D-BBC5-48FC-8E66-773DA469CD19}"/>
              </a:ext>
            </a:extLst>
          </p:cNvPr>
          <p:cNvSpPr txBox="1"/>
          <p:nvPr/>
        </p:nvSpPr>
        <p:spPr>
          <a:xfrm>
            <a:off x="-69574" y="4876800"/>
            <a:ext cx="263718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0B64A94-7CEF-4CFD-B08B-52A74358AF2E}"/>
              </a:ext>
            </a:extLst>
          </p:cNvPr>
          <p:cNvCxnSpPr>
            <a:cxnSpLocks/>
          </p:cNvCxnSpPr>
          <p:nvPr/>
        </p:nvCxnSpPr>
        <p:spPr>
          <a:xfrm>
            <a:off x="1107384" y="2743200"/>
            <a:ext cx="1254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6D38E46-EC6C-4E6F-A19B-0DF678A4FCCC}"/>
              </a:ext>
            </a:extLst>
          </p:cNvPr>
          <p:cNvCxnSpPr>
            <a:cxnSpLocks/>
          </p:cNvCxnSpPr>
          <p:nvPr/>
        </p:nvCxnSpPr>
        <p:spPr>
          <a:xfrm>
            <a:off x="2720008" y="1981200"/>
            <a:ext cx="1166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4D5DCB8-8157-4653-8E2B-3A76906F9FCF}"/>
              </a:ext>
            </a:extLst>
          </p:cNvPr>
          <p:cNvCxnSpPr>
            <a:cxnSpLocks/>
          </p:cNvCxnSpPr>
          <p:nvPr/>
        </p:nvCxnSpPr>
        <p:spPr>
          <a:xfrm>
            <a:off x="3124200" y="2362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DBCE260-5797-4674-A59E-EFA94475EA5A}"/>
              </a:ext>
            </a:extLst>
          </p:cNvPr>
          <p:cNvCxnSpPr>
            <a:cxnSpLocks/>
          </p:cNvCxnSpPr>
          <p:nvPr/>
        </p:nvCxnSpPr>
        <p:spPr>
          <a:xfrm>
            <a:off x="1295400" y="1981200"/>
            <a:ext cx="1272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1BA3E4-087C-4746-9CE7-72F5EE6A7C7F}"/>
              </a:ext>
            </a:extLst>
          </p:cNvPr>
          <p:cNvSpPr txBox="1"/>
          <p:nvPr/>
        </p:nvSpPr>
        <p:spPr>
          <a:xfrm>
            <a:off x="5867400" y="4933122"/>
            <a:ext cx="3200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CFF287A-A911-4ADF-B843-28667071F7E8}"/>
              </a:ext>
            </a:extLst>
          </p:cNvPr>
          <p:cNvCxnSpPr>
            <a:cxnSpLocks/>
          </p:cNvCxnSpPr>
          <p:nvPr/>
        </p:nvCxnSpPr>
        <p:spPr>
          <a:xfrm>
            <a:off x="2449167" y="2362200"/>
            <a:ext cx="675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23AB5F9-B2B5-4376-B580-96FF80879D89}"/>
              </a:ext>
            </a:extLst>
          </p:cNvPr>
          <p:cNvCxnSpPr>
            <a:cxnSpLocks/>
          </p:cNvCxnSpPr>
          <p:nvPr/>
        </p:nvCxnSpPr>
        <p:spPr>
          <a:xfrm>
            <a:off x="2459935" y="2733261"/>
            <a:ext cx="142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14C3BD2-A8D3-44D3-9824-DD6FE520B109}"/>
              </a:ext>
            </a:extLst>
          </p:cNvPr>
          <p:cNvCxnSpPr>
            <a:cxnSpLocks/>
          </p:cNvCxnSpPr>
          <p:nvPr/>
        </p:nvCxnSpPr>
        <p:spPr>
          <a:xfrm>
            <a:off x="1654037" y="3124200"/>
            <a:ext cx="1519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204038D-7EE8-41FD-9813-3141FBF418C2}"/>
              </a:ext>
            </a:extLst>
          </p:cNvPr>
          <p:cNvCxnSpPr>
            <a:cxnSpLocks/>
          </p:cNvCxnSpPr>
          <p:nvPr/>
        </p:nvCxnSpPr>
        <p:spPr>
          <a:xfrm>
            <a:off x="7245626" y="29718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3D76FF0-7E60-41CE-9BA1-134BAE39241A}"/>
              </a:ext>
            </a:extLst>
          </p:cNvPr>
          <p:cNvCxnSpPr>
            <a:cxnSpLocks/>
          </p:cNvCxnSpPr>
          <p:nvPr/>
        </p:nvCxnSpPr>
        <p:spPr>
          <a:xfrm>
            <a:off x="5486400" y="330973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D809C0-BFFF-496F-B2FD-1482502BC902}"/>
              </a:ext>
            </a:extLst>
          </p:cNvPr>
          <p:cNvSpPr txBox="1"/>
          <p:nvPr/>
        </p:nvSpPr>
        <p:spPr>
          <a:xfrm>
            <a:off x="466311" y="177178"/>
            <a:ext cx="746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DẤU HIỆU CHÍNH CỦA BỆNH SỐT RÉT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B215219-6E3F-45EE-9384-CE3905DCCFF4}"/>
              </a:ext>
            </a:extLst>
          </p:cNvPr>
          <p:cNvCxnSpPr>
            <a:cxnSpLocks/>
          </p:cNvCxnSpPr>
          <p:nvPr/>
        </p:nvCxnSpPr>
        <p:spPr>
          <a:xfrm>
            <a:off x="1036982" y="2362200"/>
            <a:ext cx="410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81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86351E-1DB4-4385-A7E6-D40509158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66" b="36667"/>
          <a:stretch/>
        </p:blipFill>
        <p:spPr>
          <a:xfrm>
            <a:off x="0" y="9938"/>
            <a:ext cx="9144000" cy="68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7"/>
    </mc:Choice>
    <mc:Fallback xmlns="">
      <p:transition spd="slow" advTm="92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01">
            <a:extLst>
              <a:ext uri="{FF2B5EF4-FFF2-40B4-BE49-F238E27FC236}">
                <a16:creationId xmlns:a16="http://schemas.microsoft.com/office/drawing/2014/main" xmlns="" id="{A7ED1649-9F36-4699-BA64-A43E38A08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2" b="-1"/>
          <a:stretch/>
        </p:blipFill>
        <p:spPr bwMode="auto">
          <a:xfrm>
            <a:off x="-39758" y="838200"/>
            <a:ext cx="925995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D335EF-0153-4861-9B1C-544E5EA4061B}"/>
              </a:ext>
            </a:extLst>
          </p:cNvPr>
          <p:cNvSpPr txBox="1"/>
          <p:nvPr/>
        </p:nvSpPr>
        <p:spPr>
          <a:xfrm>
            <a:off x="466311" y="177178"/>
            <a:ext cx="746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GÂY BỆNH SỐT RÉT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305694-7918-432D-87D6-1B4B10B28886}"/>
              </a:ext>
            </a:extLst>
          </p:cNvPr>
          <p:cNvSpPr txBox="1"/>
          <p:nvPr/>
        </p:nvSpPr>
        <p:spPr>
          <a:xfrm>
            <a:off x="106016" y="5486400"/>
            <a:ext cx="4084984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609DEB-9FF6-444C-8559-0E40EE669BB3}"/>
              </a:ext>
            </a:extLst>
          </p:cNvPr>
          <p:cNvSpPr txBox="1"/>
          <p:nvPr/>
        </p:nvSpPr>
        <p:spPr>
          <a:xfrm>
            <a:off x="4793974" y="5493026"/>
            <a:ext cx="4419599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A1AB670-8064-451C-9BF6-D7207D08B2D9}"/>
              </a:ext>
            </a:extLst>
          </p:cNvPr>
          <p:cNvCxnSpPr>
            <a:cxnSpLocks/>
          </p:cNvCxnSpPr>
          <p:nvPr/>
        </p:nvCxnSpPr>
        <p:spPr>
          <a:xfrm>
            <a:off x="5181600" y="144780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12E74D-E48D-4DCE-A7EF-91A981CC887F}"/>
              </a:ext>
            </a:extLst>
          </p:cNvPr>
          <p:cNvCxnSpPr>
            <a:cxnSpLocks/>
          </p:cNvCxnSpPr>
          <p:nvPr/>
        </p:nvCxnSpPr>
        <p:spPr>
          <a:xfrm>
            <a:off x="5181600" y="17526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A31CB65-8A0B-4F9A-88BC-94C17C7E78CF}"/>
              </a:ext>
            </a:extLst>
          </p:cNvPr>
          <p:cNvCxnSpPr>
            <a:cxnSpLocks/>
          </p:cNvCxnSpPr>
          <p:nvPr/>
        </p:nvCxnSpPr>
        <p:spPr>
          <a:xfrm>
            <a:off x="5181600" y="2286000"/>
            <a:ext cx="2749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154FA73-1DA7-44D9-BA9C-5C1C6B079455}"/>
              </a:ext>
            </a:extLst>
          </p:cNvPr>
          <p:cNvCxnSpPr>
            <a:cxnSpLocks/>
          </p:cNvCxnSpPr>
          <p:nvPr/>
        </p:nvCxnSpPr>
        <p:spPr>
          <a:xfrm>
            <a:off x="5181600" y="25908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F7A648C-7275-4115-ACED-17B14B8923D5}"/>
              </a:ext>
            </a:extLst>
          </p:cNvPr>
          <p:cNvCxnSpPr>
            <a:cxnSpLocks/>
          </p:cNvCxnSpPr>
          <p:nvPr/>
        </p:nvCxnSpPr>
        <p:spPr>
          <a:xfrm>
            <a:off x="5181600" y="2895600"/>
            <a:ext cx="1374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654072-952E-498E-8A45-3CCFAE696A07}"/>
              </a:ext>
            </a:extLst>
          </p:cNvPr>
          <p:cNvCxnSpPr>
            <a:cxnSpLocks/>
          </p:cNvCxnSpPr>
          <p:nvPr/>
        </p:nvCxnSpPr>
        <p:spPr>
          <a:xfrm>
            <a:off x="5181599" y="3200400"/>
            <a:ext cx="1143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8C1104D-9620-49EE-9BAE-7A1972EFC596}"/>
              </a:ext>
            </a:extLst>
          </p:cNvPr>
          <p:cNvCxnSpPr>
            <a:cxnSpLocks/>
          </p:cNvCxnSpPr>
          <p:nvPr/>
        </p:nvCxnSpPr>
        <p:spPr>
          <a:xfrm>
            <a:off x="5181598" y="3505200"/>
            <a:ext cx="9144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43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22"/>
    </mc:Choice>
    <mc:Fallback xmlns="">
      <p:transition spd="slow" advTm="65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890B84-8503-4082-90D8-65F87AC92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78" b="36952"/>
          <a:stretch/>
        </p:blipFill>
        <p:spPr>
          <a:xfrm>
            <a:off x="0" y="16564"/>
            <a:ext cx="9200794" cy="68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5"/>
    </mc:Choice>
    <mc:Fallback xmlns="">
      <p:transition spd="slow" advTm="139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1863AF-324C-4E5D-AD03-70E72F3ED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66" b="36764"/>
          <a:stretch/>
        </p:blipFill>
        <p:spPr>
          <a:xfrm>
            <a:off x="0" y="6626"/>
            <a:ext cx="9144000" cy="68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"/>
    </mc:Choice>
    <mc:Fallback xmlns="">
      <p:transition spd="slow" advTm="537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3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7|18.9|3.7|17.5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5|3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9|3.5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8.1|7.9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2|3.7|4.2|2.4|3.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365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VNI-Times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dientrieu</cp:lastModifiedBy>
  <cp:revision>230</cp:revision>
  <dcterms:created xsi:type="dcterms:W3CDTF">2009-10-12T14:06:33Z</dcterms:created>
  <dcterms:modified xsi:type="dcterms:W3CDTF">2024-01-09T14:21:33Z</dcterms:modified>
</cp:coreProperties>
</file>