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75" r:id="rId4"/>
    <p:sldId id="266" r:id="rId5"/>
    <p:sldId id="276" r:id="rId6"/>
    <p:sldId id="277" r:id="rId7"/>
    <p:sldId id="278" r:id="rId8"/>
    <p:sldId id="267" r:id="rId9"/>
    <p:sldId id="279" r:id="rId10"/>
    <p:sldId id="268" r:id="rId11"/>
    <p:sldId id="280" r:id="rId12"/>
    <p:sldId id="281" r:id="rId13"/>
    <p:sldId id="269" r:id="rId14"/>
    <p:sldId id="282" r:id="rId15"/>
    <p:sldId id="270" r:id="rId16"/>
    <p:sldId id="283" r:id="rId17"/>
    <p:sldId id="271" r:id="rId18"/>
    <p:sldId id="284" r:id="rId19"/>
    <p:sldId id="285" r:id="rId20"/>
    <p:sldId id="272" r:id="rId21"/>
    <p:sldId id="286" r:id="rId22"/>
    <p:sldId id="273" r:id="rId23"/>
    <p:sldId id="287" r:id="rId24"/>
    <p:sldId id="274" r:id="rId25"/>
  </p:sldIdLst>
  <p:sldSz cx="9144000" cy="5143500" type="screen16x9"/>
  <p:notesSz cx="6858000" cy="9144000"/>
  <p:embeddedFontLst>
    <p:embeddedFont>
      <p:font typeface="HL Hoctro" panose="020B0604020202020204" charset="0"/>
      <p:regular r:id="rId27"/>
    </p:embeddedFont>
    <p:embeddedFont>
      <p:font typeface="宋体" panose="02010600030101010101" pitchFamily="2" charset="-122"/>
      <p:regular r:id="rId28"/>
    </p:embeddedFont>
    <p:embeddedFont>
      <p:font typeface="DFPOP1-W9" panose="020B0604020202020204" charset="-128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Arial-Rounded" panose="020B0500000000000000" charset="0"/>
      <p:regular r:id="rId34"/>
    </p:embeddedFont>
  </p:embeddedFontLst>
  <p:custDataLst>
    <p:tags r:id="rId3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>
            <a:fillRect/>
          </a:stretch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7212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44704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>
            <a:fillRect/>
          </a:stretch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>
            <a:fillRect/>
          </a:stretch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/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>
            <a:fillRect/>
          </a:stretch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>
            <a:fillRect/>
          </a:stretch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291</Words>
  <Application>Microsoft Office PowerPoint</Application>
  <PresentationFormat>On-screen Show (16:9)</PresentationFormat>
  <Paragraphs>89</Paragraphs>
  <Slides>24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华康少女文字W5</vt:lpstr>
      <vt:lpstr>HL Hoctro</vt:lpstr>
      <vt:lpstr>Arial</vt:lpstr>
      <vt:lpstr>宋体</vt:lpstr>
      <vt:lpstr>DFPOP1-W9</vt:lpstr>
      <vt:lpstr>Calibri</vt:lpstr>
      <vt:lpstr>Times New Roman</vt:lpstr>
      <vt:lpstr>Arial-Rounded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17</cp:revision>
  <dcterms:created xsi:type="dcterms:W3CDTF">2020-08-13T09:19:00Z</dcterms:created>
  <dcterms:modified xsi:type="dcterms:W3CDTF">2024-01-14T14:36:43Z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