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gif" ContentType="image/gif"/>
  <Default Extension="wdp" ContentType="image/vnd.ms-photo"/>
  <Default Extension="wma" ContentType="audio/x-ms-wma"/>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68" r:id="rId4"/>
    <p:sldMasterId id="2147483680" r:id="rId5"/>
    <p:sldMasterId id="2147483684" r:id="rId6"/>
    <p:sldMasterId id="2147483696" r:id="rId7"/>
    <p:sldMasterId id="2147483703" r:id="rId8"/>
  </p:sldMasterIdLst>
  <p:notesMasterIdLst>
    <p:notesMasterId r:id="rId11"/>
  </p:notesMasterIdLst>
  <p:sldIdLst>
    <p:sldId id="265" r:id="rId9"/>
    <p:sldId id="320" r:id="rId10"/>
    <p:sldId id="321" r:id="rId12"/>
    <p:sldId id="322" r:id="rId13"/>
    <p:sldId id="323" r:id="rId14"/>
    <p:sldId id="324" r:id="rId15"/>
    <p:sldId id="336" r:id="rId16"/>
    <p:sldId id="282" r:id="rId17"/>
    <p:sldId id="284" r:id="rId18"/>
    <p:sldId id="328" r:id="rId19"/>
    <p:sldId id="345" r:id="rId20"/>
    <p:sldId id="332" r:id="rId21"/>
    <p:sldId id="346" r:id="rId22"/>
    <p:sldId id="347" r:id="rId23"/>
    <p:sldId id="339" r:id="rId24"/>
    <p:sldId id="348" r:id="rId25"/>
    <p:sldId id="349" r:id="rId26"/>
    <p:sldId id="350" r:id="rId27"/>
    <p:sldId id="351" r:id="rId28"/>
    <p:sldId id="352" r:id="rId29"/>
    <p:sldId id="353" r:id="rId30"/>
    <p:sldId id="354" r:id="rId31"/>
    <p:sldId id="257" r:id="rId32"/>
    <p:sldId id="307" r:id="rId33"/>
    <p:sldId id="355" r:id="rId34"/>
    <p:sldId id="318" r:id="rId35"/>
    <p:sldId id="344" r:id="rId36"/>
    <p:sldId id="356" r:id="rId37"/>
    <p:sldId id="357" r:id="rId38"/>
    <p:sldId id="358" r:id="rId39"/>
    <p:sldId id="359" r:id="rId40"/>
    <p:sldId id="360" r:id="rId41"/>
    <p:sldId id="361" r:id="rId42"/>
    <p:sldId id="362" r:id="rId43"/>
    <p:sldId id="363" r:id="rId44"/>
    <p:sldId id="301" r:id="rId45"/>
    <p:sldId id="342"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716"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1.xml"/><Relationship Id="rId8" Type="http://schemas.openxmlformats.org/officeDocument/2006/relationships/slideMaster" Target="slideMasters/slideMaster7.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9" Type="http://schemas.openxmlformats.org/officeDocument/2006/relationships/tableStyles" Target="tableStyles.xml"/><Relationship Id="rId48" Type="http://schemas.openxmlformats.org/officeDocument/2006/relationships/viewProps" Target="viewProps.xml"/><Relationship Id="rId47" Type="http://schemas.openxmlformats.org/officeDocument/2006/relationships/presProps" Target="presProps.xml"/><Relationship Id="rId46" Type="http://schemas.openxmlformats.org/officeDocument/2006/relationships/slide" Target="slides/slide37.xml"/><Relationship Id="rId45" Type="http://schemas.openxmlformats.org/officeDocument/2006/relationships/slide" Target="slides/slide36.xml"/><Relationship Id="rId44" Type="http://schemas.openxmlformats.org/officeDocument/2006/relationships/slide" Target="slides/slide35.xml"/><Relationship Id="rId43" Type="http://schemas.openxmlformats.org/officeDocument/2006/relationships/slide" Target="slides/slide34.xml"/><Relationship Id="rId42" Type="http://schemas.openxmlformats.org/officeDocument/2006/relationships/slide" Target="slides/slide33.xml"/><Relationship Id="rId41" Type="http://schemas.openxmlformats.org/officeDocument/2006/relationships/slide" Target="slides/slide32.xml"/><Relationship Id="rId40" Type="http://schemas.openxmlformats.org/officeDocument/2006/relationships/slide" Target="slides/slide31.xml"/><Relationship Id="rId4" Type="http://schemas.openxmlformats.org/officeDocument/2006/relationships/slideMaster" Target="slideMasters/slideMaster3.xml"/><Relationship Id="rId39" Type="http://schemas.openxmlformats.org/officeDocument/2006/relationships/slide" Target="slides/slide30.xml"/><Relationship Id="rId38" Type="http://schemas.openxmlformats.org/officeDocument/2006/relationships/slide" Target="slides/slide29.xml"/><Relationship Id="rId37" Type="http://schemas.openxmlformats.org/officeDocument/2006/relationships/slide" Target="slides/slide28.xml"/><Relationship Id="rId36" Type="http://schemas.openxmlformats.org/officeDocument/2006/relationships/slide" Target="slides/slide27.xml"/><Relationship Id="rId35" Type="http://schemas.openxmlformats.org/officeDocument/2006/relationships/slide" Target="slides/slide26.xml"/><Relationship Id="rId34" Type="http://schemas.openxmlformats.org/officeDocument/2006/relationships/slide" Target="slides/slide25.xml"/><Relationship Id="rId33" Type="http://schemas.openxmlformats.org/officeDocument/2006/relationships/slide" Target="slides/slide24.xml"/><Relationship Id="rId32" Type="http://schemas.openxmlformats.org/officeDocument/2006/relationships/slide" Target="slides/slide23.xml"/><Relationship Id="rId31" Type="http://schemas.openxmlformats.org/officeDocument/2006/relationships/slide" Target="slides/slide22.xml"/><Relationship Id="rId30" Type="http://schemas.openxmlformats.org/officeDocument/2006/relationships/slide" Target="slides/slide21.xml"/><Relationship Id="rId3" Type="http://schemas.openxmlformats.org/officeDocument/2006/relationships/slideMaster" Target="slideMasters/slideMaster2.xml"/><Relationship Id="rId29" Type="http://schemas.openxmlformats.org/officeDocument/2006/relationships/slide" Target="slides/slide20.xml"/><Relationship Id="rId28" Type="http://schemas.openxmlformats.org/officeDocument/2006/relationships/slide" Target="slides/slide19.xml"/><Relationship Id="rId27" Type="http://schemas.openxmlformats.org/officeDocument/2006/relationships/slide" Target="slides/slide18.xml"/><Relationship Id="rId26" Type="http://schemas.openxmlformats.org/officeDocument/2006/relationships/slide" Target="slides/slide17.xml"/><Relationship Id="rId25" Type="http://schemas.openxmlformats.org/officeDocument/2006/relationships/slide" Target="slides/slide16.xml"/><Relationship Id="rId24" Type="http://schemas.openxmlformats.org/officeDocument/2006/relationships/slide" Target="slides/slide15.xml"/><Relationship Id="rId23" Type="http://schemas.openxmlformats.org/officeDocument/2006/relationships/slide" Target="slides/slide14.xml"/><Relationship Id="rId22" Type="http://schemas.openxmlformats.org/officeDocument/2006/relationships/slide" Target="slides/slide13.xml"/><Relationship Id="rId21" Type="http://schemas.openxmlformats.org/officeDocument/2006/relationships/slide" Target="slides/slide12.xml"/><Relationship Id="rId20" Type="http://schemas.openxmlformats.org/officeDocument/2006/relationships/slide" Target="slides/slide11.xml"/><Relationship Id="rId2" Type="http://schemas.openxmlformats.org/officeDocument/2006/relationships/theme" Target="theme/theme1.xml"/><Relationship Id="rId19" Type="http://schemas.openxmlformats.org/officeDocument/2006/relationships/slide" Target="slides/slide10.xml"/><Relationship Id="rId18" Type="http://schemas.openxmlformats.org/officeDocument/2006/relationships/slide" Target="slides/slide9.xml"/><Relationship Id="rId17" Type="http://schemas.openxmlformats.org/officeDocument/2006/relationships/slide" Target="slides/slide8.xml"/><Relationship Id="rId16" Type="http://schemas.openxmlformats.org/officeDocument/2006/relationships/slide" Target="slides/slide7.xml"/><Relationship Id="rId15" Type="http://schemas.openxmlformats.org/officeDocument/2006/relationships/slide" Target="slides/slide6.xml"/><Relationship Id="rId14" Type="http://schemas.openxmlformats.org/officeDocument/2006/relationships/slide" Target="slides/slide5.xml"/><Relationship Id="rId13" Type="http://schemas.openxmlformats.org/officeDocument/2006/relationships/slide" Target="slides/slide4.xml"/><Relationship Id="rId12" Type="http://schemas.openxmlformats.org/officeDocument/2006/relationships/slide" Target="slides/slide3.xml"/><Relationship Id="rId11" Type="http://schemas.openxmlformats.org/officeDocument/2006/relationships/notesMaster" Target="notesMasters/notesMaster1.xml"/><Relationship Id="rId10" Type="http://schemas.openxmlformats.org/officeDocument/2006/relationships/slide" Target="slides/slide2.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919000-D31A-4C90-A298-7EAB0E0132EB}"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92640B-CCE4-4439-A946-56EA4BD31D03}"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Trả</a:t>
            </a:r>
            <a:r>
              <a:rPr lang="en-US" altLang="zh-CN" dirty="0"/>
              <a:t> </a:t>
            </a:r>
            <a:r>
              <a:rPr lang="en-US" altLang="zh-CN" dirty="0" err="1"/>
              <a:t>lời</a:t>
            </a:r>
            <a:r>
              <a:rPr lang="en-US" altLang="zh-CN" dirty="0"/>
              <a:t> </a:t>
            </a:r>
            <a:r>
              <a:rPr lang="en-US" altLang="zh-CN" dirty="0" err="1"/>
              <a:t>hết</a:t>
            </a:r>
            <a:r>
              <a:rPr lang="en-US" altLang="zh-CN" dirty="0"/>
              <a:t> </a:t>
            </a:r>
            <a:r>
              <a:rPr lang="en-US" altLang="zh-CN" dirty="0" err="1"/>
              <a:t>các</a:t>
            </a:r>
            <a:r>
              <a:rPr lang="en-US" altLang="zh-CN" dirty="0"/>
              <a:t> </a:t>
            </a:r>
            <a:r>
              <a:rPr lang="en-US" altLang="zh-CN" dirty="0" err="1"/>
              <a:t>câu</a:t>
            </a:r>
            <a:r>
              <a:rPr lang="en-US" altLang="zh-CN" dirty="0"/>
              <a:t> </a:t>
            </a:r>
            <a:r>
              <a:rPr lang="en-US" altLang="zh-CN" dirty="0" err="1"/>
              <a:t>hỏi</a:t>
            </a:r>
            <a:r>
              <a:rPr lang="en-US" altLang="zh-CN" dirty="0"/>
              <a:t> </a:t>
            </a:r>
            <a:r>
              <a:rPr lang="en-US" altLang="zh-CN" dirty="0" err="1"/>
              <a:t>bấm</a:t>
            </a:r>
            <a:r>
              <a:rPr lang="en-US" altLang="zh-CN" dirty="0"/>
              <a:t> </a:t>
            </a:r>
            <a:r>
              <a:rPr lang="en-US" altLang="zh-CN" dirty="0" err="1"/>
              <a:t>học</a:t>
            </a:r>
            <a:r>
              <a:rPr lang="en-US" altLang="zh-CN" dirty="0"/>
              <a:t> </a:t>
            </a:r>
            <a:r>
              <a:rPr lang="en-US" altLang="zh-CN" dirty="0" err="1"/>
              <a:t>tiếp</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SimSun"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04240" rtl="0" eaLnBrk="1" fontAlgn="auto" latinLnBrk="0" hangingPunct="1">
              <a:lnSpc>
                <a:spcPct val="100000"/>
              </a:lnSpc>
              <a:spcBef>
                <a:spcPts val="0"/>
              </a:spcBef>
              <a:spcAft>
                <a:spcPts val="0"/>
              </a:spcAft>
              <a:buClrTx/>
              <a:buSzTx/>
              <a:buFontTx/>
              <a:buNone/>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F34A405-9C7F-4DE0-AD81-14AC81E24F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7"/>
        <p:cNvGrpSpPr/>
        <p:nvPr/>
      </p:nvGrpSpPr>
      <p:grpSpPr>
        <a:xfrm>
          <a:off x="0" y="0"/>
          <a:ext cx="0" cy="0"/>
          <a:chOff x="0" y="0"/>
          <a:chExt cx="0" cy="0"/>
        </a:xfrm>
      </p:grpSpPr>
      <p:sp>
        <p:nvSpPr>
          <p:cNvPr id="78" name="Google Shape;7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80" name="Google Shape;8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defRPr/>
            </a:pPr>
            <a:fld id="{00000000-1234-1234-1234-123412341234}" type="slidenum">
              <a:rPr kumimoji="0" lang="vi-VN" sz="140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rPr>
            </a:fld>
            <a:endParaRPr kumimoji="0" sz="1400" b="0" i="0" u="none" strike="noStrike" kern="0" cap="none" spc="0" normalizeH="0" baseline="0" noProof="0">
              <a:ln>
                <a:noFill/>
              </a:ln>
              <a:solidFill>
                <a:srgbClr val="000000"/>
              </a:solidFill>
              <a:effectLst/>
              <a:uLnTx/>
              <a:uFillTx/>
              <a:latin typeface="Arial" panose="020B0604020202020204"/>
              <a:ea typeface="Arial" panose="020B0604020202020204"/>
              <a:cs typeface="Arial" panose="020B0604020202020204"/>
              <a:sym typeface="Arial" panose="020B0604020202020204"/>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89" name="Google Shape;8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vào</a:t>
            </a:r>
            <a:r>
              <a:rPr lang="en-US" baseline="0" dirty="0"/>
              <a:t> </a:t>
            </a:r>
            <a:r>
              <a:rPr lang="en-US" baseline="0" dirty="0" err="1"/>
              <a:t>hộp</a:t>
            </a:r>
            <a:r>
              <a:rPr lang="en-US" baseline="0" dirty="0"/>
              <a:t> </a:t>
            </a:r>
            <a:r>
              <a:rPr lang="en-US" baseline="0" dirty="0" err="1"/>
              <a:t>quà</a:t>
            </a:r>
            <a:r>
              <a:rPr lang="en-US" baseline="0" dirty="0"/>
              <a:t> </a:t>
            </a:r>
            <a:r>
              <a:rPr lang="en-US" baseline="0" dirty="0" err="1"/>
              <a:t>để</a:t>
            </a:r>
            <a:r>
              <a:rPr lang="en-US" baseline="0" dirty="0"/>
              <a:t> </a:t>
            </a:r>
            <a:r>
              <a:rPr lang="en-US" baseline="0" dirty="0" err="1"/>
              <a:t>tới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xong</a:t>
            </a:r>
            <a:r>
              <a:rPr lang="en-US" baseline="0" dirty="0"/>
              <a:t> </a:t>
            </a:r>
            <a:r>
              <a:rPr lang="en-US" baseline="0" dirty="0" err="1"/>
              <a:t>hết</a:t>
            </a:r>
            <a:r>
              <a:rPr lang="en-US" baseline="0" dirty="0"/>
              <a:t> </a:t>
            </a:r>
            <a:r>
              <a:rPr lang="en-US" baseline="0" dirty="0" err="1"/>
              <a:t>bấm</a:t>
            </a:r>
            <a:r>
              <a:rPr lang="en-US" baseline="0" dirty="0"/>
              <a:t> </a:t>
            </a:r>
            <a:r>
              <a:rPr lang="en-US" baseline="0" dirty="0" err="1"/>
              <a:t>mũi</a:t>
            </a:r>
            <a:r>
              <a:rPr lang="en-US" baseline="0" dirty="0"/>
              <a:t> </a:t>
            </a:r>
            <a:r>
              <a:rPr lang="en-US" baseline="0" dirty="0" err="1"/>
              <a:t>tên</a:t>
            </a:r>
            <a:r>
              <a:rPr lang="en-US" baseline="0" dirty="0"/>
              <a:t> </a:t>
            </a:r>
            <a:r>
              <a:rPr lang="en-US" baseline="0" dirty="0" err="1"/>
              <a:t>xanh</a:t>
            </a:r>
            <a:r>
              <a:rPr lang="en-US" baseline="0" dirty="0"/>
              <a:t> </a:t>
            </a:r>
            <a:r>
              <a:rPr lang="en-US" baseline="0" dirty="0" err="1"/>
              <a:t>dể</a:t>
            </a:r>
            <a:r>
              <a:rPr lang="en-US" baseline="0" dirty="0"/>
              <a:t> </a:t>
            </a:r>
            <a:r>
              <a:rPr lang="en-US" baseline="0" dirty="0" err="1"/>
              <a:t>đến</a:t>
            </a:r>
            <a:r>
              <a:rPr lang="en-US" baseline="0" dirty="0"/>
              <a:t> </a:t>
            </a:r>
            <a:r>
              <a:rPr lang="en-US" baseline="0" dirty="0" err="1"/>
              <a:t>bài</a:t>
            </a:r>
            <a:r>
              <a:rPr lang="en-US" baseline="0" dirty="0"/>
              <a:t> </a:t>
            </a:r>
            <a:r>
              <a:rPr lang="en-US" baseline="0" dirty="0" err="1"/>
              <a:t>mới</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fld id="{BE602FCF-448E-419E-82E4-12DAE3C8EF89}" type="slidenum">
              <a:rPr kumimoji="0" lang="en-US" sz="1900" b="0" i="0" u="none" strike="noStrike" kern="0" cap="none" spc="0" normalizeH="0" baseline="0" noProof="0" smtClean="0">
                <a:ln>
                  <a:noFill/>
                </a:ln>
                <a:solidFill>
                  <a:srgbClr val="000000"/>
                </a:solidFill>
                <a:effectLst/>
                <a:uLnTx/>
                <a:uFillTx/>
                <a:latin typeface="Arial" panose="020B0604020202020204"/>
                <a:ea typeface="+mn-ea"/>
                <a:cs typeface="Arial" panose="020B0604020202020204"/>
                <a:sym typeface="Arial" panose="020B0604020202020204"/>
              </a:rPr>
            </a:fld>
            <a:endParaRPr kumimoji="0" lang="en-US" sz="1900"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b="1" dirty="0" err="1">
                <a:solidFill>
                  <a:srgbClr val="FF0000"/>
                </a:solidFill>
                <a:latin typeface="Times New Roman" panose="02020603050405020304" pitchFamily="18" charset="0"/>
                <a:cs typeface="Times New Roman" panose="02020603050405020304" pitchFamily="18" charset="0"/>
              </a:rPr>
              <a:t>Hương</a:t>
            </a:r>
            <a:r>
              <a:rPr lang="en-US" sz="1200" b="1" dirty="0">
                <a:solidFill>
                  <a:srgbClr val="FF0000"/>
                </a:solidFill>
                <a:latin typeface="Times New Roman" panose="02020603050405020304" pitchFamily="18" charset="0"/>
                <a:cs typeface="Times New Roman" panose="02020603050405020304" pitchFamily="18" charset="0"/>
              </a:rPr>
              <a:t> </a:t>
            </a:r>
            <a:r>
              <a:rPr lang="en-US" sz="1200" b="1" dirty="0" err="1">
                <a:solidFill>
                  <a:srgbClr val="FF0000"/>
                </a:solidFill>
                <a:latin typeface="Times New Roman" panose="02020603050405020304" pitchFamily="18" charset="0"/>
                <a:cs typeface="Times New Roman" panose="02020603050405020304" pitchFamily="18" charset="0"/>
              </a:rPr>
              <a:t>Thảo</a:t>
            </a:r>
            <a:r>
              <a:rPr lang="en-US" sz="1200" b="1" dirty="0">
                <a:solidFill>
                  <a:srgbClr val="FF0000"/>
                </a:solidFill>
                <a:latin typeface="Times New Roman" panose="02020603050405020304" pitchFamily="18" charset="0"/>
                <a:cs typeface="Times New Roman" panose="02020603050405020304" pitchFamily="18" charset="0"/>
              </a:rPr>
              <a:t>: tranthao121004@gmail.com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53E203E9-B6E8-4A5A-95F9-F63D40479E2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3B667A-8FEA-45DA-86F6-C90E26087972}"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53E203E9-B6E8-4A5A-95F9-F63D40479E2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3B667A-8FEA-45DA-86F6-C90E26087972}"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53E203E9-B6E8-4A5A-95F9-F63D40479E2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3B667A-8FEA-45DA-86F6-C90E26087972}"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matchingName="空白">
  <p:cSld name="空白">
    <p:spTree>
      <p:nvGrpSpPr>
        <p:cNvPr id="1" name="Shape 15"/>
        <p:cNvGrpSpPr/>
        <p:nvPr/>
      </p:nvGrpSpPr>
      <p:grpSpPr>
        <a:xfrm>
          <a:off x="0" y="0"/>
          <a:ext cx="0" cy="0"/>
          <a:chOff x="0" y="0"/>
          <a:chExt cx="0" cy="0"/>
        </a:xfrm>
      </p:grpSpPr>
      <p:sp>
        <p:nvSpPr>
          <p:cNvPr id="16" name="Google Shape;16;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fld>
            <a:endParaRPr lang="vi-VN"/>
          </a:p>
        </p:txBody>
      </p:sp>
      <p:sp>
        <p:nvSpPr>
          <p:cNvPr id="19" name="Google Shape;19;p13"/>
          <p:cNvSpPr/>
          <p:nvPr/>
        </p:nvSpPr>
        <p:spPr>
          <a:xfrm>
            <a:off x="-12700" y="8890"/>
            <a:ext cx="12215495" cy="6839585"/>
          </a:xfrm>
          <a:prstGeom prst="rect">
            <a:avLst/>
          </a:prstGeom>
          <a:blipFill rotWithShape="1">
            <a:blip r:embed="rId2"/>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Arial" panose="020B0604020202020204"/>
              <a:ea typeface="Arial" panose="020B0604020202020204"/>
              <a:cs typeface="Arial" panose="020B0604020202020204"/>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matchingName="两栏内容">
  <p:cSld name="两栏内容">
    <p:spTree>
      <p:nvGrpSpPr>
        <p:cNvPr id="1" name="Shape 38"/>
        <p:cNvGrpSpPr/>
        <p:nvPr/>
      </p:nvGrpSpPr>
      <p:grpSpPr>
        <a:xfrm>
          <a:off x="0" y="0"/>
          <a:ext cx="0" cy="0"/>
          <a:chOff x="0" y="0"/>
          <a:chExt cx="0" cy="0"/>
        </a:xfrm>
      </p:grpSpPr>
      <p:sp>
        <p:nvSpPr>
          <p:cNvPr id="39" name="Google Shape;39;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 name="Google Shape;40;p1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41" name="Google Shape;41;p1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42" name="Google Shape;4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fld>
            <a:endParaRPr lang="vi-VN"/>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matchingName="比较">
  <p:cSld name="比较">
    <p:spTree>
      <p:nvGrpSpPr>
        <p:cNvPr id="1" name="Shape 45"/>
        <p:cNvGrpSpPr/>
        <p:nvPr/>
      </p:nvGrpSpPr>
      <p:grpSpPr>
        <a:xfrm>
          <a:off x="0" y="0"/>
          <a:ext cx="0" cy="0"/>
          <a:chOff x="0" y="0"/>
          <a:chExt cx="0" cy="0"/>
        </a:xfrm>
      </p:grpSpPr>
      <p:sp>
        <p:nvSpPr>
          <p:cNvPr id="46" name="Google Shape;46;p1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18"/>
          <p:cNvSpPr txBox="1">
            <a:spLocks noGrp="1"/>
          </p:cNvSpPr>
          <p:nvPr>
            <p:ph type="body" idx="1"/>
          </p:nvPr>
        </p:nvSpPr>
        <p:spPr>
          <a:xfrm>
            <a:off x="1186774" y="1778438"/>
            <a:ext cx="4873574"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800"/>
              <a:buNone/>
              <a:defRPr sz="2800"/>
            </a:lvl1pPr>
            <a:lvl2pPr marL="914400" lvl="1" indent="-228600" algn="l">
              <a:lnSpc>
                <a:spcPct val="90000"/>
              </a:lnSpc>
              <a:spcBef>
                <a:spcPts val="500"/>
              </a:spcBef>
              <a:spcAft>
                <a:spcPts val="0"/>
              </a:spcAft>
              <a:buClr>
                <a:schemeClr val="dk1"/>
              </a:buClr>
              <a:buSzPts val="2400"/>
              <a:buNone/>
              <a:defRPr sz="2400"/>
            </a:lvl2pPr>
            <a:lvl3pPr marL="1371600" lvl="2" indent="-228600" algn="l">
              <a:lnSpc>
                <a:spcPct val="90000"/>
              </a:lnSpc>
              <a:spcBef>
                <a:spcPts val="500"/>
              </a:spcBef>
              <a:spcAft>
                <a:spcPts val="0"/>
              </a:spcAft>
              <a:buClr>
                <a:schemeClr val="dk1"/>
              </a:buClr>
              <a:buSzPts val="2000"/>
              <a:buNone/>
              <a:defRPr sz="20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228600" algn="l">
              <a:lnSpc>
                <a:spcPct val="90000"/>
              </a:lnSpc>
              <a:spcBef>
                <a:spcPts val="500"/>
              </a:spcBef>
              <a:spcAft>
                <a:spcPts val="0"/>
              </a:spcAft>
              <a:buClr>
                <a:schemeClr val="dk1"/>
              </a:buClr>
              <a:buSzPts val="1800"/>
              <a:buNone/>
              <a:defRPr sz="1800"/>
            </a:lvl6pPr>
            <a:lvl7pPr marL="3200400" lvl="6" indent="-228600" algn="l">
              <a:lnSpc>
                <a:spcPct val="90000"/>
              </a:lnSpc>
              <a:spcBef>
                <a:spcPts val="500"/>
              </a:spcBef>
              <a:spcAft>
                <a:spcPts val="0"/>
              </a:spcAft>
              <a:buClr>
                <a:schemeClr val="dk1"/>
              </a:buClr>
              <a:buSzPts val="1800"/>
              <a:buNone/>
              <a:defRPr sz="1800"/>
            </a:lvl7pPr>
            <a:lvl8pPr marL="3657600" lvl="7" indent="-228600" algn="l">
              <a:lnSpc>
                <a:spcPct val="90000"/>
              </a:lnSpc>
              <a:spcBef>
                <a:spcPts val="500"/>
              </a:spcBef>
              <a:spcAft>
                <a:spcPts val="0"/>
              </a:spcAft>
              <a:buClr>
                <a:schemeClr val="dk1"/>
              </a:buClr>
              <a:buSzPts val="1800"/>
              <a:buNone/>
              <a:defRPr sz="1800"/>
            </a:lvl8pPr>
            <a:lvl9pPr marL="4114800" lvl="8" indent="-228600" algn="l">
              <a:lnSpc>
                <a:spcPct val="90000"/>
              </a:lnSpc>
              <a:spcBef>
                <a:spcPts val="500"/>
              </a:spcBef>
              <a:spcAft>
                <a:spcPts val="0"/>
              </a:spcAft>
              <a:buClr>
                <a:schemeClr val="dk1"/>
              </a:buClr>
              <a:buSzPts val="1800"/>
              <a:buNone/>
              <a:defRPr sz="1800"/>
            </a:lvl9pPr>
          </a:lstStyle>
          <a:p/>
        </p:txBody>
      </p:sp>
      <p:sp>
        <p:nvSpPr>
          <p:cNvPr id="48" name="Google Shape;48;p18"/>
          <p:cNvSpPr txBox="1">
            <a:spLocks noGrp="1"/>
          </p:cNvSpPr>
          <p:nvPr>
            <p:ph type="body" idx="2"/>
          </p:nvPr>
        </p:nvSpPr>
        <p:spPr>
          <a:xfrm>
            <a:off x="1186774" y="2665379"/>
            <a:ext cx="4873574"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49" name="Google Shape;49;p18"/>
          <p:cNvSpPr txBox="1">
            <a:spLocks noGrp="1"/>
          </p:cNvSpPr>
          <p:nvPr>
            <p:ph type="body" idx="3"/>
          </p:nvPr>
        </p:nvSpPr>
        <p:spPr>
          <a:xfrm>
            <a:off x="6256938" y="1778438"/>
            <a:ext cx="4897576"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800"/>
              <a:buNone/>
              <a:defRPr sz="2800"/>
            </a:lvl1pPr>
            <a:lvl2pPr marL="914400" lvl="1" indent="-228600" algn="l">
              <a:lnSpc>
                <a:spcPct val="90000"/>
              </a:lnSpc>
              <a:spcBef>
                <a:spcPts val="500"/>
              </a:spcBef>
              <a:spcAft>
                <a:spcPts val="0"/>
              </a:spcAft>
              <a:buClr>
                <a:schemeClr val="dk1"/>
              </a:buClr>
              <a:buSzPts val="2400"/>
              <a:buNone/>
              <a:defRPr sz="2400"/>
            </a:lvl2pPr>
            <a:lvl3pPr marL="1371600" lvl="2" indent="-228600" algn="l">
              <a:lnSpc>
                <a:spcPct val="90000"/>
              </a:lnSpc>
              <a:spcBef>
                <a:spcPts val="500"/>
              </a:spcBef>
              <a:spcAft>
                <a:spcPts val="0"/>
              </a:spcAft>
              <a:buClr>
                <a:schemeClr val="dk1"/>
              </a:buClr>
              <a:buSzPts val="2000"/>
              <a:buNone/>
              <a:defRPr sz="20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228600" algn="l">
              <a:lnSpc>
                <a:spcPct val="90000"/>
              </a:lnSpc>
              <a:spcBef>
                <a:spcPts val="500"/>
              </a:spcBef>
              <a:spcAft>
                <a:spcPts val="0"/>
              </a:spcAft>
              <a:buClr>
                <a:schemeClr val="dk1"/>
              </a:buClr>
              <a:buSzPts val="1800"/>
              <a:buNone/>
              <a:defRPr sz="1800"/>
            </a:lvl6pPr>
            <a:lvl7pPr marL="3200400" lvl="6" indent="-228600" algn="l">
              <a:lnSpc>
                <a:spcPct val="90000"/>
              </a:lnSpc>
              <a:spcBef>
                <a:spcPts val="500"/>
              </a:spcBef>
              <a:spcAft>
                <a:spcPts val="0"/>
              </a:spcAft>
              <a:buClr>
                <a:schemeClr val="dk1"/>
              </a:buClr>
              <a:buSzPts val="1800"/>
              <a:buNone/>
              <a:defRPr sz="1800"/>
            </a:lvl7pPr>
            <a:lvl8pPr marL="3657600" lvl="7" indent="-228600" algn="l">
              <a:lnSpc>
                <a:spcPct val="90000"/>
              </a:lnSpc>
              <a:spcBef>
                <a:spcPts val="500"/>
              </a:spcBef>
              <a:spcAft>
                <a:spcPts val="0"/>
              </a:spcAft>
              <a:buClr>
                <a:schemeClr val="dk1"/>
              </a:buClr>
              <a:buSzPts val="1800"/>
              <a:buNone/>
              <a:defRPr sz="1800"/>
            </a:lvl8pPr>
            <a:lvl9pPr marL="4114800" lvl="8" indent="-228600" algn="l">
              <a:lnSpc>
                <a:spcPct val="90000"/>
              </a:lnSpc>
              <a:spcBef>
                <a:spcPts val="500"/>
              </a:spcBef>
              <a:spcAft>
                <a:spcPts val="0"/>
              </a:spcAft>
              <a:buClr>
                <a:schemeClr val="dk1"/>
              </a:buClr>
              <a:buSzPts val="1800"/>
              <a:buNone/>
              <a:defRPr sz="1800"/>
            </a:lvl9pPr>
          </a:lstStyle>
          <a:p/>
        </p:txBody>
      </p:sp>
      <p:sp>
        <p:nvSpPr>
          <p:cNvPr id="50" name="Google Shape;50;p18"/>
          <p:cNvSpPr txBox="1">
            <a:spLocks noGrp="1"/>
          </p:cNvSpPr>
          <p:nvPr>
            <p:ph type="body" idx="4"/>
          </p:nvPr>
        </p:nvSpPr>
        <p:spPr>
          <a:xfrm>
            <a:off x="6256938" y="2665379"/>
            <a:ext cx="4897576"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fld>
            <a:endParaRPr lang="vi-VN"/>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matchingName="仅标题">
  <p:cSld name="仅标题">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fld>
            <a:endParaRPr lang="vi-VN"/>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matchingName="图片与标题">
  <p:cSld name="图片与标题">
    <p:spTree>
      <p:nvGrpSpPr>
        <p:cNvPr id="1" name="Shape 59"/>
        <p:cNvGrpSpPr/>
        <p:nvPr/>
      </p:nvGrpSpPr>
      <p:grpSpPr>
        <a:xfrm>
          <a:off x="0" y="0"/>
          <a:ext cx="0" cy="0"/>
          <a:chOff x="0" y="0"/>
          <a:chExt cx="0" cy="0"/>
        </a:xfrm>
      </p:grpSpPr>
      <p:sp>
        <p:nvSpPr>
          <p:cNvPr id="60" name="Google Shape;60;p20"/>
          <p:cNvSpPr txBox="1">
            <a:spLocks noGrp="1"/>
          </p:cNvSpPr>
          <p:nvPr>
            <p:ph type="title"/>
          </p:nvPr>
        </p:nvSpPr>
        <p:spPr>
          <a:xfrm>
            <a:off x="839788" y="457200"/>
            <a:ext cx="4165349"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panose="020B0604020202020204"/>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 name="Google Shape;61;p20"/>
          <p:cNvSpPr>
            <a:spLocks noGrp="1"/>
          </p:cNvSpPr>
          <p:nvPr>
            <p:ph type="pic" idx="2"/>
          </p:nvPr>
        </p:nvSpPr>
        <p:spPr>
          <a:xfrm>
            <a:off x="5183188" y="457201"/>
            <a:ext cx="6172200" cy="540385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panose="020B0604020202020204"/>
              <a:buNone/>
              <a:defRPr sz="3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lnSpc>
                <a:spcPct val="90000"/>
              </a:lnSpc>
              <a:spcBef>
                <a:spcPts val="50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lnSpc>
                <a:spcPct val="90000"/>
              </a:lnSpc>
              <a:spcBef>
                <a:spcPts val="500"/>
              </a:spcBef>
              <a:spcAft>
                <a:spcPts val="0"/>
              </a:spcAft>
              <a:buClr>
                <a:schemeClr val="dk1"/>
              </a:buClr>
              <a:buSzPts val="2400"/>
              <a:buFont typeface="Arial" panose="020B0604020202020204"/>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lnSpc>
                <a:spcPct val="90000"/>
              </a:lnSpc>
              <a:spcBef>
                <a:spcPts val="500"/>
              </a:spcBef>
              <a:spcAft>
                <a:spcPts val="0"/>
              </a:spcAft>
              <a:buClr>
                <a:schemeClr val="dk1"/>
              </a:buClr>
              <a:buSzPts val="2000"/>
              <a:buFont typeface="Arial" panose="020B0604020202020204"/>
              <a:buNone/>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p:txBody>
      </p:sp>
      <p:sp>
        <p:nvSpPr>
          <p:cNvPr id="62" name="Google Shape;62;p20"/>
          <p:cNvSpPr txBox="1">
            <a:spLocks noGrp="1"/>
          </p:cNvSpPr>
          <p:nvPr>
            <p:ph type="body" idx="1"/>
          </p:nvPr>
        </p:nvSpPr>
        <p:spPr>
          <a:xfrm>
            <a:off x="839788" y="2057400"/>
            <a:ext cx="4165349"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600"/>
              <a:buNone/>
              <a:defRPr sz="1600"/>
            </a:lvl3pPr>
            <a:lvl4pPr marL="1828800" lvl="3" indent="-228600" algn="l">
              <a:lnSpc>
                <a:spcPct val="90000"/>
              </a:lnSpc>
              <a:spcBef>
                <a:spcPts val="500"/>
              </a:spcBef>
              <a:spcAft>
                <a:spcPts val="0"/>
              </a:spcAft>
              <a:buClr>
                <a:schemeClr val="dk1"/>
              </a:buClr>
              <a:buSzPts val="1400"/>
              <a:buNone/>
              <a:defRPr sz="1400"/>
            </a:lvl4pPr>
            <a:lvl5pPr marL="2286000" lvl="4" indent="-228600" algn="l">
              <a:lnSpc>
                <a:spcPct val="90000"/>
              </a:lnSpc>
              <a:spcBef>
                <a:spcPts val="500"/>
              </a:spcBef>
              <a:spcAft>
                <a:spcPts val="0"/>
              </a:spcAft>
              <a:buClr>
                <a:schemeClr val="dk1"/>
              </a:buClr>
              <a:buSzPts val="1400"/>
              <a:buNone/>
              <a:defRPr sz="1400"/>
            </a:lvl5pPr>
            <a:lvl6pPr marL="2743200" lvl="5" indent="-228600" algn="l">
              <a:lnSpc>
                <a:spcPct val="90000"/>
              </a:lnSpc>
              <a:spcBef>
                <a:spcPts val="500"/>
              </a:spcBef>
              <a:spcAft>
                <a:spcPts val="0"/>
              </a:spcAft>
              <a:buClr>
                <a:schemeClr val="dk1"/>
              </a:buClr>
              <a:buSzPts val="1400"/>
              <a:buNone/>
              <a:defRPr sz="1400"/>
            </a:lvl6pPr>
            <a:lvl7pPr marL="3200400" lvl="6" indent="-228600" algn="l">
              <a:lnSpc>
                <a:spcPct val="90000"/>
              </a:lnSpc>
              <a:spcBef>
                <a:spcPts val="500"/>
              </a:spcBef>
              <a:spcAft>
                <a:spcPts val="0"/>
              </a:spcAft>
              <a:buClr>
                <a:schemeClr val="dk1"/>
              </a:buClr>
              <a:buSzPts val="1400"/>
              <a:buNone/>
              <a:defRPr sz="1400"/>
            </a:lvl7pPr>
            <a:lvl8pPr marL="3657600" lvl="7" indent="-228600" algn="l">
              <a:lnSpc>
                <a:spcPct val="90000"/>
              </a:lnSpc>
              <a:spcBef>
                <a:spcPts val="500"/>
              </a:spcBef>
              <a:spcAft>
                <a:spcPts val="0"/>
              </a:spcAft>
              <a:buClr>
                <a:schemeClr val="dk1"/>
              </a:buClr>
              <a:buSzPts val="1400"/>
              <a:buNone/>
              <a:defRPr sz="1400"/>
            </a:lvl8pPr>
            <a:lvl9pPr marL="4114800" lvl="8" indent="-228600" algn="l">
              <a:lnSpc>
                <a:spcPct val="90000"/>
              </a:lnSpc>
              <a:spcBef>
                <a:spcPts val="500"/>
              </a:spcBef>
              <a:spcAft>
                <a:spcPts val="0"/>
              </a:spcAft>
              <a:buClr>
                <a:schemeClr val="dk1"/>
              </a:buClr>
              <a:buSzPts val="1400"/>
              <a:buNone/>
              <a:defRPr sz="1400"/>
            </a:lvl9pPr>
          </a:lstStyle>
          <a:p/>
        </p:txBody>
      </p:sp>
      <p:sp>
        <p:nvSpPr>
          <p:cNvPr id="63" name="Google Shape;63;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fld>
            <a:endParaRPr lang="vi-VN"/>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matchingName="竖版">
  <p:cSld name="竖版">
    <p:spTree>
      <p:nvGrpSpPr>
        <p:cNvPr id="1" name="Shape 66"/>
        <p:cNvGrpSpPr/>
        <p:nvPr/>
      </p:nvGrpSpPr>
      <p:grpSpPr>
        <a:xfrm>
          <a:off x="0" y="0"/>
          <a:ext cx="0" cy="0"/>
          <a:chOff x="0" y="0"/>
          <a:chExt cx="0" cy="0"/>
        </a:xfrm>
      </p:grpSpPr>
      <p:sp>
        <p:nvSpPr>
          <p:cNvPr id="67" name="Google Shape;67;p2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8" name="Google Shape;68;p2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fld>
            <a:endParaRPr lang="vi-VN"/>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matchingName="内容">
  <p:cSld name="内容">
    <p:spTree>
      <p:nvGrpSpPr>
        <p:cNvPr id="1" name="Shape 72"/>
        <p:cNvGrpSpPr/>
        <p:nvPr/>
      </p:nvGrpSpPr>
      <p:grpSpPr>
        <a:xfrm>
          <a:off x="0" y="0"/>
          <a:ext cx="0" cy="0"/>
          <a:chOff x="0" y="0"/>
          <a:chExt cx="0" cy="0"/>
        </a:xfrm>
      </p:grpSpPr>
      <p:sp>
        <p:nvSpPr>
          <p:cNvPr id="73" name="Google Shape;73;p22"/>
          <p:cNvSpPr txBox="1">
            <a:spLocks noGrp="1"/>
          </p:cNvSpPr>
          <p:nvPr>
            <p:ph type="body" idx="1"/>
          </p:nvPr>
        </p:nvSpPr>
        <p:spPr>
          <a:xfrm>
            <a:off x="838200" y="365125"/>
            <a:ext cx="10515600" cy="58118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74" name="Google Shape;74;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vi-VN"/>
            </a:fld>
            <a:endParaRPr lang="vi-VN"/>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53E203E9-B6E8-4A5A-95F9-F63D40479E2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3B667A-8FEA-45DA-86F6-C90E26087972}"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53E203E9-B6E8-4A5A-95F9-F63D40479E2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3B667A-8FEA-45DA-86F6-C90E26087972}" type="slidenum">
              <a:rPr lang="en-US" smtClean="0"/>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61249" y="170148"/>
            <a:ext cx="10515600" cy="511953"/>
          </a:xfrm>
        </p:spPr>
        <p:txBody>
          <a:bodyPr>
            <a:normAutofit/>
          </a:bodyPr>
          <a:lstStyle>
            <a:lvl1pPr>
              <a:defRPr sz="2800" b="1">
                <a:solidFill>
                  <a:srgbClr val="83AA03"/>
                </a:solidFill>
                <a:effectLst>
                  <a:glow rad="127000">
                    <a:schemeClr val="bg1"/>
                  </a:glow>
                </a:effectLst>
              </a:defRPr>
            </a:lvl1p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Microsoft YaHei" panose="020B0503020204020204"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Microsoft YaHei" panose="020B0503020204020204"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Microsoft YaHei" panose="020B0503020204020204"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Microsoft YaHei" panose="020B0503020204020204"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Microsoft YaHei" panose="020B0503020204020204" charset="-122"/>
              <a:cs typeface="+mn-cs"/>
            </a:endParaRPr>
          </a:p>
        </p:txBody>
      </p:sp>
      <p:sp>
        <p:nvSpPr>
          <p:cNvPr id="6" name="矩形 5"/>
          <p:cNvSpPr/>
          <p:nvPr userDrawn="1"/>
        </p:nvSpPr>
        <p:spPr>
          <a:xfrm>
            <a:off x="0" y="682101"/>
            <a:ext cx="12192000" cy="6175899"/>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Microsoft YaHei" panose="020B050302020402020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Microsoft YaHei" panose="020B0503020204020204"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Microsoft YaHei" panose="020B0503020204020204"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Microsoft YaHei" panose="020B0503020204020204"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Microsoft YaHei" panose="020B0503020204020204"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Microsoft YaHei" panose="020B050302020402020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4D78666-0AC1-4C17-A327-7232150460D8}"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Microsoft YaHei" panose="020B0503020204020204"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Microsoft YaHei" panose="020B0503020204020204"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Microsoft YaHei" panose="020B0503020204020204"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241709F-6804-42DA-A477-9D1506A6D754}"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Microsoft YaHei" panose="020B0503020204020204"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Microsoft YaHei" panose="020B0503020204020204"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4FA44453-0400-4C43-9976-0D03BD583E7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6"/>
          <p:cNvPicPr>
            <a:picLocks noChangeAspect="1"/>
          </p:cNvPicPr>
          <p:nvPr userDrawn="1"/>
        </p:nvPicPr>
        <p:blipFill>
          <a:blip r:embed="rId2"/>
          <a:srcRect b="15838"/>
          <a:stretch>
            <a:fillRect/>
          </a:stretch>
        </p:blipFill>
        <p:spPr>
          <a:xfrm>
            <a:off x="0" y="0"/>
            <a:ext cx="12217400" cy="6866255"/>
          </a:xfrm>
          <a:prstGeom prst="rect">
            <a:avLst/>
          </a:prstGeom>
        </p:spPr>
      </p:pic>
      <p:sp>
        <p:nvSpPr>
          <p:cNvPr id="12" name="圆角矩形 11"/>
          <p:cNvSpPr/>
          <p:nvPr userDrawn="1"/>
        </p:nvSpPr>
        <p:spPr>
          <a:xfrm>
            <a:off x="409575" y="257175"/>
            <a:ext cx="11468100" cy="634873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4FA44453-0400-4C43-9976-0D03BD583E7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4FA44453-0400-4C43-9976-0D03BD583E7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fld>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4FA44453-0400-4C43-9976-0D03BD583E7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E2B88B5-5083-40FD-B34D-9B8B91236604}" type="slidenum">
              <a:rPr lang="zh-CN" altLang="en-US" smtClean="0"/>
            </a:fld>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4FA44453-0400-4C43-9976-0D03BD583E7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2B88B5-5083-40FD-B34D-9B8B91236604}" type="slidenum">
              <a:rPr lang="zh-CN" altLang="en-US" smtClean="0"/>
            </a:fld>
            <a:endParaRPr lang="zh-CN"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FA44453-0400-4C43-9976-0D03BD583E7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2B88B5-5083-40FD-B34D-9B8B9123660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53E203E9-B6E8-4A5A-95F9-F63D40479E2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3B667A-8FEA-45DA-86F6-C90E26087972}" type="slidenum">
              <a:rPr lang="en-US" smtClean="0"/>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4FA44453-0400-4C43-9976-0D03BD583E7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fld>
            <a:endParaRPr lang="zh-CN"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4FA44453-0400-4C43-9976-0D03BD583E7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E2B88B5-5083-40FD-B34D-9B8B91236604}" type="slidenum">
              <a:rPr lang="zh-CN" altLang="en-US" smtClean="0"/>
            </a:fld>
            <a:endParaRPr lang="zh-CN"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FA44453-0400-4C43-9976-0D03BD583E7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fld>
            <a:endParaRPr lang="zh-CN" alt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FA44453-0400-4C43-9976-0D03BD583E7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E2B88B5-5083-40FD-B34D-9B8B91236604}" type="slidenum">
              <a:rPr lang="zh-CN" altLang="en-US" smtClean="0"/>
            </a:fld>
            <a:endParaRPr lang="zh-CN" alt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matchingName="Title slid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0967" y="2908717"/>
            <a:ext cx="10290000" cy="2153200"/>
          </a:xfrm>
          <a:prstGeom prst="rect">
            <a:avLst/>
          </a:prstGeom>
        </p:spPr>
        <p:txBody>
          <a:bodyPr spcFirstLastPara="1" wrap="square" lIns="121705" tIns="121705" rIns="121705" bIns="121705" anchor="ctr" anchorCtr="0">
            <a:noAutofit/>
          </a:bodyPr>
          <a:lstStyle>
            <a:lvl1pPr lvl="0" algn="ctr">
              <a:spcBef>
                <a:spcPts val="0"/>
              </a:spcBef>
              <a:spcAft>
                <a:spcPts val="0"/>
              </a:spcAft>
              <a:buSzPts val="6000"/>
              <a:buNone/>
              <a:defRPr sz="4800" b="1"/>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p:txBody>
      </p:sp>
      <p:sp>
        <p:nvSpPr>
          <p:cNvPr id="10" name="Google Shape;10;p2"/>
          <p:cNvSpPr txBox="1">
            <a:spLocks noGrp="1"/>
          </p:cNvSpPr>
          <p:nvPr>
            <p:ph type="subTitle" idx="1"/>
          </p:nvPr>
        </p:nvSpPr>
        <p:spPr>
          <a:xfrm>
            <a:off x="2509800" y="5138284"/>
            <a:ext cx="7172400" cy="393200"/>
          </a:xfrm>
          <a:prstGeom prst="rect">
            <a:avLst/>
          </a:prstGeom>
        </p:spPr>
        <p:txBody>
          <a:bodyPr spcFirstLastPara="1" wrap="square" lIns="121705" tIns="121705" rIns="121705" bIns="12170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1" name="Google Shape;11;p2"/>
          <p:cNvSpPr/>
          <p:nvPr/>
        </p:nvSpPr>
        <p:spPr>
          <a:xfrm rot="5400000">
            <a:off x="9707691" y="1210851"/>
            <a:ext cx="3695160" cy="1273457"/>
          </a:xfrm>
          <a:custGeom>
            <a:avLst/>
            <a:gdLst/>
            <a:ahLst/>
            <a:cxnLst/>
            <a:rect l="l" t="t" r="r" b="b"/>
            <a:pathLst>
              <a:path w="59760" h="20595" extrusionOk="0">
                <a:moveTo>
                  <a:pt x="0" y="0"/>
                </a:moveTo>
                <a:lnTo>
                  <a:pt x="0" y="14598"/>
                </a:lnTo>
                <a:cubicBezTo>
                  <a:pt x="3547" y="16984"/>
                  <a:pt x="7842" y="18762"/>
                  <a:pt x="11492" y="19726"/>
                </a:cubicBezTo>
                <a:cubicBezTo>
                  <a:pt x="11941" y="19848"/>
                  <a:pt x="12371" y="19951"/>
                  <a:pt x="12802" y="20044"/>
                </a:cubicBezTo>
                <a:cubicBezTo>
                  <a:pt x="14470" y="20410"/>
                  <a:pt x="16197" y="20595"/>
                  <a:pt x="17927" y="20595"/>
                </a:cubicBezTo>
                <a:cubicBezTo>
                  <a:pt x="24387" y="20595"/>
                  <a:pt x="30875" y="18021"/>
                  <a:pt x="34381" y="12699"/>
                </a:cubicBezTo>
                <a:cubicBezTo>
                  <a:pt x="35457" y="11061"/>
                  <a:pt x="36262" y="9189"/>
                  <a:pt x="37759" y="7926"/>
                </a:cubicBezTo>
                <a:cubicBezTo>
                  <a:pt x="40660" y="5474"/>
                  <a:pt x="44955" y="6157"/>
                  <a:pt x="48726" y="5736"/>
                </a:cubicBezTo>
                <a:cubicBezTo>
                  <a:pt x="52975" y="5231"/>
                  <a:pt x="56905" y="3191"/>
                  <a:pt x="59759"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 name="Google Shape;12;p2"/>
          <p:cNvSpPr/>
          <p:nvPr/>
        </p:nvSpPr>
        <p:spPr>
          <a:xfrm rot="5400000">
            <a:off x="9813644" y="4617259"/>
            <a:ext cx="1314843" cy="3166597"/>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 name="Google Shape;13;p2"/>
          <p:cNvSpPr/>
          <p:nvPr/>
        </p:nvSpPr>
        <p:spPr>
          <a:xfrm rot="5400000">
            <a:off x="9894642" y="6219989"/>
            <a:ext cx="251541" cy="223214"/>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4" name="Google Shape;14;p2"/>
          <p:cNvSpPr/>
          <p:nvPr/>
        </p:nvSpPr>
        <p:spPr>
          <a:xfrm flipH="1">
            <a:off x="11928962" y="5647701"/>
            <a:ext cx="172520" cy="147795"/>
          </a:xfrm>
          <a:custGeom>
            <a:avLst/>
            <a:gdLst/>
            <a:ahLst/>
            <a:cxnLst/>
            <a:rect l="l" t="t" r="r" b="b"/>
            <a:pathLst>
              <a:path w="1835" h="1572" extrusionOk="0">
                <a:moveTo>
                  <a:pt x="1049" y="0"/>
                </a:moveTo>
                <a:cubicBezTo>
                  <a:pt x="347" y="0"/>
                  <a:pt x="0" y="843"/>
                  <a:pt x="496" y="1339"/>
                </a:cubicBezTo>
                <a:cubicBezTo>
                  <a:pt x="658" y="1500"/>
                  <a:pt x="855" y="1572"/>
                  <a:pt x="1049" y="1572"/>
                </a:cubicBezTo>
                <a:cubicBezTo>
                  <a:pt x="1451" y="1572"/>
                  <a:pt x="1835" y="1260"/>
                  <a:pt x="1835" y="786"/>
                </a:cubicBezTo>
                <a:cubicBezTo>
                  <a:pt x="1835" y="356"/>
                  <a:pt x="1479" y="0"/>
                  <a:pt x="1049" y="0"/>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5" name="Google Shape;15;p2"/>
          <p:cNvSpPr/>
          <p:nvPr/>
        </p:nvSpPr>
        <p:spPr>
          <a:xfrm rot="5400000">
            <a:off x="1434185" y="6098689"/>
            <a:ext cx="136855" cy="117240"/>
          </a:xfrm>
          <a:custGeom>
            <a:avLst/>
            <a:gdLst/>
            <a:ahLst/>
            <a:cxnLst/>
            <a:rect l="l" t="t" r="r" b="b"/>
            <a:pathLst>
              <a:path w="1835" h="1572" extrusionOk="0">
                <a:moveTo>
                  <a:pt x="1048" y="0"/>
                </a:moveTo>
                <a:cubicBezTo>
                  <a:pt x="346" y="0"/>
                  <a:pt x="0" y="842"/>
                  <a:pt x="496" y="1338"/>
                </a:cubicBezTo>
                <a:cubicBezTo>
                  <a:pt x="657" y="1499"/>
                  <a:pt x="855" y="1572"/>
                  <a:pt x="1048" y="1572"/>
                </a:cubicBezTo>
                <a:cubicBezTo>
                  <a:pt x="1450" y="1572"/>
                  <a:pt x="1834" y="1260"/>
                  <a:pt x="1834" y="786"/>
                </a:cubicBezTo>
                <a:cubicBezTo>
                  <a:pt x="1834" y="356"/>
                  <a:pt x="1479" y="0"/>
                  <a:pt x="1048"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6" name="Google Shape;16;p2"/>
          <p:cNvSpPr/>
          <p:nvPr/>
        </p:nvSpPr>
        <p:spPr>
          <a:xfrm rot="5400000">
            <a:off x="1036381" y="6305871"/>
            <a:ext cx="235971" cy="215015"/>
          </a:xfrm>
          <a:custGeom>
            <a:avLst/>
            <a:gdLst/>
            <a:ahLst/>
            <a:cxnLst/>
            <a:rect l="l" t="t" r="r" b="b"/>
            <a:pathLst>
              <a:path w="3164" h="2883" extrusionOk="0">
                <a:moveTo>
                  <a:pt x="1582" y="1"/>
                </a:moveTo>
                <a:cubicBezTo>
                  <a:pt x="1213" y="1"/>
                  <a:pt x="843" y="141"/>
                  <a:pt x="562" y="422"/>
                </a:cubicBezTo>
                <a:cubicBezTo>
                  <a:pt x="1" y="983"/>
                  <a:pt x="1" y="1900"/>
                  <a:pt x="562" y="2462"/>
                </a:cubicBezTo>
                <a:cubicBezTo>
                  <a:pt x="843" y="2742"/>
                  <a:pt x="1213" y="2883"/>
                  <a:pt x="1582" y="2883"/>
                </a:cubicBezTo>
                <a:cubicBezTo>
                  <a:pt x="1952" y="2883"/>
                  <a:pt x="2322" y="2742"/>
                  <a:pt x="2602" y="2462"/>
                </a:cubicBezTo>
                <a:cubicBezTo>
                  <a:pt x="3164" y="1900"/>
                  <a:pt x="3164" y="983"/>
                  <a:pt x="2602" y="422"/>
                </a:cubicBezTo>
                <a:cubicBezTo>
                  <a:pt x="2322" y="141"/>
                  <a:pt x="1952" y="1"/>
                  <a:pt x="1582" y="1"/>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7" name="Google Shape;17;p2"/>
          <p:cNvSpPr/>
          <p:nvPr/>
        </p:nvSpPr>
        <p:spPr>
          <a:xfrm rot="5400000">
            <a:off x="2917215" y="6601834"/>
            <a:ext cx="136855" cy="117314"/>
          </a:xfrm>
          <a:custGeom>
            <a:avLst/>
            <a:gdLst/>
            <a:ahLst/>
            <a:cxnLst/>
            <a:rect l="l" t="t" r="r" b="b"/>
            <a:pathLst>
              <a:path w="1835" h="1573" extrusionOk="0">
                <a:moveTo>
                  <a:pt x="1048" y="1"/>
                </a:moveTo>
                <a:cubicBezTo>
                  <a:pt x="346" y="1"/>
                  <a:pt x="0" y="843"/>
                  <a:pt x="496" y="1339"/>
                </a:cubicBezTo>
                <a:cubicBezTo>
                  <a:pt x="657" y="1500"/>
                  <a:pt x="855" y="1572"/>
                  <a:pt x="1048" y="1572"/>
                </a:cubicBezTo>
                <a:cubicBezTo>
                  <a:pt x="1450" y="1572"/>
                  <a:pt x="1834" y="1260"/>
                  <a:pt x="1834" y="787"/>
                </a:cubicBezTo>
                <a:cubicBezTo>
                  <a:pt x="1834" y="356"/>
                  <a:pt x="1479" y="1"/>
                  <a:pt x="1048" y="1"/>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 name="Google Shape;18;p2"/>
          <p:cNvSpPr/>
          <p:nvPr/>
        </p:nvSpPr>
        <p:spPr>
          <a:xfrm flipH="1">
            <a:off x="11499591" y="4906009"/>
            <a:ext cx="172520" cy="147700"/>
          </a:xfrm>
          <a:custGeom>
            <a:avLst/>
            <a:gdLst/>
            <a:ahLst/>
            <a:cxnLst/>
            <a:rect l="l" t="t" r="r" b="b"/>
            <a:pathLst>
              <a:path w="1835" h="1571" extrusionOk="0">
                <a:moveTo>
                  <a:pt x="1048" y="1"/>
                </a:moveTo>
                <a:cubicBezTo>
                  <a:pt x="346" y="1"/>
                  <a:pt x="0" y="843"/>
                  <a:pt x="496" y="1339"/>
                </a:cubicBezTo>
                <a:cubicBezTo>
                  <a:pt x="656" y="1499"/>
                  <a:pt x="852" y="1570"/>
                  <a:pt x="1044" y="1570"/>
                </a:cubicBezTo>
                <a:cubicBezTo>
                  <a:pt x="1448" y="1570"/>
                  <a:pt x="1834" y="1256"/>
                  <a:pt x="1834" y="787"/>
                </a:cubicBezTo>
                <a:cubicBezTo>
                  <a:pt x="1834" y="347"/>
                  <a:pt x="1479" y="1"/>
                  <a:pt x="1048"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 name="Google Shape;19;p2"/>
          <p:cNvSpPr/>
          <p:nvPr/>
        </p:nvSpPr>
        <p:spPr>
          <a:xfrm rot="5400000">
            <a:off x="9583409" y="6284211"/>
            <a:ext cx="126580" cy="127308"/>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 name="Google Shape;20;p2"/>
          <p:cNvSpPr/>
          <p:nvPr/>
        </p:nvSpPr>
        <p:spPr>
          <a:xfrm rot="5400000">
            <a:off x="1679076" y="5636590"/>
            <a:ext cx="644968" cy="1797900"/>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 name="Google Shape;21;p2"/>
          <p:cNvSpPr/>
          <p:nvPr/>
        </p:nvSpPr>
        <p:spPr>
          <a:xfrm flipH="1">
            <a:off x="11973808" y="5182322"/>
            <a:ext cx="221786" cy="295588"/>
          </a:xfrm>
          <a:custGeom>
            <a:avLst/>
            <a:gdLst/>
            <a:ahLst/>
            <a:cxnLst/>
            <a:rect l="l" t="t" r="r" b="b"/>
            <a:pathLst>
              <a:path w="2359" h="3144" extrusionOk="0">
                <a:moveTo>
                  <a:pt x="781" y="1"/>
                </a:moveTo>
                <a:cubicBezTo>
                  <a:pt x="519" y="1"/>
                  <a:pt x="252" y="68"/>
                  <a:pt x="0" y="215"/>
                </a:cubicBezTo>
                <a:lnTo>
                  <a:pt x="0" y="2929"/>
                </a:lnTo>
                <a:cubicBezTo>
                  <a:pt x="252" y="3076"/>
                  <a:pt x="519" y="3144"/>
                  <a:pt x="781" y="3144"/>
                </a:cubicBezTo>
                <a:cubicBezTo>
                  <a:pt x="1597" y="3144"/>
                  <a:pt x="2351" y="2487"/>
                  <a:pt x="2358" y="1572"/>
                </a:cubicBezTo>
                <a:cubicBezTo>
                  <a:pt x="2351" y="658"/>
                  <a:pt x="1597" y="1"/>
                  <a:pt x="781"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 name="Google Shape;22;p2"/>
          <p:cNvSpPr/>
          <p:nvPr/>
        </p:nvSpPr>
        <p:spPr>
          <a:xfrm rot="5400000">
            <a:off x="-994544" y="4569590"/>
            <a:ext cx="3283012" cy="1293963"/>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3" name="Google Shape;23;p2"/>
          <p:cNvSpPr/>
          <p:nvPr/>
        </p:nvSpPr>
        <p:spPr>
          <a:xfrm rot="5400000">
            <a:off x="-228894" y="4318992"/>
            <a:ext cx="1150173" cy="692401"/>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4" name="Google Shape;24;p2"/>
          <p:cNvSpPr/>
          <p:nvPr/>
        </p:nvSpPr>
        <p:spPr>
          <a:xfrm rot="5400000">
            <a:off x="10460423" y="-639109"/>
            <a:ext cx="721039" cy="1999257"/>
          </a:xfrm>
          <a:custGeom>
            <a:avLst/>
            <a:gdLst/>
            <a:ahLst/>
            <a:cxnLst/>
            <a:rect l="l" t="t" r="r" b="b"/>
            <a:pathLst>
              <a:path w="11661" h="32333" extrusionOk="0">
                <a:moveTo>
                  <a:pt x="0" y="1"/>
                </a:moveTo>
                <a:lnTo>
                  <a:pt x="0" y="32332"/>
                </a:lnTo>
                <a:cubicBezTo>
                  <a:pt x="6962" y="30021"/>
                  <a:pt x="11660" y="23508"/>
                  <a:pt x="11660" y="16171"/>
                </a:cubicBezTo>
                <a:cubicBezTo>
                  <a:pt x="11660" y="15348"/>
                  <a:pt x="11604" y="14533"/>
                  <a:pt x="11492" y="13719"/>
                </a:cubicBezTo>
                <a:cubicBezTo>
                  <a:pt x="10556" y="7347"/>
                  <a:pt x="6111" y="2031"/>
                  <a:pt x="0"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5" name="Google Shape;25;p2"/>
          <p:cNvSpPr/>
          <p:nvPr/>
        </p:nvSpPr>
        <p:spPr>
          <a:xfrm rot="5400000">
            <a:off x="1202467" y="-1202558"/>
            <a:ext cx="1653827" cy="4058941"/>
          </a:xfrm>
          <a:custGeom>
            <a:avLst/>
            <a:gdLst/>
            <a:ahLst/>
            <a:cxnLst/>
            <a:rect l="l" t="t" r="r" b="b"/>
            <a:pathLst>
              <a:path w="19343" h="47473" extrusionOk="0">
                <a:moveTo>
                  <a:pt x="0" y="0"/>
                </a:moveTo>
                <a:lnTo>
                  <a:pt x="0" y="47473"/>
                </a:lnTo>
                <a:lnTo>
                  <a:pt x="19343" y="47473"/>
                </a:lnTo>
                <a:cubicBezTo>
                  <a:pt x="18997" y="46172"/>
                  <a:pt x="18239" y="45039"/>
                  <a:pt x="17041" y="44356"/>
                </a:cubicBezTo>
                <a:cubicBezTo>
                  <a:pt x="14552" y="42971"/>
                  <a:pt x="11089" y="43823"/>
                  <a:pt x="8965" y="41942"/>
                </a:cubicBezTo>
                <a:cubicBezTo>
                  <a:pt x="8619" y="41633"/>
                  <a:pt x="8329" y="41268"/>
                  <a:pt x="8113" y="40866"/>
                </a:cubicBezTo>
                <a:cubicBezTo>
                  <a:pt x="7870" y="40426"/>
                  <a:pt x="7692" y="39939"/>
                  <a:pt x="7599" y="39444"/>
                </a:cubicBezTo>
                <a:cubicBezTo>
                  <a:pt x="7533" y="39181"/>
                  <a:pt x="7496" y="38910"/>
                  <a:pt x="7477" y="38639"/>
                </a:cubicBezTo>
                <a:cubicBezTo>
                  <a:pt x="7412" y="37572"/>
                  <a:pt x="7533" y="36496"/>
                  <a:pt x="7851" y="35476"/>
                </a:cubicBezTo>
                <a:cubicBezTo>
                  <a:pt x="8506" y="33267"/>
                  <a:pt x="9714" y="31209"/>
                  <a:pt x="10069" y="28925"/>
                </a:cubicBezTo>
                <a:cubicBezTo>
                  <a:pt x="11220" y="21448"/>
                  <a:pt x="3238" y="15768"/>
                  <a:pt x="1357" y="8432"/>
                </a:cubicBezTo>
                <a:cubicBezTo>
                  <a:pt x="711" y="5886"/>
                  <a:pt x="833" y="3191"/>
                  <a:pt x="187" y="646"/>
                </a:cubicBezTo>
                <a:cubicBezTo>
                  <a:pt x="131" y="431"/>
                  <a:pt x="66" y="215"/>
                  <a:pt x="0" y="0"/>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6" name="Google Shape;26;p2"/>
          <p:cNvSpPr/>
          <p:nvPr/>
        </p:nvSpPr>
        <p:spPr>
          <a:xfrm rot="5400000">
            <a:off x="11807738" y="468109"/>
            <a:ext cx="59112" cy="59051"/>
          </a:xfrm>
          <a:custGeom>
            <a:avLst/>
            <a:gdLst/>
            <a:ahLst/>
            <a:cxnLst/>
            <a:rect l="l" t="t" r="r" b="b"/>
            <a:pathLst>
              <a:path w="956" h="955" extrusionOk="0">
                <a:moveTo>
                  <a:pt x="478" y="0"/>
                </a:moveTo>
                <a:cubicBezTo>
                  <a:pt x="207" y="0"/>
                  <a:pt x="1" y="215"/>
                  <a:pt x="1" y="477"/>
                </a:cubicBezTo>
                <a:cubicBezTo>
                  <a:pt x="1" y="739"/>
                  <a:pt x="207" y="955"/>
                  <a:pt x="478" y="955"/>
                </a:cubicBezTo>
                <a:cubicBezTo>
                  <a:pt x="740" y="955"/>
                  <a:pt x="955" y="739"/>
                  <a:pt x="955" y="477"/>
                </a:cubicBezTo>
                <a:cubicBezTo>
                  <a:pt x="955" y="215"/>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7" name="Google Shape;27;p2"/>
          <p:cNvSpPr/>
          <p:nvPr/>
        </p:nvSpPr>
        <p:spPr>
          <a:xfrm rot="5400000">
            <a:off x="10924283" y="6161879"/>
            <a:ext cx="77372" cy="7737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 name="Google Shape;28;p2"/>
          <p:cNvSpPr/>
          <p:nvPr/>
        </p:nvSpPr>
        <p:spPr>
          <a:xfrm rot="5400000">
            <a:off x="11363594" y="6620128"/>
            <a:ext cx="77291" cy="7729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9" name="Google Shape;29;p2"/>
          <p:cNvSpPr/>
          <p:nvPr/>
        </p:nvSpPr>
        <p:spPr>
          <a:xfrm rot="5400000">
            <a:off x="1503351" y="606397"/>
            <a:ext cx="81652" cy="81737"/>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0" name="Google Shape;30;p2"/>
          <p:cNvSpPr/>
          <p:nvPr/>
        </p:nvSpPr>
        <p:spPr>
          <a:xfrm rot="5400000">
            <a:off x="260848" y="412015"/>
            <a:ext cx="81652" cy="81652"/>
          </a:xfrm>
          <a:custGeom>
            <a:avLst/>
            <a:gdLst/>
            <a:ahLst/>
            <a:cxnLst/>
            <a:rect l="l" t="t" r="r" b="b"/>
            <a:pathLst>
              <a:path w="955" h="955" extrusionOk="0">
                <a:moveTo>
                  <a:pt x="478" y="0"/>
                </a:moveTo>
                <a:cubicBezTo>
                  <a:pt x="216" y="0"/>
                  <a:pt x="0" y="216"/>
                  <a:pt x="0" y="478"/>
                </a:cubicBezTo>
                <a:cubicBezTo>
                  <a:pt x="0" y="740"/>
                  <a:pt x="216" y="955"/>
                  <a:pt x="478" y="955"/>
                </a:cubicBezTo>
                <a:cubicBezTo>
                  <a:pt x="740" y="955"/>
                  <a:pt x="955" y="740"/>
                  <a:pt x="955" y="478"/>
                </a:cubicBezTo>
                <a:cubicBezTo>
                  <a:pt x="955" y="21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1" name="Google Shape;31;p2"/>
          <p:cNvSpPr/>
          <p:nvPr/>
        </p:nvSpPr>
        <p:spPr>
          <a:xfrm rot="5400000">
            <a:off x="383239" y="136757"/>
            <a:ext cx="81652" cy="81737"/>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2" name="Google Shape;32;p2"/>
          <p:cNvSpPr/>
          <p:nvPr/>
        </p:nvSpPr>
        <p:spPr>
          <a:xfrm rot="5400000">
            <a:off x="676840" y="582457"/>
            <a:ext cx="81737" cy="81652"/>
          </a:xfrm>
          <a:custGeom>
            <a:avLst/>
            <a:gdLst/>
            <a:ahLst/>
            <a:cxnLst/>
            <a:rect l="l" t="t" r="r" b="b"/>
            <a:pathLst>
              <a:path w="956" h="955" extrusionOk="0">
                <a:moveTo>
                  <a:pt x="478" y="0"/>
                </a:moveTo>
                <a:cubicBezTo>
                  <a:pt x="216" y="0"/>
                  <a:pt x="1" y="216"/>
                  <a:pt x="1" y="478"/>
                </a:cubicBezTo>
                <a:cubicBezTo>
                  <a:pt x="1" y="740"/>
                  <a:pt x="216" y="955"/>
                  <a:pt x="478" y="955"/>
                </a:cubicBezTo>
                <a:cubicBezTo>
                  <a:pt x="749" y="955"/>
                  <a:pt x="955" y="740"/>
                  <a:pt x="955" y="478"/>
                </a:cubicBezTo>
                <a:cubicBezTo>
                  <a:pt x="955" y="216"/>
                  <a:pt x="749"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3" name="Google Shape;33;p2"/>
          <p:cNvSpPr/>
          <p:nvPr/>
        </p:nvSpPr>
        <p:spPr>
          <a:xfrm rot="5400000">
            <a:off x="298693" y="6689016"/>
            <a:ext cx="71299" cy="71298"/>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4" name="Google Shape;34;p2"/>
          <p:cNvSpPr/>
          <p:nvPr/>
        </p:nvSpPr>
        <p:spPr>
          <a:xfrm rot="5400000">
            <a:off x="2330284" y="6643748"/>
            <a:ext cx="83828" cy="71149"/>
          </a:xfrm>
          <a:custGeom>
            <a:avLst/>
            <a:gdLst/>
            <a:ahLst/>
            <a:cxnLst/>
            <a:rect l="l" t="t" r="r" b="b"/>
            <a:pathLst>
              <a:path w="1124" h="954" extrusionOk="0">
                <a:moveTo>
                  <a:pt x="646" y="0"/>
                </a:moveTo>
                <a:cubicBezTo>
                  <a:pt x="216" y="0"/>
                  <a:pt x="0" y="515"/>
                  <a:pt x="300" y="814"/>
                </a:cubicBezTo>
                <a:cubicBezTo>
                  <a:pt x="399" y="911"/>
                  <a:pt x="520" y="954"/>
                  <a:pt x="638" y="954"/>
                </a:cubicBezTo>
                <a:cubicBezTo>
                  <a:pt x="887" y="954"/>
                  <a:pt x="1123" y="763"/>
                  <a:pt x="1123" y="477"/>
                </a:cubicBezTo>
                <a:cubicBezTo>
                  <a:pt x="1123" y="215"/>
                  <a:pt x="908" y="0"/>
                  <a:pt x="64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5" name="Google Shape;35;p2"/>
          <p:cNvSpPr/>
          <p:nvPr/>
        </p:nvSpPr>
        <p:spPr>
          <a:xfrm rot="5400000">
            <a:off x="434760" y="4356015"/>
            <a:ext cx="71299" cy="7122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6" name="Google Shape;36;p2"/>
          <p:cNvSpPr/>
          <p:nvPr/>
        </p:nvSpPr>
        <p:spPr>
          <a:xfrm rot="5400000">
            <a:off x="11985138" y="560365"/>
            <a:ext cx="133127" cy="132571"/>
          </a:xfrm>
          <a:custGeom>
            <a:avLst/>
            <a:gdLst/>
            <a:ahLst/>
            <a:cxnLst/>
            <a:rect l="l" t="t" r="r" b="b"/>
            <a:pathLst>
              <a:path w="2153" h="2144" extrusionOk="0">
                <a:moveTo>
                  <a:pt x="1077" y="1"/>
                </a:moveTo>
                <a:cubicBezTo>
                  <a:pt x="487" y="1"/>
                  <a:pt x="1" y="478"/>
                  <a:pt x="1" y="1068"/>
                </a:cubicBezTo>
                <a:cubicBezTo>
                  <a:pt x="1" y="1666"/>
                  <a:pt x="487" y="2144"/>
                  <a:pt x="1077" y="2144"/>
                </a:cubicBezTo>
                <a:cubicBezTo>
                  <a:pt x="1666" y="2144"/>
                  <a:pt x="2153" y="1666"/>
                  <a:pt x="2153" y="1068"/>
                </a:cubicBezTo>
                <a:cubicBezTo>
                  <a:pt x="2153" y="478"/>
                  <a:pt x="1666" y="1"/>
                  <a:pt x="107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7" name="Google Shape;37;p2"/>
          <p:cNvSpPr/>
          <p:nvPr/>
        </p:nvSpPr>
        <p:spPr>
          <a:xfrm rot="5400000">
            <a:off x="10680431" y="6300519"/>
            <a:ext cx="174249" cy="174249"/>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8" name="Google Shape;38;p2"/>
          <p:cNvSpPr/>
          <p:nvPr/>
        </p:nvSpPr>
        <p:spPr>
          <a:xfrm rot="5400000">
            <a:off x="26181" y="4745725"/>
            <a:ext cx="159900" cy="160645"/>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9" name="Google Shape;39;p2"/>
          <p:cNvSpPr/>
          <p:nvPr/>
        </p:nvSpPr>
        <p:spPr>
          <a:xfrm rot="5400000">
            <a:off x="1788956" y="268807"/>
            <a:ext cx="184081" cy="184081"/>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0" name="Google Shape;40;p2"/>
          <p:cNvSpPr/>
          <p:nvPr/>
        </p:nvSpPr>
        <p:spPr>
          <a:xfrm rot="5400000">
            <a:off x="-28261" y="6293004"/>
            <a:ext cx="159900" cy="103368"/>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1" name="Google Shape;41;p2"/>
          <p:cNvSpPr/>
          <p:nvPr/>
        </p:nvSpPr>
        <p:spPr>
          <a:xfrm rot="5400000">
            <a:off x="10633745" y="128429"/>
            <a:ext cx="132571" cy="132571"/>
          </a:xfrm>
          <a:custGeom>
            <a:avLst/>
            <a:gdLst/>
            <a:ahLst/>
            <a:cxnLst/>
            <a:rect l="l" t="t" r="r" b="b"/>
            <a:pathLst>
              <a:path w="2144" h="2144" extrusionOk="0">
                <a:moveTo>
                  <a:pt x="1067" y="1"/>
                </a:moveTo>
                <a:cubicBezTo>
                  <a:pt x="478" y="1"/>
                  <a:pt x="1" y="478"/>
                  <a:pt x="1" y="1068"/>
                </a:cubicBezTo>
                <a:cubicBezTo>
                  <a:pt x="1" y="1666"/>
                  <a:pt x="478" y="2144"/>
                  <a:pt x="1067" y="2144"/>
                </a:cubicBezTo>
                <a:cubicBezTo>
                  <a:pt x="1666" y="2144"/>
                  <a:pt x="2144" y="1666"/>
                  <a:pt x="2144" y="1068"/>
                </a:cubicBezTo>
                <a:cubicBezTo>
                  <a:pt x="2144" y="47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23"/>
        <p:cNvGrpSpPr/>
        <p:nvPr/>
      </p:nvGrpSpPr>
      <p:grpSpPr>
        <a:xfrm>
          <a:off x="0" y="0"/>
          <a:ext cx="0" cy="0"/>
          <a:chOff x="0" y="0"/>
          <a:chExt cx="0" cy="0"/>
        </a:xfrm>
      </p:grpSpPr>
      <p:sp>
        <p:nvSpPr>
          <p:cNvPr id="124" name="Google Shape;124;p7"/>
          <p:cNvSpPr txBox="1">
            <a:spLocks noGrp="1"/>
          </p:cNvSpPr>
          <p:nvPr>
            <p:ph type="subTitle" idx="1"/>
          </p:nvPr>
        </p:nvSpPr>
        <p:spPr>
          <a:xfrm>
            <a:off x="950967" y="2290933"/>
            <a:ext cx="3444400" cy="3364400"/>
          </a:xfrm>
          <a:prstGeom prst="rect">
            <a:avLst/>
          </a:prstGeom>
        </p:spPr>
        <p:txBody>
          <a:bodyPr spcFirstLastPara="1" wrap="square" lIns="121705" tIns="121705" rIns="121705" bIns="121705" anchor="t" anchorCtr="0">
            <a:noAutofit/>
          </a:bodyPr>
          <a:lstStyle>
            <a:lvl1pPr lvl="0">
              <a:spcBef>
                <a:spcPts val="0"/>
              </a:spcBef>
              <a:spcAft>
                <a:spcPts val="0"/>
              </a:spcAft>
              <a:buSzPts val="1600"/>
              <a:buChar char="●"/>
              <a:defRPr/>
            </a:lvl1pPr>
            <a:lvl2pPr lvl="1">
              <a:spcBef>
                <a:spcPts val="2130"/>
              </a:spcBef>
              <a:spcAft>
                <a:spcPts val="0"/>
              </a:spcAft>
              <a:buSzPts val="1600"/>
              <a:buChar char="○"/>
              <a:defRPr sz="2100"/>
            </a:lvl2pPr>
            <a:lvl3pPr lvl="2">
              <a:spcBef>
                <a:spcPts val="2130"/>
              </a:spcBef>
              <a:spcAft>
                <a:spcPts val="0"/>
              </a:spcAft>
              <a:buSzPts val="1600"/>
              <a:buChar char="■"/>
              <a:defRPr sz="2100"/>
            </a:lvl3pPr>
            <a:lvl4pPr lvl="3">
              <a:spcBef>
                <a:spcPts val="2130"/>
              </a:spcBef>
              <a:spcAft>
                <a:spcPts val="0"/>
              </a:spcAft>
              <a:buSzPts val="1600"/>
              <a:buChar char="●"/>
              <a:defRPr sz="2100"/>
            </a:lvl4pPr>
            <a:lvl5pPr lvl="4">
              <a:spcBef>
                <a:spcPts val="2130"/>
              </a:spcBef>
              <a:spcAft>
                <a:spcPts val="0"/>
              </a:spcAft>
              <a:buSzPts val="1600"/>
              <a:buChar char="○"/>
              <a:defRPr sz="2100"/>
            </a:lvl5pPr>
            <a:lvl6pPr lvl="5">
              <a:spcBef>
                <a:spcPts val="2130"/>
              </a:spcBef>
              <a:spcAft>
                <a:spcPts val="0"/>
              </a:spcAft>
              <a:buSzPts val="1600"/>
              <a:buChar char="■"/>
              <a:defRPr sz="2100"/>
            </a:lvl6pPr>
            <a:lvl7pPr lvl="6">
              <a:spcBef>
                <a:spcPts val="2130"/>
              </a:spcBef>
              <a:spcAft>
                <a:spcPts val="0"/>
              </a:spcAft>
              <a:buSzPts val="1600"/>
              <a:buChar char="●"/>
              <a:defRPr sz="2100"/>
            </a:lvl7pPr>
            <a:lvl8pPr lvl="7">
              <a:spcBef>
                <a:spcPts val="2130"/>
              </a:spcBef>
              <a:spcAft>
                <a:spcPts val="0"/>
              </a:spcAft>
              <a:buSzPts val="1600"/>
              <a:buChar char="○"/>
              <a:defRPr sz="2100"/>
            </a:lvl8pPr>
            <a:lvl9pPr lvl="8">
              <a:spcBef>
                <a:spcPts val="2130"/>
              </a:spcBef>
              <a:spcAft>
                <a:spcPts val="2130"/>
              </a:spcAft>
              <a:buSzPts val="1600"/>
              <a:buChar char="■"/>
              <a:defRPr sz="2100"/>
            </a:lvl9pPr>
          </a:lstStyle>
          <a:p/>
        </p:txBody>
      </p:sp>
      <p:sp>
        <p:nvSpPr>
          <p:cNvPr id="125" name="Google Shape;125;p7"/>
          <p:cNvSpPr txBox="1">
            <a:spLocks noGrp="1"/>
          </p:cNvSpPr>
          <p:nvPr>
            <p:ph type="title"/>
          </p:nvPr>
        </p:nvSpPr>
        <p:spPr>
          <a:xfrm>
            <a:off x="950967" y="719333"/>
            <a:ext cx="4508400" cy="817200"/>
          </a:xfrm>
          <a:prstGeom prst="rect">
            <a:avLst/>
          </a:prstGeom>
        </p:spPr>
        <p:txBody>
          <a:bodyPr spcFirstLastPara="1" wrap="square" lIns="121705" tIns="121705" rIns="121705" bIns="121705" anchor="t" anchorCtr="0">
            <a:noAutofit/>
          </a:bodyPr>
          <a:lstStyle>
            <a:lvl1pPr lvl="0" algn="l" rtl="0">
              <a:spcBef>
                <a:spcPts val="0"/>
              </a:spcBef>
              <a:spcAft>
                <a:spcPts val="0"/>
              </a:spcAft>
              <a:buSzPts val="3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126" name="Google Shape;126;p7"/>
          <p:cNvSpPr/>
          <p:nvPr/>
        </p:nvSpPr>
        <p:spPr>
          <a:xfrm rot="10800000">
            <a:off x="6922456" y="5656804"/>
            <a:ext cx="5269544" cy="1201181"/>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7" name="Google Shape;127;p7"/>
          <p:cNvSpPr/>
          <p:nvPr/>
        </p:nvSpPr>
        <p:spPr>
          <a:xfrm flipH="1">
            <a:off x="10990934" y="2290935"/>
            <a:ext cx="1201066" cy="4567089"/>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8" name="Google Shape;128;p7"/>
          <p:cNvSpPr/>
          <p:nvPr/>
        </p:nvSpPr>
        <p:spPr>
          <a:xfrm flipH="1">
            <a:off x="11472614" y="3994783"/>
            <a:ext cx="92435" cy="92745"/>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9" name="Google Shape;129;p7"/>
          <p:cNvSpPr/>
          <p:nvPr/>
        </p:nvSpPr>
        <p:spPr>
          <a:xfrm flipH="1">
            <a:off x="10682849" y="5782695"/>
            <a:ext cx="92435" cy="92648"/>
          </a:xfrm>
          <a:custGeom>
            <a:avLst/>
            <a:gdLst/>
            <a:ahLst/>
            <a:cxnLst/>
            <a:rect l="l" t="t" r="r" b="b"/>
            <a:pathLst>
              <a:path w="955" h="955" extrusionOk="0">
                <a:moveTo>
                  <a:pt x="478" y="0"/>
                </a:moveTo>
                <a:cubicBezTo>
                  <a:pt x="216" y="0"/>
                  <a:pt x="0" y="216"/>
                  <a:pt x="0" y="478"/>
                </a:cubicBezTo>
                <a:cubicBezTo>
                  <a:pt x="0" y="740"/>
                  <a:pt x="216" y="955"/>
                  <a:pt x="478" y="955"/>
                </a:cubicBezTo>
                <a:cubicBezTo>
                  <a:pt x="740" y="955"/>
                  <a:pt x="955" y="740"/>
                  <a:pt x="955" y="478"/>
                </a:cubicBezTo>
                <a:cubicBezTo>
                  <a:pt x="955" y="216"/>
                  <a:pt x="740" y="0"/>
                  <a:pt x="47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0" name="Google Shape;130;p7"/>
          <p:cNvSpPr/>
          <p:nvPr/>
        </p:nvSpPr>
        <p:spPr>
          <a:xfrm flipH="1">
            <a:off x="10994446" y="5534815"/>
            <a:ext cx="201028" cy="201716"/>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1" name="Google Shape;131;p7"/>
          <p:cNvSpPr/>
          <p:nvPr/>
        </p:nvSpPr>
        <p:spPr>
          <a:xfrm flipH="1">
            <a:off x="10489853" y="5310636"/>
            <a:ext cx="92531" cy="92648"/>
          </a:xfrm>
          <a:custGeom>
            <a:avLst/>
            <a:gdLst/>
            <a:ahLst/>
            <a:cxnLst/>
            <a:rect l="l" t="t" r="r" b="b"/>
            <a:pathLst>
              <a:path w="956" h="955" extrusionOk="0">
                <a:moveTo>
                  <a:pt x="478" y="0"/>
                </a:moveTo>
                <a:cubicBezTo>
                  <a:pt x="216" y="0"/>
                  <a:pt x="1" y="216"/>
                  <a:pt x="1" y="478"/>
                </a:cubicBezTo>
                <a:cubicBezTo>
                  <a:pt x="1" y="740"/>
                  <a:pt x="216" y="955"/>
                  <a:pt x="478" y="955"/>
                </a:cubicBezTo>
                <a:cubicBezTo>
                  <a:pt x="749" y="955"/>
                  <a:pt x="955" y="740"/>
                  <a:pt x="955" y="478"/>
                </a:cubicBezTo>
                <a:cubicBezTo>
                  <a:pt x="955" y="216"/>
                  <a:pt x="749" y="0"/>
                  <a:pt x="47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2" name="Google Shape;132;p7"/>
          <p:cNvSpPr/>
          <p:nvPr/>
        </p:nvSpPr>
        <p:spPr>
          <a:xfrm flipH="1">
            <a:off x="11738879" y="3554544"/>
            <a:ext cx="208390" cy="208869"/>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3" name="Google Shape;133;p7"/>
          <p:cNvSpPr/>
          <p:nvPr/>
        </p:nvSpPr>
        <p:spPr>
          <a:xfrm flipH="1">
            <a:off x="9743486" y="6347204"/>
            <a:ext cx="208390" cy="208869"/>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85"/>
        <p:cNvGrpSpPr/>
        <p:nvPr/>
      </p:nvGrpSpPr>
      <p:grpSpPr>
        <a:xfrm>
          <a:off x="0" y="0"/>
          <a:ext cx="0" cy="0"/>
          <a:chOff x="0" y="0"/>
          <a:chExt cx="0" cy="0"/>
        </a:xfrm>
      </p:grpSpPr>
      <p:sp>
        <p:nvSpPr>
          <p:cNvPr id="186" name="Google Shape;186;p11"/>
          <p:cNvSpPr/>
          <p:nvPr/>
        </p:nvSpPr>
        <p:spPr>
          <a:xfrm rot="5400000" flipH="1">
            <a:off x="4859429" y="4408597"/>
            <a:ext cx="547133" cy="4318009"/>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7" name="Google Shape;187;p11"/>
          <p:cNvSpPr/>
          <p:nvPr/>
        </p:nvSpPr>
        <p:spPr>
          <a:xfrm rot="-5400000">
            <a:off x="2204828" y="4501516"/>
            <a:ext cx="575724" cy="4137244"/>
          </a:xfrm>
          <a:custGeom>
            <a:avLst/>
            <a:gdLst/>
            <a:ahLst/>
            <a:cxnLst/>
            <a:rect l="l" t="t" r="r" b="b"/>
            <a:pathLst>
              <a:path w="28767" h="86765" extrusionOk="0">
                <a:moveTo>
                  <a:pt x="2350" y="0"/>
                </a:moveTo>
                <a:cubicBezTo>
                  <a:pt x="1552" y="0"/>
                  <a:pt x="766" y="27"/>
                  <a:pt x="0" y="80"/>
                </a:cubicBezTo>
                <a:lnTo>
                  <a:pt x="0" y="86765"/>
                </a:lnTo>
                <a:lnTo>
                  <a:pt x="3668" y="86688"/>
                </a:lnTo>
                <a:cubicBezTo>
                  <a:pt x="5070" y="86611"/>
                  <a:pt x="6452" y="86400"/>
                  <a:pt x="7797" y="86074"/>
                </a:cubicBezTo>
                <a:cubicBezTo>
                  <a:pt x="15075" y="84307"/>
                  <a:pt x="21546" y="79199"/>
                  <a:pt x="24849" y="72439"/>
                </a:cubicBezTo>
                <a:cubicBezTo>
                  <a:pt x="28767" y="64431"/>
                  <a:pt x="27480" y="54003"/>
                  <a:pt x="21278" y="47589"/>
                </a:cubicBezTo>
                <a:cubicBezTo>
                  <a:pt x="18685" y="44920"/>
                  <a:pt x="15420" y="43000"/>
                  <a:pt x="12866" y="40311"/>
                </a:cubicBezTo>
                <a:cubicBezTo>
                  <a:pt x="10331" y="37623"/>
                  <a:pt x="8526" y="33686"/>
                  <a:pt x="9851" y="30210"/>
                </a:cubicBezTo>
                <a:cubicBezTo>
                  <a:pt x="11388" y="26197"/>
                  <a:pt x="16227" y="24660"/>
                  <a:pt x="19031" y="21396"/>
                </a:cubicBezTo>
                <a:cubicBezTo>
                  <a:pt x="23198" y="16556"/>
                  <a:pt x="21719" y="8472"/>
                  <a:pt x="16938" y="4208"/>
                </a:cubicBezTo>
                <a:cubicBezTo>
                  <a:pt x="13545" y="1217"/>
                  <a:pt x="7696" y="0"/>
                  <a:pt x="2350" y="0"/>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8" name="Google Shape;188;p11"/>
          <p:cNvSpPr/>
          <p:nvPr/>
        </p:nvSpPr>
        <p:spPr>
          <a:xfrm>
            <a:off x="6771933" y="6448033"/>
            <a:ext cx="4758829" cy="409972"/>
          </a:xfrm>
          <a:custGeom>
            <a:avLst/>
            <a:gdLst/>
            <a:ahLst/>
            <a:cxnLst/>
            <a:rect l="l" t="t" r="r" b="b"/>
            <a:pathLst>
              <a:path w="75509" h="23084" extrusionOk="0">
                <a:moveTo>
                  <a:pt x="63433" y="1"/>
                </a:moveTo>
                <a:cubicBezTo>
                  <a:pt x="58309" y="1"/>
                  <a:pt x="52476" y="4766"/>
                  <a:pt x="47663" y="6549"/>
                </a:cubicBezTo>
                <a:cubicBezTo>
                  <a:pt x="44986" y="7539"/>
                  <a:pt x="42167" y="7896"/>
                  <a:pt x="39312" y="7896"/>
                </a:cubicBezTo>
                <a:cubicBezTo>
                  <a:pt x="36515" y="7896"/>
                  <a:pt x="33683" y="7553"/>
                  <a:pt x="30918" y="7125"/>
                </a:cubicBezTo>
                <a:cubicBezTo>
                  <a:pt x="27086" y="6530"/>
                  <a:pt x="23159" y="5783"/>
                  <a:pt x="19296" y="5783"/>
                </a:cubicBezTo>
                <a:cubicBezTo>
                  <a:pt x="17176" y="5783"/>
                  <a:pt x="15075" y="6008"/>
                  <a:pt x="13020" y="6607"/>
                </a:cubicBezTo>
                <a:cubicBezTo>
                  <a:pt x="5857" y="8681"/>
                  <a:pt x="365" y="15613"/>
                  <a:pt x="0" y="23083"/>
                </a:cubicBezTo>
                <a:lnTo>
                  <a:pt x="75508" y="23083"/>
                </a:lnTo>
                <a:cubicBezTo>
                  <a:pt x="75508" y="15229"/>
                  <a:pt x="73722" y="9449"/>
                  <a:pt x="69939" y="3861"/>
                </a:cubicBezTo>
                <a:cubicBezTo>
                  <a:pt x="68039" y="1029"/>
                  <a:pt x="65812" y="1"/>
                  <a:pt x="63433" y="1"/>
                </a:cubicBezTo>
                <a:close/>
              </a:path>
            </a:pathLst>
          </a:custGeom>
          <a:solidFill>
            <a:srgbClr val="ACDCDC"/>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9" name="Google Shape;189;p11"/>
          <p:cNvSpPr/>
          <p:nvPr/>
        </p:nvSpPr>
        <p:spPr>
          <a:xfrm rot="10800000" flipH="1">
            <a:off x="8159101" y="5850481"/>
            <a:ext cx="4032873" cy="1007525"/>
          </a:xfrm>
          <a:custGeom>
            <a:avLst/>
            <a:gdLst/>
            <a:ahLst/>
            <a:cxnLst/>
            <a:rect l="l" t="t" r="r" b="b"/>
            <a:pathLst>
              <a:path w="63980" h="15984" extrusionOk="0">
                <a:moveTo>
                  <a:pt x="1" y="0"/>
                </a:moveTo>
                <a:cubicBezTo>
                  <a:pt x="4207" y="2189"/>
                  <a:pt x="8933" y="3311"/>
                  <a:pt x="13654" y="3311"/>
                </a:cubicBezTo>
                <a:cubicBezTo>
                  <a:pt x="17451" y="3311"/>
                  <a:pt x="21245" y="2585"/>
                  <a:pt x="24761" y="1105"/>
                </a:cubicBezTo>
                <a:cubicBezTo>
                  <a:pt x="25268" y="892"/>
                  <a:pt x="25816" y="665"/>
                  <a:pt x="26348" y="665"/>
                </a:cubicBezTo>
                <a:cubicBezTo>
                  <a:pt x="26543" y="665"/>
                  <a:pt x="26735" y="695"/>
                  <a:pt x="26923" y="768"/>
                </a:cubicBezTo>
                <a:cubicBezTo>
                  <a:pt x="27681" y="1077"/>
                  <a:pt x="28027" y="1947"/>
                  <a:pt x="28392" y="2696"/>
                </a:cubicBezTo>
                <a:cubicBezTo>
                  <a:pt x="30036" y="6108"/>
                  <a:pt x="33753" y="8204"/>
                  <a:pt x="37426" y="8204"/>
                </a:cubicBezTo>
                <a:cubicBezTo>
                  <a:pt x="38688" y="8204"/>
                  <a:pt x="39944" y="7957"/>
                  <a:pt x="41109" y="7431"/>
                </a:cubicBezTo>
                <a:cubicBezTo>
                  <a:pt x="42597" y="6747"/>
                  <a:pt x="43926" y="5690"/>
                  <a:pt x="45508" y="5306"/>
                </a:cubicBezTo>
                <a:cubicBezTo>
                  <a:pt x="45955" y="5199"/>
                  <a:pt x="46401" y="5149"/>
                  <a:pt x="46844" y="5149"/>
                </a:cubicBezTo>
                <a:cubicBezTo>
                  <a:pt x="49597" y="5149"/>
                  <a:pt x="52222" y="7085"/>
                  <a:pt x="54229" y="9180"/>
                </a:cubicBezTo>
                <a:cubicBezTo>
                  <a:pt x="56550" y="11604"/>
                  <a:pt x="58693" y="14477"/>
                  <a:pt x="61828" y="15591"/>
                </a:cubicBezTo>
                <a:cubicBezTo>
                  <a:pt x="62520" y="15825"/>
                  <a:pt x="63241" y="15956"/>
                  <a:pt x="63980" y="15984"/>
                </a:cubicBezTo>
                <a:lnTo>
                  <a:pt x="6398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0" name="Google Shape;190;p11"/>
          <p:cNvSpPr/>
          <p:nvPr/>
        </p:nvSpPr>
        <p:spPr>
          <a:xfrm rot="-5400000" flipH="1">
            <a:off x="802791" y="5055242"/>
            <a:ext cx="999979" cy="2605547"/>
          </a:xfrm>
          <a:custGeom>
            <a:avLst/>
            <a:gdLst/>
            <a:ahLst/>
            <a:cxnLst/>
            <a:rect l="l" t="t" r="r" b="b"/>
            <a:pathLst>
              <a:path w="42480" h="74218" extrusionOk="0">
                <a:moveTo>
                  <a:pt x="1" y="0"/>
                </a:moveTo>
                <a:cubicBezTo>
                  <a:pt x="1" y="442"/>
                  <a:pt x="20" y="883"/>
                  <a:pt x="58" y="1325"/>
                </a:cubicBezTo>
                <a:cubicBezTo>
                  <a:pt x="1307" y="13193"/>
                  <a:pt x="7951" y="16227"/>
                  <a:pt x="14941" y="17648"/>
                </a:cubicBezTo>
                <a:cubicBezTo>
                  <a:pt x="18206" y="18301"/>
                  <a:pt x="21528" y="18608"/>
                  <a:pt x="24428" y="19280"/>
                </a:cubicBezTo>
                <a:cubicBezTo>
                  <a:pt x="30362" y="20682"/>
                  <a:pt x="34510" y="23659"/>
                  <a:pt x="32608" y="34355"/>
                </a:cubicBezTo>
                <a:cubicBezTo>
                  <a:pt x="31034" y="43266"/>
                  <a:pt x="23890" y="51043"/>
                  <a:pt x="24524" y="60050"/>
                </a:cubicBezTo>
                <a:cubicBezTo>
                  <a:pt x="24524" y="60127"/>
                  <a:pt x="24543" y="60184"/>
                  <a:pt x="24543" y="60261"/>
                </a:cubicBezTo>
                <a:cubicBezTo>
                  <a:pt x="24754" y="63026"/>
                  <a:pt x="26022" y="65600"/>
                  <a:pt x="27904" y="67789"/>
                </a:cubicBezTo>
                <a:cubicBezTo>
                  <a:pt x="29651" y="69767"/>
                  <a:pt x="31783" y="71380"/>
                  <a:pt x="34183" y="72494"/>
                </a:cubicBezTo>
                <a:cubicBezTo>
                  <a:pt x="36520" y="73595"/>
                  <a:pt x="39052" y="74217"/>
                  <a:pt x="41501" y="74217"/>
                </a:cubicBezTo>
                <a:cubicBezTo>
                  <a:pt x="41828" y="74217"/>
                  <a:pt x="42155" y="74206"/>
                  <a:pt x="42479" y="74184"/>
                </a:cubicBezTo>
                <a:lnTo>
                  <a:pt x="42479" y="0"/>
                </a:lnTo>
                <a:close/>
              </a:path>
            </a:pathLst>
          </a:custGeom>
          <a:solidFill>
            <a:srgbClr val="00A0A7"/>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1" name="Google Shape;191;p11"/>
          <p:cNvSpPr txBox="1">
            <a:spLocks noGrp="1"/>
          </p:cNvSpPr>
          <p:nvPr>
            <p:ph type="title" hasCustomPrompt="1"/>
          </p:nvPr>
        </p:nvSpPr>
        <p:spPr>
          <a:xfrm>
            <a:off x="1907402" y="2865933"/>
            <a:ext cx="8377199" cy="11204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7200"/>
              <a:buNone/>
              <a:defRPr sz="8000"/>
            </a:lvl1pPr>
            <a:lvl2pPr lvl="1" algn="ctr">
              <a:spcBef>
                <a:spcPts val="0"/>
              </a:spcBef>
              <a:spcAft>
                <a:spcPts val="0"/>
              </a:spcAft>
              <a:buSzPts val="7200"/>
              <a:buNone/>
              <a:defRPr sz="9600"/>
            </a:lvl2pPr>
            <a:lvl3pPr lvl="2" algn="ctr">
              <a:spcBef>
                <a:spcPts val="0"/>
              </a:spcBef>
              <a:spcAft>
                <a:spcPts val="0"/>
              </a:spcAft>
              <a:buSzPts val="7200"/>
              <a:buNone/>
              <a:defRPr sz="9600"/>
            </a:lvl3pPr>
            <a:lvl4pPr lvl="3" algn="ctr">
              <a:spcBef>
                <a:spcPts val="0"/>
              </a:spcBef>
              <a:spcAft>
                <a:spcPts val="0"/>
              </a:spcAft>
              <a:buSzPts val="7200"/>
              <a:buNone/>
              <a:defRPr sz="9600"/>
            </a:lvl4pPr>
            <a:lvl5pPr lvl="4" algn="ctr">
              <a:spcBef>
                <a:spcPts val="0"/>
              </a:spcBef>
              <a:spcAft>
                <a:spcPts val="0"/>
              </a:spcAft>
              <a:buSzPts val="7200"/>
              <a:buNone/>
              <a:defRPr sz="9600"/>
            </a:lvl5pPr>
            <a:lvl6pPr lvl="5" algn="ctr">
              <a:spcBef>
                <a:spcPts val="0"/>
              </a:spcBef>
              <a:spcAft>
                <a:spcPts val="0"/>
              </a:spcAft>
              <a:buSzPts val="7200"/>
              <a:buNone/>
              <a:defRPr sz="9600"/>
            </a:lvl6pPr>
            <a:lvl7pPr lvl="6" algn="ctr">
              <a:spcBef>
                <a:spcPts val="0"/>
              </a:spcBef>
              <a:spcAft>
                <a:spcPts val="0"/>
              </a:spcAft>
              <a:buSzPts val="7200"/>
              <a:buNone/>
              <a:defRPr sz="9600"/>
            </a:lvl7pPr>
            <a:lvl8pPr lvl="7" algn="ctr">
              <a:spcBef>
                <a:spcPts val="0"/>
              </a:spcBef>
              <a:spcAft>
                <a:spcPts val="0"/>
              </a:spcAft>
              <a:buSzPts val="7200"/>
              <a:buNone/>
              <a:defRPr sz="9600"/>
            </a:lvl8pPr>
            <a:lvl9pPr lvl="8" algn="ctr">
              <a:spcBef>
                <a:spcPts val="0"/>
              </a:spcBef>
              <a:spcAft>
                <a:spcPts val="0"/>
              </a:spcAft>
              <a:buSzPts val="7200"/>
              <a:buNone/>
              <a:defRPr sz="9600"/>
            </a:lvl9pPr>
          </a:lstStyle>
          <a:p>
            <a:r>
              <a:t>xx%</a:t>
            </a:r>
          </a:p>
        </p:txBody>
      </p:sp>
      <p:sp>
        <p:nvSpPr>
          <p:cNvPr id="192" name="Google Shape;192;p11"/>
          <p:cNvSpPr txBox="1">
            <a:spLocks noGrp="1"/>
          </p:cNvSpPr>
          <p:nvPr>
            <p:ph type="subTitle" idx="1"/>
          </p:nvPr>
        </p:nvSpPr>
        <p:spPr>
          <a:xfrm>
            <a:off x="2468600" y="4118533"/>
            <a:ext cx="7254800" cy="4100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1600"/>
              <a:buNone/>
              <a:defRPr/>
            </a:lvl1pPr>
            <a:lvl2pPr lvl="1" algn="ctr">
              <a:spcBef>
                <a:spcPts val="2130"/>
              </a:spcBef>
              <a:spcAft>
                <a:spcPts val="0"/>
              </a:spcAft>
              <a:buSzPts val="1600"/>
              <a:buNone/>
              <a:defRPr sz="2100"/>
            </a:lvl2pPr>
            <a:lvl3pPr lvl="2" algn="ctr">
              <a:spcBef>
                <a:spcPts val="2130"/>
              </a:spcBef>
              <a:spcAft>
                <a:spcPts val="0"/>
              </a:spcAft>
              <a:buSzPts val="1600"/>
              <a:buNone/>
              <a:defRPr sz="2100"/>
            </a:lvl3pPr>
            <a:lvl4pPr lvl="3" algn="ctr">
              <a:spcBef>
                <a:spcPts val="2130"/>
              </a:spcBef>
              <a:spcAft>
                <a:spcPts val="0"/>
              </a:spcAft>
              <a:buSzPts val="1600"/>
              <a:buNone/>
              <a:defRPr sz="2100"/>
            </a:lvl4pPr>
            <a:lvl5pPr lvl="4" algn="ctr">
              <a:spcBef>
                <a:spcPts val="2130"/>
              </a:spcBef>
              <a:spcAft>
                <a:spcPts val="0"/>
              </a:spcAft>
              <a:buSzPts val="1600"/>
              <a:buNone/>
              <a:defRPr sz="2100"/>
            </a:lvl5pPr>
            <a:lvl6pPr lvl="5" algn="ctr">
              <a:spcBef>
                <a:spcPts val="2130"/>
              </a:spcBef>
              <a:spcAft>
                <a:spcPts val="0"/>
              </a:spcAft>
              <a:buSzPts val="1600"/>
              <a:buNone/>
              <a:defRPr sz="2100"/>
            </a:lvl6pPr>
            <a:lvl7pPr lvl="6" algn="ctr">
              <a:spcBef>
                <a:spcPts val="2130"/>
              </a:spcBef>
              <a:spcAft>
                <a:spcPts val="0"/>
              </a:spcAft>
              <a:buSzPts val="1600"/>
              <a:buNone/>
              <a:defRPr sz="2100"/>
            </a:lvl7pPr>
            <a:lvl8pPr lvl="7" algn="ctr">
              <a:spcBef>
                <a:spcPts val="2130"/>
              </a:spcBef>
              <a:spcAft>
                <a:spcPts val="0"/>
              </a:spcAft>
              <a:buSzPts val="1600"/>
              <a:buNone/>
              <a:defRPr sz="2100"/>
            </a:lvl8pPr>
            <a:lvl9pPr lvl="8" algn="ctr">
              <a:spcBef>
                <a:spcPts val="2130"/>
              </a:spcBef>
              <a:spcAft>
                <a:spcPts val="2130"/>
              </a:spcAft>
              <a:buSzPts val="1600"/>
              <a:buNone/>
              <a:defRPr sz="2100"/>
            </a:lvl9pPr>
          </a:lstStyle>
          <a:p/>
        </p:txBody>
      </p:sp>
      <p:sp>
        <p:nvSpPr>
          <p:cNvPr id="193" name="Google Shape;193;p11"/>
          <p:cNvSpPr/>
          <p:nvPr/>
        </p:nvSpPr>
        <p:spPr>
          <a:xfrm rot="-6674206">
            <a:off x="1443733" y="-823314"/>
            <a:ext cx="510603" cy="2378820"/>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4" name="Google Shape;194;p11"/>
          <p:cNvSpPr/>
          <p:nvPr/>
        </p:nvSpPr>
        <p:spPr>
          <a:xfrm rot="5400000" flipH="1">
            <a:off x="6137842" y="-2882542"/>
            <a:ext cx="598819" cy="6363907"/>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5" name="Google Shape;195;p11"/>
          <p:cNvSpPr/>
          <p:nvPr/>
        </p:nvSpPr>
        <p:spPr>
          <a:xfrm rot="-5400000" flipH="1">
            <a:off x="7409388" y="-1865378"/>
            <a:ext cx="533072" cy="4263834"/>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6" name="Google Shape;196;p11"/>
          <p:cNvSpPr/>
          <p:nvPr/>
        </p:nvSpPr>
        <p:spPr>
          <a:xfrm rot="5400000">
            <a:off x="10021078" y="-1389678"/>
            <a:ext cx="781176" cy="3560538"/>
          </a:xfrm>
          <a:custGeom>
            <a:avLst/>
            <a:gdLst/>
            <a:ahLst/>
            <a:cxnLst/>
            <a:rect l="l" t="t" r="r" b="b"/>
            <a:pathLst>
              <a:path w="18567" h="39585" extrusionOk="0">
                <a:moveTo>
                  <a:pt x="0" y="1"/>
                </a:moveTo>
                <a:lnTo>
                  <a:pt x="0" y="39584"/>
                </a:lnTo>
                <a:lnTo>
                  <a:pt x="197" y="39500"/>
                </a:lnTo>
                <a:cubicBezTo>
                  <a:pt x="7664" y="36159"/>
                  <a:pt x="12942" y="28037"/>
                  <a:pt x="11014" y="18688"/>
                </a:cubicBezTo>
                <a:cubicBezTo>
                  <a:pt x="10546" y="16424"/>
                  <a:pt x="9686" y="14103"/>
                  <a:pt x="9835" y="11932"/>
                </a:cubicBezTo>
                <a:cubicBezTo>
                  <a:pt x="10116" y="7721"/>
                  <a:pt x="13981" y="5653"/>
                  <a:pt x="16554" y="2845"/>
                </a:cubicBezTo>
                <a:cubicBezTo>
                  <a:pt x="17340" y="1984"/>
                  <a:pt x="18014" y="1030"/>
                  <a:pt x="18566" y="1"/>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7" name="Google Shape;197;p11"/>
          <p:cNvSpPr/>
          <p:nvPr/>
        </p:nvSpPr>
        <p:spPr>
          <a:xfrm rot="-5400000">
            <a:off x="4166846" y="-1415797"/>
            <a:ext cx="774121" cy="3605721"/>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8" name="Google Shape;198;p11"/>
          <p:cNvSpPr/>
          <p:nvPr/>
        </p:nvSpPr>
        <p:spPr>
          <a:xfrm rot="5400000" flipH="1">
            <a:off x="6984729" y="470219"/>
            <a:ext cx="280517" cy="2541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9" name="Google Shape;199;p11"/>
          <p:cNvSpPr/>
          <p:nvPr/>
        </p:nvSpPr>
        <p:spPr>
          <a:xfrm rot="5400000" flipH="1">
            <a:off x="6628884" y="506682"/>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0" name="Google Shape;200;p11"/>
          <p:cNvSpPr/>
          <p:nvPr/>
        </p:nvSpPr>
        <p:spPr>
          <a:xfrm rot="10800000">
            <a:off x="33" y="3"/>
            <a:ext cx="4524208" cy="774160"/>
          </a:xfrm>
          <a:custGeom>
            <a:avLst/>
            <a:gdLst/>
            <a:ahLst/>
            <a:cxnLst/>
            <a:rect l="l" t="t" r="r" b="b"/>
            <a:pathLst>
              <a:path w="64158" h="20794" extrusionOk="0">
                <a:moveTo>
                  <a:pt x="61644" y="0"/>
                </a:moveTo>
                <a:cubicBezTo>
                  <a:pt x="59194" y="0"/>
                  <a:pt x="56738" y="1084"/>
                  <a:pt x="55165" y="2976"/>
                </a:cubicBezTo>
                <a:cubicBezTo>
                  <a:pt x="53958" y="4417"/>
                  <a:pt x="53275" y="6223"/>
                  <a:pt x="52292" y="7833"/>
                </a:cubicBezTo>
                <a:cubicBezTo>
                  <a:pt x="51300" y="9433"/>
                  <a:pt x="49812" y="10930"/>
                  <a:pt x="47941" y="11099"/>
                </a:cubicBezTo>
                <a:cubicBezTo>
                  <a:pt x="47820" y="11109"/>
                  <a:pt x="47699" y="11114"/>
                  <a:pt x="47578" y="11114"/>
                </a:cubicBezTo>
                <a:cubicBezTo>
                  <a:pt x="46403" y="11114"/>
                  <a:pt x="45246" y="10660"/>
                  <a:pt x="44067" y="10584"/>
                </a:cubicBezTo>
                <a:cubicBezTo>
                  <a:pt x="43948" y="10577"/>
                  <a:pt x="43831" y="10573"/>
                  <a:pt x="43714" y="10573"/>
                </a:cubicBezTo>
                <a:cubicBezTo>
                  <a:pt x="40364" y="10573"/>
                  <a:pt x="37578" y="13469"/>
                  <a:pt x="34241" y="14075"/>
                </a:cubicBezTo>
                <a:cubicBezTo>
                  <a:pt x="33776" y="14157"/>
                  <a:pt x="33314" y="14195"/>
                  <a:pt x="32855" y="14195"/>
                </a:cubicBezTo>
                <a:cubicBezTo>
                  <a:pt x="29479" y="14195"/>
                  <a:pt x="26245" y="12164"/>
                  <a:pt x="22909" y="11192"/>
                </a:cubicBezTo>
                <a:cubicBezTo>
                  <a:pt x="21302" y="10719"/>
                  <a:pt x="19640" y="10498"/>
                  <a:pt x="17971" y="10498"/>
                </a:cubicBezTo>
                <a:cubicBezTo>
                  <a:pt x="14730" y="10498"/>
                  <a:pt x="11463" y="11331"/>
                  <a:pt x="8535" y="12764"/>
                </a:cubicBezTo>
                <a:cubicBezTo>
                  <a:pt x="4773" y="14608"/>
                  <a:pt x="964" y="17799"/>
                  <a:pt x="1" y="20794"/>
                </a:cubicBezTo>
                <a:lnTo>
                  <a:pt x="64158" y="20794"/>
                </a:lnTo>
                <a:lnTo>
                  <a:pt x="64158" y="403"/>
                </a:lnTo>
                <a:cubicBezTo>
                  <a:pt x="64027" y="356"/>
                  <a:pt x="63886" y="319"/>
                  <a:pt x="63755" y="281"/>
                </a:cubicBezTo>
                <a:cubicBezTo>
                  <a:pt x="63067" y="92"/>
                  <a:pt x="62355" y="0"/>
                  <a:pt x="61644" y="0"/>
                </a:cubicBez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1" name="Google Shape;201;p11"/>
          <p:cNvSpPr/>
          <p:nvPr/>
        </p:nvSpPr>
        <p:spPr>
          <a:xfrm rot="5400000" flipH="1">
            <a:off x="4525147" y="48079"/>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2" name="Google Shape;202;p11"/>
          <p:cNvSpPr/>
          <p:nvPr/>
        </p:nvSpPr>
        <p:spPr>
          <a:xfrm rot="5400000" flipH="1">
            <a:off x="4423354" y="366832"/>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3" name="Google Shape;203;p11"/>
          <p:cNvSpPr/>
          <p:nvPr/>
        </p:nvSpPr>
        <p:spPr>
          <a:xfrm rot="5400000" flipH="1">
            <a:off x="9809887" y="133229"/>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4" name="Google Shape;204;p11"/>
          <p:cNvSpPr/>
          <p:nvPr/>
        </p:nvSpPr>
        <p:spPr>
          <a:xfrm rot="-5400000">
            <a:off x="11059066" y="8066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5" name="Google Shape;205;p11"/>
          <p:cNvSpPr/>
          <p:nvPr/>
        </p:nvSpPr>
        <p:spPr>
          <a:xfrm rot="-5400000">
            <a:off x="11227556" y="542829"/>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6" name="Google Shape;206;p11"/>
          <p:cNvSpPr/>
          <p:nvPr/>
        </p:nvSpPr>
        <p:spPr>
          <a:xfrm rot="7199165" flipH="1">
            <a:off x="2138973" y="67935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7" name="Google Shape;207;p11"/>
          <p:cNvSpPr/>
          <p:nvPr/>
        </p:nvSpPr>
        <p:spPr>
          <a:xfrm rot="7199142" flipH="1">
            <a:off x="2839557" y="507460"/>
            <a:ext cx="68956" cy="704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8" name="Google Shape;208;p11"/>
          <p:cNvSpPr/>
          <p:nvPr/>
        </p:nvSpPr>
        <p:spPr>
          <a:xfrm rot="5400000" flipH="1">
            <a:off x="4005847" y="471045"/>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9" name="Google Shape;209;p11"/>
          <p:cNvSpPr/>
          <p:nvPr/>
        </p:nvSpPr>
        <p:spPr>
          <a:xfrm rot="5400000" flipH="1">
            <a:off x="389296" y="331991"/>
            <a:ext cx="86195"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0" name="Google Shape;210;p11"/>
          <p:cNvSpPr/>
          <p:nvPr/>
        </p:nvSpPr>
        <p:spPr>
          <a:xfrm rot="5400000" flipH="1">
            <a:off x="12052214" y="535095"/>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1" name="Google Shape;211;p11"/>
          <p:cNvSpPr/>
          <p:nvPr/>
        </p:nvSpPr>
        <p:spPr>
          <a:xfrm rot="5400000" flipH="1">
            <a:off x="9532014" y="2279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2" name="Google Shape;212;p11"/>
          <p:cNvSpPr/>
          <p:nvPr/>
        </p:nvSpPr>
        <p:spPr>
          <a:xfrm rot="5400000" flipH="1">
            <a:off x="1595817" y="824115"/>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3" name="Google Shape;213;p11"/>
          <p:cNvSpPr/>
          <p:nvPr/>
        </p:nvSpPr>
        <p:spPr>
          <a:xfrm rot="7199165" flipH="1">
            <a:off x="7853773" y="635265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4" name="Google Shape;214;p11"/>
          <p:cNvSpPr/>
          <p:nvPr/>
        </p:nvSpPr>
        <p:spPr>
          <a:xfrm rot="7199165" flipH="1">
            <a:off x="8542422" y="6160092"/>
            <a:ext cx="86196"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5" name="Google Shape;215;p11"/>
          <p:cNvSpPr/>
          <p:nvPr/>
        </p:nvSpPr>
        <p:spPr>
          <a:xfrm rot="5400000" flipH="1">
            <a:off x="9746806" y="6170502"/>
            <a:ext cx="60400" cy="6167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6" name="Google Shape;216;p11"/>
          <p:cNvSpPr/>
          <p:nvPr/>
        </p:nvSpPr>
        <p:spPr>
          <a:xfrm rot="-5400000">
            <a:off x="3976707" y="655824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7" name="Google Shape;217;p11"/>
          <p:cNvSpPr/>
          <p:nvPr/>
        </p:nvSpPr>
        <p:spPr>
          <a:xfrm rot="5400000" flipH="1">
            <a:off x="4801364" y="65505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8" name="Google Shape;218;p11"/>
          <p:cNvSpPr/>
          <p:nvPr/>
        </p:nvSpPr>
        <p:spPr>
          <a:xfrm rot="7199165" flipH="1">
            <a:off x="2418373" y="632560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9" name="Google Shape;219;p11"/>
          <p:cNvSpPr/>
          <p:nvPr/>
        </p:nvSpPr>
        <p:spPr>
          <a:xfrm rot="5400000" flipH="1">
            <a:off x="668696" y="5978242"/>
            <a:ext cx="86195"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0" name="Google Shape;220;p11"/>
          <p:cNvSpPr/>
          <p:nvPr/>
        </p:nvSpPr>
        <p:spPr>
          <a:xfrm rot="-5400000">
            <a:off x="426107" y="551684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1" name="Google Shape;221;p11"/>
          <p:cNvSpPr/>
          <p:nvPr/>
        </p:nvSpPr>
        <p:spPr>
          <a:xfrm rot="-5400000">
            <a:off x="10008323" y="622949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2" name="Google Shape;222;p11"/>
          <p:cNvSpPr/>
          <p:nvPr/>
        </p:nvSpPr>
        <p:spPr>
          <a:xfrm rot="5400000" flipH="1">
            <a:off x="12069651" y="6327615"/>
            <a:ext cx="69029" cy="7048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3" name="Google Shape;223;p11"/>
          <p:cNvSpPr/>
          <p:nvPr/>
        </p:nvSpPr>
        <p:spPr>
          <a:xfrm rot="5400000" flipH="1">
            <a:off x="11620414" y="6608961"/>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4" name="Google Shape;224;p11"/>
          <p:cNvSpPr/>
          <p:nvPr/>
        </p:nvSpPr>
        <p:spPr>
          <a:xfrm rot="5400000" flipH="1">
            <a:off x="2054654" y="6695632"/>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5" name="Google Shape;225;p11"/>
          <p:cNvSpPr/>
          <p:nvPr/>
        </p:nvSpPr>
        <p:spPr>
          <a:xfrm rot="5400000" flipH="1">
            <a:off x="3845354" y="6455566"/>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 name="Shape 226"/>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hree columns 5">
  <p:cSld name="Title and three columns 5">
    <p:spTree>
      <p:nvGrpSpPr>
        <p:cNvPr id="1" name="Shape 413"/>
        <p:cNvGrpSpPr/>
        <p:nvPr/>
      </p:nvGrpSpPr>
      <p:grpSpPr>
        <a:xfrm>
          <a:off x="0" y="0"/>
          <a:ext cx="0" cy="0"/>
          <a:chOff x="0" y="0"/>
          <a:chExt cx="0" cy="0"/>
        </a:xfrm>
      </p:grpSpPr>
      <p:sp>
        <p:nvSpPr>
          <p:cNvPr id="414" name="Google Shape;414;p24"/>
          <p:cNvSpPr/>
          <p:nvPr/>
        </p:nvSpPr>
        <p:spPr>
          <a:xfrm rot="10800000" flipH="1">
            <a:off x="40" y="5679043"/>
            <a:ext cx="4011196" cy="1178945"/>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15" name="Google Shape;415;p24"/>
          <p:cNvSpPr txBox="1">
            <a:spLocks noGrp="1"/>
          </p:cNvSpPr>
          <p:nvPr>
            <p:ph type="title"/>
          </p:nvPr>
        </p:nvSpPr>
        <p:spPr>
          <a:xfrm flipH="1">
            <a:off x="7920234" y="1328400"/>
            <a:ext cx="3320800" cy="882800"/>
          </a:xfrm>
          <a:prstGeom prst="rect">
            <a:avLst/>
          </a:prstGeom>
        </p:spPr>
        <p:txBody>
          <a:bodyPr spcFirstLastPara="1" wrap="square" lIns="121705" tIns="121705" rIns="121705" bIns="121705" anchor="t" anchorCtr="0">
            <a:noAutofit/>
          </a:bodyPr>
          <a:lstStyle>
            <a:lvl1pPr lvl="0" rtl="0">
              <a:spcBef>
                <a:spcPts val="0"/>
              </a:spcBef>
              <a:spcAft>
                <a:spcPts val="0"/>
              </a:spcAft>
              <a:buSzPts val="3000"/>
              <a:buNone/>
              <a:defRPr/>
            </a:lvl1pPr>
            <a:lvl2pPr lvl="1" algn="l" rtl="0">
              <a:spcBef>
                <a:spcPts val="0"/>
              </a:spcBef>
              <a:spcAft>
                <a:spcPts val="0"/>
              </a:spcAft>
              <a:buSzPts val="3600"/>
              <a:buNone/>
              <a:defRPr/>
            </a:lvl2pPr>
            <a:lvl3pPr lvl="2" algn="l" rtl="0">
              <a:spcBef>
                <a:spcPts val="0"/>
              </a:spcBef>
              <a:spcAft>
                <a:spcPts val="0"/>
              </a:spcAft>
              <a:buSzPts val="3600"/>
              <a:buNone/>
              <a:defRPr/>
            </a:lvl3pPr>
            <a:lvl4pPr lvl="3" algn="l" rtl="0">
              <a:spcBef>
                <a:spcPts val="0"/>
              </a:spcBef>
              <a:spcAft>
                <a:spcPts val="0"/>
              </a:spcAft>
              <a:buSzPts val="3600"/>
              <a:buNone/>
              <a:defRPr/>
            </a:lvl4pPr>
            <a:lvl5pPr lvl="4" algn="l" rtl="0">
              <a:spcBef>
                <a:spcPts val="0"/>
              </a:spcBef>
              <a:spcAft>
                <a:spcPts val="0"/>
              </a:spcAft>
              <a:buSzPts val="3600"/>
              <a:buNone/>
              <a:defRPr/>
            </a:lvl5pPr>
            <a:lvl6pPr lvl="5" algn="l" rtl="0">
              <a:spcBef>
                <a:spcPts val="0"/>
              </a:spcBef>
              <a:spcAft>
                <a:spcPts val="0"/>
              </a:spcAft>
              <a:buSzPts val="3600"/>
              <a:buNone/>
              <a:defRPr/>
            </a:lvl6pPr>
            <a:lvl7pPr lvl="6" algn="l" rtl="0">
              <a:spcBef>
                <a:spcPts val="0"/>
              </a:spcBef>
              <a:spcAft>
                <a:spcPts val="0"/>
              </a:spcAft>
              <a:buSzPts val="3600"/>
              <a:buNone/>
              <a:defRPr/>
            </a:lvl7pPr>
            <a:lvl8pPr lvl="7" algn="l" rtl="0">
              <a:spcBef>
                <a:spcPts val="0"/>
              </a:spcBef>
              <a:spcAft>
                <a:spcPts val="0"/>
              </a:spcAft>
              <a:buSzPts val="3600"/>
              <a:buNone/>
              <a:defRPr/>
            </a:lvl8pPr>
            <a:lvl9pPr lvl="8" algn="l" rtl="0">
              <a:spcBef>
                <a:spcPts val="0"/>
              </a:spcBef>
              <a:spcAft>
                <a:spcPts val="0"/>
              </a:spcAft>
              <a:buSzPts val="3600"/>
              <a:buNone/>
              <a:defRPr/>
            </a:lvl9pPr>
          </a:lstStyle>
          <a:p/>
        </p:txBody>
      </p:sp>
      <p:sp>
        <p:nvSpPr>
          <p:cNvPr id="416" name="Google Shape;416;p24"/>
          <p:cNvSpPr txBox="1">
            <a:spLocks noGrp="1"/>
          </p:cNvSpPr>
          <p:nvPr>
            <p:ph type="subTitle" idx="1"/>
          </p:nvPr>
        </p:nvSpPr>
        <p:spPr>
          <a:xfrm flipH="1">
            <a:off x="7920212" y="2211233"/>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p:txBody>
      </p:sp>
      <p:sp>
        <p:nvSpPr>
          <p:cNvPr id="417" name="Google Shape;417;p24"/>
          <p:cNvSpPr txBox="1">
            <a:spLocks noGrp="1"/>
          </p:cNvSpPr>
          <p:nvPr>
            <p:ph type="subTitle" idx="2"/>
          </p:nvPr>
        </p:nvSpPr>
        <p:spPr>
          <a:xfrm flipH="1">
            <a:off x="950967" y="3213817"/>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213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p:txBody>
      </p:sp>
      <p:sp>
        <p:nvSpPr>
          <p:cNvPr id="418" name="Google Shape;418;p24"/>
          <p:cNvSpPr txBox="1">
            <a:spLocks noGrp="1"/>
          </p:cNvSpPr>
          <p:nvPr>
            <p:ph type="subTitle" idx="3"/>
          </p:nvPr>
        </p:nvSpPr>
        <p:spPr>
          <a:xfrm flipH="1">
            <a:off x="950967" y="2330984"/>
            <a:ext cx="3320800" cy="8828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600"/>
              <a:buFont typeface="Chewy"/>
              <a:buNone/>
              <a:defRPr sz="4800" b="1">
                <a:latin typeface="Chewy"/>
                <a:ea typeface="Chewy"/>
                <a:cs typeface="Chewy"/>
                <a:sym typeface="Chewy"/>
              </a:defRPr>
            </a:lvl1pPr>
            <a:lvl2pPr lvl="1" rtl="0">
              <a:spcBef>
                <a:spcPts val="2130"/>
              </a:spcBef>
              <a:spcAft>
                <a:spcPts val="0"/>
              </a:spcAft>
              <a:buSzPts val="3600"/>
              <a:buFont typeface="Chewy"/>
              <a:buNone/>
              <a:defRPr sz="4800">
                <a:latin typeface="Chewy"/>
                <a:ea typeface="Chewy"/>
                <a:cs typeface="Chewy"/>
                <a:sym typeface="Chewy"/>
              </a:defRPr>
            </a:lvl2pPr>
            <a:lvl3pPr lvl="2" rtl="0">
              <a:spcBef>
                <a:spcPts val="2130"/>
              </a:spcBef>
              <a:spcAft>
                <a:spcPts val="0"/>
              </a:spcAft>
              <a:buSzPts val="3600"/>
              <a:buFont typeface="Chewy"/>
              <a:buNone/>
              <a:defRPr sz="4800">
                <a:latin typeface="Chewy"/>
                <a:ea typeface="Chewy"/>
                <a:cs typeface="Chewy"/>
                <a:sym typeface="Chewy"/>
              </a:defRPr>
            </a:lvl3pPr>
            <a:lvl4pPr lvl="3" rtl="0">
              <a:spcBef>
                <a:spcPts val="2130"/>
              </a:spcBef>
              <a:spcAft>
                <a:spcPts val="0"/>
              </a:spcAft>
              <a:buSzPts val="3600"/>
              <a:buFont typeface="Chewy"/>
              <a:buNone/>
              <a:defRPr sz="4800">
                <a:latin typeface="Chewy"/>
                <a:ea typeface="Chewy"/>
                <a:cs typeface="Chewy"/>
                <a:sym typeface="Chewy"/>
              </a:defRPr>
            </a:lvl4pPr>
            <a:lvl5pPr lvl="4" rtl="0">
              <a:spcBef>
                <a:spcPts val="2130"/>
              </a:spcBef>
              <a:spcAft>
                <a:spcPts val="0"/>
              </a:spcAft>
              <a:buSzPts val="3600"/>
              <a:buFont typeface="Chewy"/>
              <a:buNone/>
              <a:defRPr sz="4800">
                <a:latin typeface="Chewy"/>
                <a:ea typeface="Chewy"/>
                <a:cs typeface="Chewy"/>
                <a:sym typeface="Chewy"/>
              </a:defRPr>
            </a:lvl5pPr>
            <a:lvl6pPr lvl="5" rtl="0">
              <a:spcBef>
                <a:spcPts val="2130"/>
              </a:spcBef>
              <a:spcAft>
                <a:spcPts val="0"/>
              </a:spcAft>
              <a:buSzPts val="3600"/>
              <a:buFont typeface="Chewy"/>
              <a:buNone/>
              <a:defRPr sz="4800">
                <a:latin typeface="Chewy"/>
                <a:ea typeface="Chewy"/>
                <a:cs typeface="Chewy"/>
                <a:sym typeface="Chewy"/>
              </a:defRPr>
            </a:lvl6pPr>
            <a:lvl7pPr lvl="6" rtl="0">
              <a:spcBef>
                <a:spcPts val="2130"/>
              </a:spcBef>
              <a:spcAft>
                <a:spcPts val="0"/>
              </a:spcAft>
              <a:buSzPts val="3600"/>
              <a:buFont typeface="Chewy"/>
              <a:buNone/>
              <a:defRPr sz="4800">
                <a:latin typeface="Chewy"/>
                <a:ea typeface="Chewy"/>
                <a:cs typeface="Chewy"/>
                <a:sym typeface="Chewy"/>
              </a:defRPr>
            </a:lvl7pPr>
            <a:lvl8pPr lvl="7" rtl="0">
              <a:spcBef>
                <a:spcPts val="2130"/>
              </a:spcBef>
              <a:spcAft>
                <a:spcPts val="0"/>
              </a:spcAft>
              <a:buSzPts val="3600"/>
              <a:buFont typeface="Chewy"/>
              <a:buNone/>
              <a:defRPr sz="4800">
                <a:latin typeface="Chewy"/>
                <a:ea typeface="Chewy"/>
                <a:cs typeface="Chewy"/>
                <a:sym typeface="Chewy"/>
              </a:defRPr>
            </a:lvl8pPr>
            <a:lvl9pPr lvl="8" rtl="0">
              <a:spcBef>
                <a:spcPts val="2130"/>
              </a:spcBef>
              <a:spcAft>
                <a:spcPts val="2130"/>
              </a:spcAft>
              <a:buSzPts val="3600"/>
              <a:buFont typeface="Chewy"/>
              <a:buNone/>
              <a:defRPr sz="4800">
                <a:latin typeface="Chewy"/>
                <a:ea typeface="Chewy"/>
                <a:cs typeface="Chewy"/>
                <a:sym typeface="Chewy"/>
              </a:defRPr>
            </a:lvl9pPr>
          </a:lstStyle>
          <a:p/>
        </p:txBody>
      </p:sp>
      <p:sp>
        <p:nvSpPr>
          <p:cNvPr id="419" name="Google Shape;419;p24"/>
          <p:cNvSpPr txBox="1">
            <a:spLocks noGrp="1"/>
          </p:cNvSpPr>
          <p:nvPr>
            <p:ph type="subTitle" idx="4"/>
          </p:nvPr>
        </p:nvSpPr>
        <p:spPr>
          <a:xfrm flipH="1">
            <a:off x="7920201" y="4484533"/>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213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p:txBody>
      </p:sp>
      <p:sp>
        <p:nvSpPr>
          <p:cNvPr id="420" name="Google Shape;420;p24"/>
          <p:cNvSpPr txBox="1">
            <a:spLocks noGrp="1"/>
          </p:cNvSpPr>
          <p:nvPr>
            <p:ph type="subTitle" idx="5"/>
          </p:nvPr>
        </p:nvSpPr>
        <p:spPr>
          <a:xfrm flipH="1">
            <a:off x="7920201" y="3601700"/>
            <a:ext cx="3320800" cy="8828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600"/>
              <a:buFont typeface="Chewy"/>
              <a:buNone/>
              <a:defRPr sz="4800" b="1">
                <a:latin typeface="Chewy"/>
                <a:ea typeface="Chewy"/>
                <a:cs typeface="Chewy"/>
                <a:sym typeface="Chewy"/>
              </a:defRPr>
            </a:lvl1pPr>
            <a:lvl2pPr lvl="1" rtl="0">
              <a:spcBef>
                <a:spcPts val="2130"/>
              </a:spcBef>
              <a:spcAft>
                <a:spcPts val="0"/>
              </a:spcAft>
              <a:buSzPts val="3600"/>
              <a:buFont typeface="Chewy"/>
              <a:buNone/>
              <a:defRPr sz="4800">
                <a:latin typeface="Chewy"/>
                <a:ea typeface="Chewy"/>
                <a:cs typeface="Chewy"/>
                <a:sym typeface="Chewy"/>
              </a:defRPr>
            </a:lvl2pPr>
            <a:lvl3pPr lvl="2" rtl="0">
              <a:spcBef>
                <a:spcPts val="2130"/>
              </a:spcBef>
              <a:spcAft>
                <a:spcPts val="0"/>
              </a:spcAft>
              <a:buSzPts val="3600"/>
              <a:buFont typeface="Chewy"/>
              <a:buNone/>
              <a:defRPr sz="4800">
                <a:latin typeface="Chewy"/>
                <a:ea typeface="Chewy"/>
                <a:cs typeface="Chewy"/>
                <a:sym typeface="Chewy"/>
              </a:defRPr>
            </a:lvl3pPr>
            <a:lvl4pPr lvl="3" rtl="0">
              <a:spcBef>
                <a:spcPts val="2130"/>
              </a:spcBef>
              <a:spcAft>
                <a:spcPts val="0"/>
              </a:spcAft>
              <a:buSzPts val="3600"/>
              <a:buFont typeface="Chewy"/>
              <a:buNone/>
              <a:defRPr sz="4800">
                <a:latin typeface="Chewy"/>
                <a:ea typeface="Chewy"/>
                <a:cs typeface="Chewy"/>
                <a:sym typeface="Chewy"/>
              </a:defRPr>
            </a:lvl4pPr>
            <a:lvl5pPr lvl="4" rtl="0">
              <a:spcBef>
                <a:spcPts val="2130"/>
              </a:spcBef>
              <a:spcAft>
                <a:spcPts val="0"/>
              </a:spcAft>
              <a:buSzPts val="3600"/>
              <a:buFont typeface="Chewy"/>
              <a:buNone/>
              <a:defRPr sz="4800">
                <a:latin typeface="Chewy"/>
                <a:ea typeface="Chewy"/>
                <a:cs typeface="Chewy"/>
                <a:sym typeface="Chewy"/>
              </a:defRPr>
            </a:lvl5pPr>
            <a:lvl6pPr lvl="5" rtl="0">
              <a:spcBef>
                <a:spcPts val="2130"/>
              </a:spcBef>
              <a:spcAft>
                <a:spcPts val="0"/>
              </a:spcAft>
              <a:buSzPts val="3600"/>
              <a:buFont typeface="Chewy"/>
              <a:buNone/>
              <a:defRPr sz="4800">
                <a:latin typeface="Chewy"/>
                <a:ea typeface="Chewy"/>
                <a:cs typeface="Chewy"/>
                <a:sym typeface="Chewy"/>
              </a:defRPr>
            </a:lvl6pPr>
            <a:lvl7pPr lvl="6" rtl="0">
              <a:spcBef>
                <a:spcPts val="2130"/>
              </a:spcBef>
              <a:spcAft>
                <a:spcPts val="0"/>
              </a:spcAft>
              <a:buSzPts val="3600"/>
              <a:buFont typeface="Chewy"/>
              <a:buNone/>
              <a:defRPr sz="4800">
                <a:latin typeface="Chewy"/>
                <a:ea typeface="Chewy"/>
                <a:cs typeface="Chewy"/>
                <a:sym typeface="Chewy"/>
              </a:defRPr>
            </a:lvl7pPr>
            <a:lvl8pPr lvl="7" rtl="0">
              <a:spcBef>
                <a:spcPts val="2130"/>
              </a:spcBef>
              <a:spcAft>
                <a:spcPts val="0"/>
              </a:spcAft>
              <a:buSzPts val="3600"/>
              <a:buFont typeface="Chewy"/>
              <a:buNone/>
              <a:defRPr sz="4800">
                <a:latin typeface="Chewy"/>
                <a:ea typeface="Chewy"/>
                <a:cs typeface="Chewy"/>
                <a:sym typeface="Chewy"/>
              </a:defRPr>
            </a:lvl8pPr>
            <a:lvl9pPr lvl="8" rtl="0">
              <a:spcBef>
                <a:spcPts val="2130"/>
              </a:spcBef>
              <a:spcAft>
                <a:spcPts val="2130"/>
              </a:spcAft>
              <a:buSzPts val="3600"/>
              <a:buFont typeface="Chewy"/>
              <a:buNone/>
              <a:defRPr sz="4800">
                <a:latin typeface="Chewy"/>
                <a:ea typeface="Chewy"/>
                <a:cs typeface="Chewy"/>
                <a:sym typeface="Chewy"/>
              </a:defRPr>
            </a:lvl9pPr>
          </a:lstStyle>
          <a:p/>
        </p:txBody>
      </p:sp>
      <p:sp>
        <p:nvSpPr>
          <p:cNvPr id="421" name="Google Shape;421;p24"/>
          <p:cNvSpPr/>
          <p:nvPr/>
        </p:nvSpPr>
        <p:spPr>
          <a:xfrm rot="5400000" flipH="1">
            <a:off x="1909322" y="-1787613"/>
            <a:ext cx="770395" cy="4345639"/>
          </a:xfrm>
          <a:custGeom>
            <a:avLst/>
            <a:gdLst/>
            <a:ahLst/>
            <a:cxnLst/>
            <a:rect l="l" t="t" r="r" b="b"/>
            <a:pathLst>
              <a:path w="17937" h="101179" extrusionOk="0">
                <a:moveTo>
                  <a:pt x="15789" y="1"/>
                </a:moveTo>
                <a:cubicBezTo>
                  <a:pt x="9598" y="1"/>
                  <a:pt x="4255" y="10891"/>
                  <a:pt x="3419" y="15108"/>
                </a:cubicBezTo>
                <a:cubicBezTo>
                  <a:pt x="1441" y="24959"/>
                  <a:pt x="9045" y="32564"/>
                  <a:pt x="10389" y="41820"/>
                </a:cubicBezTo>
                <a:cubicBezTo>
                  <a:pt x="11522" y="49598"/>
                  <a:pt x="10505" y="57548"/>
                  <a:pt x="7451" y="64807"/>
                </a:cubicBezTo>
                <a:cubicBezTo>
                  <a:pt x="4974" y="70587"/>
                  <a:pt x="1153" y="76022"/>
                  <a:pt x="653" y="82282"/>
                </a:cubicBezTo>
                <a:cubicBezTo>
                  <a:pt x="0" y="90348"/>
                  <a:pt x="8815" y="100929"/>
                  <a:pt x="17936" y="101178"/>
                </a:cubicBezTo>
                <a:lnTo>
                  <a:pt x="17706" y="359"/>
                </a:lnTo>
                <a:cubicBezTo>
                  <a:pt x="17061" y="114"/>
                  <a:pt x="16420" y="1"/>
                  <a:pt x="15789"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2" name="Google Shape;422;p24"/>
          <p:cNvSpPr/>
          <p:nvPr/>
        </p:nvSpPr>
        <p:spPr>
          <a:xfrm flipH="1">
            <a:off x="44" y="-9244"/>
            <a:ext cx="744474" cy="3558103"/>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3" name="Google Shape;423;p24"/>
          <p:cNvSpPr/>
          <p:nvPr/>
        </p:nvSpPr>
        <p:spPr>
          <a:xfrm rot="10800000">
            <a:off x="1349105" y="419298"/>
            <a:ext cx="85247"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4" name="Google Shape;424;p24"/>
          <p:cNvSpPr/>
          <p:nvPr/>
        </p:nvSpPr>
        <p:spPr>
          <a:xfrm rot="10800000">
            <a:off x="782259" y="9"/>
            <a:ext cx="191180" cy="123589"/>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5" name="Google Shape;425;p24"/>
          <p:cNvSpPr/>
          <p:nvPr/>
        </p:nvSpPr>
        <p:spPr>
          <a:xfrm rot="10800000">
            <a:off x="4188040" y="6527455"/>
            <a:ext cx="145232" cy="145232"/>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6" name="Google Shape;426;p24"/>
          <p:cNvSpPr/>
          <p:nvPr/>
        </p:nvSpPr>
        <p:spPr>
          <a:xfrm rot="5400000" flipH="1">
            <a:off x="337645" y="5188038"/>
            <a:ext cx="147399" cy="147399"/>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7" name="Google Shape;427;p24"/>
          <p:cNvSpPr/>
          <p:nvPr/>
        </p:nvSpPr>
        <p:spPr>
          <a:xfrm rot="5400000">
            <a:off x="-769257" y="3221712"/>
            <a:ext cx="2174605" cy="636047"/>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8" name="Google Shape;428;p24"/>
          <p:cNvSpPr/>
          <p:nvPr/>
        </p:nvSpPr>
        <p:spPr>
          <a:xfrm rot="5400000">
            <a:off x="337596" y="3548900"/>
            <a:ext cx="69373" cy="6930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9" name="Google Shape;429;p24"/>
          <p:cNvSpPr/>
          <p:nvPr/>
        </p:nvSpPr>
        <p:spPr>
          <a:xfrm rot="5400000">
            <a:off x="107989" y="3111891"/>
            <a:ext cx="155583" cy="156316"/>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0" name="Google Shape;430;p24"/>
          <p:cNvSpPr/>
          <p:nvPr/>
        </p:nvSpPr>
        <p:spPr>
          <a:xfrm>
            <a:off x="-671594" y="-775256"/>
            <a:ext cx="1338400" cy="1549600"/>
          </a:xfrm>
          <a:prstGeom prst="pie">
            <a:avLst>
              <a:gd name="adj1" fmla="val 0"/>
              <a:gd name="adj2" fmla="val 5398930"/>
            </a:avLst>
          </a:pr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1" name="Google Shape;431;p24"/>
          <p:cNvSpPr/>
          <p:nvPr/>
        </p:nvSpPr>
        <p:spPr>
          <a:xfrm rot="5400000">
            <a:off x="-1059114" y="4428841"/>
            <a:ext cx="3488292" cy="1370072"/>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2" name="Google Shape;432;p24"/>
          <p:cNvSpPr/>
          <p:nvPr/>
        </p:nvSpPr>
        <p:spPr>
          <a:xfrm rot="5400000" flipH="1">
            <a:off x="121712" y="5609702"/>
            <a:ext cx="128168" cy="128168"/>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3" name="Google Shape;433;p24"/>
          <p:cNvSpPr/>
          <p:nvPr/>
        </p:nvSpPr>
        <p:spPr>
          <a:xfrm rot="10800000">
            <a:off x="185356" y="953764"/>
            <a:ext cx="85247"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4" name="Google Shape;434;p24"/>
          <p:cNvSpPr/>
          <p:nvPr/>
        </p:nvSpPr>
        <p:spPr>
          <a:xfrm rot="5400000">
            <a:off x="2648997" y="427267"/>
            <a:ext cx="69373" cy="6930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99966A6A-5068-46EF-827D-CC5B5F6D8E70}" type="datetimeFigureOut">
              <a:rPr lang="en-US" smtClean="0"/>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A7EE991E-0642-4439-BE5A-84458EAAA3FD}" type="slidenum">
              <a:rPr lang="en-US" smtClean="0"/>
            </a:fld>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53E203E9-B6E8-4A5A-95F9-F63D40479E2A}"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3B667A-8FEA-45DA-86F6-C90E26087972}" type="slidenum">
              <a:rPr lang="en-US" smtClean="0"/>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5"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endParaRPr lang="zh-CN" altLang="en-US" dirty="0"/>
          </a:p>
        </p:txBody>
      </p:sp>
      <p:sp>
        <p:nvSpPr>
          <p:cNvPr id="3" name="内容占位符 2"/>
          <p:cNvSpPr>
            <a:spLocks noGrp="1"/>
          </p:cNvSpPr>
          <p:nvPr>
            <p:ph sz="half" idx="1"/>
          </p:nvPr>
        </p:nvSpPr>
        <p:spPr>
          <a:xfrm>
            <a:off x="609600" y="1600200"/>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97600" y="1600200"/>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5" b="1"/>
            </a:lvl1pPr>
          </a:lstStyle>
          <a:p>
            <a:r>
              <a:rPr lang="zh-CN" altLang="en-US"/>
              <a:t>单击此处编辑母版标题样式</a:t>
            </a:r>
            <a:endParaRPr lang="zh-CN" altLang="en-US"/>
          </a:p>
        </p:txBody>
      </p:sp>
      <p:sp>
        <p:nvSpPr>
          <p:cNvPr id="3" name="内容占位符 2"/>
          <p:cNvSpPr>
            <a:spLocks noGrp="1"/>
          </p:cNvSpPr>
          <p:nvPr>
            <p:ph idx="1"/>
          </p:nvPr>
        </p:nvSpPr>
        <p:spPr>
          <a:xfrm>
            <a:off x="4766733" y="273052"/>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53E203E9-B6E8-4A5A-95F9-F63D40479E2A}"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3B667A-8FEA-45DA-86F6-C90E26087972}" type="slidenum">
              <a:rPr lang="en-US" smtClean="0"/>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endParaRPr lang="zh-CN" altLang="en-US"/>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E203E9-B6E8-4A5A-95F9-F63D40479E2A}"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3B667A-8FEA-45DA-86F6-C90E26087972}"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53E203E9-B6E8-4A5A-95F9-F63D40479E2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3B667A-8FEA-45DA-86F6-C90E26087972}"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53E203E9-B6E8-4A5A-95F9-F63D40479E2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3B667A-8FEA-45DA-86F6-C90E26087972}"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theme" Target="../theme/theme2.xml"/><Relationship Id="rId8" Type="http://schemas.openxmlformats.org/officeDocument/2006/relationships/image" Target="../media/image1.png"/><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27.xml"/><Relationship Id="rId8" Type="http://schemas.openxmlformats.org/officeDocument/2006/relationships/slideLayout" Target="../slideLayouts/slideLayout26.xml"/><Relationship Id="rId7" Type="http://schemas.openxmlformats.org/officeDocument/2006/relationships/slideLayout" Target="../slideLayouts/slideLayout25.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 Id="rId3" Type="http://schemas.openxmlformats.org/officeDocument/2006/relationships/slideLayout" Target="../slideLayouts/slideLayout21.xml"/><Relationship Id="rId2" Type="http://schemas.openxmlformats.org/officeDocument/2006/relationships/slideLayout" Target="../slideLayouts/slideLayout20.xml"/><Relationship Id="rId13" Type="http://schemas.openxmlformats.org/officeDocument/2006/relationships/theme" Target="../theme/theme3.xml"/><Relationship Id="rId12" Type="http://schemas.openxmlformats.org/officeDocument/2006/relationships/image" Target="../media/image1.png"/><Relationship Id="rId11" Type="http://schemas.openxmlformats.org/officeDocument/2006/relationships/slideLayout" Target="../slideLayouts/slideLayout29.xml"/><Relationship Id="rId10" Type="http://schemas.openxmlformats.org/officeDocument/2006/relationships/slideLayout" Target="../slideLayouts/slideLayout28.xml"/><Relationship Id="rId1"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6" Type="http://schemas.openxmlformats.org/officeDocument/2006/relationships/theme" Target="../theme/theme4.xml"/><Relationship Id="rId5" Type="http://schemas.openxmlformats.org/officeDocument/2006/relationships/image" Target="../media/image1.png"/><Relationship Id="rId4" Type="http://schemas.openxmlformats.org/officeDocument/2006/relationships/image" Target="../media/image3.jpeg"/><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41.xml"/><Relationship Id="rId8" Type="http://schemas.openxmlformats.org/officeDocument/2006/relationships/slideLayout" Target="../slideLayouts/slideLayout40.xml"/><Relationship Id="rId7" Type="http://schemas.openxmlformats.org/officeDocument/2006/relationships/slideLayout" Target="../slideLayouts/slideLayout39.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 Id="rId3" Type="http://schemas.openxmlformats.org/officeDocument/2006/relationships/slideLayout" Target="../slideLayouts/slideLayout35.xml"/><Relationship Id="rId2" Type="http://schemas.openxmlformats.org/officeDocument/2006/relationships/slideLayout" Target="../slideLayouts/slideLayout34.xml"/><Relationship Id="rId13" Type="http://schemas.openxmlformats.org/officeDocument/2006/relationships/theme" Target="../theme/theme5.xml"/><Relationship Id="rId12" Type="http://schemas.openxmlformats.org/officeDocument/2006/relationships/image" Target="../media/image1.png"/><Relationship Id="rId11" Type="http://schemas.openxmlformats.org/officeDocument/2006/relationships/slideLayout" Target="../slideLayouts/slideLayout43.xml"/><Relationship Id="rId10" Type="http://schemas.openxmlformats.org/officeDocument/2006/relationships/slideLayout" Target="../slideLayouts/slideLayout42.xml"/><Relationship Id="rId1" Type="http://schemas.openxmlformats.org/officeDocument/2006/relationships/slideLayout" Target="../slideLayouts/slideLayout33.xml"/></Relationships>
</file>

<file path=ppt/slideMasters/_rels/slideMaster6.xml.rels><?xml version="1.0" encoding="UTF-8" standalone="yes"?>
<Relationships xmlns="http://schemas.openxmlformats.org/package/2006/relationships"><Relationship Id="rId7" Type="http://schemas.openxmlformats.org/officeDocument/2006/relationships/theme" Target="../theme/theme6.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 Id="rId3" Type="http://schemas.openxmlformats.org/officeDocument/2006/relationships/slideLayout" Target="../slideLayouts/slideLayout46.xml"/><Relationship Id="rId2" Type="http://schemas.openxmlformats.org/officeDocument/2006/relationships/slideLayout" Target="../slideLayouts/slideLayout45.xml"/><Relationship Id="rId1" Type="http://schemas.openxmlformats.org/officeDocument/2006/relationships/slideLayout" Target="../slideLayouts/slideLayout44.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58.xml"/><Relationship Id="rId8" Type="http://schemas.openxmlformats.org/officeDocument/2006/relationships/slideLayout" Target="../slideLayouts/slideLayout57.xml"/><Relationship Id="rId7" Type="http://schemas.openxmlformats.org/officeDocument/2006/relationships/slideLayout" Target="../slideLayouts/slideLayout56.xml"/><Relationship Id="rId6" Type="http://schemas.openxmlformats.org/officeDocument/2006/relationships/slideLayout" Target="../slideLayouts/slideLayout55.xml"/><Relationship Id="rId5" Type="http://schemas.openxmlformats.org/officeDocument/2006/relationships/slideLayout" Target="../slideLayouts/slideLayout54.xml"/><Relationship Id="rId4" Type="http://schemas.openxmlformats.org/officeDocument/2006/relationships/slideLayout" Target="../slideLayouts/slideLayout53.xml"/><Relationship Id="rId3" Type="http://schemas.openxmlformats.org/officeDocument/2006/relationships/slideLayout" Target="../slideLayouts/slideLayout52.xml"/><Relationship Id="rId2" Type="http://schemas.openxmlformats.org/officeDocument/2006/relationships/slideLayout" Target="../slideLayouts/slideLayout51.xml"/><Relationship Id="rId15" Type="http://schemas.openxmlformats.org/officeDocument/2006/relationships/theme" Target="../theme/theme7.xml"/><Relationship Id="rId14" Type="http://schemas.openxmlformats.org/officeDocument/2006/relationships/image" Target="../media/image5.png"/><Relationship Id="rId13" Type="http://schemas.openxmlformats.org/officeDocument/2006/relationships/slideLayout" Target="../slideLayouts/slideLayout62.xml"/><Relationship Id="rId12" Type="http://schemas.openxmlformats.org/officeDocument/2006/relationships/slideLayout" Target="../slideLayouts/slideLayout61.xml"/><Relationship Id="rId11" Type="http://schemas.openxmlformats.org/officeDocument/2006/relationships/slideLayout" Target="../slideLayouts/slideLayout60.xml"/><Relationship Id="rId10" Type="http://schemas.openxmlformats.org/officeDocument/2006/relationships/slideLayout" Target="../slideLayouts/slideLayout59.xml"/><Relationship Id="rId1"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E203E9-B6E8-4A5A-95F9-F63D40479E2A}"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3B667A-8FEA-45DA-86F6-C90E26087972}" type="slidenum">
              <a:rPr lang="en-US" smtClean="0"/>
            </a:fld>
            <a:endParaRPr lang="en-US"/>
          </a:p>
        </p:txBody>
      </p:sp>
      <p:pic>
        <p:nvPicPr>
          <p:cNvPr id="8" name="Picture 7" descr="Shape&#10;&#10;Description automatically generated with medium confidence"/>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630017" y="155713"/>
            <a:ext cx="1112056" cy="1112056"/>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panose="020B0604020202020204"/>
              <a:buNone/>
              <a:defRPr sz="44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panose="020B0604020202020204"/>
              <a:buChar char="•"/>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381000" algn="l" rtl="0">
              <a:lnSpc>
                <a:spcPct val="90000"/>
              </a:lnSpc>
              <a:spcBef>
                <a:spcPts val="500"/>
              </a:spcBef>
              <a:spcAft>
                <a:spcPts val="0"/>
              </a:spcAft>
              <a:buClr>
                <a:schemeClr val="dk1"/>
              </a:buClr>
              <a:buSzPts val="2400"/>
              <a:buFont typeface="Arial" panose="020B0604020202020204"/>
              <a:buChar char="•"/>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55600" algn="l" rtl="0">
              <a:lnSpc>
                <a:spcPct val="90000"/>
              </a:lnSpc>
              <a:spcBef>
                <a:spcPts val="500"/>
              </a:spcBef>
              <a:spcAft>
                <a:spcPts val="0"/>
              </a:spcAft>
              <a:buClr>
                <a:schemeClr val="dk1"/>
              </a:buClr>
              <a:buSzPts val="2000"/>
              <a:buFont typeface="Arial" panose="020B0604020202020204"/>
              <a:buChar char="•"/>
              <a:defRPr sz="20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buNone/>
              <a:defRPr sz="1200" b="0" i="0" u="none" strike="noStrike" cap="none">
                <a:solidFill>
                  <a:srgbClr val="888888"/>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vi-VN"/>
            </a:fld>
            <a:endParaRPr lang="vi-VN"/>
          </a:p>
        </p:txBody>
      </p:sp>
      <p:pic>
        <p:nvPicPr>
          <p:cNvPr id="7" name="Picture 6" descr="Shape&#10;&#10;Description automatically generated with medium confidence"/>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630017" y="155713"/>
            <a:ext cx="1112056" cy="1112056"/>
          </a:xfrm>
          <a:prstGeom prst="rect">
            <a:avLst/>
          </a:prstGeom>
        </p:spPr>
      </p:pic>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7" name="Picture 6" descr="Shape&#10;&#10;Description automatically generated with medium confidence"/>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630017" y="155713"/>
            <a:ext cx="1112056" cy="1112056"/>
          </a:xfrm>
          <a:prstGeom prst="rect">
            <a:avLst/>
          </a:prstGeom>
        </p:spPr>
      </p:pic>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Microsoft YaHei" panose="020B0503020204020204"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Microsoft YaHei" panose="020B0503020204020204"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Microsoft YaHei" panose="020B0503020204020204"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Microsoft YaHei" panose="020B0503020204020204" charset="-122"/>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Microsoft YaHei" panose="020B0503020204020204" charset="-122"/>
              <a:cs typeface="+mn-cs"/>
            </a:endParaRPr>
          </a:p>
        </p:txBody>
      </p:sp>
      <p:pic>
        <p:nvPicPr>
          <p:cNvPr id="7" name="Picture 6" descr="Shape&#10;&#10;Description automatically generated with medium confidence"/>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630017" y="155713"/>
            <a:ext cx="1112056" cy="1112056"/>
          </a:xfrm>
          <a:prstGeom prst="rect">
            <a:avLst/>
          </a:prstGeom>
        </p:spPr>
      </p:pic>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A44453-0400-4C43-9976-0D03BD583E72}"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2B88B5-5083-40FD-B34D-9B8B91236604}" type="slidenum">
              <a:rPr lang="zh-CN" altLang="en-US" smtClean="0"/>
            </a:fld>
            <a:endParaRPr lang="zh-CN" altLang="en-US"/>
          </a:p>
        </p:txBody>
      </p:sp>
      <p:pic>
        <p:nvPicPr>
          <p:cNvPr id="7" name="Picture 6" descr="Shape&#10;&#10;Description automatically generated with medium confidence"/>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630017" y="155713"/>
            <a:ext cx="1112056" cy="1112056"/>
          </a:xfrm>
          <a:prstGeom prst="rect">
            <a:avLst/>
          </a:prstGeom>
        </p:spPr>
      </p:pic>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817200"/>
          </a:xfrm>
          <a:prstGeom prst="rect">
            <a:avLst/>
          </a:prstGeom>
          <a:noFill/>
          <a:ln>
            <a:noFill/>
          </a:ln>
        </p:spPr>
        <p:txBody>
          <a:bodyPr spcFirstLastPara="1" wrap="square" lIns="121705" tIns="121705" rIns="121705" bIns="121705" anchor="t" anchorCtr="0">
            <a:noAutofit/>
          </a:bodyPr>
          <a:lstStyle>
            <a:lvl1pPr lvl="0" algn="ctr">
              <a:spcBef>
                <a:spcPts val="0"/>
              </a:spcBef>
              <a:spcAft>
                <a:spcPts val="0"/>
              </a:spcAft>
              <a:buClr>
                <a:schemeClr val="dk1"/>
              </a:buClr>
              <a:buSzPts val="3000"/>
              <a:buFont typeface="Delius Unicase"/>
              <a:buNone/>
              <a:defRPr sz="3000" b="1">
                <a:solidFill>
                  <a:schemeClr val="dk1"/>
                </a:solidFill>
                <a:latin typeface="Delius Unicase"/>
                <a:ea typeface="Delius Unicase"/>
                <a:cs typeface="Delius Unicase"/>
                <a:sym typeface="Delius Unicase"/>
              </a:defRPr>
            </a:lvl1pPr>
            <a:lvl2pPr lvl="1"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2pPr>
            <a:lvl3pPr lvl="2"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3pPr>
            <a:lvl4pPr lvl="3"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4pPr>
            <a:lvl5pPr lvl="4"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5pPr>
            <a:lvl6pPr lvl="5"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6pPr>
            <a:lvl7pPr lvl="6"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7pPr>
            <a:lvl8pPr lvl="7"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8pPr>
            <a:lvl9pPr lvl="8"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9pPr>
          </a:lstStyle>
          <a:p/>
        </p:txBody>
      </p:sp>
      <p:sp>
        <p:nvSpPr>
          <p:cNvPr id="7" name="Google Shape;7;p1"/>
          <p:cNvSpPr txBox="1">
            <a:spLocks noGrp="1"/>
          </p:cNvSpPr>
          <p:nvPr>
            <p:ph type="body" idx="1"/>
          </p:nvPr>
        </p:nvSpPr>
        <p:spPr>
          <a:xfrm>
            <a:off x="950967" y="1536633"/>
            <a:ext cx="10290000" cy="4608000"/>
          </a:xfrm>
          <a:prstGeom prst="rect">
            <a:avLst/>
          </a:prstGeom>
          <a:noFill/>
          <a:ln>
            <a:noFill/>
          </a:ln>
        </p:spPr>
        <p:txBody>
          <a:bodyPr spcFirstLastPara="1" wrap="square" lIns="121705" tIns="121705" rIns="121705" bIns="121705" anchor="t" anchorCtr="0">
            <a:noAutofit/>
          </a:bodyPr>
          <a:lstStyle>
            <a:lvl1pPr marL="457200" lvl="0"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1pPr>
            <a:lvl2pPr marL="914400" lvl="1"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2pPr>
            <a:lvl3pPr marL="1371600" lvl="2"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3pPr>
            <a:lvl4pPr marL="1828800" lvl="3"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4pPr>
            <a:lvl5pPr marL="2286000" lvl="4"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5pPr>
            <a:lvl6pPr marL="2743200" lvl="5"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6pPr>
            <a:lvl7pPr marL="3200400" lvl="6"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7pPr>
            <a:lvl8pPr marL="3657600" lvl="7"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8pPr>
            <a:lvl9pPr marL="4114800" lvl="8" indent="-317500">
              <a:lnSpc>
                <a:spcPct val="100000"/>
              </a:lnSpc>
              <a:spcBef>
                <a:spcPts val="1600"/>
              </a:spcBef>
              <a:spcAft>
                <a:spcPts val="1600"/>
              </a:spcAft>
              <a:buClr>
                <a:schemeClr val="dk1"/>
              </a:buClr>
              <a:buSzPts val="1400"/>
              <a:buFont typeface="Comfortaa"/>
              <a:buChar char="■"/>
              <a:defRPr>
                <a:solidFill>
                  <a:schemeClr val="dk1"/>
                </a:solidFill>
                <a:latin typeface="Comfortaa"/>
                <a:ea typeface="Comfortaa"/>
                <a:cs typeface="Comfortaa"/>
                <a:sym typeface="Comfortaa"/>
              </a:defRPr>
            </a:lvl9pPr>
          </a:lstStyle>
          <a:p/>
        </p:txBody>
      </p:sp>
    </p:spTree>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Lst>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fld>
            <a:endParaRPr lang="zh-CN" altLang="en-US" dirty="0"/>
          </a:p>
        </p:txBody>
      </p:sp>
      <p:pic>
        <p:nvPicPr>
          <p:cNvPr id="8" name="Picture 7" descr="Shape&#10;&#10;Description automatically generated with medium confidence"/>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371600" y="409380"/>
            <a:ext cx="1008259" cy="1008259"/>
          </a:xfrm>
          <a:prstGeom prst="rect">
            <a:avLst/>
          </a:prstGeom>
        </p:spPr>
      </p:pic>
    </p:spTree>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Lst>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xStyles>
    <p:titleStyle>
      <a:lvl1pPr algn="ctr" defTabSz="1219200" rtl="0" eaLnBrk="1" latinLnBrk="0" hangingPunct="1">
        <a:spcBef>
          <a:spcPct val="0"/>
        </a:spcBef>
        <a:buNone/>
        <a:defRPr sz="5865" kern="1200">
          <a:solidFill>
            <a:schemeClr val="tx1"/>
          </a:solidFill>
          <a:latin typeface="Arial" panose="020B0604020202020204" pitchFamily="34" charset="0"/>
          <a:ea typeface="印品黑体" panose="00000500000000000000" pitchFamily="2" charset="-122"/>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265" kern="1200">
          <a:solidFill>
            <a:schemeClr val="tx1"/>
          </a:solidFill>
          <a:latin typeface="Arial" panose="020B0604020202020204" pitchFamily="34" charset="0"/>
          <a:ea typeface="+mn-ea"/>
          <a:cs typeface="+mn-cs"/>
        </a:defRPr>
      </a:lvl1pPr>
      <a:lvl2pPr marL="990600" indent="-381000" algn="l" defTabSz="1219200" rtl="0" eaLnBrk="1" latinLnBrk="0" hangingPunct="1">
        <a:spcBef>
          <a:spcPct val="20000"/>
        </a:spcBef>
        <a:buFont typeface="Arial" panose="020B0604020202020204" pitchFamily="34" charset="0"/>
        <a:buChar char="–"/>
        <a:defRPr sz="3735" kern="1200">
          <a:solidFill>
            <a:schemeClr val="tx1"/>
          </a:solidFill>
          <a:latin typeface="Arial" panose="020B0604020202020204" pitchFamily="34" charset="0"/>
          <a:ea typeface="+mn-ea"/>
          <a:cs typeface="+mn-cs"/>
        </a:defRPr>
      </a:lvl2pPr>
      <a:lvl3pPr marL="1524000" indent="-304800" algn="l" defTabSz="12192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3pPr>
      <a:lvl4pPr marL="2133600" indent="-304800" algn="l" defTabSz="1219200" rtl="0" eaLnBrk="1" latinLnBrk="0" hangingPunct="1">
        <a:spcBef>
          <a:spcPct val="20000"/>
        </a:spcBef>
        <a:buFont typeface="Arial" panose="020B0604020202020204" pitchFamily="34" charset="0"/>
        <a:buChar char="–"/>
        <a:defRPr sz="2665" kern="1200">
          <a:solidFill>
            <a:schemeClr val="tx1"/>
          </a:solidFill>
          <a:latin typeface="Arial" panose="020B0604020202020204" pitchFamily="34" charset="0"/>
          <a:ea typeface="+mn-ea"/>
          <a:cs typeface="+mn-cs"/>
        </a:defRPr>
      </a:lvl4pPr>
      <a:lvl5pPr marL="2743200" indent="-304800" algn="l" defTabSz="1219200" rtl="0" eaLnBrk="1" latinLnBrk="0" hangingPunct="1">
        <a:spcBef>
          <a:spcPct val="20000"/>
        </a:spcBef>
        <a:buFont typeface="Arial" panose="020B0604020202020204" pitchFamily="34" charset="0"/>
        <a:buChar char="»"/>
        <a:defRPr sz="2665" kern="1200">
          <a:solidFill>
            <a:schemeClr val="tx1"/>
          </a:solidFill>
          <a:latin typeface="Arial" panose="020B0604020202020204" pitchFamily="34" charset="0"/>
          <a:ea typeface="+mn-ea"/>
          <a:cs typeface="+mn-cs"/>
        </a:defRPr>
      </a:lvl5pPr>
      <a:lvl6pPr marL="33528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4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microsoft.com/office/2007/relationships/hdphoto" Target="../media/image50.wdp"/><Relationship Id="rId5" Type="http://schemas.openxmlformats.org/officeDocument/2006/relationships/image" Target="../media/image49.png"/><Relationship Id="rId4" Type="http://schemas.microsoft.com/office/2007/relationships/hdphoto" Target="../media/image48.wdp"/><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5.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4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image" Target="../media/image46.png"/><Relationship Id="rId4" Type="http://schemas.openxmlformats.org/officeDocument/2006/relationships/image" Target="../media/image54.png"/><Relationship Id="rId3" Type="http://schemas.openxmlformats.org/officeDocument/2006/relationships/image" Target="../media/image53.png"/><Relationship Id="rId2" Type="http://schemas.microsoft.com/office/2007/relationships/hdphoto" Target="../media/image52.wdp"/><Relationship Id="rId1" Type="http://schemas.openxmlformats.org/officeDocument/2006/relationships/image" Target="../media/image51.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4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image" Target="../media/image57.jpeg"/><Relationship Id="rId4" Type="http://schemas.openxmlformats.org/officeDocument/2006/relationships/image" Target="../media/image56.png"/><Relationship Id="rId3" Type="http://schemas.openxmlformats.org/officeDocument/2006/relationships/image" Target="../media/image55.png"/><Relationship Id="rId2" Type="http://schemas.microsoft.com/office/2007/relationships/hdphoto" Target="../media/image43.wdp"/><Relationship Id="rId1" Type="http://schemas.openxmlformats.org/officeDocument/2006/relationships/image" Target="../media/image42.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44.png"/></Relationships>
</file>

<file path=ppt/slides/_rels/slide2.xml.rels><?xml version="1.0" encoding="UTF-8" standalone="yes"?>
<Relationships xmlns="http://schemas.openxmlformats.org/package/2006/relationships"><Relationship Id="rId9" Type="http://schemas.openxmlformats.org/officeDocument/2006/relationships/image" Target="../media/image14.png"/><Relationship Id="rId8" Type="http://schemas.openxmlformats.org/officeDocument/2006/relationships/image" Target="../media/image13.GIF"/><Relationship Id="rId7" Type="http://schemas.openxmlformats.org/officeDocument/2006/relationships/image" Target="../media/image12.GIF"/><Relationship Id="rId6" Type="http://schemas.openxmlformats.org/officeDocument/2006/relationships/image" Target="../media/image11.GIF"/><Relationship Id="rId5" Type="http://schemas.openxmlformats.org/officeDocument/2006/relationships/image" Target="../media/image10.png"/><Relationship Id="rId4" Type="http://schemas.openxmlformats.org/officeDocument/2006/relationships/slide" Target="slide9.xml"/><Relationship Id="rId3" Type="http://schemas.openxmlformats.org/officeDocument/2006/relationships/image" Target="../media/image9.png"/><Relationship Id="rId23" Type="http://schemas.openxmlformats.org/officeDocument/2006/relationships/notesSlide" Target="../notesSlides/notesSlide1.xml"/><Relationship Id="rId22" Type="http://schemas.openxmlformats.org/officeDocument/2006/relationships/slideLayout" Target="../slideLayouts/slideLayout20.xml"/><Relationship Id="rId21" Type="http://schemas.openxmlformats.org/officeDocument/2006/relationships/audio" Target="../media/audio1.wav"/><Relationship Id="rId20" Type="http://schemas.openxmlformats.org/officeDocument/2006/relationships/image" Target="../media/image20.png"/><Relationship Id="rId2" Type="http://schemas.microsoft.com/office/2007/relationships/media" Target="../media/media1.wma"/><Relationship Id="rId19" Type="http://schemas.openxmlformats.org/officeDocument/2006/relationships/slide" Target="slide5.xml"/><Relationship Id="rId18" Type="http://schemas.openxmlformats.org/officeDocument/2006/relationships/image" Target="../media/image19.png"/><Relationship Id="rId17" Type="http://schemas.openxmlformats.org/officeDocument/2006/relationships/slide" Target="slide6.xml"/><Relationship Id="rId16" Type="http://schemas.openxmlformats.org/officeDocument/2006/relationships/image" Target="../media/image18.png"/><Relationship Id="rId15" Type="http://schemas.openxmlformats.org/officeDocument/2006/relationships/slide" Target="slide4.xml"/><Relationship Id="rId14" Type="http://schemas.openxmlformats.org/officeDocument/2006/relationships/image" Target="../media/image17.png"/><Relationship Id="rId13" Type="http://schemas.openxmlformats.org/officeDocument/2006/relationships/slide" Target="slide3.xml"/><Relationship Id="rId12" Type="http://schemas.openxmlformats.org/officeDocument/2006/relationships/image" Target="../media/image16.png"/><Relationship Id="rId11" Type="http://schemas.openxmlformats.org/officeDocument/2006/relationships/slide" Target="slide7.xml"/><Relationship Id="rId10" Type="http://schemas.openxmlformats.org/officeDocument/2006/relationships/image" Target="../media/image15.png"/><Relationship Id="rId1" Type="http://schemas.openxmlformats.org/officeDocument/2006/relationships/audio" Target="../media/media1.wma"/></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9" Type="http://schemas.openxmlformats.org/officeDocument/2006/relationships/image" Target="../media/image27.png"/><Relationship Id="rId8" Type="http://schemas.openxmlformats.org/officeDocument/2006/relationships/tags" Target="../tags/tag2.xml"/><Relationship Id="rId7" Type="http://schemas.openxmlformats.org/officeDocument/2006/relationships/image" Target="../media/image37.png"/><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3" Type="http://schemas.openxmlformats.org/officeDocument/2006/relationships/image" Target="../media/image33.png"/><Relationship Id="rId2" Type="http://schemas.openxmlformats.org/officeDocument/2006/relationships/image" Target="../media/image32.png"/><Relationship Id="rId11" Type="http://schemas.openxmlformats.org/officeDocument/2006/relationships/slideLayout" Target="../slideLayouts/slideLayout12.xml"/><Relationship Id="rId10" Type="http://schemas.openxmlformats.org/officeDocument/2006/relationships/image" Target="../media/image58.png"/><Relationship Id="rId1" Type="http://schemas.openxmlformats.org/officeDocument/2006/relationships/image" Target="../media/image31.png"/></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hyperlink" Target="https://www.facebook.com/huongthaoGADT" TargetMode="External"/><Relationship Id="rId3" Type="http://schemas.openxmlformats.org/officeDocument/2006/relationships/image" Target="../media/image59.png"/><Relationship Id="rId2" Type="http://schemas.openxmlformats.org/officeDocument/2006/relationships/image" Target="../media/image27.png"/><Relationship Id="rId1" Type="http://schemas.openxmlformats.org/officeDocument/2006/relationships/image" Target="../media/image36.png"/></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12.xml"/><Relationship Id="rId3" Type="http://schemas.openxmlformats.org/officeDocument/2006/relationships/image" Target="../media/image26.png"/><Relationship Id="rId2" Type="http://schemas.openxmlformats.org/officeDocument/2006/relationships/image" Target="../media/image61.png"/><Relationship Id="rId1" Type="http://schemas.openxmlformats.org/officeDocument/2006/relationships/image" Target="../media/image60.pn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34.xml"/><Relationship Id="rId2" Type="http://schemas.openxmlformats.org/officeDocument/2006/relationships/image" Target="../media/image63.png"/><Relationship Id="rId1" Type="http://schemas.openxmlformats.org/officeDocument/2006/relationships/image" Target="../media/image62.png"/></Relationships>
</file>

<file path=ppt/slides/_rels/slide25.xml.rels><?xml version="1.0" encoding="UTF-8" standalone="yes"?>
<Relationships xmlns="http://schemas.openxmlformats.org/package/2006/relationships"><Relationship Id="rId9" Type="http://schemas.openxmlformats.org/officeDocument/2006/relationships/slideLayout" Target="../slideLayouts/slideLayout47.xml"/><Relationship Id="rId8" Type="http://schemas.microsoft.com/office/2007/relationships/hdphoto" Target="../media/image70.wdp"/><Relationship Id="rId7" Type="http://schemas.openxmlformats.org/officeDocument/2006/relationships/image" Target="../media/image69.png"/><Relationship Id="rId6" Type="http://schemas.openxmlformats.org/officeDocument/2006/relationships/slide" Target="slide26.xml"/><Relationship Id="rId5" Type="http://schemas.microsoft.com/office/2007/relationships/hdphoto" Target="../media/image68.wdp"/><Relationship Id="rId4" Type="http://schemas.openxmlformats.org/officeDocument/2006/relationships/image" Target="../media/image67.png"/><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image" Target="../media/image64.GIF"/></Relationships>
</file>

<file path=ppt/slides/_rels/slide26.xml.rels><?xml version="1.0" encoding="UTF-8" standalone="yes"?>
<Relationships xmlns="http://schemas.openxmlformats.org/package/2006/relationships"><Relationship Id="rId9" Type="http://schemas.openxmlformats.org/officeDocument/2006/relationships/image" Target="../media/image65.png"/><Relationship Id="rId8" Type="http://schemas.openxmlformats.org/officeDocument/2006/relationships/image" Target="../media/image74.png"/><Relationship Id="rId7" Type="http://schemas.openxmlformats.org/officeDocument/2006/relationships/slide" Target="slide27.xml"/><Relationship Id="rId6" Type="http://schemas.openxmlformats.org/officeDocument/2006/relationships/image" Target="../media/image73.png"/><Relationship Id="rId5" Type="http://schemas.openxmlformats.org/officeDocument/2006/relationships/slide" Target="slide28.xml"/><Relationship Id="rId4" Type="http://schemas.openxmlformats.org/officeDocument/2006/relationships/image" Target="../media/image72.png"/><Relationship Id="rId3" Type="http://schemas.openxmlformats.org/officeDocument/2006/relationships/slide" Target="slide29.xml"/><Relationship Id="rId29" Type="http://schemas.openxmlformats.org/officeDocument/2006/relationships/notesSlide" Target="../notesSlides/notesSlide7.xml"/><Relationship Id="rId28" Type="http://schemas.openxmlformats.org/officeDocument/2006/relationships/slideLayout" Target="../slideLayouts/slideLayout47.xml"/><Relationship Id="rId27" Type="http://schemas.openxmlformats.org/officeDocument/2006/relationships/audio" Target="../media/audio4.wav"/><Relationship Id="rId26" Type="http://schemas.openxmlformats.org/officeDocument/2006/relationships/slide" Target="slide31.xml"/><Relationship Id="rId25" Type="http://schemas.openxmlformats.org/officeDocument/2006/relationships/image" Target="../media/image86.png"/><Relationship Id="rId24" Type="http://schemas.microsoft.com/office/2007/relationships/hdphoto" Target="../media/image85.wdp"/><Relationship Id="rId23" Type="http://schemas.openxmlformats.org/officeDocument/2006/relationships/image" Target="../media/image84.png"/><Relationship Id="rId22" Type="http://schemas.openxmlformats.org/officeDocument/2006/relationships/slide" Target="slide9.xml"/><Relationship Id="rId21" Type="http://schemas.microsoft.com/office/2007/relationships/hdphoto" Target="../media/image83.wdp"/><Relationship Id="rId20" Type="http://schemas.openxmlformats.org/officeDocument/2006/relationships/image" Target="../media/image82.png"/><Relationship Id="rId2" Type="http://schemas.openxmlformats.org/officeDocument/2006/relationships/image" Target="../media/image71.png"/><Relationship Id="rId19" Type="http://schemas.microsoft.com/office/2007/relationships/hdphoto" Target="../media/image81.wdp"/><Relationship Id="rId18" Type="http://schemas.openxmlformats.org/officeDocument/2006/relationships/image" Target="../media/image80.png"/><Relationship Id="rId17" Type="http://schemas.microsoft.com/office/2007/relationships/hdphoto" Target="../media/image79.wdp"/><Relationship Id="rId16" Type="http://schemas.openxmlformats.org/officeDocument/2006/relationships/image" Target="../media/image78.png"/><Relationship Id="rId15" Type="http://schemas.openxmlformats.org/officeDocument/2006/relationships/image" Target="../media/image77.png"/><Relationship Id="rId14" Type="http://schemas.microsoft.com/office/2007/relationships/media" Target="../media/media2.mp3"/><Relationship Id="rId13" Type="http://schemas.openxmlformats.org/officeDocument/2006/relationships/audio" Target="../media/media2.mp3"/><Relationship Id="rId12" Type="http://schemas.microsoft.com/office/2007/relationships/hdphoto" Target="../media/image76.wdp"/><Relationship Id="rId11" Type="http://schemas.openxmlformats.org/officeDocument/2006/relationships/image" Target="../media/image75.png"/><Relationship Id="rId10" Type="http://schemas.openxmlformats.org/officeDocument/2006/relationships/image" Target="../media/image66.png"/><Relationship Id="rId1" Type="http://schemas.openxmlformats.org/officeDocument/2006/relationships/slide" Target="slide30.xml"/></Relationships>
</file>

<file path=ppt/slides/_rels/slide27.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47.xml"/><Relationship Id="rId4" Type="http://schemas.openxmlformats.org/officeDocument/2006/relationships/audio" Target="../media/audio5.wav"/><Relationship Id="rId3" Type="http://schemas.openxmlformats.org/officeDocument/2006/relationships/image" Target="../media/image88.png"/><Relationship Id="rId2" Type="http://schemas.openxmlformats.org/officeDocument/2006/relationships/slide" Target="slide26.xml"/><Relationship Id="rId1" Type="http://schemas.openxmlformats.org/officeDocument/2006/relationships/image" Target="../media/image87.png"/></Relationships>
</file>

<file path=ppt/slides/_rels/slide28.xml.rels><?xml version="1.0" encoding="UTF-8" standalone="yes"?>
<Relationships xmlns="http://schemas.openxmlformats.org/package/2006/relationships"><Relationship Id="rId5" Type="http://schemas.openxmlformats.org/officeDocument/2006/relationships/slideLayout" Target="../slideLayouts/slideLayout47.xml"/><Relationship Id="rId4" Type="http://schemas.openxmlformats.org/officeDocument/2006/relationships/audio" Target="../media/audio5.wav"/><Relationship Id="rId3" Type="http://schemas.openxmlformats.org/officeDocument/2006/relationships/image" Target="../media/image87.png"/><Relationship Id="rId2" Type="http://schemas.openxmlformats.org/officeDocument/2006/relationships/image" Target="../media/image89.png"/><Relationship Id="rId1" Type="http://schemas.openxmlformats.org/officeDocument/2006/relationships/slide" Target="slide26.xml"/></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47.xml"/><Relationship Id="rId4" Type="http://schemas.openxmlformats.org/officeDocument/2006/relationships/audio" Target="../media/audio5.wav"/><Relationship Id="rId3" Type="http://schemas.openxmlformats.org/officeDocument/2006/relationships/image" Target="../media/image87.png"/><Relationship Id="rId2" Type="http://schemas.openxmlformats.org/officeDocument/2006/relationships/image" Target="../media/image72.png"/><Relationship Id="rId1" Type="http://schemas.openxmlformats.org/officeDocument/2006/relationships/slide" Target="slide26.xml"/></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25.xml"/><Relationship Id="rId7" Type="http://schemas.openxmlformats.org/officeDocument/2006/relationships/audio" Target="../media/audio3.wav"/><Relationship Id="rId6" Type="http://schemas.openxmlformats.org/officeDocument/2006/relationships/audio" Target="../media/audio2.wav"/><Relationship Id="rId5" Type="http://schemas.openxmlformats.org/officeDocument/2006/relationships/image" Target="../media/image24.jpeg"/><Relationship Id="rId4" Type="http://schemas.openxmlformats.org/officeDocument/2006/relationships/image" Target="../media/image23.jpeg"/><Relationship Id="rId3" Type="http://schemas.openxmlformats.org/officeDocument/2006/relationships/image" Target="../media/image22.png"/><Relationship Id="rId2" Type="http://schemas.openxmlformats.org/officeDocument/2006/relationships/slide" Target="slide2.xml"/><Relationship Id="rId1" Type="http://schemas.openxmlformats.org/officeDocument/2006/relationships/image" Target="../media/image21.jpeg"/></Relationships>
</file>

<file path=ppt/slides/_rels/slide30.xml.rels><?xml version="1.0" encoding="UTF-8" standalone="yes"?>
<Relationships xmlns="http://schemas.openxmlformats.org/package/2006/relationships"><Relationship Id="rId5" Type="http://schemas.openxmlformats.org/officeDocument/2006/relationships/slideLayout" Target="../slideLayouts/slideLayout47.xml"/><Relationship Id="rId4" Type="http://schemas.openxmlformats.org/officeDocument/2006/relationships/audio" Target="../media/audio5.wav"/><Relationship Id="rId3" Type="http://schemas.openxmlformats.org/officeDocument/2006/relationships/image" Target="../media/image87.png"/><Relationship Id="rId2" Type="http://schemas.openxmlformats.org/officeDocument/2006/relationships/image" Target="../media/image71.png"/><Relationship Id="rId1" Type="http://schemas.openxmlformats.org/officeDocument/2006/relationships/slide" Target="slide26.xml"/></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47.xml"/><Relationship Id="rId3" Type="http://schemas.openxmlformats.org/officeDocument/2006/relationships/audio" Target="../media/audio5.wav"/><Relationship Id="rId2" Type="http://schemas.openxmlformats.org/officeDocument/2006/relationships/image" Target="../media/image71.png"/><Relationship Id="rId1" Type="http://schemas.openxmlformats.org/officeDocument/2006/relationships/slide" Target="slide26.xml"/></Relationships>
</file>

<file path=ppt/slides/_rels/slide32.xml.rels><?xml version="1.0" encoding="UTF-8" standalone="yes"?>
<Relationships xmlns="http://schemas.openxmlformats.org/package/2006/relationships"><Relationship Id="rId7" Type="http://schemas.openxmlformats.org/officeDocument/2006/relationships/slideLayout" Target="../slideLayouts/slideLayout12.xml"/><Relationship Id="rId6" Type="http://schemas.openxmlformats.org/officeDocument/2006/relationships/image" Target="../media/image9.png"/><Relationship Id="rId5" Type="http://schemas.microsoft.com/office/2007/relationships/media" Target="../media/media3.mp3"/><Relationship Id="rId4" Type="http://schemas.openxmlformats.org/officeDocument/2006/relationships/audio" Target="../media/media3.mp3"/><Relationship Id="rId3" Type="http://schemas.microsoft.com/office/2007/relationships/hdphoto" Target="../media/image92.wdp"/><Relationship Id="rId2" Type="http://schemas.openxmlformats.org/officeDocument/2006/relationships/image" Target="../media/image91.png"/><Relationship Id="rId1" Type="http://schemas.openxmlformats.org/officeDocument/2006/relationships/image" Target="../media/image90.png"/></Relationships>
</file>

<file path=ppt/slides/_rels/slide33.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image" Target="../media/image57.jpeg"/><Relationship Id="rId4" Type="http://schemas.openxmlformats.org/officeDocument/2006/relationships/image" Target="../media/image56.png"/><Relationship Id="rId3" Type="http://schemas.openxmlformats.org/officeDocument/2006/relationships/image" Target="../media/image55.png"/><Relationship Id="rId2" Type="http://schemas.microsoft.com/office/2007/relationships/hdphoto" Target="../media/image43.wdp"/><Relationship Id="rId1" Type="http://schemas.openxmlformats.org/officeDocument/2006/relationships/image" Target="../media/image42.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4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image" Target="../media/image95.png"/><Relationship Id="rId4" Type="http://schemas.openxmlformats.org/officeDocument/2006/relationships/image" Target="../media/image8.png"/><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image" Target="../media/image6.png"/></Relationships>
</file>

<file path=ppt/slides/_rels/slide37.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50.xml"/><Relationship Id="rId3" Type="http://schemas.openxmlformats.org/officeDocument/2006/relationships/hyperlink" Target="https://www.facebook.com/huongthaoGADT" TargetMode="External"/><Relationship Id="rId2" Type="http://schemas.openxmlformats.org/officeDocument/2006/relationships/hyperlink" Target="mailto:tranthao121004@gmail.com" TargetMode="External"/><Relationship Id="rId1" Type="http://schemas.openxmlformats.org/officeDocument/2006/relationships/image" Target="../media/image96.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25.xml"/><Relationship Id="rId7" Type="http://schemas.openxmlformats.org/officeDocument/2006/relationships/audio" Target="../media/audio3.wav"/><Relationship Id="rId6" Type="http://schemas.openxmlformats.org/officeDocument/2006/relationships/audio" Target="../media/audio2.wav"/><Relationship Id="rId5" Type="http://schemas.openxmlformats.org/officeDocument/2006/relationships/image" Target="../media/image24.jpeg"/><Relationship Id="rId4" Type="http://schemas.openxmlformats.org/officeDocument/2006/relationships/image" Target="../media/image23.jpeg"/><Relationship Id="rId3" Type="http://schemas.openxmlformats.org/officeDocument/2006/relationships/image" Target="../media/image22.png"/><Relationship Id="rId2" Type="http://schemas.openxmlformats.org/officeDocument/2006/relationships/slide" Target="slide2.xml"/><Relationship Id="rId1" Type="http://schemas.openxmlformats.org/officeDocument/2006/relationships/image" Target="../media/image21.jpeg"/></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20.xml"/><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image" Target="../media/image24.jpeg"/><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 Target="slide2.xml"/></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30.xml"/><Relationship Id="rId3" Type="http://schemas.openxmlformats.org/officeDocument/2006/relationships/image" Target="../media/image25.jpeg"/><Relationship Id="rId2" Type="http://schemas.openxmlformats.org/officeDocument/2006/relationships/image" Target="../media/image22.png"/><Relationship Id="rId1" Type="http://schemas.openxmlformats.org/officeDocument/2006/relationships/slide" Target="slide2.xml"/></Relationships>
</file>

<file path=ppt/slides/_rels/slide7.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12.xml"/><Relationship Id="rId5" Type="http://schemas.openxmlformats.org/officeDocument/2006/relationships/image" Target="../media/image30.GIF"/><Relationship Id="rId4" Type="http://schemas.openxmlformats.org/officeDocument/2006/relationships/image" Target="../media/image29.png"/><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s>
</file>

<file path=ppt/slides/_rels/slide8.xml.rels><?xml version="1.0" encoding="UTF-8" standalone="yes"?>
<Relationships xmlns="http://schemas.openxmlformats.org/package/2006/relationships"><Relationship Id="rId9" Type="http://schemas.openxmlformats.org/officeDocument/2006/relationships/image" Target="../media/image38.png"/><Relationship Id="rId8" Type="http://schemas.openxmlformats.org/officeDocument/2006/relationships/tags" Target="../tags/tag1.xml"/><Relationship Id="rId7" Type="http://schemas.openxmlformats.org/officeDocument/2006/relationships/image" Target="../media/image37.png"/><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3" Type="http://schemas.openxmlformats.org/officeDocument/2006/relationships/image" Target="../media/image33.png"/><Relationship Id="rId2" Type="http://schemas.openxmlformats.org/officeDocument/2006/relationships/image" Target="../media/image32.png"/><Relationship Id="rId11" Type="http://schemas.openxmlformats.org/officeDocument/2006/relationships/slideLayout" Target="../slideLayouts/slideLayout12.xml"/><Relationship Id="rId10" Type="http://schemas.openxmlformats.org/officeDocument/2006/relationships/image" Target="../media/image27.png"/><Relationship Id="rId1" Type="http://schemas.openxmlformats.org/officeDocument/2006/relationships/image" Target="../media/image31.png"/></Relationships>
</file>

<file path=ppt/slides/_rels/slide9.xml.rels><?xml version="1.0" encoding="UTF-8" standalone="yes"?>
<Relationships xmlns="http://schemas.openxmlformats.org/package/2006/relationships"><Relationship Id="rId7" Type="http://schemas.openxmlformats.org/officeDocument/2006/relationships/slideLayout" Target="../slideLayouts/slideLayout12.xml"/><Relationship Id="rId6" Type="http://schemas.microsoft.com/office/2007/relationships/hdphoto" Target="../media/image43.wdp"/><Relationship Id="rId5" Type="http://schemas.openxmlformats.org/officeDocument/2006/relationships/image" Target="../media/image42.png"/><Relationship Id="rId4" Type="http://schemas.openxmlformats.org/officeDocument/2006/relationships/image" Target="../media/image41.png"/><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146324" y="460828"/>
            <a:ext cx="7187380" cy="3904695"/>
          </a:xfrm>
          <a:prstGeom prst="rect">
            <a:avLst/>
          </a:prstGeom>
        </p:spPr>
      </p:pic>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63696" y="1477651"/>
            <a:ext cx="5152635" cy="1204313"/>
          </a:xfrm>
          <a:prstGeom prst="rect">
            <a:avLst/>
          </a:prstGeom>
        </p:spPr>
      </p:pic>
      <p:pic>
        <p:nvPicPr>
          <p:cNvPr id="5" name="Picture 4" descr="A picture containing toy, doll&#10;&#10;Description automatically generated"/>
          <p:cNvPicPr>
            <a:picLocks noChangeAspect="1"/>
          </p:cNvPicPr>
          <p:nvPr/>
        </p:nvPicPr>
        <p:blipFill>
          <a:blip r:embed="rId3"/>
          <a:stretch>
            <a:fillRect/>
          </a:stretch>
        </p:blipFill>
        <p:spPr>
          <a:xfrm>
            <a:off x="-971373" y="1525406"/>
            <a:ext cx="5435218" cy="543521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Effect transition="in" filter="fade">
                                      <p:cBhvr>
                                        <p:cTn id="1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p:cNvSpPr txBox="1"/>
          <p:nvPr/>
        </p:nvSpPr>
        <p:spPr>
          <a:xfrm>
            <a:off x="4351655" y="58516"/>
            <a:ext cx="551497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srgbClr val="FF0000"/>
                </a:solidFill>
                <a:effectLst/>
                <a:uLnTx/>
                <a:uFillTx/>
                <a:latin typeface="Arial-Rounded" panose="020B0500000000000000" pitchFamily="34" charset="0"/>
                <a:ea typeface="+mn-ea"/>
                <a:cs typeface="Arial-Rounded" panose="020B0500000000000000" pitchFamily="34" charset="0"/>
              </a:rPr>
              <a:t>Món</a:t>
            </a:r>
            <a:r>
              <a:rPr kumimoji="0" lang="en-US" sz="4400" b="1" i="0" u="none" strike="noStrike" kern="1200" cap="none" spc="0" normalizeH="0" baseline="0" noProof="0" dirty="0">
                <a:ln>
                  <a:noFill/>
                </a:ln>
                <a:solidFill>
                  <a:srgbClr val="FF0000"/>
                </a:solidFill>
                <a:effectLst/>
                <a:uLnTx/>
                <a:uFillTx/>
                <a:latin typeface="Arial-Rounded" panose="020B0500000000000000" pitchFamily="34" charset="0"/>
                <a:ea typeface="+mn-ea"/>
                <a:cs typeface="Arial-Rounded" panose="020B0500000000000000" pitchFamily="34"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pitchFamily="34" charset="0"/>
                <a:ea typeface="+mn-ea"/>
                <a:cs typeface="Arial-Rounded" panose="020B0500000000000000" pitchFamily="34" charset="0"/>
              </a:rPr>
              <a:t>quà</a:t>
            </a:r>
            <a:r>
              <a:rPr kumimoji="0" lang="en-US" sz="4400" b="1" i="0" u="none" strike="noStrike" kern="1200" cap="none" spc="0" normalizeH="0" baseline="0" noProof="0" dirty="0">
                <a:ln>
                  <a:noFill/>
                </a:ln>
                <a:solidFill>
                  <a:srgbClr val="FF0000"/>
                </a:solidFill>
                <a:effectLst/>
                <a:uLnTx/>
                <a:uFillTx/>
                <a:latin typeface="Arial-Rounded" panose="020B0500000000000000" pitchFamily="34" charset="0"/>
                <a:ea typeface="+mn-ea"/>
                <a:cs typeface="Arial-Rounded" panose="020B0500000000000000" pitchFamily="34"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pitchFamily="34" charset="0"/>
                <a:ea typeface="+mn-ea"/>
                <a:cs typeface="Arial-Rounded" panose="020B0500000000000000" pitchFamily="34" charset="0"/>
              </a:rPr>
              <a:t>đặc</a:t>
            </a:r>
            <a:r>
              <a:rPr kumimoji="0" lang="en-US" sz="4400" b="1" i="0" u="none" strike="noStrike" kern="1200" cap="none" spc="0" normalizeH="0" baseline="0" noProof="0" dirty="0">
                <a:ln>
                  <a:noFill/>
                </a:ln>
                <a:solidFill>
                  <a:srgbClr val="FF0000"/>
                </a:solidFill>
                <a:effectLst/>
                <a:uLnTx/>
                <a:uFillTx/>
                <a:latin typeface="Arial-Rounded" panose="020B0500000000000000" pitchFamily="34" charset="0"/>
                <a:ea typeface="+mn-ea"/>
                <a:cs typeface="Arial-Rounded" panose="020B0500000000000000" pitchFamily="34"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pitchFamily="34" charset="0"/>
                <a:ea typeface="+mn-ea"/>
                <a:cs typeface="Arial-Rounded" panose="020B0500000000000000" pitchFamily="34" charset="0"/>
              </a:rPr>
              <a:t>biệt</a:t>
            </a:r>
            <a:endParaRPr kumimoji="0" lang="en-US" sz="4400" b="1" i="0" u="none" strike="noStrike" kern="1200" cap="none" spc="0" normalizeH="0" baseline="0" noProof="0" dirty="0">
              <a:ln>
                <a:noFill/>
              </a:ln>
              <a:solidFill>
                <a:srgbClr val="FF0000"/>
              </a:solidFill>
              <a:effectLst/>
              <a:uLnTx/>
              <a:uFillTx/>
              <a:latin typeface="Arial-Rounded" panose="020B0500000000000000" pitchFamily="34" charset="0"/>
              <a:ea typeface="+mn-ea"/>
              <a:cs typeface="Arial-Rounded" panose="020B0500000000000000" pitchFamily="34" charset="0"/>
            </a:endParaRPr>
          </a:p>
        </p:txBody>
      </p:sp>
      <p:sp>
        <p:nvSpPr>
          <p:cNvPr id="10" name="Content Placeholder 1"/>
          <p:cNvSpPr txBox="1"/>
          <p:nvPr/>
        </p:nvSpPr>
        <p:spPr>
          <a:xfrm>
            <a:off x="426720" y="827957"/>
            <a:ext cx="11541760" cy="108362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r>
              <a:rPr lang="en-US" dirty="0">
                <a:solidFill>
                  <a:srgbClr val="000000"/>
                </a:solidFill>
                <a:latin typeface="Arial-Rounded" panose="020B0500000000000000" pitchFamily="34" charset="0"/>
                <a:cs typeface="Arial-Rounded" panose="020B0500000000000000" pitchFamily="34" charset="0"/>
              </a:rPr>
              <a:t>  </a:t>
            </a:r>
            <a:r>
              <a:rPr lang="vi-VN" dirty="0">
                <a:solidFill>
                  <a:srgbClr val="000000"/>
                </a:solidFill>
                <a:latin typeface="Arial-Rounded" panose="020B0500000000000000" pitchFamily="34" charset="0"/>
                <a:cs typeface="Arial-Rounded" panose="020B0500000000000000" pitchFamily="34" charset="0"/>
              </a:rPr>
              <a:t>Cả chiều, hai chị em hì hụi chuẩn bị quà sinh nhật cho bố. Tấm thiệp đặc biệt được chị nắn nót viết:</a:t>
            </a:r>
            <a:endParaRPr lang="vi-VN" dirty="0">
              <a:solidFill>
                <a:srgbClr val="000000"/>
              </a:solidFill>
              <a:latin typeface="Arial-Rounded" panose="020B0500000000000000" pitchFamily="34" charset="0"/>
              <a:cs typeface="Arial-Rounded" panose="020B0500000000000000" pitchFamily="34" charset="0"/>
            </a:endParaRPr>
          </a:p>
        </p:txBody>
      </p:sp>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531110" y="1597398"/>
            <a:ext cx="6795770" cy="248914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1"/>
          <p:cNvSpPr txBox="1"/>
          <p:nvPr/>
        </p:nvSpPr>
        <p:spPr>
          <a:xfrm>
            <a:off x="426720" y="4176975"/>
            <a:ext cx="11541760" cy="10836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dirty="0">
                <a:solidFill>
                  <a:srgbClr val="000000"/>
                </a:solidFill>
                <a:latin typeface="Arial-Rounded" panose="020B0500000000000000" pitchFamily="34" charset="0"/>
                <a:cs typeface="Arial-Rounded" panose="020B0500000000000000" pitchFamily="34" charset="0"/>
              </a:rPr>
              <a:t>  </a:t>
            </a:r>
            <a:r>
              <a:rPr lang="vi-VN" dirty="0">
                <a:solidFill>
                  <a:srgbClr val="000000"/>
                </a:solidFill>
                <a:latin typeface="Arial-Rounded" panose="020B0500000000000000" pitchFamily="34" charset="0"/>
                <a:cs typeface="Arial-Rounded" panose="020B0500000000000000" pitchFamily="34" charset="0"/>
              </a:rPr>
              <a:t>Ngắm nghía tấm thiệp, em băn khoăn:</a:t>
            </a:r>
            <a:endParaRPr lang="vi-VN" dirty="0">
              <a:solidFill>
                <a:srgbClr val="000000"/>
              </a:solidFill>
              <a:latin typeface="Arial-Rounded" panose="020B0500000000000000" pitchFamily="34" charset="0"/>
              <a:cs typeface="Arial-Rounded" panose="020B0500000000000000" pitchFamily="34" charset="0"/>
            </a:endParaRPr>
          </a:p>
          <a:p>
            <a:pPr marL="0" lvl="0" indent="0">
              <a:buNone/>
            </a:pPr>
            <a:r>
              <a:rPr lang="en-US" dirty="0">
                <a:solidFill>
                  <a:srgbClr val="000000"/>
                </a:solidFill>
                <a:latin typeface="Arial-Rounded" panose="020B0500000000000000" pitchFamily="34" charset="0"/>
                <a:cs typeface="Arial-Rounded" panose="020B0500000000000000" pitchFamily="34" charset="0"/>
              </a:rPr>
              <a:t>  </a:t>
            </a:r>
            <a:r>
              <a:rPr lang="vi-VN" dirty="0">
                <a:solidFill>
                  <a:srgbClr val="000000"/>
                </a:solidFill>
                <a:latin typeface="Arial-Rounded" panose="020B0500000000000000" pitchFamily="34" charset="0"/>
                <a:cs typeface="Arial-Rounded" panose="020B0500000000000000" pitchFamily="34" charset="0"/>
              </a:rPr>
              <a:t>- Có khi chỉ viết điều tốt thôi. Chị xóa dòng “Nấu ăn không ngon” đi chị!</a:t>
            </a:r>
            <a:endParaRPr lang="vi-VN" dirty="0">
              <a:solidFill>
                <a:srgbClr val="000000"/>
              </a:solidFill>
              <a:latin typeface="Arial-Rounded" panose="020B0500000000000000" pitchFamily="34" charset="0"/>
              <a:cs typeface="Arial-Rounded" panose="020B0500000000000000" pitchFamily="34" charset="0"/>
            </a:endParaRPr>
          </a:p>
          <a:p>
            <a:pPr marL="0" lvl="0" indent="0">
              <a:buNone/>
            </a:pPr>
            <a:r>
              <a:rPr lang="en-US" dirty="0">
                <a:solidFill>
                  <a:srgbClr val="000000"/>
                </a:solidFill>
                <a:latin typeface="Arial-Rounded" panose="020B0500000000000000" pitchFamily="34" charset="0"/>
                <a:cs typeface="Arial-Rounded" panose="020B0500000000000000" pitchFamily="34" charset="0"/>
              </a:rPr>
              <a:t>  </a:t>
            </a:r>
            <a:r>
              <a:rPr lang="vi-VN" dirty="0">
                <a:solidFill>
                  <a:srgbClr val="000000"/>
                </a:solidFill>
                <a:latin typeface="Arial-Rounded" panose="020B0500000000000000" pitchFamily="34" charset="0"/>
                <a:cs typeface="Arial-Rounded" panose="020B0500000000000000" pitchFamily="34" charset="0"/>
              </a:rPr>
              <a:t>- Ừ. Em thấy viết thế có ít quá không?</a:t>
            </a:r>
            <a:endParaRPr lang="vi-VN" dirty="0">
              <a:solidFill>
                <a:srgbClr val="000000"/>
              </a:solidFill>
              <a:latin typeface="Arial-Rounded" panose="020B0500000000000000" pitchFamily="34" charset="0"/>
              <a:cs typeface="Arial-Rounded" panose="020B0500000000000000" pitchFamily="34" charset="0"/>
            </a:endParaRPr>
          </a:p>
          <a:p>
            <a:pPr marL="0" lvl="0" indent="0" algn="just">
              <a:buNone/>
            </a:pPr>
            <a:r>
              <a:rPr lang="en-US" dirty="0">
                <a:solidFill>
                  <a:srgbClr val="000000"/>
                </a:solidFill>
                <a:latin typeface="Arial-Rounded" panose="020B0500000000000000" pitchFamily="34" charset="0"/>
                <a:cs typeface="Arial-Rounded" panose="020B0500000000000000" pitchFamily="34" charset="0"/>
              </a:rPr>
              <a:t>  </a:t>
            </a:r>
            <a:r>
              <a:rPr lang="vi-VN" dirty="0">
                <a:solidFill>
                  <a:srgbClr val="000000"/>
                </a:solidFill>
                <a:latin typeface="Arial-Rounded" panose="020B0500000000000000" pitchFamily="34" charset="0"/>
                <a:cs typeface="Arial-Rounded" panose="020B0500000000000000" pitchFamily="34" charset="0"/>
              </a:rPr>
              <a:t>- A, bố rất đẹp trai nữa ạ!</a:t>
            </a:r>
            <a:endParaRPr lang="en-US" dirty="0">
              <a:solidFill>
                <a:srgbClr val="000000"/>
              </a:solidFill>
              <a:latin typeface="Arial-Rounded" panose="020B0500000000000000" pitchFamily="34" charset="0"/>
              <a:cs typeface="Arial-Rounded" panose="020B0500000000000000" pitchFamily="34" charset="0"/>
            </a:endParaRPr>
          </a:p>
          <a:p>
            <a:pPr marL="0" lvl="0" indent="0" algn="just">
              <a:buNone/>
            </a:pPr>
            <a:r>
              <a:rPr lang="vi-VN" dirty="0">
                <a:solidFill>
                  <a:srgbClr val="000000"/>
                </a:solidFill>
                <a:latin typeface="Arial-Rounded" panose="020B0500000000000000" pitchFamily="34" charset="0"/>
                <a:cs typeface="Arial-Rounded" panose="020B0500000000000000" pitchFamily="34" charset="0"/>
              </a:rPr>
              <a:t>Chị cắm cúi viết thêm vào tấm thiệp. Quà “bí mật” tặng bố đã xong.</a:t>
            </a:r>
            <a:endParaRPr lang="vi-VN" dirty="0">
              <a:solidFill>
                <a:srgbClr val="000000"/>
              </a:solidFill>
              <a:latin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2"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1000"/>
                                        <p:tgtEl>
                                          <p:spTgt spid="1026"/>
                                        </p:tgtEl>
                                      </p:cBhvr>
                                    </p:animEffect>
                                    <p:anim calcmode="lin" valueType="num">
                                      <p:cBhvr>
                                        <p:cTn id="20" dur="1000" fill="hold"/>
                                        <p:tgtEl>
                                          <p:spTgt spid="1026"/>
                                        </p:tgtEl>
                                        <p:attrNameLst>
                                          <p:attrName>ppt_x</p:attrName>
                                        </p:attrNameLst>
                                      </p:cBhvr>
                                      <p:tavLst>
                                        <p:tav tm="0">
                                          <p:val>
                                            <p:strVal val="#ppt_x"/>
                                          </p:val>
                                        </p:tav>
                                        <p:tav tm="100000">
                                          <p:val>
                                            <p:strVal val="#ppt_x"/>
                                          </p:val>
                                        </p:tav>
                                      </p:tavLst>
                                    </p:anim>
                                    <p:anim calcmode="lin" valueType="num">
                                      <p:cBhvr>
                                        <p:cTn id="21" dur="1000" fill="hold"/>
                                        <p:tgtEl>
                                          <p:spTgt spid="1026"/>
                                        </p:tgtEl>
                                        <p:attrNameLst>
                                          <p:attrName>ppt_y</p:attrName>
                                        </p:attrNameLst>
                                      </p:cBhvr>
                                      <p:tavLst>
                                        <p:tav tm="0">
                                          <p:val>
                                            <p:strVal val="#ppt_y+.1"/>
                                          </p:val>
                                        </p:tav>
                                        <p:tav tm="100000">
                                          <p:val>
                                            <p:strVal val="#ppt_y"/>
                                          </p:val>
                                        </p:tav>
                                      </p:tavLst>
                                    </p:anim>
                                  </p:childTnLst>
                                </p:cTn>
                              </p:par>
                              <p:par>
                                <p:cTn id="22" presetID="42" presetClass="entr" presetSubtype="0" fill="hold" grpId="2"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build="p"/>
      <p:bldP spid="10" grpId="1" build="p"/>
      <p:bldP spid="10" grpId="2"/>
      <p:bldP spid="8" grpId="0" build="p"/>
      <p:bldP spid="8" grpId="1" build="p"/>
      <p:bldP spid="8" grpId="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p:cNvSpPr txBox="1"/>
          <p:nvPr/>
        </p:nvSpPr>
        <p:spPr>
          <a:xfrm>
            <a:off x="223520" y="187147"/>
            <a:ext cx="11541760" cy="63558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r>
              <a:rPr lang="vi-VN" sz="2400" dirty="0">
                <a:solidFill>
                  <a:srgbClr val="000000"/>
                </a:solidFill>
                <a:latin typeface="Arial-Rounded" panose="020B0500000000000000" pitchFamily="34" charset="0"/>
                <a:cs typeface="Arial-Rounded" panose="020B0500000000000000" pitchFamily="34" charset="0"/>
              </a:rPr>
              <a:t>Bố đang ngồi trước máy tính, mặt đăm chiêu.</a:t>
            </a:r>
            <a:endParaRPr lang="vi-VN" sz="2400" dirty="0">
              <a:solidFill>
                <a:srgbClr val="000000"/>
              </a:solidFill>
              <a:latin typeface="Arial-Rounded" panose="020B0500000000000000" pitchFamily="34" charset="0"/>
              <a:cs typeface="Arial-Rounded" panose="020B0500000000000000" pitchFamily="34" charset="0"/>
            </a:endParaRPr>
          </a:p>
          <a:p>
            <a:pPr marL="0" lvl="0" indent="0" algn="just">
              <a:buNone/>
            </a:pPr>
            <a:r>
              <a:rPr lang="en-US" sz="2400" dirty="0">
                <a:solidFill>
                  <a:srgbClr val="000000"/>
                </a:solidFill>
                <a:latin typeface="Arial-Rounded" panose="020B0500000000000000" pitchFamily="34" charset="0"/>
                <a:cs typeface="Arial-Rounded" panose="020B0500000000000000" pitchFamily="34" charset="0"/>
              </a:rPr>
              <a:t>  </a:t>
            </a:r>
            <a:r>
              <a:rPr lang="vi-VN" sz="2400" dirty="0">
                <a:solidFill>
                  <a:srgbClr val="000000"/>
                </a:solidFill>
                <a:latin typeface="Arial-Rounded" panose="020B0500000000000000" pitchFamily="34" charset="0"/>
                <a:cs typeface="Arial-Rounded" panose="020B0500000000000000" pitchFamily="34" charset="0"/>
              </a:rPr>
              <a:t>- Bố ơi…</a:t>
            </a:r>
            <a:endParaRPr lang="vi-VN" sz="2400" dirty="0">
              <a:solidFill>
                <a:srgbClr val="000000"/>
              </a:solidFill>
              <a:latin typeface="Arial-Rounded" panose="020B0500000000000000" pitchFamily="34" charset="0"/>
              <a:cs typeface="Arial-Rounded" panose="020B0500000000000000" pitchFamily="34" charset="0"/>
            </a:endParaRPr>
          </a:p>
          <a:p>
            <a:pPr marL="0" lvl="0" indent="0" algn="just">
              <a:buNone/>
            </a:pPr>
            <a:r>
              <a:rPr lang="en-US" sz="2400" dirty="0">
                <a:solidFill>
                  <a:srgbClr val="000000"/>
                </a:solidFill>
                <a:latin typeface="Arial-Rounded" panose="020B0500000000000000" pitchFamily="34" charset="0"/>
                <a:cs typeface="Arial-Rounded" panose="020B0500000000000000" pitchFamily="34" charset="0"/>
              </a:rPr>
              <a:t>    </a:t>
            </a:r>
            <a:r>
              <a:rPr lang="vi-VN" sz="2400" dirty="0">
                <a:solidFill>
                  <a:srgbClr val="000000"/>
                </a:solidFill>
                <a:latin typeface="Arial-Rounded" panose="020B0500000000000000" pitchFamily="34" charset="0"/>
                <a:cs typeface="Arial-Rounded" panose="020B0500000000000000" pitchFamily="34" charset="0"/>
              </a:rPr>
              <a:t>Bố nhìn hai chị em.</a:t>
            </a:r>
            <a:endParaRPr lang="vi-VN" sz="2400" dirty="0">
              <a:solidFill>
                <a:srgbClr val="000000"/>
              </a:solidFill>
              <a:latin typeface="Arial-Rounded" panose="020B0500000000000000" pitchFamily="34" charset="0"/>
              <a:cs typeface="Arial-Rounded" panose="020B0500000000000000" pitchFamily="34" charset="0"/>
            </a:endParaRPr>
          </a:p>
          <a:p>
            <a:pPr marL="0" lvl="0" indent="0" algn="just">
              <a:buNone/>
            </a:pPr>
            <a:r>
              <a:rPr lang="en-US" sz="2400" dirty="0">
                <a:solidFill>
                  <a:srgbClr val="000000"/>
                </a:solidFill>
                <a:latin typeface="Arial-Rounded" panose="020B0500000000000000" pitchFamily="34" charset="0"/>
                <a:cs typeface="Arial-Rounded" panose="020B0500000000000000" pitchFamily="34" charset="0"/>
              </a:rPr>
              <a:t>  </a:t>
            </a:r>
            <a:r>
              <a:rPr lang="vi-VN" sz="2400" dirty="0">
                <a:solidFill>
                  <a:srgbClr val="000000"/>
                </a:solidFill>
                <a:latin typeface="Arial-Rounded" panose="020B0500000000000000" pitchFamily="34" charset="0"/>
                <a:cs typeface="Arial-Rounded" panose="020B0500000000000000" pitchFamily="34" charset="0"/>
              </a:rPr>
              <a:t>- Hai chị em sao thế?</a:t>
            </a:r>
            <a:endParaRPr lang="vi-VN" sz="2400" dirty="0">
              <a:solidFill>
                <a:srgbClr val="000000"/>
              </a:solidFill>
              <a:latin typeface="Arial-Rounded" panose="020B0500000000000000" pitchFamily="34" charset="0"/>
              <a:cs typeface="Arial-Rounded" panose="020B0500000000000000" pitchFamily="34" charset="0"/>
            </a:endParaRPr>
          </a:p>
          <a:p>
            <a:pPr marL="0" lvl="0" indent="0" algn="just">
              <a:buNone/>
            </a:pPr>
            <a:r>
              <a:rPr lang="en-US" sz="2400" dirty="0">
                <a:solidFill>
                  <a:srgbClr val="000000"/>
                </a:solidFill>
                <a:latin typeface="Arial-Rounded" panose="020B0500000000000000" pitchFamily="34" charset="0"/>
                <a:cs typeface="Arial-Rounded" panose="020B0500000000000000" pitchFamily="34" charset="0"/>
              </a:rPr>
              <a:t>  </a:t>
            </a:r>
            <a:r>
              <a:rPr lang="vi-VN" sz="2400" dirty="0">
                <a:solidFill>
                  <a:srgbClr val="000000"/>
                </a:solidFill>
                <a:latin typeface="Arial-Rounded" panose="020B0500000000000000" pitchFamily="34" charset="0"/>
                <a:cs typeface="Arial-Rounded" panose="020B0500000000000000" pitchFamily="34" charset="0"/>
              </a:rPr>
              <a:t>- Chúng con…</a:t>
            </a:r>
            <a:endParaRPr lang="vi-VN" sz="2400" dirty="0">
              <a:solidFill>
                <a:srgbClr val="000000"/>
              </a:solidFill>
              <a:latin typeface="Arial-Rounded" panose="020B0500000000000000" pitchFamily="34" charset="0"/>
              <a:cs typeface="Arial-Rounded" panose="020B0500000000000000" pitchFamily="34" charset="0"/>
            </a:endParaRPr>
          </a:p>
          <a:p>
            <a:pPr marL="0" lvl="0" indent="0" algn="just">
              <a:buNone/>
            </a:pPr>
            <a:r>
              <a:rPr lang="en-US" sz="2400" dirty="0">
                <a:solidFill>
                  <a:srgbClr val="000000"/>
                </a:solidFill>
                <a:latin typeface="Arial-Rounded" panose="020B0500000000000000" pitchFamily="34" charset="0"/>
                <a:cs typeface="Arial-Rounded" panose="020B0500000000000000" pitchFamily="34" charset="0"/>
              </a:rPr>
              <a:t>  </a:t>
            </a:r>
            <a:r>
              <a:rPr lang="vi-VN" sz="2400" dirty="0">
                <a:solidFill>
                  <a:srgbClr val="000000"/>
                </a:solidFill>
                <a:latin typeface="Arial-Rounded" panose="020B0500000000000000" pitchFamily="34" charset="0"/>
                <a:cs typeface="Arial-Rounded" panose="020B0500000000000000" pitchFamily="34" charset="0"/>
              </a:rPr>
              <a:t>- Chúc mừng sinh nhật bố!</a:t>
            </a:r>
            <a:endParaRPr lang="vi-VN" sz="2400" dirty="0">
              <a:solidFill>
                <a:srgbClr val="000000"/>
              </a:solidFill>
              <a:latin typeface="Arial-Rounded" panose="020B0500000000000000" pitchFamily="34" charset="0"/>
              <a:cs typeface="Arial-Rounded" panose="020B0500000000000000" pitchFamily="34" charset="0"/>
            </a:endParaRPr>
          </a:p>
          <a:p>
            <a:pPr marL="0" lvl="0" indent="0" algn="just">
              <a:buNone/>
            </a:pPr>
            <a:r>
              <a:rPr lang="en-US" sz="2400" dirty="0">
                <a:solidFill>
                  <a:srgbClr val="000000"/>
                </a:solidFill>
                <a:latin typeface="Arial-Rounded" panose="020B0500000000000000" pitchFamily="34" charset="0"/>
                <a:cs typeface="Arial-Rounded" panose="020B0500000000000000" pitchFamily="34" charset="0"/>
              </a:rPr>
              <a:t>   </a:t>
            </a:r>
            <a:r>
              <a:rPr lang="vi-VN" sz="2400" dirty="0">
                <a:solidFill>
                  <a:srgbClr val="000000"/>
                </a:solidFill>
                <a:latin typeface="Arial-Rounded" panose="020B0500000000000000" pitchFamily="34" charset="0"/>
                <a:cs typeface="Arial-Rounded" panose="020B0500000000000000" pitchFamily="34" charset="0"/>
              </a:rPr>
              <a:t>Hai chị em hồi hộp nhìn bố. Bố ngạc nhiên mở quà, đọc chăm chú. Rồi bố cười giòn giã:</a:t>
            </a:r>
            <a:endParaRPr lang="vi-VN" sz="2400" dirty="0">
              <a:solidFill>
                <a:srgbClr val="000000"/>
              </a:solidFill>
              <a:latin typeface="Arial-Rounded" panose="020B0500000000000000" pitchFamily="34" charset="0"/>
              <a:cs typeface="Arial-Rounded" panose="020B0500000000000000" pitchFamily="34" charset="0"/>
            </a:endParaRPr>
          </a:p>
          <a:p>
            <a:pPr marL="0" lvl="0" indent="0" algn="just">
              <a:buNone/>
            </a:pPr>
            <a:r>
              <a:rPr lang="en-US" sz="2400" dirty="0">
                <a:solidFill>
                  <a:srgbClr val="000000"/>
                </a:solidFill>
                <a:latin typeface="Arial-Rounded" panose="020B0500000000000000" pitchFamily="34" charset="0"/>
                <a:cs typeface="Arial-Rounded" panose="020B0500000000000000" pitchFamily="34" charset="0"/>
              </a:rPr>
              <a:t>   </a:t>
            </a:r>
            <a:r>
              <a:rPr lang="vi-VN" sz="2400" dirty="0">
                <a:solidFill>
                  <a:srgbClr val="000000"/>
                </a:solidFill>
                <a:latin typeface="Arial-Rounded" panose="020B0500000000000000" pitchFamily="34" charset="0"/>
                <a:cs typeface="Arial-Rounded" panose="020B0500000000000000" pitchFamily="34" charset="0"/>
              </a:rPr>
              <a:t>- Ngạc nhiên chưa? Hai chị em tặng bố. Còn tiết lộ bí mật bố nấu ăn không ngon nữa.</a:t>
            </a:r>
            <a:endParaRPr lang="vi-VN" sz="2400" dirty="0">
              <a:solidFill>
                <a:srgbClr val="000000"/>
              </a:solidFill>
              <a:latin typeface="Arial-Rounded" panose="020B0500000000000000" pitchFamily="34" charset="0"/>
              <a:cs typeface="Arial-Rounded" panose="020B0500000000000000" pitchFamily="34" charset="0"/>
            </a:endParaRPr>
          </a:p>
          <a:p>
            <a:pPr marL="0" lvl="0" indent="0" algn="just">
              <a:buNone/>
            </a:pPr>
            <a:r>
              <a:rPr lang="en-US" sz="2400" dirty="0">
                <a:solidFill>
                  <a:srgbClr val="000000"/>
                </a:solidFill>
                <a:latin typeface="Arial-Rounded" panose="020B0500000000000000" pitchFamily="34" charset="0"/>
                <a:cs typeface="Arial-Rounded" panose="020B0500000000000000" pitchFamily="34" charset="0"/>
              </a:rPr>
              <a:t>   </a:t>
            </a:r>
            <a:r>
              <a:rPr lang="vi-VN" sz="2400" dirty="0">
                <a:solidFill>
                  <a:srgbClr val="000000"/>
                </a:solidFill>
                <a:latin typeface="Arial-Rounded" panose="020B0500000000000000" pitchFamily="34" charset="0"/>
                <a:cs typeface="Arial-Rounded" panose="020B0500000000000000" pitchFamily="34" charset="0"/>
              </a:rPr>
              <a:t>Chị nhìn em. Em nhìn chị. Cả hai nhìn tấm thiệp. Thôi, quên xóa dòng “Nấu ăn không ngon rồi”. Mắt chị rơm rớm. Nhưng bố đã choàng tay ôm hai chị em vào lòng:</a:t>
            </a:r>
            <a:endParaRPr lang="vi-VN" sz="2400" dirty="0">
              <a:solidFill>
                <a:srgbClr val="000000"/>
              </a:solidFill>
              <a:latin typeface="Arial-Rounded" panose="020B0500000000000000" pitchFamily="34" charset="0"/>
              <a:cs typeface="Arial-Rounded" panose="020B0500000000000000" pitchFamily="34" charset="0"/>
            </a:endParaRPr>
          </a:p>
          <a:p>
            <a:pPr marL="0" lvl="0" indent="0" algn="just">
              <a:buNone/>
            </a:pPr>
            <a:r>
              <a:rPr lang="en-US" sz="2400" dirty="0">
                <a:solidFill>
                  <a:srgbClr val="000000"/>
                </a:solidFill>
                <a:latin typeface="Arial-Rounded" panose="020B0500000000000000" pitchFamily="34" charset="0"/>
                <a:cs typeface="Arial-Rounded" panose="020B0500000000000000" pitchFamily="34" charset="0"/>
              </a:rPr>
              <a:t>   </a:t>
            </a:r>
            <a:r>
              <a:rPr lang="vi-VN" sz="2400" dirty="0">
                <a:solidFill>
                  <a:srgbClr val="000000"/>
                </a:solidFill>
                <a:latin typeface="Arial-Rounded" panose="020B0500000000000000" pitchFamily="34" charset="0"/>
                <a:cs typeface="Arial-Rounded" panose="020B0500000000000000" pitchFamily="34" charset="0"/>
              </a:rPr>
              <a:t>- Cảm ơn hai con. Đây là món quà đặc biệt nhất bố được nhận đấy. Bố muốn thêm một ý nữa là: Bố rất yêu các con.</a:t>
            </a:r>
            <a:endParaRPr lang="vi-VN" sz="2400" dirty="0">
              <a:solidFill>
                <a:srgbClr val="000000"/>
              </a:solidFill>
              <a:latin typeface="Arial-Rounded" panose="020B0500000000000000" pitchFamily="34" charset="0"/>
              <a:cs typeface="Arial-Rounded" panose="020B0500000000000000" pitchFamily="34" charset="0"/>
            </a:endParaRPr>
          </a:p>
          <a:p>
            <a:pPr marL="0" lvl="0" indent="0" algn="just">
              <a:buNone/>
            </a:pPr>
            <a:r>
              <a:rPr lang="en-US" sz="2400" dirty="0">
                <a:solidFill>
                  <a:srgbClr val="000000"/>
                </a:solidFill>
                <a:latin typeface="Arial-Rounded" panose="020B0500000000000000" pitchFamily="34" charset="0"/>
                <a:cs typeface="Arial-Rounded" panose="020B0500000000000000" pitchFamily="34" charset="0"/>
              </a:rPr>
              <a:t>   </a:t>
            </a:r>
            <a:r>
              <a:rPr lang="vi-VN" sz="2400" dirty="0">
                <a:solidFill>
                  <a:srgbClr val="000000"/>
                </a:solidFill>
                <a:latin typeface="Arial-Rounded" panose="020B0500000000000000" pitchFamily="34" charset="0"/>
                <a:cs typeface="Arial-Rounded" panose="020B0500000000000000" pitchFamily="34" charset="0"/>
              </a:rPr>
              <a:t>Ừ nhỉ, sao cả hai chị em đều quên. Ba bố con cười vang cả nhà.</a:t>
            </a:r>
            <a:endParaRPr lang="vi-VN" sz="2400" dirty="0">
              <a:solidFill>
                <a:srgbClr val="000000"/>
              </a:solidFill>
              <a:latin typeface="Arial-Rounded" panose="020B0500000000000000" pitchFamily="34" charset="0"/>
              <a:cs typeface="Arial-Rounded" panose="020B0500000000000000" pitchFamily="34" charset="0"/>
            </a:endParaRPr>
          </a:p>
          <a:p>
            <a:pPr marL="0" lvl="0" indent="0" algn="r">
              <a:buNone/>
            </a:pPr>
            <a:r>
              <a:rPr lang="vi-VN" sz="2400" dirty="0">
                <a:solidFill>
                  <a:srgbClr val="000000"/>
                </a:solidFill>
                <a:latin typeface="Arial-Rounded" panose="020B0500000000000000" pitchFamily="34" charset="0"/>
                <a:cs typeface="Arial-Rounded" panose="020B0500000000000000" pitchFamily="34" charset="0"/>
              </a:rPr>
              <a:t>(Phong Điệp)</a:t>
            </a:r>
            <a:endParaRPr lang="vi-VN" sz="2400" dirty="0">
              <a:solidFill>
                <a:srgbClr val="000000"/>
              </a:solidFill>
              <a:latin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2"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0" grpId="1" build="p"/>
      <p:bldP spid="10" grpId="2"/>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54000"/>
            <a:lum/>
          </a:blip>
          <a:srcRect/>
          <a:stretch>
            <a:fillRect t="-64000" b="-64000"/>
          </a:stretch>
        </a:blipFill>
        <a:effectLst/>
      </p:bgPr>
    </p:bg>
    <p:spTree>
      <p:nvGrpSpPr>
        <p:cNvPr id="1" name=""/>
        <p:cNvGrpSpPr/>
        <p:nvPr/>
      </p:nvGrpSpPr>
      <p:grpSpPr>
        <a:xfrm>
          <a:off x="0" y="0"/>
          <a:ext cx="0" cy="0"/>
          <a:chOff x="0" y="0"/>
          <a:chExt cx="0" cy="0"/>
        </a:xfrm>
      </p:grpSpPr>
      <p:pic>
        <p:nvPicPr>
          <p:cNvPr id="9" name="Picture 8" descr="A picture containing text, toy, vector graphic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425" y="708699"/>
            <a:ext cx="6427664" cy="6021172"/>
          </a:xfrm>
          <a:prstGeom prst="rect">
            <a:avLst/>
          </a:prstGeom>
        </p:spPr>
      </p:pic>
      <p:grpSp>
        <p:nvGrpSpPr>
          <p:cNvPr id="18" name="Group 17"/>
          <p:cNvGrpSpPr/>
          <p:nvPr/>
        </p:nvGrpSpPr>
        <p:grpSpPr>
          <a:xfrm>
            <a:off x="6438997" y="1849007"/>
            <a:ext cx="4322439" cy="1121761"/>
            <a:chOff x="6410789" y="819970"/>
            <a:chExt cx="4322439" cy="1121761"/>
          </a:xfrm>
        </p:grpSpPr>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tretch>
              <a:fillRect/>
            </a:stretch>
          </p:blipFill>
          <p:spPr>
            <a:xfrm>
              <a:off x="6410789" y="819970"/>
              <a:ext cx="4322439" cy="1121761"/>
            </a:xfrm>
            <a:prstGeom prst="rect">
              <a:avLst/>
            </a:prstGeom>
          </p:spPr>
        </p:pic>
        <p:sp>
          <p:nvSpPr>
            <p:cNvPr id="14" name="TextBox 13"/>
            <p:cNvSpPr txBox="1"/>
            <p:nvPr/>
          </p:nvSpPr>
          <p:spPr>
            <a:xfrm>
              <a:off x="6735045" y="915929"/>
              <a:ext cx="344039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giòn</a:t>
              </a:r>
              <a:r>
                <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giã</a:t>
              </a:r>
              <a:endParaRPr kumimoji="0" lang="en-US" sz="5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7" name="Group 16"/>
          <p:cNvGrpSpPr/>
          <p:nvPr/>
        </p:nvGrpSpPr>
        <p:grpSpPr>
          <a:xfrm>
            <a:off x="6404693" y="3240689"/>
            <a:ext cx="4322439" cy="1121761"/>
            <a:chOff x="6410789" y="2733385"/>
            <a:chExt cx="4322439" cy="1121761"/>
          </a:xfrm>
        </p:grpSpPr>
        <p:pic>
          <p:nvPicPr>
            <p:cNvPr id="12" name="Picture 11"/>
            <p:cNvPicPr>
              <a:picLocks noChangeAspect="1"/>
            </p:cNvPicPr>
            <p:nvPr/>
          </p:nvPicPr>
          <p:blipFill>
            <a:blip r:embed="rId5">
              <a:extLst>
                <a:ext uri="{BEBA8EAE-BF5A-486C-A8C5-ECC9F3942E4B}">
                  <a14:imgProps xmlns:a14="http://schemas.microsoft.com/office/drawing/2010/main">
                    <a14:imgLayer r:embed="rId6">
                      <a14:imgEffect>
                        <a14:artisticBlur/>
                      </a14:imgEffect>
                    </a14:imgLayer>
                  </a14:imgProps>
                </a:ext>
              </a:extLst>
            </a:blip>
            <a:stretch>
              <a:fillRect/>
            </a:stretch>
          </p:blipFill>
          <p:spPr>
            <a:xfrm>
              <a:off x="6410789" y="2733385"/>
              <a:ext cx="4322439" cy="1121761"/>
            </a:xfrm>
            <a:prstGeom prst="rect">
              <a:avLst/>
            </a:prstGeom>
          </p:spPr>
        </p:pic>
        <p:sp>
          <p:nvSpPr>
            <p:cNvPr id="15" name="TextBox 14"/>
            <p:cNvSpPr txBox="1"/>
            <p:nvPr/>
          </p:nvSpPr>
          <p:spPr>
            <a:xfrm>
              <a:off x="6735046" y="2868421"/>
              <a:ext cx="3440394"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rơm</a:t>
              </a:r>
              <a:r>
                <a:rPr kumimoji="0" lang="en-US" sz="5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rớm</a:t>
              </a:r>
              <a:endParaRPr kumimoji="0" lang="en-US" sz="5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0" name="Rectangle 19"/>
          <p:cNvSpPr/>
          <p:nvPr/>
        </p:nvSpPr>
        <p:spPr>
          <a:xfrm>
            <a:off x="1947994" y="1380850"/>
            <a:ext cx="3738524"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4000" b="1" i="0" u="none" strike="noStrike" kern="1200" cap="none" spc="0" normalizeH="0" baseline="0" noProof="0" dirty="0">
              <a:ln>
                <a:noFill/>
              </a:ln>
              <a:solidFill>
                <a:srgbClr val="338C8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4" name="Group 23"/>
          <p:cNvGrpSpPr/>
          <p:nvPr/>
        </p:nvGrpSpPr>
        <p:grpSpPr>
          <a:xfrm>
            <a:off x="6404692" y="533085"/>
            <a:ext cx="4322439" cy="1121761"/>
            <a:chOff x="6410789" y="819970"/>
            <a:chExt cx="4322439" cy="1121761"/>
          </a:xfrm>
        </p:grpSpPr>
        <p:pic>
          <p:nvPicPr>
            <p:cNvPr id="25" name="Picture 24"/>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tretch>
              <a:fillRect/>
            </a:stretch>
          </p:blipFill>
          <p:spPr>
            <a:xfrm>
              <a:off x="6410789" y="819970"/>
              <a:ext cx="4322439" cy="1121761"/>
            </a:xfrm>
            <a:prstGeom prst="rect">
              <a:avLst/>
            </a:prstGeom>
          </p:spPr>
        </p:pic>
        <p:sp>
          <p:nvSpPr>
            <p:cNvPr id="26" name="TextBox 25"/>
            <p:cNvSpPr txBox="1"/>
            <p:nvPr/>
          </p:nvSpPr>
          <p:spPr>
            <a:xfrm>
              <a:off x="6735045" y="915929"/>
              <a:ext cx="344039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nắn</a:t>
              </a:r>
              <a:r>
                <a:rPr kumimoji="0" lang="en-US" sz="5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nót</a:t>
              </a:r>
              <a:endParaRPr kumimoji="0" lang="en-US" sz="5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1" name="Group 20"/>
          <p:cNvGrpSpPr/>
          <p:nvPr/>
        </p:nvGrpSpPr>
        <p:grpSpPr>
          <a:xfrm>
            <a:off x="6422362" y="4724049"/>
            <a:ext cx="4322439" cy="1121761"/>
            <a:chOff x="6410789" y="2733385"/>
            <a:chExt cx="4322439" cy="1121761"/>
          </a:xfrm>
        </p:grpSpPr>
        <p:pic>
          <p:nvPicPr>
            <p:cNvPr id="22" name="Picture 21"/>
            <p:cNvPicPr>
              <a:picLocks noChangeAspect="1"/>
            </p:cNvPicPr>
            <p:nvPr/>
          </p:nvPicPr>
          <p:blipFill>
            <a:blip r:embed="rId5">
              <a:extLst>
                <a:ext uri="{BEBA8EAE-BF5A-486C-A8C5-ECC9F3942E4B}">
                  <a14:imgProps xmlns:a14="http://schemas.microsoft.com/office/drawing/2010/main">
                    <a14:imgLayer r:embed="rId6">
                      <a14:imgEffect>
                        <a14:artisticBlur/>
                      </a14:imgEffect>
                    </a14:imgLayer>
                  </a14:imgProps>
                </a:ext>
              </a:extLst>
            </a:blip>
            <a:stretch>
              <a:fillRect/>
            </a:stretch>
          </p:blipFill>
          <p:spPr>
            <a:xfrm>
              <a:off x="6410789" y="2733385"/>
              <a:ext cx="4322439" cy="1121761"/>
            </a:xfrm>
            <a:prstGeom prst="rect">
              <a:avLst/>
            </a:prstGeom>
          </p:spPr>
        </p:pic>
        <p:sp>
          <p:nvSpPr>
            <p:cNvPr id="23" name="TextBox 22"/>
            <p:cNvSpPr txBox="1"/>
            <p:nvPr/>
          </p:nvSpPr>
          <p:spPr>
            <a:xfrm>
              <a:off x="6735046" y="2868421"/>
              <a:ext cx="3440394"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choàng</a:t>
              </a:r>
              <a:r>
                <a:rPr kumimoji="0" lang="en-US" sz="5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endParaRPr kumimoji="0" lang="en-US" sz="5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p:tgtEl>
                                          <p:spTgt spid="18"/>
                                        </p:tgtEl>
                                        <p:attrNameLst>
                                          <p:attrName>ppt_x</p:attrName>
                                        </p:attrNameLst>
                                      </p:cBhvr>
                                      <p:tavLst>
                                        <p:tav tm="0">
                                          <p:val>
                                            <p:strVal val="#ppt_x-#ppt_w*1.125000"/>
                                          </p:val>
                                        </p:tav>
                                        <p:tav tm="100000">
                                          <p:val>
                                            <p:strVal val="#ppt_x"/>
                                          </p:val>
                                        </p:tav>
                                      </p:tavLst>
                                    </p:anim>
                                    <p:animEffect transition="in" filter="wipe(right)">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p:tgtEl>
                                          <p:spTgt spid="17"/>
                                        </p:tgtEl>
                                        <p:attrNameLst>
                                          <p:attrName>ppt_x</p:attrName>
                                        </p:attrNameLst>
                                      </p:cBhvr>
                                      <p:tavLst>
                                        <p:tav tm="0">
                                          <p:val>
                                            <p:strVal val="#ppt_x-#ppt_w*1.125000"/>
                                          </p:val>
                                        </p:tav>
                                        <p:tav tm="100000">
                                          <p:val>
                                            <p:strVal val="#ppt_x"/>
                                          </p:val>
                                        </p:tav>
                                      </p:tavLst>
                                    </p:anim>
                                    <p:animEffect transition="in" filter="wipe(right)">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p:tgtEl>
                                          <p:spTgt spid="21"/>
                                        </p:tgtEl>
                                        <p:attrNameLst>
                                          <p:attrName>ppt_x</p:attrName>
                                        </p:attrNameLst>
                                      </p:cBhvr>
                                      <p:tavLst>
                                        <p:tav tm="0">
                                          <p:val>
                                            <p:strVal val="#ppt_x-#ppt_w*1.125000"/>
                                          </p:val>
                                        </p:tav>
                                        <p:tav tm="100000">
                                          <p:val>
                                            <p:strVal val="#ppt_x"/>
                                          </p:val>
                                        </p:tav>
                                      </p:tavLst>
                                    </p:anim>
                                    <p:animEffect transition="in" filter="wipe(right)">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p:cNvSpPr txBox="1"/>
          <p:nvPr/>
        </p:nvSpPr>
        <p:spPr>
          <a:xfrm>
            <a:off x="3579495" y="-42056"/>
            <a:ext cx="551497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srgbClr val="FF0000"/>
                </a:solidFill>
                <a:effectLst/>
                <a:uLnTx/>
                <a:uFillTx/>
                <a:latin typeface="Arial-Rounded" panose="020B0500000000000000" pitchFamily="34" charset="0"/>
                <a:ea typeface="+mn-ea"/>
                <a:cs typeface="Arial-Rounded" panose="020B0500000000000000" pitchFamily="34" charset="0"/>
              </a:rPr>
              <a:t>Món</a:t>
            </a:r>
            <a:r>
              <a:rPr kumimoji="0" lang="en-US" sz="4400" b="1" i="0" u="none" strike="noStrike" kern="1200" cap="none" spc="0" normalizeH="0" baseline="0" noProof="0" dirty="0">
                <a:ln>
                  <a:noFill/>
                </a:ln>
                <a:solidFill>
                  <a:srgbClr val="FF0000"/>
                </a:solidFill>
                <a:effectLst/>
                <a:uLnTx/>
                <a:uFillTx/>
                <a:latin typeface="Arial-Rounded" panose="020B0500000000000000" pitchFamily="34" charset="0"/>
                <a:ea typeface="+mn-ea"/>
                <a:cs typeface="Arial-Rounded" panose="020B0500000000000000" pitchFamily="34"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pitchFamily="34" charset="0"/>
                <a:ea typeface="+mn-ea"/>
                <a:cs typeface="Arial-Rounded" panose="020B0500000000000000" pitchFamily="34" charset="0"/>
              </a:rPr>
              <a:t>quà</a:t>
            </a:r>
            <a:r>
              <a:rPr kumimoji="0" lang="en-US" sz="4400" b="1" i="0" u="none" strike="noStrike" kern="1200" cap="none" spc="0" normalizeH="0" baseline="0" noProof="0" dirty="0">
                <a:ln>
                  <a:noFill/>
                </a:ln>
                <a:solidFill>
                  <a:srgbClr val="FF0000"/>
                </a:solidFill>
                <a:effectLst/>
                <a:uLnTx/>
                <a:uFillTx/>
                <a:latin typeface="Arial-Rounded" panose="020B0500000000000000" pitchFamily="34" charset="0"/>
                <a:ea typeface="+mn-ea"/>
                <a:cs typeface="Arial-Rounded" panose="020B0500000000000000" pitchFamily="34"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pitchFamily="34" charset="0"/>
                <a:ea typeface="+mn-ea"/>
                <a:cs typeface="Arial-Rounded" panose="020B0500000000000000" pitchFamily="34" charset="0"/>
              </a:rPr>
              <a:t>đặc</a:t>
            </a:r>
            <a:r>
              <a:rPr kumimoji="0" lang="en-US" sz="4400" b="1" i="0" u="none" strike="noStrike" kern="1200" cap="none" spc="0" normalizeH="0" baseline="0" noProof="0" dirty="0">
                <a:ln>
                  <a:noFill/>
                </a:ln>
                <a:solidFill>
                  <a:srgbClr val="FF0000"/>
                </a:solidFill>
                <a:effectLst/>
                <a:uLnTx/>
                <a:uFillTx/>
                <a:latin typeface="Arial-Rounded" panose="020B0500000000000000" pitchFamily="34" charset="0"/>
                <a:ea typeface="+mn-ea"/>
                <a:cs typeface="Arial-Rounded" panose="020B0500000000000000" pitchFamily="34"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pitchFamily="34" charset="0"/>
                <a:ea typeface="+mn-ea"/>
                <a:cs typeface="Arial-Rounded" panose="020B0500000000000000" pitchFamily="34" charset="0"/>
              </a:rPr>
              <a:t>biệt</a:t>
            </a:r>
            <a:endParaRPr kumimoji="0" lang="en-US" sz="4400" b="1" i="0" u="none" strike="noStrike" kern="1200" cap="none" spc="0" normalizeH="0" baseline="0" noProof="0" dirty="0">
              <a:ln>
                <a:noFill/>
              </a:ln>
              <a:solidFill>
                <a:srgbClr val="FF0000"/>
              </a:solidFill>
              <a:effectLst/>
              <a:uLnTx/>
              <a:uFillTx/>
              <a:latin typeface="Arial-Rounded" panose="020B0500000000000000" pitchFamily="34" charset="0"/>
              <a:ea typeface="+mn-ea"/>
              <a:cs typeface="Arial-Rounded" panose="020B0500000000000000" pitchFamily="34" charset="0"/>
            </a:endParaRPr>
          </a:p>
        </p:txBody>
      </p:sp>
      <p:sp>
        <p:nvSpPr>
          <p:cNvPr id="10" name="Content Placeholder 1"/>
          <p:cNvSpPr txBox="1"/>
          <p:nvPr/>
        </p:nvSpPr>
        <p:spPr>
          <a:xfrm>
            <a:off x="426720" y="938987"/>
            <a:ext cx="11541760" cy="108362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Cả chiều, hai chị em hì hụi chuẩn bị quà sinh nhật cho bố. Tấm thiệp đặc biệt được chị nắn nót viết:</a:t>
            </a:r>
            <a:endPar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endParaRPr>
          </a:p>
        </p:txBody>
      </p:sp>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510790" y="1808506"/>
            <a:ext cx="6795770" cy="248914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1"/>
          <p:cNvSpPr txBox="1"/>
          <p:nvPr/>
        </p:nvSpPr>
        <p:spPr>
          <a:xfrm>
            <a:off x="426720" y="4398507"/>
            <a:ext cx="11541760" cy="10836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Ngắm nghĩa tấm thiệp, băn khoăn:</a:t>
            </a:r>
            <a:endPar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Có khi chỉ viết điều tốt thôi. Chị xóa dòng “Nấu ăn không ngon” đi chị!</a:t>
            </a:r>
            <a:endPar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Ừ. Em thấy viết thế có ít quá không?</a:t>
            </a:r>
            <a:endPar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A, bố rất đẹp trai nữa ạ!</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endParaRPr>
          </a:p>
          <a:p>
            <a:pPr marL="0" indent="0" algn="just">
              <a:buNone/>
            </a:pPr>
            <a:r>
              <a:rPr lang="en-US" dirty="0">
                <a:solidFill>
                  <a:srgbClr val="000000"/>
                </a:solidFill>
                <a:latin typeface="Arial-Rounded" panose="020B0500000000000000" pitchFamily="34" charset="0"/>
                <a:cs typeface="Arial-Rounded" panose="020B0500000000000000" pitchFamily="34" charset="0"/>
              </a:rPr>
              <a:t>  </a:t>
            </a:r>
            <a:r>
              <a:rPr lang="vi-VN" dirty="0">
                <a:solidFill>
                  <a:srgbClr val="000000"/>
                </a:solidFill>
                <a:latin typeface="Arial-Rounded" panose="020B0500000000000000" pitchFamily="34" charset="0"/>
                <a:cs typeface="Arial-Rounded" panose="020B0500000000000000" pitchFamily="34" charset="0"/>
              </a:rPr>
              <a:t>Chị cắm cúi viết thêm vào tấm thiệp. Quà “bí mật” tặng bố đã xong.</a:t>
            </a:r>
            <a:endParaRPr lang="vi-VN" dirty="0">
              <a:solidFill>
                <a:srgbClr val="000000"/>
              </a:solidFill>
              <a:latin typeface="Arial-Rounded" panose="020B0500000000000000" pitchFamily="34" charset="0"/>
              <a:cs typeface="Arial-Rounded" panose="020B0500000000000000" pitchFamily="34" charset="0"/>
            </a:endParaRPr>
          </a:p>
        </p:txBody>
      </p:sp>
      <p:sp>
        <p:nvSpPr>
          <p:cNvPr id="6" name="Rectangle: Rounded Corners 5"/>
          <p:cNvSpPr/>
          <p:nvPr/>
        </p:nvSpPr>
        <p:spPr>
          <a:xfrm>
            <a:off x="8658315" y="0"/>
            <a:ext cx="3533685" cy="849693"/>
          </a:xfrm>
          <a:prstGeom prst="roundRect">
            <a:avLst/>
          </a:prstGeom>
          <a:solidFill>
            <a:schemeClr val="accent4"/>
          </a:solidFill>
          <a:ln w="38100">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chia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ardrop 6"/>
          <p:cNvSpPr/>
          <p:nvPr/>
        </p:nvSpPr>
        <p:spPr>
          <a:xfrm>
            <a:off x="28742" y="849693"/>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panose="020B0604020202020204"/>
              </a:rPr>
              <a:t>1</a:t>
            </a:r>
            <a:endParaRPr lang="en-US" sz="2800" dirty="0">
              <a:solidFill>
                <a:srgbClr val="000000"/>
              </a:solidFill>
              <a:latin typeface="Coiny" panose="02000903060500060000" pitchFamily="2" charset="0"/>
              <a:cs typeface="Calibri" panose="020F0502020204030204" pitchFamily="34" charset="0"/>
              <a:sym typeface="Arial" panose="020B0604020202020204"/>
            </a:endParaRPr>
          </a:p>
        </p:txBody>
      </p:sp>
      <p:sp>
        <p:nvSpPr>
          <p:cNvPr id="11" name="Rounded Rectangle 15"/>
          <p:cNvSpPr/>
          <p:nvPr/>
        </p:nvSpPr>
        <p:spPr>
          <a:xfrm>
            <a:off x="91442" y="938987"/>
            <a:ext cx="12212318" cy="591901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anim calcmode="lin" valueType="num">
                                      <p:cBhvr>
                                        <p:cTn id="15" dur="500" fill="hold"/>
                                        <p:tgtEl>
                                          <p:spTgt spid="7"/>
                                        </p:tgtEl>
                                        <p:attrNameLst>
                                          <p:attrName>ppt_x</p:attrName>
                                        </p:attrNameLst>
                                      </p:cBhvr>
                                      <p:tavLst>
                                        <p:tav tm="0">
                                          <p:val>
                                            <p:fltVal val="0.5"/>
                                          </p:val>
                                        </p:tav>
                                        <p:tav tm="100000">
                                          <p:val>
                                            <p:strVal val="#ppt_x"/>
                                          </p:val>
                                        </p:tav>
                                      </p:tavLst>
                                    </p:anim>
                                    <p:anim calcmode="lin" valueType="num">
                                      <p:cBhvr>
                                        <p:cTn id="16" dur="500" fill="hold"/>
                                        <p:tgtEl>
                                          <p:spTgt spid="7"/>
                                        </p:tgtEl>
                                        <p:attrNameLst>
                                          <p:attrName>ppt_y</p:attrName>
                                        </p:attrNameLst>
                                      </p:cBhvr>
                                      <p:tavLst>
                                        <p:tav tm="0">
                                          <p:val>
                                            <p:fltVal val="0.5"/>
                                          </p:val>
                                        </p:tav>
                                        <p:tav tm="100000">
                                          <p:val>
                                            <p:strVal val="#ppt_y"/>
                                          </p:val>
                                        </p:tav>
                                      </p:tavLst>
                                    </p:anim>
                                  </p:childTnLst>
                                </p:cTn>
                              </p:par>
                              <p:par>
                                <p:cTn id="17" presetID="22" presetClass="entr" presetSubtype="8"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0" grpId="1" build="p"/>
      <p:bldP spid="8" grpId="0" build="p"/>
      <p:bldP spid="8" grpId="1" build="p"/>
      <p:bldP spid="6" grpId="0" animBg="1"/>
      <p:bldP spid="7"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p:cNvSpPr txBox="1"/>
          <p:nvPr/>
        </p:nvSpPr>
        <p:spPr>
          <a:xfrm>
            <a:off x="223520" y="187147"/>
            <a:ext cx="11541760" cy="63558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Chị cắm cúi viết thêm vào tấm thiệp. Quà “bí mật” tặng bố đã xong.</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Bố đang ngồi trước máy tính, mặt đăm chiêu.</a:t>
            </a:r>
            <a:endPar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Bố ơi…</a:t>
            </a:r>
            <a:endPar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Bố nhìn hai chị em.</a:t>
            </a:r>
            <a:endPar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Hai chị em sao thế?</a:t>
            </a:r>
            <a:endPar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Chúng con…</a:t>
            </a:r>
            <a:endPar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Chúc mừng sinh nhật bố!</a:t>
            </a:r>
            <a:endPar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Hai chị em hồi hộp nhìn bố. Bố ngạc nhiên mở quà, đọc chăm chú. Rồi bố cười giòn giã:</a:t>
            </a:r>
            <a:endPar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Ngạc nhiên chưa? Hai chị em tặng bố. Còn tiết lộ bí mật bố nấu ăn không ngon nữa.</a:t>
            </a:r>
            <a:endPar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Chị nhìn em. Em nhìn chị. Cả hai nhìn tấm thiệp. Thôi, quên xóa dòng “Nấu ăn không ngon rồi”. Mắt chị rơm rớm. Nhưng bố đã choàng tay ôm hai chị em vào lòng:</a:t>
            </a:r>
            <a:endPar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Cảm ơn hai con. Đây là món quà đặc biệt nhất bố được nhận đấy. Bố muốn thêm một ý nữa là: Bố rất yêu các con.</a:t>
            </a:r>
            <a:endPar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Ừ nhỉ, sao cả hai chị em đều quên. Ba bố con cười vang cả nhà.</a:t>
            </a:r>
            <a:endPar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endParaRP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(Phong Điệp)</a:t>
            </a:r>
            <a:endPar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endParaRPr>
          </a:p>
        </p:txBody>
      </p:sp>
      <p:sp>
        <p:nvSpPr>
          <p:cNvPr id="3" name="Teardrop 2"/>
          <p:cNvSpPr/>
          <p:nvPr/>
        </p:nvSpPr>
        <p:spPr>
          <a:xfrm>
            <a:off x="-60958" y="111761"/>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panose="020B0604020202020204"/>
              </a:rPr>
              <a:t>2</a:t>
            </a:r>
            <a:endParaRPr lang="en-US" sz="2800" dirty="0">
              <a:solidFill>
                <a:srgbClr val="000000"/>
              </a:solidFill>
              <a:latin typeface="Coiny" panose="02000903060500060000" pitchFamily="2" charset="0"/>
              <a:cs typeface="Calibri" panose="020F0502020204030204" pitchFamily="34" charset="0"/>
              <a:sym typeface="Arial" panose="020B0604020202020204"/>
            </a:endParaRPr>
          </a:p>
        </p:txBody>
      </p:sp>
      <p:sp>
        <p:nvSpPr>
          <p:cNvPr id="4" name="Rounded Rectangle 15"/>
          <p:cNvSpPr/>
          <p:nvPr/>
        </p:nvSpPr>
        <p:spPr>
          <a:xfrm>
            <a:off x="91442" y="111761"/>
            <a:ext cx="12009118" cy="6136639"/>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anim calcmode="lin" valueType="num">
                                      <p:cBhvr>
                                        <p:cTn id="10" dur="500" fill="hold"/>
                                        <p:tgtEl>
                                          <p:spTgt spid="3"/>
                                        </p:tgtEl>
                                        <p:attrNameLst>
                                          <p:attrName>ppt_x</p:attrName>
                                        </p:attrNameLst>
                                      </p:cBhvr>
                                      <p:tavLst>
                                        <p:tav tm="0">
                                          <p:val>
                                            <p:fltVal val="0.5"/>
                                          </p:val>
                                        </p:tav>
                                        <p:tav tm="100000">
                                          <p:val>
                                            <p:strVal val="#ppt_x"/>
                                          </p:val>
                                        </p:tav>
                                      </p:tavLst>
                                    </p:anim>
                                    <p:anim calcmode="lin" valueType="num">
                                      <p:cBhvr>
                                        <p:cTn id="11" dur="500" fill="hold"/>
                                        <p:tgtEl>
                                          <p:spTgt spid="3"/>
                                        </p:tgtEl>
                                        <p:attrNameLst>
                                          <p:attrName>ppt_y</p:attrName>
                                        </p:attrNameLst>
                                      </p:cBhvr>
                                      <p:tavLst>
                                        <p:tav tm="0">
                                          <p:val>
                                            <p:fltVal val="0.5"/>
                                          </p:val>
                                        </p:tav>
                                        <p:tav tm="100000">
                                          <p:val>
                                            <p:strVal val="#ppt_y"/>
                                          </p:val>
                                        </p:tav>
                                      </p:tavLst>
                                    </p:anim>
                                  </p:childTnLst>
                                </p:cTn>
                              </p:par>
                              <p:par>
                                <p:cTn id="12" presetID="22" presetClass="entr" presetSubtype="8"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0" grpId="1" build="p"/>
      <p:bldP spid="3"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hape, rectangle&#10;&#10;Description automatically generated"/>
          <p:cNvPicPr>
            <a:picLocks noChangeAspect="1"/>
          </p:cNvPicPr>
          <p:nvPr/>
        </p:nvPicPr>
        <p:blipFill>
          <a:blip r:embed="rId1">
            <a:extLst>
              <a:ext uri="{BEBA8EAE-BF5A-486C-A8C5-ECC9F3942E4B}">
                <a14:imgProps xmlns:a14="http://schemas.microsoft.com/office/drawing/2010/main">
                  <a14:imgLayer r:embed="rId2">
                    <a14:imgEffect>
                      <a14:artisticLineDrawing trans="25000"/>
                    </a14:imgEffect>
                  </a14:imgLayer>
                </a14:imgProps>
              </a:ext>
              <a:ext uri="{28A0092B-C50C-407E-A947-70E740481C1C}">
                <a14:useLocalDpi xmlns:a14="http://schemas.microsoft.com/office/drawing/2010/main" val="0"/>
              </a:ext>
            </a:extLst>
          </a:blip>
          <a:stretch>
            <a:fillRect/>
          </a:stretch>
        </p:blipFill>
        <p:spPr>
          <a:xfrm>
            <a:off x="3951932" y="389041"/>
            <a:ext cx="5128576" cy="754360"/>
          </a:xfrm>
          <a:prstGeom prst="rect">
            <a:avLst/>
          </a:prstGeom>
        </p:spPr>
      </p:pic>
      <p:sp>
        <p:nvSpPr>
          <p:cNvPr id="8" name="TextBox 7"/>
          <p:cNvSpPr txBox="1"/>
          <p:nvPr/>
        </p:nvSpPr>
        <p:spPr>
          <a:xfrm>
            <a:off x="4499941" y="489222"/>
            <a:ext cx="335434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Luyện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nhóm</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descr="A picture containing text, envelope, businesscard&#10;&#10;Description automatically generated"/>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0467373">
            <a:off x="7995495" y="223428"/>
            <a:ext cx="1521589" cy="844799"/>
          </a:xfrm>
          <a:prstGeom prst="rect">
            <a:avLst/>
          </a:prstGeom>
        </p:spPr>
      </p:pic>
      <p:pic>
        <p:nvPicPr>
          <p:cNvPr id="10" name="Picture 9"/>
          <p:cNvPicPr>
            <a:picLocks noChangeAspect="1"/>
          </p:cNvPicPr>
          <p:nvPr/>
        </p:nvPicPr>
        <p:blipFill>
          <a:blip r:embed="rId4"/>
          <a:stretch>
            <a:fillRect/>
          </a:stretch>
        </p:blipFill>
        <p:spPr>
          <a:xfrm>
            <a:off x="4160722" y="1329756"/>
            <a:ext cx="6896610" cy="2708844"/>
          </a:xfrm>
          <a:prstGeom prst="rect">
            <a:avLst/>
          </a:prstGeom>
        </p:spPr>
      </p:pic>
      <p:pic>
        <p:nvPicPr>
          <p:cNvPr id="12" name="Picture 11" descr="A picture containing text, toy, vector graphics&#10;&#10;Description automatically generate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8650" y="1013499"/>
            <a:ext cx="6427664" cy="6021172"/>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59" presetClass="path" presetSubtype="0" accel="50000" decel="50000" fill="hold" nodeType="withEffect">
                                  <p:stCondLst>
                                    <p:cond delay="0"/>
                                  </p:stCondLst>
                                  <p:childTnLst>
                                    <p:animMotion origin="layout" path="M -0.35039 0.03056 C -0.35039 0.0213 -0.31081 0.01459 -0.26263 0.01459 C -0.21302 0.01459 -0.17344 0.0213 -0.17344 0.03056 C -0.17344 0.03959 -0.13385 0.04676 -0.08425 0.04676 C -0.03607 0.04676 0.00365 0.03959 0.00365 0.03056 " pathEditMode="relative" rAng="0" ptsTypes="AAAAA">
                                      <p:cBhvr>
                                        <p:cTn id="9" dur="2000" fill="hold"/>
                                        <p:tgtEl>
                                          <p:spTgt spid="9"/>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1500"/>
                                        <p:tgtEl>
                                          <p:spTgt spid="8"/>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p:cNvSpPr txBox="1"/>
          <p:nvPr/>
        </p:nvSpPr>
        <p:spPr>
          <a:xfrm>
            <a:off x="3579495" y="-42056"/>
            <a:ext cx="551497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srgbClr val="FF0000"/>
                </a:solidFill>
                <a:effectLst/>
                <a:uLnTx/>
                <a:uFillTx/>
                <a:latin typeface="Arial-Rounded" panose="020B0500000000000000" pitchFamily="34" charset="0"/>
                <a:ea typeface="+mn-ea"/>
                <a:cs typeface="Arial-Rounded" panose="020B0500000000000000" pitchFamily="34" charset="0"/>
              </a:rPr>
              <a:t>Món</a:t>
            </a:r>
            <a:r>
              <a:rPr kumimoji="0" lang="en-US" sz="4400" b="1" i="0" u="none" strike="noStrike" kern="1200" cap="none" spc="0" normalizeH="0" baseline="0" noProof="0" dirty="0">
                <a:ln>
                  <a:noFill/>
                </a:ln>
                <a:solidFill>
                  <a:srgbClr val="FF0000"/>
                </a:solidFill>
                <a:effectLst/>
                <a:uLnTx/>
                <a:uFillTx/>
                <a:latin typeface="Arial-Rounded" panose="020B0500000000000000" pitchFamily="34" charset="0"/>
                <a:ea typeface="+mn-ea"/>
                <a:cs typeface="Arial-Rounded" panose="020B0500000000000000" pitchFamily="34"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pitchFamily="34" charset="0"/>
                <a:ea typeface="+mn-ea"/>
                <a:cs typeface="Arial-Rounded" panose="020B0500000000000000" pitchFamily="34" charset="0"/>
              </a:rPr>
              <a:t>quà</a:t>
            </a:r>
            <a:r>
              <a:rPr kumimoji="0" lang="en-US" sz="4400" b="1" i="0" u="none" strike="noStrike" kern="1200" cap="none" spc="0" normalizeH="0" baseline="0" noProof="0" dirty="0">
                <a:ln>
                  <a:noFill/>
                </a:ln>
                <a:solidFill>
                  <a:srgbClr val="FF0000"/>
                </a:solidFill>
                <a:effectLst/>
                <a:uLnTx/>
                <a:uFillTx/>
                <a:latin typeface="Arial-Rounded" panose="020B0500000000000000" pitchFamily="34" charset="0"/>
                <a:ea typeface="+mn-ea"/>
                <a:cs typeface="Arial-Rounded" panose="020B0500000000000000" pitchFamily="34"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pitchFamily="34" charset="0"/>
                <a:ea typeface="+mn-ea"/>
                <a:cs typeface="Arial-Rounded" panose="020B0500000000000000" pitchFamily="34" charset="0"/>
              </a:rPr>
              <a:t>đặc</a:t>
            </a:r>
            <a:r>
              <a:rPr kumimoji="0" lang="en-US" sz="4400" b="1" i="0" u="none" strike="noStrike" kern="1200" cap="none" spc="0" normalizeH="0" baseline="0" noProof="0" dirty="0">
                <a:ln>
                  <a:noFill/>
                </a:ln>
                <a:solidFill>
                  <a:srgbClr val="FF0000"/>
                </a:solidFill>
                <a:effectLst/>
                <a:uLnTx/>
                <a:uFillTx/>
                <a:latin typeface="Arial-Rounded" panose="020B0500000000000000" pitchFamily="34" charset="0"/>
                <a:ea typeface="+mn-ea"/>
                <a:cs typeface="Arial-Rounded" panose="020B0500000000000000" pitchFamily="34"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pitchFamily="34" charset="0"/>
                <a:ea typeface="+mn-ea"/>
                <a:cs typeface="Arial-Rounded" panose="020B0500000000000000" pitchFamily="34" charset="0"/>
              </a:rPr>
              <a:t>biệt</a:t>
            </a:r>
            <a:endParaRPr kumimoji="0" lang="en-US" sz="4400" b="1" i="0" u="none" strike="noStrike" kern="1200" cap="none" spc="0" normalizeH="0" baseline="0" noProof="0" dirty="0">
              <a:ln>
                <a:noFill/>
              </a:ln>
              <a:solidFill>
                <a:srgbClr val="FF0000"/>
              </a:solidFill>
              <a:effectLst/>
              <a:uLnTx/>
              <a:uFillTx/>
              <a:latin typeface="Arial-Rounded" panose="020B0500000000000000" pitchFamily="34" charset="0"/>
              <a:ea typeface="+mn-ea"/>
              <a:cs typeface="Arial-Rounded" panose="020B0500000000000000" pitchFamily="34" charset="0"/>
            </a:endParaRPr>
          </a:p>
        </p:txBody>
      </p:sp>
      <p:sp>
        <p:nvSpPr>
          <p:cNvPr id="10" name="Content Placeholder 1"/>
          <p:cNvSpPr txBox="1"/>
          <p:nvPr/>
        </p:nvSpPr>
        <p:spPr>
          <a:xfrm>
            <a:off x="426720" y="938987"/>
            <a:ext cx="11541760" cy="108362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Cả chiều, hai chị em hì hụi chuẩn bị quà sinh nhật cho bố. Tấm thiệp đặc biệt được chị nắn nót viết:</a:t>
            </a:r>
            <a:endPar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endParaRPr>
          </a:p>
        </p:txBody>
      </p:sp>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510790" y="1808506"/>
            <a:ext cx="6795770" cy="248914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1"/>
          <p:cNvSpPr txBox="1"/>
          <p:nvPr/>
        </p:nvSpPr>
        <p:spPr>
          <a:xfrm>
            <a:off x="426720" y="4398507"/>
            <a:ext cx="11541760" cy="10836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Ngắm nghĩa tấm thiệp, băn khoăn:</a:t>
            </a:r>
            <a:endPar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Có khi chỉ viết điều tốt thôi. Chị xóa dòng “Nấu ăn không ngon” đi chị!</a:t>
            </a:r>
            <a:endPar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Ừ. Em thấy viết thế có ít quá không?</a:t>
            </a:r>
            <a:endPar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A, bố rất đẹp trai nữa ạ!</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Chị cắm cúi viết thêm vào tấm thiệp. Quà “bí mật” tặng bố đã xong.</a:t>
            </a:r>
            <a:endPar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endParaRPr>
          </a:p>
        </p:txBody>
      </p:sp>
      <p:sp>
        <p:nvSpPr>
          <p:cNvPr id="7" name="Teardrop 6"/>
          <p:cNvSpPr/>
          <p:nvPr/>
        </p:nvSpPr>
        <p:spPr>
          <a:xfrm>
            <a:off x="196380" y="944979"/>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panose="020B0604020202020204"/>
              </a:rPr>
              <a:t>1</a:t>
            </a:r>
            <a:endPar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panose="020B0604020202020204"/>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p:cNvSpPr txBox="1"/>
          <p:nvPr/>
        </p:nvSpPr>
        <p:spPr>
          <a:xfrm>
            <a:off x="223520" y="187147"/>
            <a:ext cx="11541760" cy="63558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Chị cắm cúi viết thêm vào tấm thiệp. Quà “bí mật” tặng bố đã xong.</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Bố đang ngồi trước máy tính, mặt đăm chiêu.</a:t>
            </a:r>
            <a:endPar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Bố ơi…</a:t>
            </a:r>
            <a:endPar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Bố nhìn hai chị em.</a:t>
            </a:r>
            <a:endPar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Hai chị em sao thế?</a:t>
            </a:r>
            <a:endPar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Chúng con…</a:t>
            </a:r>
            <a:endPar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Chúc mừng sinh nhật bố!</a:t>
            </a:r>
            <a:endPar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Hai chị em hồi hộp nhìn bố. Bố ngạc nhiên mở quà, đọc chăm chú. Rồi bố cười giòn giã:</a:t>
            </a:r>
            <a:endPar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Ngạc nhiên chưa? Hai chị em tặng bố. Còn tiết lộ bí mật bố nấu ăn không ngon nữa.</a:t>
            </a:r>
            <a:endPar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Chị nhìn em. Em nhìn chị. Cả hai nhìn tấm thiệp. Thôi, quên xóa dòng “Nấu ăn không ngon rồi”. Mắt chị rơm rớm. Nhưng bố đã choàng tay ôm hai chị em vào lòng:</a:t>
            </a:r>
            <a:endPar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Cảm ơn hai con. Đây là món quà đặc biệt nhất bố được nhận đấy. Bố muốn thêm một ý nữa là: Bố rất yêu các con.</a:t>
            </a:r>
            <a:endPar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Ừ nhỉ, sao cả hai chị em đều quên. Ba bố con cười vang cả nhà.</a:t>
            </a:r>
            <a:endPar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endParaRP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(Phong Điệp)</a:t>
            </a:r>
            <a:endPar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endParaRPr>
          </a:p>
        </p:txBody>
      </p:sp>
      <p:sp>
        <p:nvSpPr>
          <p:cNvPr id="3" name="Teardrop 2"/>
          <p:cNvSpPr/>
          <p:nvPr/>
        </p:nvSpPr>
        <p:spPr>
          <a:xfrm>
            <a:off x="-60958" y="111761"/>
            <a:ext cx="460679" cy="430887"/>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panose="020B0604020202020204"/>
              </a:rPr>
              <a:t>2</a:t>
            </a:r>
            <a:endPar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panose="020B0604020202020204"/>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2806579" y="560889"/>
            <a:ext cx="3540234" cy="625703"/>
            <a:chOff x="1053394" y="206467"/>
            <a:chExt cx="2880723" cy="432581"/>
          </a:xfrm>
        </p:grpSpPr>
        <p:sp>
          <p:nvSpPr>
            <p:cNvPr id="15" name="Rectangle: Rounded Corners 43"/>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panose="020B0604020202020204"/>
              </a:endParaRPr>
            </a:p>
          </p:txBody>
        </p:sp>
        <p:sp>
          <p:nvSpPr>
            <p:cNvPr id="16" name="Rectangle 15"/>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panose="020B0604020202020204"/>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panose="020B0604020202020204"/>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panose="020B0604020202020204"/>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panose="020B0604020202020204"/>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panose="020B0604020202020204"/>
                </a:rPr>
                <a:t>toàn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panose="020B0604020202020204"/>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panose="020B0604020202020204"/>
                </a:rPr>
                <a:t>bài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panose="020B0604020202020204"/>
              </a:endParaRPr>
            </a:p>
          </p:txBody>
        </p:sp>
      </p:grpSp>
      <p:pic>
        <p:nvPicPr>
          <p:cNvPr id="17" name="Picture 16"/>
          <p:cNvPicPr>
            <a:picLocks noChangeAspect="1"/>
          </p:cNvPicPr>
          <p:nvPr/>
        </p:nvPicPr>
        <p:blipFill>
          <a:blip r:embed="rId1">
            <a:clrChange>
              <a:clrFrom>
                <a:srgbClr val="F3FFD5"/>
              </a:clrFrom>
              <a:clrTo>
                <a:srgbClr val="F3FFD5">
                  <a:alpha val="0"/>
                </a:srgbClr>
              </a:clrTo>
            </a:clrChange>
            <a:extLst>
              <a:ext uri="{BEBA8EAE-BF5A-486C-A8C5-ECC9F3942E4B}">
                <a14:imgProps xmlns:a14="http://schemas.microsoft.com/office/drawing/2010/main">
                  <a14:imgLayer r:embed="rId2">
                    <a14:imgEffect>
                      <a14:backgroundRemoval t="9375" b="88542" l="2326" r="98837"/>
                    </a14:imgEffect>
                  </a14:imgLayer>
                </a14:imgProps>
              </a:ext>
            </a:extLst>
          </a:blip>
          <a:stretch>
            <a:fillRect/>
          </a:stretch>
        </p:blipFill>
        <p:spPr>
          <a:xfrm>
            <a:off x="2249691" y="508253"/>
            <a:ext cx="667016" cy="744576"/>
          </a:xfrm>
          <a:prstGeom prst="rect">
            <a:avLst/>
          </a:prstGeom>
        </p:spPr>
      </p:pic>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3034773" y="4063029"/>
            <a:ext cx="918316" cy="710199"/>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flipV="1">
            <a:off x="9772351" y="4138479"/>
            <a:ext cx="820756" cy="634749"/>
          </a:xfrm>
          <a:prstGeom prst="rect">
            <a:avLst/>
          </a:prstGeom>
        </p:spPr>
      </p:pic>
      <p:sp>
        <p:nvSpPr>
          <p:cNvPr id="20" name="Rounded Rectangle 31"/>
          <p:cNvSpPr/>
          <p:nvPr/>
        </p:nvSpPr>
        <p:spPr>
          <a:xfrm>
            <a:off x="1939585" y="2477916"/>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buFont typeface="Arial" panose="020B0604020202020204"/>
              <a:buNone/>
              <a:defRPr/>
            </a:pPr>
            <a:endParaRPr lang="en-US" sz="1865" kern="0">
              <a:solidFill>
                <a:prstClr val="white"/>
              </a:solidFill>
              <a:latin typeface="Calibri" panose="020F0502020204030204" pitchFamily="34" charset="0"/>
              <a:cs typeface="Calibri" panose="020F0502020204030204" pitchFamily="34" charset="0"/>
              <a:sym typeface="Arial" panose="020B0604020202020204"/>
            </a:endParaRPr>
          </a:p>
        </p:txBody>
      </p:sp>
      <p:sp>
        <p:nvSpPr>
          <p:cNvPr id="21" name="Rectangle 20"/>
          <p:cNvSpPr/>
          <p:nvPr/>
        </p:nvSpPr>
        <p:spPr>
          <a:xfrm>
            <a:off x="3147428" y="1408961"/>
            <a:ext cx="3425939" cy="646331"/>
          </a:xfrm>
          <a:prstGeom prst="rect">
            <a:avLst/>
          </a:prstGeom>
        </p:spPr>
        <p:txBody>
          <a:bodyPr wrap="none">
            <a:spAutoFit/>
          </a:bodyPr>
          <a:lstStyle/>
          <a:p>
            <a:pPr algn="ctr">
              <a:buClr>
                <a:srgbClr val="000000"/>
              </a:buClr>
              <a:buFont typeface="Arial" panose="020B0604020202020204"/>
              <a:buNone/>
              <a:defRPr/>
            </a:pPr>
            <a:r>
              <a:rPr lang="en-US" altLang="zh-CN" sz="3600" b="1" dirty="0" err="1">
                <a:solidFill>
                  <a:srgbClr val="FF1531"/>
                </a:solidFill>
                <a:latin typeface="Calibri" panose="020F0502020204030204" pitchFamily="34" charset="0"/>
                <a:ea typeface="SimSun" panose="02010600030101010101" pitchFamily="2" charset="-122"/>
                <a:cs typeface="Calibri" panose="020F0502020204030204" pitchFamily="34" charset="0"/>
                <a:sym typeface="Arial" panose="020B0604020202020204"/>
              </a:rPr>
              <a:t>Tiêu</a:t>
            </a:r>
            <a:r>
              <a:rPr lang="zh-CN" altLang="en-US" sz="3600" b="1" dirty="0">
                <a:solidFill>
                  <a:srgbClr val="FF1531"/>
                </a:solidFill>
                <a:latin typeface="Calibri" panose="020F0502020204030204" pitchFamily="34" charset="0"/>
                <a:ea typeface="SimSun" panose="02010600030101010101" pitchFamily="2" charset="-122"/>
                <a:cs typeface="Calibri" panose="020F0502020204030204" pitchFamily="34" charset="0"/>
                <a:sym typeface="Arial" panose="020B0604020202020204"/>
              </a:rPr>
              <a:t> </a:t>
            </a:r>
            <a:r>
              <a:rPr lang="en-US" altLang="zh-CN" sz="3600" b="1" dirty="0" err="1">
                <a:solidFill>
                  <a:srgbClr val="FF1531"/>
                </a:solidFill>
                <a:latin typeface="Calibri" panose="020F0502020204030204" pitchFamily="34" charset="0"/>
                <a:ea typeface="SimSun" panose="02010600030101010101" pitchFamily="2" charset="-122"/>
                <a:cs typeface="Calibri" panose="020F0502020204030204" pitchFamily="34" charset="0"/>
                <a:sym typeface="Arial" panose="020B0604020202020204"/>
              </a:rPr>
              <a:t>chí</a:t>
            </a:r>
            <a:r>
              <a:rPr lang="zh-CN" altLang="en-US" sz="3600" b="1" dirty="0">
                <a:solidFill>
                  <a:srgbClr val="FF1531"/>
                </a:solidFill>
                <a:latin typeface="Calibri" panose="020F0502020204030204" pitchFamily="34" charset="0"/>
                <a:ea typeface="SimSun" panose="02010600030101010101" pitchFamily="2" charset="-122"/>
                <a:cs typeface="Calibri" panose="020F0502020204030204" pitchFamily="34" charset="0"/>
                <a:sym typeface="Arial" panose="020B0604020202020204"/>
              </a:rPr>
              <a:t> </a:t>
            </a:r>
            <a:r>
              <a:rPr lang="en-US" altLang="zh-CN" sz="3600" b="1" dirty="0" err="1">
                <a:solidFill>
                  <a:srgbClr val="FF1531"/>
                </a:solidFill>
                <a:latin typeface="Calibri" panose="020F0502020204030204" pitchFamily="34" charset="0"/>
                <a:ea typeface="SimSun" panose="02010600030101010101" pitchFamily="2" charset="-122"/>
                <a:cs typeface="Calibri" panose="020F0502020204030204" pitchFamily="34" charset="0"/>
                <a:sym typeface="Arial" panose="020B0604020202020204"/>
              </a:rPr>
              <a:t>đánh</a:t>
            </a:r>
            <a:r>
              <a:rPr lang="zh-CN" altLang="en-US" sz="3600" b="1" dirty="0">
                <a:solidFill>
                  <a:srgbClr val="FF1531"/>
                </a:solidFill>
                <a:latin typeface="Calibri" panose="020F0502020204030204" pitchFamily="34" charset="0"/>
                <a:ea typeface="SimSun" panose="02010600030101010101" pitchFamily="2" charset="-122"/>
                <a:cs typeface="Calibri" panose="020F0502020204030204" pitchFamily="34" charset="0"/>
                <a:sym typeface="Arial" panose="020B0604020202020204"/>
              </a:rPr>
              <a:t> </a:t>
            </a:r>
            <a:r>
              <a:rPr lang="en-US" altLang="zh-CN" sz="3600" b="1" dirty="0" err="1">
                <a:solidFill>
                  <a:srgbClr val="FF1531"/>
                </a:solidFill>
                <a:latin typeface="Calibri" panose="020F0502020204030204" pitchFamily="34" charset="0"/>
                <a:ea typeface="SimSun" panose="02010600030101010101" pitchFamily="2" charset="-122"/>
                <a:cs typeface="Calibri" panose="020F0502020204030204" pitchFamily="34" charset="0"/>
                <a:sym typeface="Arial" panose="020B0604020202020204"/>
              </a:rPr>
              <a:t>giá</a:t>
            </a:r>
            <a:endParaRPr lang="zh-CN" altLang="en-US" sz="3600" b="1" dirty="0">
              <a:solidFill>
                <a:srgbClr val="FF1531"/>
              </a:solidFill>
              <a:latin typeface="Calibri" panose="020F0502020204030204" pitchFamily="34" charset="0"/>
              <a:ea typeface="SimSun" panose="02010600030101010101" pitchFamily="2" charset="-122"/>
              <a:cs typeface="Calibri" panose="020F0502020204030204" pitchFamily="34" charset="0"/>
              <a:sym typeface="Arial" panose="020B0604020202020204"/>
            </a:endParaRPr>
          </a:p>
        </p:txBody>
      </p:sp>
      <p:sp>
        <p:nvSpPr>
          <p:cNvPr id="22" name="Rectangle 21"/>
          <p:cNvSpPr/>
          <p:nvPr/>
        </p:nvSpPr>
        <p:spPr>
          <a:xfrm>
            <a:off x="2673651" y="2409524"/>
            <a:ext cx="1776448" cy="584775"/>
          </a:xfrm>
          <a:prstGeom prst="rect">
            <a:avLst/>
          </a:prstGeom>
        </p:spPr>
        <p:txBody>
          <a:bodyPr wrap="none">
            <a:spAutoFit/>
          </a:bodyPr>
          <a:lstStyle/>
          <a:p>
            <a:pPr>
              <a:buClr>
                <a:srgbClr val="000000"/>
              </a:buClr>
              <a:buFont typeface="Arial" panose="020B0604020202020204"/>
              <a:buNone/>
              <a:defRPr/>
            </a:pPr>
            <a:r>
              <a:rPr lang="en-US" altLang="zh-CN" sz="3200">
                <a:solidFill>
                  <a:srgbClr val="000000"/>
                </a:solidFill>
                <a:latin typeface="Calibri" panose="020F0502020204030204" pitchFamily="34" charset="0"/>
                <a:ea typeface="SimSun" panose="02010600030101010101" pitchFamily="2" charset="-122"/>
                <a:cs typeface="Calibri" panose="020F0502020204030204" pitchFamily="34" charset="0"/>
                <a:sym typeface="Arial" panose="020B0604020202020204"/>
              </a:rPr>
              <a:t>Đọc</a:t>
            </a:r>
            <a:r>
              <a:rPr lang="zh-CN" altLang="en-US" sz="3200">
                <a:solidFill>
                  <a:srgbClr val="000000"/>
                </a:solidFill>
                <a:latin typeface="Calibri" panose="020F0502020204030204" pitchFamily="34" charset="0"/>
                <a:ea typeface="SimSun" panose="02010600030101010101" pitchFamily="2" charset="-122"/>
                <a:cs typeface="Calibri" panose="020F0502020204030204" pitchFamily="34" charset="0"/>
                <a:sym typeface="Arial" panose="020B0604020202020204"/>
              </a:rPr>
              <a:t> </a:t>
            </a:r>
            <a:r>
              <a:rPr lang="en-US" altLang="zh-CN" sz="3200">
                <a:solidFill>
                  <a:srgbClr val="000000"/>
                </a:solidFill>
                <a:latin typeface="Calibri" panose="020F0502020204030204" pitchFamily="34" charset="0"/>
                <a:ea typeface="SimSun" panose="02010600030101010101" pitchFamily="2" charset="-122"/>
                <a:cs typeface="Calibri" panose="020F0502020204030204" pitchFamily="34" charset="0"/>
                <a:sym typeface="Arial" panose="020B0604020202020204"/>
              </a:rPr>
              <a:t>đúng</a:t>
            </a:r>
            <a:endParaRPr lang="zh-CN" altLang="en-US" sz="3200">
              <a:solidFill>
                <a:srgbClr val="000000"/>
              </a:solidFill>
              <a:latin typeface="Calibri" panose="020F0502020204030204" pitchFamily="34" charset="0"/>
              <a:ea typeface="SimSun" panose="02010600030101010101" pitchFamily="2" charset="-122"/>
              <a:cs typeface="Calibri" panose="020F0502020204030204" pitchFamily="34" charset="0"/>
              <a:sym typeface="Arial" panose="020B0604020202020204"/>
            </a:endParaRPr>
          </a:p>
        </p:txBody>
      </p:sp>
      <p:sp>
        <p:nvSpPr>
          <p:cNvPr id="23" name="Oval 22"/>
          <p:cNvSpPr/>
          <p:nvPr/>
        </p:nvSpPr>
        <p:spPr>
          <a:xfrm>
            <a:off x="2031898" y="2523708"/>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buFont typeface="Arial" panose="020B0604020202020204"/>
              <a:buNone/>
              <a:defRPr/>
            </a:pPr>
            <a:r>
              <a:rPr lang="en-US" sz="3200" b="1" kern="0" dirty="0">
                <a:solidFill>
                  <a:srgbClr val="0070C0"/>
                </a:solidFill>
                <a:latin typeface="Calibri" panose="020F0502020204030204" pitchFamily="34" charset="0"/>
                <a:ea typeface="inpin heiti" charset="-122"/>
                <a:cs typeface="Calibri" panose="020F0502020204030204" pitchFamily="34" charset="0"/>
                <a:sym typeface="Arial" panose="020B0604020202020204"/>
              </a:rPr>
              <a:t>1</a:t>
            </a:r>
            <a:endParaRPr lang="en-US" sz="2800" kern="0" dirty="0">
              <a:solidFill>
                <a:prstClr val="white"/>
              </a:solidFill>
              <a:latin typeface="Calibri" panose="020F0502020204030204" pitchFamily="34" charset="0"/>
              <a:cs typeface="Calibri" panose="020F0502020204030204" pitchFamily="34" charset="0"/>
              <a:sym typeface="Arial" panose="020B0604020202020204"/>
            </a:endParaRPr>
          </a:p>
        </p:txBody>
      </p:sp>
      <p:grpSp>
        <p:nvGrpSpPr>
          <p:cNvPr id="24" name="Group 23"/>
          <p:cNvGrpSpPr/>
          <p:nvPr/>
        </p:nvGrpSpPr>
        <p:grpSpPr>
          <a:xfrm>
            <a:off x="1939585" y="3098708"/>
            <a:ext cx="3645680" cy="643894"/>
            <a:chOff x="1717199" y="4363552"/>
            <a:chExt cx="3645680" cy="643894"/>
          </a:xfrm>
        </p:grpSpPr>
        <p:sp>
          <p:nvSpPr>
            <p:cNvPr id="25" name="Rounded Rectangle 36"/>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panose="020B0604020202020204"/>
                <a:buNone/>
                <a:defRPr/>
              </a:pPr>
              <a:endParaRPr lang="en-US" sz="1865" kern="0">
                <a:solidFill>
                  <a:prstClr val="white"/>
                </a:solidFill>
                <a:latin typeface="Calibri" panose="020F0502020204030204" pitchFamily="34" charset="0"/>
                <a:cs typeface="Calibri" panose="020F0502020204030204" pitchFamily="34" charset="0"/>
                <a:sym typeface="Arial" panose="020B0604020202020204"/>
              </a:endParaRPr>
            </a:p>
          </p:txBody>
        </p:sp>
        <p:sp>
          <p:nvSpPr>
            <p:cNvPr id="26" name="Rectangle 25"/>
            <p:cNvSpPr/>
            <p:nvPr/>
          </p:nvSpPr>
          <p:spPr>
            <a:xfrm>
              <a:off x="2451265" y="4363552"/>
              <a:ext cx="1832553" cy="643894"/>
            </a:xfrm>
            <a:prstGeom prst="rect">
              <a:avLst/>
            </a:prstGeom>
          </p:spPr>
          <p:txBody>
            <a:bodyPr wrap="none">
              <a:spAutoFit/>
            </a:bodyPr>
            <a:lstStyle/>
            <a:p>
              <a:pPr>
                <a:lnSpc>
                  <a:spcPct val="112000"/>
                </a:lnSpc>
                <a:buFont typeface="Arial" panose="020B0604020202020204"/>
                <a:buNone/>
                <a:defRPr/>
              </a:pPr>
              <a:r>
                <a:rPr lang="en-US" altLang="zh-CN" sz="3200" kern="0" dirty="0" err="1">
                  <a:solidFill>
                    <a:srgbClr val="000000"/>
                  </a:solidFill>
                  <a:latin typeface="Calibri" panose="020F0502020204030204" pitchFamily="34" charset="0"/>
                  <a:ea typeface="SimSun" panose="02010600030101010101" pitchFamily="2" charset="-122"/>
                  <a:cs typeface="Calibri" panose="020F0502020204030204" pitchFamily="34" charset="0"/>
                  <a:sym typeface="Arial" panose="020B0604020202020204"/>
                </a:rPr>
                <a:t>Đọc</a:t>
              </a:r>
              <a:r>
                <a:rPr lang="zh-CN" altLang="en-US" sz="3200" kern="0" dirty="0">
                  <a:solidFill>
                    <a:srgbClr val="000000"/>
                  </a:solidFill>
                  <a:latin typeface="Calibri" panose="020F0502020204030204" pitchFamily="34" charset="0"/>
                  <a:ea typeface="SimSun" panose="02010600030101010101" pitchFamily="2" charset="-122"/>
                  <a:cs typeface="Calibri" panose="020F0502020204030204" pitchFamily="34" charset="0"/>
                  <a:sym typeface="Arial" panose="020B0604020202020204"/>
                </a:rPr>
                <a:t> </a:t>
              </a:r>
              <a:r>
                <a:rPr lang="en-US" altLang="zh-CN" sz="3200" kern="0" dirty="0">
                  <a:solidFill>
                    <a:srgbClr val="000000"/>
                  </a:solidFill>
                  <a:latin typeface="Calibri" panose="020F0502020204030204" pitchFamily="34" charset="0"/>
                  <a:ea typeface="SimSun" panose="02010600030101010101" pitchFamily="2" charset="-122"/>
                  <a:cs typeface="Calibri" panose="020F0502020204030204" pitchFamily="34" charset="0"/>
                  <a:sym typeface="Arial" panose="020B0604020202020204"/>
                </a:rPr>
                <a:t>to, </a:t>
              </a:r>
              <a:r>
                <a:rPr lang="en-US" altLang="zh-CN" sz="3200" kern="0" dirty="0" err="1">
                  <a:solidFill>
                    <a:srgbClr val="000000"/>
                  </a:solidFill>
                  <a:latin typeface="Calibri" panose="020F0502020204030204" pitchFamily="34" charset="0"/>
                  <a:ea typeface="SimSun" panose="02010600030101010101" pitchFamily="2" charset="-122"/>
                  <a:cs typeface="Calibri" panose="020F0502020204030204" pitchFamily="34" charset="0"/>
                  <a:sym typeface="Arial" panose="020B0604020202020204"/>
                </a:rPr>
                <a:t>rõ</a:t>
              </a:r>
              <a:endParaRPr lang="zh-CN" altLang="en-US" sz="3200" kern="0" dirty="0">
                <a:solidFill>
                  <a:srgbClr val="000000"/>
                </a:solidFill>
                <a:latin typeface="Calibri" panose="020F0502020204030204" pitchFamily="34" charset="0"/>
                <a:ea typeface="SimSun" panose="02010600030101010101" pitchFamily="2" charset="-122"/>
                <a:cs typeface="Calibri" panose="020F0502020204030204" pitchFamily="34" charset="0"/>
                <a:sym typeface="Arial" panose="020B0604020202020204"/>
              </a:endParaRPr>
            </a:p>
          </p:txBody>
        </p:sp>
        <p:sp>
          <p:nvSpPr>
            <p:cNvPr id="27" name="Oval 26"/>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panose="020B0604020202020204"/>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panose="020B0604020202020204"/>
                </a:rPr>
                <a:t>2</a:t>
              </a:r>
              <a:endParaRPr lang="en-US" sz="2800" kern="0" dirty="0">
                <a:solidFill>
                  <a:prstClr val="black"/>
                </a:solidFill>
                <a:latin typeface="Calibri" panose="020F0502020204030204" pitchFamily="34" charset="0"/>
                <a:cs typeface="Calibri" panose="020F0502020204030204" pitchFamily="34" charset="0"/>
                <a:sym typeface="Arial" panose="020B0604020202020204"/>
              </a:endParaRPr>
            </a:p>
          </p:txBody>
        </p:sp>
      </p:grpSp>
      <p:grpSp>
        <p:nvGrpSpPr>
          <p:cNvPr id="28" name="Group 27"/>
          <p:cNvGrpSpPr/>
          <p:nvPr/>
        </p:nvGrpSpPr>
        <p:grpSpPr>
          <a:xfrm>
            <a:off x="1939585" y="3837176"/>
            <a:ext cx="5119273" cy="643894"/>
            <a:chOff x="1717199" y="5199333"/>
            <a:chExt cx="5119273" cy="643894"/>
          </a:xfrm>
        </p:grpSpPr>
        <p:sp>
          <p:nvSpPr>
            <p:cNvPr id="29" name="Rounded Rectangle 40"/>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buFont typeface="Arial" panose="020B0604020202020204"/>
                <a:buNone/>
                <a:defRPr/>
              </a:pPr>
              <a:endParaRPr lang="en-US" sz="1865" kern="0">
                <a:solidFill>
                  <a:prstClr val="white"/>
                </a:solidFill>
                <a:latin typeface="Calibri" panose="020F0502020204030204" pitchFamily="34" charset="0"/>
                <a:cs typeface="Calibri" panose="020F0502020204030204" pitchFamily="34" charset="0"/>
                <a:sym typeface="Arial" panose="020B0604020202020204"/>
              </a:endParaRPr>
            </a:p>
          </p:txBody>
        </p:sp>
        <p:sp>
          <p:nvSpPr>
            <p:cNvPr id="30" name="Rectangle 29"/>
            <p:cNvSpPr/>
            <p:nvPr/>
          </p:nvSpPr>
          <p:spPr>
            <a:xfrm>
              <a:off x="2451265" y="5199333"/>
              <a:ext cx="3437159" cy="643894"/>
            </a:xfrm>
            <a:prstGeom prst="rect">
              <a:avLst/>
            </a:prstGeom>
          </p:spPr>
          <p:txBody>
            <a:bodyPr wrap="none">
              <a:spAutoFit/>
            </a:bodyPr>
            <a:lstStyle/>
            <a:p>
              <a:pPr>
                <a:lnSpc>
                  <a:spcPct val="112000"/>
                </a:lnSpc>
                <a:buFont typeface="Arial" panose="020B0604020202020204"/>
                <a:buNone/>
                <a:defRPr/>
              </a:pPr>
              <a:r>
                <a:rPr lang="en-US" altLang="zh-CN" sz="3200" kern="0" dirty="0" err="1">
                  <a:solidFill>
                    <a:srgbClr val="000000"/>
                  </a:solidFill>
                  <a:latin typeface="Calibri" panose="020F0502020204030204" pitchFamily="34" charset="0"/>
                  <a:ea typeface="SimSun" panose="02010600030101010101" pitchFamily="2" charset="-122"/>
                  <a:cs typeface="Calibri" panose="020F0502020204030204" pitchFamily="34" charset="0"/>
                  <a:sym typeface="Arial" panose="020B0604020202020204"/>
                </a:rPr>
                <a:t>Ngắt</a:t>
              </a:r>
              <a:r>
                <a:rPr lang="zh-CN" altLang="en-US" sz="3200" kern="0" dirty="0">
                  <a:solidFill>
                    <a:srgbClr val="000000"/>
                  </a:solidFill>
                  <a:latin typeface="Calibri" panose="020F0502020204030204" pitchFamily="34" charset="0"/>
                  <a:ea typeface="SimSun" panose="02010600030101010101" pitchFamily="2" charset="-122"/>
                  <a:cs typeface="Calibri" panose="020F0502020204030204" pitchFamily="34" charset="0"/>
                  <a:sym typeface="Arial" panose="020B0604020202020204"/>
                </a:rPr>
                <a:t> </a:t>
              </a:r>
              <a:r>
                <a:rPr lang="en-US" altLang="zh-CN" sz="3200" kern="0" dirty="0" err="1">
                  <a:solidFill>
                    <a:srgbClr val="000000"/>
                  </a:solidFill>
                  <a:latin typeface="Calibri" panose="020F0502020204030204" pitchFamily="34" charset="0"/>
                  <a:ea typeface="SimSun" panose="02010600030101010101" pitchFamily="2" charset="-122"/>
                  <a:cs typeface="Calibri" panose="020F0502020204030204" pitchFamily="34" charset="0"/>
                  <a:sym typeface="Arial" panose="020B0604020202020204"/>
                </a:rPr>
                <a:t>nghỉ</a:t>
              </a:r>
              <a:r>
                <a:rPr lang="zh-CN" altLang="en-US" sz="3200" kern="0" dirty="0">
                  <a:solidFill>
                    <a:srgbClr val="000000"/>
                  </a:solidFill>
                  <a:latin typeface="Calibri" panose="020F0502020204030204" pitchFamily="34" charset="0"/>
                  <a:ea typeface="SimSun" panose="02010600030101010101" pitchFamily="2" charset="-122"/>
                  <a:cs typeface="Calibri" panose="020F0502020204030204" pitchFamily="34" charset="0"/>
                  <a:sym typeface="Arial" panose="020B0604020202020204"/>
                </a:rPr>
                <a:t> </a:t>
              </a:r>
              <a:r>
                <a:rPr lang="en-US" altLang="zh-CN" sz="3200" kern="0" dirty="0" err="1">
                  <a:solidFill>
                    <a:srgbClr val="000000"/>
                  </a:solidFill>
                  <a:latin typeface="Calibri" panose="020F0502020204030204" pitchFamily="34" charset="0"/>
                  <a:ea typeface="SimSun" panose="02010600030101010101" pitchFamily="2" charset="-122"/>
                  <a:cs typeface="Calibri" panose="020F0502020204030204" pitchFamily="34" charset="0"/>
                  <a:sym typeface="Arial" panose="020B0604020202020204"/>
                </a:rPr>
                <a:t>đúng</a:t>
              </a:r>
              <a:r>
                <a:rPr lang="zh-CN" altLang="en-US" sz="3200" kern="0" dirty="0">
                  <a:solidFill>
                    <a:srgbClr val="000000"/>
                  </a:solidFill>
                  <a:latin typeface="Calibri" panose="020F0502020204030204" pitchFamily="34" charset="0"/>
                  <a:ea typeface="SimSun" panose="02010600030101010101" pitchFamily="2" charset="-122"/>
                  <a:cs typeface="Calibri" panose="020F0502020204030204" pitchFamily="34" charset="0"/>
                  <a:sym typeface="Arial" panose="020B0604020202020204"/>
                </a:rPr>
                <a:t> </a:t>
              </a:r>
              <a:r>
                <a:rPr lang="en-US" altLang="zh-CN" sz="3200" kern="0" dirty="0" err="1">
                  <a:solidFill>
                    <a:srgbClr val="000000"/>
                  </a:solidFill>
                  <a:latin typeface="Calibri" panose="020F0502020204030204" pitchFamily="34" charset="0"/>
                  <a:ea typeface="SimSun" panose="02010600030101010101" pitchFamily="2" charset="-122"/>
                  <a:cs typeface="Calibri" panose="020F0502020204030204" pitchFamily="34" charset="0"/>
                  <a:sym typeface="Arial" panose="020B0604020202020204"/>
                </a:rPr>
                <a:t>chỗ</a:t>
              </a:r>
              <a:endParaRPr lang="zh-CN" altLang="en-US" sz="3200" kern="0" dirty="0">
                <a:solidFill>
                  <a:srgbClr val="000000"/>
                </a:solidFill>
                <a:latin typeface="Calibri" panose="020F0502020204030204" pitchFamily="34" charset="0"/>
                <a:ea typeface="SimSun" panose="02010600030101010101" pitchFamily="2" charset="-122"/>
                <a:cs typeface="Calibri" panose="020F0502020204030204" pitchFamily="34" charset="0"/>
                <a:sym typeface="Arial" panose="020B0604020202020204"/>
              </a:endParaRPr>
            </a:p>
          </p:txBody>
        </p:sp>
        <p:sp>
          <p:nvSpPr>
            <p:cNvPr id="31" name="Oval 30"/>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buFont typeface="Arial" panose="020B0604020202020204"/>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panose="020B0604020202020204"/>
                </a:rPr>
                <a:t>3</a:t>
              </a:r>
              <a:endParaRPr lang="en-US" sz="2800" kern="0" dirty="0">
                <a:solidFill>
                  <a:prstClr val="black"/>
                </a:solidFill>
                <a:latin typeface="Calibri" panose="020F0502020204030204" pitchFamily="34" charset="0"/>
                <a:cs typeface="Calibri" panose="020F0502020204030204" pitchFamily="34" charset="0"/>
                <a:sym typeface="Arial" panose="020B0604020202020204"/>
              </a:endParaRPr>
            </a:p>
          </p:txBody>
        </p:sp>
      </p:grpSp>
      <p:pic>
        <p:nvPicPr>
          <p:cNvPr id="32"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5677578" y="2477916"/>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5730839" y="3126797"/>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7058858" y="3874168"/>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p:cNvGrpSpPr/>
          <p:nvPr/>
        </p:nvGrpSpPr>
        <p:grpSpPr>
          <a:xfrm>
            <a:off x="1939585" y="4524948"/>
            <a:ext cx="8097635" cy="643894"/>
            <a:chOff x="1717199" y="5199333"/>
            <a:chExt cx="8097635" cy="643894"/>
          </a:xfrm>
        </p:grpSpPr>
        <p:sp>
          <p:nvSpPr>
            <p:cNvPr id="36" name="Rounded Rectangle 47"/>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algn="ctr">
                <a:buClr>
                  <a:srgbClr val="000000"/>
                </a:buClr>
                <a:buFont typeface="Arial" panose="020B0604020202020204"/>
                <a:buNone/>
                <a:defRPr/>
              </a:pPr>
              <a:endParaRPr lang="en-US" sz="1865" kern="0">
                <a:solidFill>
                  <a:prstClr val="white"/>
                </a:solidFill>
                <a:latin typeface="Calibri" panose="020F0502020204030204" pitchFamily="34" charset="0"/>
                <a:cs typeface="Calibri" panose="020F0502020204030204" pitchFamily="34" charset="0"/>
                <a:sym typeface="Arial" panose="020B0604020202020204"/>
              </a:endParaRPr>
            </a:p>
          </p:txBody>
        </p:sp>
        <p:sp>
          <p:nvSpPr>
            <p:cNvPr id="37" name="Rectangle 36"/>
            <p:cNvSpPr/>
            <p:nvPr/>
          </p:nvSpPr>
          <p:spPr>
            <a:xfrm>
              <a:off x="2414689" y="5199333"/>
              <a:ext cx="5803192" cy="643894"/>
            </a:xfrm>
            <a:prstGeom prst="rect">
              <a:avLst/>
            </a:prstGeom>
          </p:spPr>
          <p:txBody>
            <a:bodyPr wrap="none">
              <a:spAutoFit/>
            </a:bodyPr>
            <a:lstStyle/>
            <a:p>
              <a:pPr>
                <a:lnSpc>
                  <a:spcPct val="112000"/>
                </a:lnSpc>
                <a:buFont typeface="Arial" panose="020B0604020202020204"/>
                <a:buNone/>
                <a:defRPr/>
              </a:pPr>
              <a:r>
                <a:rPr lang="en-US" altLang="zh-CN" sz="3200" kern="0" dirty="0" err="1">
                  <a:solidFill>
                    <a:srgbClr val="000000"/>
                  </a:solidFill>
                  <a:latin typeface="Calibri" panose="020F0502020204030204" pitchFamily="34" charset="0"/>
                  <a:ea typeface="SimSun" panose="02010600030101010101" pitchFamily="2" charset="-122"/>
                  <a:cs typeface="Calibri" panose="020F0502020204030204" pitchFamily="34" charset="0"/>
                  <a:sym typeface="Arial" panose="020B0604020202020204"/>
                </a:rPr>
                <a:t>Giọng</a:t>
              </a:r>
              <a:r>
                <a:rPr lang="zh-CN" altLang="en-US" sz="3200" kern="0" dirty="0">
                  <a:solidFill>
                    <a:srgbClr val="000000"/>
                  </a:solidFill>
                  <a:latin typeface="Calibri" panose="020F0502020204030204" pitchFamily="34" charset="0"/>
                  <a:ea typeface="SimSun" panose="02010600030101010101" pitchFamily="2" charset="-122"/>
                  <a:cs typeface="Calibri" panose="020F0502020204030204" pitchFamily="34" charset="0"/>
                  <a:sym typeface="Arial" panose="020B0604020202020204"/>
                </a:rPr>
                <a:t> </a:t>
              </a:r>
              <a:r>
                <a:rPr lang="en-US" altLang="zh-CN" sz="3200" kern="0" dirty="0" err="1">
                  <a:solidFill>
                    <a:srgbClr val="000000"/>
                  </a:solidFill>
                  <a:latin typeface="Calibri" panose="020F0502020204030204" pitchFamily="34" charset="0"/>
                  <a:ea typeface="SimSun" panose="02010600030101010101" pitchFamily="2" charset="-122"/>
                  <a:cs typeface="Calibri" panose="020F0502020204030204" pitchFamily="34" charset="0"/>
                  <a:sym typeface="Arial" panose="020B0604020202020204"/>
                </a:rPr>
                <a:t>đọc</a:t>
              </a:r>
              <a:r>
                <a:rPr lang="zh-CN" altLang="en-US" sz="3200" kern="0" dirty="0">
                  <a:solidFill>
                    <a:srgbClr val="000000"/>
                  </a:solidFill>
                  <a:latin typeface="Calibri" panose="020F0502020204030204" pitchFamily="34" charset="0"/>
                  <a:ea typeface="SimSun" panose="02010600030101010101" pitchFamily="2" charset="-122"/>
                  <a:cs typeface="Calibri" panose="020F0502020204030204" pitchFamily="34" charset="0"/>
                  <a:sym typeface="Arial" panose="020B0604020202020204"/>
                </a:rPr>
                <a:t> </a:t>
              </a:r>
              <a:r>
                <a:rPr lang="en-US" altLang="zh-CN" sz="3200" kern="0" dirty="0" err="1">
                  <a:solidFill>
                    <a:srgbClr val="000000"/>
                  </a:solidFill>
                  <a:latin typeface="Calibri" panose="020F0502020204030204" pitchFamily="34" charset="0"/>
                  <a:ea typeface="SimSun" panose="02010600030101010101" pitchFamily="2" charset="-122"/>
                  <a:cs typeface="Calibri" panose="020F0502020204030204" pitchFamily="34" charset="0"/>
                  <a:sym typeface="Arial" panose="020B0604020202020204"/>
                </a:rPr>
                <a:t>và</a:t>
              </a:r>
              <a:r>
                <a:rPr lang="zh-CN" altLang="en-US" sz="3200" kern="0" dirty="0">
                  <a:solidFill>
                    <a:srgbClr val="000000"/>
                  </a:solidFill>
                  <a:latin typeface="Calibri" panose="020F0502020204030204" pitchFamily="34" charset="0"/>
                  <a:ea typeface="SimSun" panose="02010600030101010101" pitchFamily="2" charset="-122"/>
                  <a:cs typeface="Calibri" panose="020F0502020204030204" pitchFamily="34" charset="0"/>
                  <a:sym typeface="Arial" panose="020B0604020202020204"/>
                </a:rPr>
                <a:t> </a:t>
              </a:r>
              <a:r>
                <a:rPr lang="en-US" altLang="zh-CN" sz="3200" kern="0" dirty="0" err="1">
                  <a:solidFill>
                    <a:srgbClr val="000000"/>
                  </a:solidFill>
                  <a:latin typeface="Calibri" panose="020F0502020204030204" pitchFamily="34" charset="0"/>
                  <a:ea typeface="SimSun" panose="02010600030101010101" pitchFamily="2" charset="-122"/>
                  <a:cs typeface="Calibri" panose="020F0502020204030204" pitchFamily="34" charset="0"/>
                  <a:sym typeface="Arial" panose="020B0604020202020204"/>
                </a:rPr>
                <a:t>nhấn</a:t>
              </a:r>
              <a:r>
                <a:rPr lang="zh-CN" altLang="en-US" sz="3200" kern="0" dirty="0">
                  <a:solidFill>
                    <a:srgbClr val="000000"/>
                  </a:solidFill>
                  <a:latin typeface="Calibri" panose="020F0502020204030204" pitchFamily="34" charset="0"/>
                  <a:ea typeface="SimSun" panose="02010600030101010101" pitchFamily="2" charset="-122"/>
                  <a:cs typeface="Calibri" panose="020F0502020204030204" pitchFamily="34" charset="0"/>
                  <a:sym typeface="Arial" panose="020B0604020202020204"/>
                </a:rPr>
                <a:t> </a:t>
              </a:r>
              <a:r>
                <a:rPr lang="en-US" altLang="zh-CN" sz="3200" kern="0" dirty="0" err="1">
                  <a:solidFill>
                    <a:srgbClr val="000000"/>
                  </a:solidFill>
                  <a:latin typeface="Calibri" panose="020F0502020204030204" pitchFamily="34" charset="0"/>
                  <a:ea typeface="SimSun" panose="02010600030101010101" pitchFamily="2" charset="-122"/>
                  <a:cs typeface="Calibri" panose="020F0502020204030204" pitchFamily="34" charset="0"/>
                  <a:sym typeface="Arial" panose="020B0604020202020204"/>
                </a:rPr>
                <a:t>giọng</a:t>
              </a:r>
              <a:r>
                <a:rPr lang="zh-CN" altLang="en-US" sz="3200" kern="0" dirty="0">
                  <a:solidFill>
                    <a:srgbClr val="000000"/>
                  </a:solidFill>
                  <a:latin typeface="Calibri" panose="020F0502020204030204" pitchFamily="34" charset="0"/>
                  <a:ea typeface="SimSun" panose="02010600030101010101" pitchFamily="2" charset="-122"/>
                  <a:cs typeface="Calibri" panose="020F0502020204030204" pitchFamily="34" charset="0"/>
                  <a:sym typeface="Arial" panose="020B0604020202020204"/>
                </a:rPr>
                <a:t> </a:t>
              </a:r>
              <a:r>
                <a:rPr lang="en-US" altLang="zh-CN" sz="3200" kern="0" dirty="0" err="1">
                  <a:solidFill>
                    <a:srgbClr val="000000"/>
                  </a:solidFill>
                  <a:latin typeface="Calibri" panose="020F0502020204030204" pitchFamily="34" charset="0"/>
                  <a:ea typeface="SimSun" panose="02010600030101010101" pitchFamily="2" charset="-122"/>
                  <a:cs typeface="Calibri" panose="020F0502020204030204" pitchFamily="34" charset="0"/>
                  <a:sym typeface="Arial" panose="020B0604020202020204"/>
                </a:rPr>
                <a:t>phù</a:t>
              </a:r>
              <a:r>
                <a:rPr lang="zh-CN" altLang="en-US" sz="3200" kern="0" dirty="0">
                  <a:solidFill>
                    <a:srgbClr val="000000"/>
                  </a:solidFill>
                  <a:latin typeface="Calibri" panose="020F0502020204030204" pitchFamily="34" charset="0"/>
                  <a:ea typeface="SimSun" panose="02010600030101010101" pitchFamily="2" charset="-122"/>
                  <a:cs typeface="Calibri" panose="020F0502020204030204" pitchFamily="34" charset="0"/>
                  <a:sym typeface="Arial" panose="020B0604020202020204"/>
                </a:rPr>
                <a:t> </a:t>
              </a:r>
              <a:r>
                <a:rPr lang="en-US" altLang="zh-CN" sz="3200" kern="0" dirty="0" err="1">
                  <a:solidFill>
                    <a:srgbClr val="000000"/>
                  </a:solidFill>
                  <a:latin typeface="Calibri" panose="020F0502020204030204" pitchFamily="34" charset="0"/>
                  <a:ea typeface="SimSun" panose="02010600030101010101" pitchFamily="2" charset="-122"/>
                  <a:cs typeface="Calibri" panose="020F0502020204030204" pitchFamily="34" charset="0"/>
                  <a:sym typeface="Arial" panose="020B0604020202020204"/>
                </a:rPr>
                <a:t>hợp</a:t>
              </a:r>
              <a:endParaRPr lang="zh-CN" altLang="en-US" sz="3200" kern="0" dirty="0">
                <a:solidFill>
                  <a:srgbClr val="000000"/>
                </a:solidFill>
                <a:latin typeface="Calibri" panose="020F0502020204030204" pitchFamily="34" charset="0"/>
                <a:ea typeface="SimSun" panose="02010600030101010101" pitchFamily="2" charset="-122"/>
                <a:cs typeface="Calibri" panose="020F0502020204030204" pitchFamily="34" charset="0"/>
                <a:sym typeface="Arial" panose="020B0604020202020204"/>
              </a:endParaRPr>
            </a:p>
          </p:txBody>
        </p:sp>
        <p:sp>
          <p:nvSpPr>
            <p:cNvPr id="38" name="Oval 37"/>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algn="ctr">
                <a:buClr>
                  <a:srgbClr val="000000"/>
                </a:buClr>
                <a:buFont typeface="Arial" panose="020B0604020202020204"/>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panose="020B0604020202020204"/>
                </a:rPr>
                <a:t>4</a:t>
              </a:r>
              <a:endParaRPr lang="en-US" sz="2800" kern="0" dirty="0">
                <a:solidFill>
                  <a:prstClr val="black"/>
                </a:solidFill>
                <a:latin typeface="Calibri" panose="020F0502020204030204" pitchFamily="34" charset="0"/>
                <a:cs typeface="Calibri" panose="020F0502020204030204" pitchFamily="34" charset="0"/>
                <a:sym typeface="Arial" panose="020B0604020202020204"/>
              </a:endParaRPr>
            </a:p>
          </p:txBody>
        </p:sp>
      </p:grpSp>
      <p:pic>
        <p:nvPicPr>
          <p:cNvPr id="39"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0179985" y="4561940"/>
            <a:ext cx="1841154" cy="52500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500" fill="hold"/>
                                        <p:tgtEl>
                                          <p:spTgt spid="22"/>
                                        </p:tgtEl>
                                        <p:attrNameLst>
                                          <p:attrName>ppt_x</p:attrName>
                                        </p:attrNameLst>
                                      </p:cBhvr>
                                      <p:tavLst>
                                        <p:tav tm="0">
                                          <p:val>
                                            <p:strVal val="#ppt_x"/>
                                          </p:val>
                                        </p:tav>
                                        <p:tav tm="100000">
                                          <p:val>
                                            <p:strVal val="#ppt_x"/>
                                          </p:val>
                                        </p:tav>
                                      </p:tavLst>
                                    </p:anim>
                                    <p:anim calcmode="lin" valueType="num">
                                      <p:cBhvr additive="base">
                                        <p:cTn id="24" dur="500" fill="hold"/>
                                        <p:tgtEl>
                                          <p:spTgt spid="2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ppt_x"/>
                                          </p:val>
                                        </p:tav>
                                        <p:tav tm="100000">
                                          <p:val>
                                            <p:strVal val="#ppt_x"/>
                                          </p:val>
                                        </p:tav>
                                      </p:tavLst>
                                    </p:anim>
                                    <p:anim calcmode="lin" valueType="num">
                                      <p:cBhvr additive="base">
                                        <p:cTn id="28" dur="500" fill="hold"/>
                                        <p:tgtEl>
                                          <p:spTgt spid="23"/>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additive="base">
                                        <p:cTn id="35" dur="500" fill="hold"/>
                                        <p:tgtEl>
                                          <p:spTgt spid="28"/>
                                        </p:tgtEl>
                                        <p:attrNameLst>
                                          <p:attrName>ppt_x</p:attrName>
                                        </p:attrNameLst>
                                      </p:cBhvr>
                                      <p:tavLst>
                                        <p:tav tm="0">
                                          <p:val>
                                            <p:strVal val="#ppt_x"/>
                                          </p:val>
                                        </p:tav>
                                        <p:tav tm="100000">
                                          <p:val>
                                            <p:strVal val="#ppt_x"/>
                                          </p:val>
                                        </p:tav>
                                      </p:tavLst>
                                    </p:anim>
                                    <p:anim calcmode="lin" valueType="num">
                                      <p:cBhvr additive="base">
                                        <p:cTn id="36" dur="500" fill="hold"/>
                                        <p:tgtEl>
                                          <p:spTgt spid="2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anim calcmode="lin" valueType="num">
                                      <p:cBhvr additive="base">
                                        <p:cTn id="39" dur="500" fill="hold"/>
                                        <p:tgtEl>
                                          <p:spTgt spid="32"/>
                                        </p:tgtEl>
                                        <p:attrNameLst>
                                          <p:attrName>ppt_x</p:attrName>
                                        </p:attrNameLst>
                                      </p:cBhvr>
                                      <p:tavLst>
                                        <p:tav tm="0">
                                          <p:val>
                                            <p:strVal val="#ppt_x"/>
                                          </p:val>
                                        </p:tav>
                                        <p:tav tm="100000">
                                          <p:val>
                                            <p:strVal val="#ppt_x"/>
                                          </p:val>
                                        </p:tav>
                                      </p:tavLst>
                                    </p:anim>
                                    <p:anim calcmode="lin" valueType="num">
                                      <p:cBhvr additive="base">
                                        <p:cTn id="40" dur="500" fill="hold"/>
                                        <p:tgtEl>
                                          <p:spTgt spid="3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3"/>
                                        </p:tgtEl>
                                        <p:attrNameLst>
                                          <p:attrName>style.visibility</p:attrName>
                                        </p:attrNameLst>
                                      </p:cBhvr>
                                      <p:to>
                                        <p:strVal val="visible"/>
                                      </p:to>
                                    </p:set>
                                    <p:anim calcmode="lin" valueType="num">
                                      <p:cBhvr additive="base">
                                        <p:cTn id="43" dur="500" fill="hold"/>
                                        <p:tgtEl>
                                          <p:spTgt spid="33"/>
                                        </p:tgtEl>
                                        <p:attrNameLst>
                                          <p:attrName>ppt_x</p:attrName>
                                        </p:attrNameLst>
                                      </p:cBhvr>
                                      <p:tavLst>
                                        <p:tav tm="0">
                                          <p:val>
                                            <p:strVal val="#ppt_x"/>
                                          </p:val>
                                        </p:tav>
                                        <p:tav tm="100000">
                                          <p:val>
                                            <p:strVal val="#ppt_x"/>
                                          </p:val>
                                        </p:tav>
                                      </p:tavLst>
                                    </p:anim>
                                    <p:anim calcmode="lin" valueType="num">
                                      <p:cBhvr additive="base">
                                        <p:cTn id="44" dur="500" fill="hold"/>
                                        <p:tgtEl>
                                          <p:spTgt spid="33"/>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additive="base">
                                        <p:cTn id="47" dur="500" fill="hold"/>
                                        <p:tgtEl>
                                          <p:spTgt spid="34"/>
                                        </p:tgtEl>
                                        <p:attrNameLst>
                                          <p:attrName>ppt_x</p:attrName>
                                        </p:attrNameLst>
                                      </p:cBhvr>
                                      <p:tavLst>
                                        <p:tav tm="0">
                                          <p:val>
                                            <p:strVal val="#ppt_x"/>
                                          </p:val>
                                        </p:tav>
                                        <p:tav tm="100000">
                                          <p:val>
                                            <p:strVal val="#ppt_x"/>
                                          </p:val>
                                        </p:tav>
                                      </p:tavLst>
                                    </p:anim>
                                    <p:anim calcmode="lin" valueType="num">
                                      <p:cBhvr additive="base">
                                        <p:cTn id="48" dur="500" fill="hold"/>
                                        <p:tgtEl>
                                          <p:spTgt spid="34"/>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5"/>
                                        </p:tgtEl>
                                        <p:attrNameLst>
                                          <p:attrName>style.visibility</p:attrName>
                                        </p:attrNameLst>
                                      </p:cBhvr>
                                      <p:to>
                                        <p:strVal val="visible"/>
                                      </p:to>
                                    </p:set>
                                    <p:anim calcmode="lin" valueType="num">
                                      <p:cBhvr additive="base">
                                        <p:cTn id="51" dur="500" fill="hold"/>
                                        <p:tgtEl>
                                          <p:spTgt spid="35"/>
                                        </p:tgtEl>
                                        <p:attrNameLst>
                                          <p:attrName>ppt_x</p:attrName>
                                        </p:attrNameLst>
                                      </p:cBhvr>
                                      <p:tavLst>
                                        <p:tav tm="0">
                                          <p:val>
                                            <p:strVal val="#ppt_x"/>
                                          </p:val>
                                        </p:tav>
                                        <p:tav tm="100000">
                                          <p:val>
                                            <p:strVal val="#ppt_x"/>
                                          </p:val>
                                        </p:tav>
                                      </p:tavLst>
                                    </p:anim>
                                    <p:anim calcmode="lin" valueType="num">
                                      <p:cBhvr additive="base">
                                        <p:cTn id="52" dur="500" fill="hold"/>
                                        <p:tgtEl>
                                          <p:spTgt spid="35"/>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39"/>
                                        </p:tgtEl>
                                        <p:attrNameLst>
                                          <p:attrName>style.visibility</p:attrName>
                                        </p:attrNameLst>
                                      </p:cBhvr>
                                      <p:to>
                                        <p:strVal val="visible"/>
                                      </p:to>
                                    </p:set>
                                    <p:anim calcmode="lin" valueType="num">
                                      <p:cBhvr additive="base">
                                        <p:cTn id="55" dur="500" fill="hold"/>
                                        <p:tgtEl>
                                          <p:spTgt spid="39"/>
                                        </p:tgtEl>
                                        <p:attrNameLst>
                                          <p:attrName>ppt_x</p:attrName>
                                        </p:attrNameLst>
                                      </p:cBhvr>
                                      <p:tavLst>
                                        <p:tav tm="0">
                                          <p:val>
                                            <p:strVal val="#ppt_x"/>
                                          </p:val>
                                        </p:tav>
                                        <p:tav tm="100000">
                                          <p:val>
                                            <p:strVal val="#ppt_x"/>
                                          </p:val>
                                        </p:tav>
                                      </p:tavLst>
                                    </p:anim>
                                    <p:anim calcmode="lin" valueType="num">
                                      <p:cBhvr additive="base">
                                        <p:cTn id="5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2" grpId="0"/>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p:cNvSpPr txBox="1"/>
          <p:nvPr/>
        </p:nvSpPr>
        <p:spPr>
          <a:xfrm>
            <a:off x="3579495" y="-42056"/>
            <a:ext cx="551497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srgbClr val="FF0000"/>
                </a:solidFill>
                <a:effectLst/>
                <a:uLnTx/>
                <a:uFillTx/>
                <a:latin typeface="Arial-Rounded" panose="020B0500000000000000" pitchFamily="34" charset="0"/>
                <a:ea typeface="+mn-ea"/>
                <a:cs typeface="Arial-Rounded" panose="020B0500000000000000" pitchFamily="34" charset="0"/>
              </a:rPr>
              <a:t>Món</a:t>
            </a:r>
            <a:r>
              <a:rPr kumimoji="0" lang="en-US" sz="4400" b="1" i="0" u="none" strike="noStrike" kern="1200" cap="none" spc="0" normalizeH="0" baseline="0" noProof="0" dirty="0">
                <a:ln>
                  <a:noFill/>
                </a:ln>
                <a:solidFill>
                  <a:srgbClr val="FF0000"/>
                </a:solidFill>
                <a:effectLst/>
                <a:uLnTx/>
                <a:uFillTx/>
                <a:latin typeface="Arial-Rounded" panose="020B0500000000000000" pitchFamily="34" charset="0"/>
                <a:ea typeface="+mn-ea"/>
                <a:cs typeface="Arial-Rounded" panose="020B0500000000000000" pitchFamily="34"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pitchFamily="34" charset="0"/>
                <a:ea typeface="+mn-ea"/>
                <a:cs typeface="Arial-Rounded" panose="020B0500000000000000" pitchFamily="34" charset="0"/>
              </a:rPr>
              <a:t>quà</a:t>
            </a:r>
            <a:r>
              <a:rPr kumimoji="0" lang="en-US" sz="4400" b="1" i="0" u="none" strike="noStrike" kern="1200" cap="none" spc="0" normalizeH="0" baseline="0" noProof="0" dirty="0">
                <a:ln>
                  <a:noFill/>
                </a:ln>
                <a:solidFill>
                  <a:srgbClr val="FF0000"/>
                </a:solidFill>
                <a:effectLst/>
                <a:uLnTx/>
                <a:uFillTx/>
                <a:latin typeface="Arial-Rounded" panose="020B0500000000000000" pitchFamily="34" charset="0"/>
                <a:ea typeface="+mn-ea"/>
                <a:cs typeface="Arial-Rounded" panose="020B0500000000000000" pitchFamily="34"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pitchFamily="34" charset="0"/>
                <a:ea typeface="+mn-ea"/>
                <a:cs typeface="Arial-Rounded" panose="020B0500000000000000" pitchFamily="34" charset="0"/>
              </a:rPr>
              <a:t>đặc</a:t>
            </a:r>
            <a:r>
              <a:rPr kumimoji="0" lang="en-US" sz="4400" b="1" i="0" u="none" strike="noStrike" kern="1200" cap="none" spc="0" normalizeH="0" baseline="0" noProof="0" dirty="0">
                <a:ln>
                  <a:noFill/>
                </a:ln>
                <a:solidFill>
                  <a:srgbClr val="FF0000"/>
                </a:solidFill>
                <a:effectLst/>
                <a:uLnTx/>
                <a:uFillTx/>
                <a:latin typeface="Arial-Rounded" panose="020B0500000000000000" pitchFamily="34" charset="0"/>
                <a:ea typeface="+mn-ea"/>
                <a:cs typeface="Arial-Rounded" panose="020B0500000000000000" pitchFamily="34"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pitchFamily="34" charset="0"/>
                <a:ea typeface="+mn-ea"/>
                <a:cs typeface="Arial-Rounded" panose="020B0500000000000000" pitchFamily="34" charset="0"/>
              </a:rPr>
              <a:t>biệt</a:t>
            </a:r>
            <a:endParaRPr kumimoji="0" lang="en-US" sz="4400" b="1" i="0" u="none" strike="noStrike" kern="1200" cap="none" spc="0" normalizeH="0" baseline="0" noProof="0" dirty="0">
              <a:ln>
                <a:noFill/>
              </a:ln>
              <a:solidFill>
                <a:srgbClr val="FF0000"/>
              </a:solidFill>
              <a:effectLst/>
              <a:uLnTx/>
              <a:uFillTx/>
              <a:latin typeface="Arial-Rounded" panose="020B0500000000000000" pitchFamily="34" charset="0"/>
              <a:ea typeface="+mn-ea"/>
              <a:cs typeface="Arial-Rounded" panose="020B0500000000000000" pitchFamily="34" charset="0"/>
            </a:endParaRPr>
          </a:p>
        </p:txBody>
      </p:sp>
      <p:sp>
        <p:nvSpPr>
          <p:cNvPr id="10" name="Content Placeholder 1"/>
          <p:cNvSpPr txBox="1"/>
          <p:nvPr/>
        </p:nvSpPr>
        <p:spPr>
          <a:xfrm>
            <a:off x="426720" y="938987"/>
            <a:ext cx="11541760" cy="108362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Cả chiều, hai chị em hì hụi chuẩn bị quà sinh nhật cho bố. Tấm thiệp đặc biệt được chị nắn nót viết:</a:t>
            </a:r>
            <a:endPar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endParaRPr>
          </a:p>
        </p:txBody>
      </p:sp>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510790" y="1808506"/>
            <a:ext cx="6795770" cy="248914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1"/>
          <p:cNvSpPr txBox="1"/>
          <p:nvPr/>
        </p:nvSpPr>
        <p:spPr>
          <a:xfrm>
            <a:off x="426720" y="4398507"/>
            <a:ext cx="11541760" cy="10836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Ngắm nghĩa tấm thiệp, băn khoăn:</a:t>
            </a:r>
            <a:endPar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Có khi chỉ viết điều tốt thôi. Chị xóa dòng “Nấu ăn không ngon” đi chị!</a:t>
            </a:r>
            <a:endPar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Ừ. Em thấy viết thế có ít quá không?</a:t>
            </a:r>
            <a:endPar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A, bố rất đẹp trai nữa ạ!</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Chị cắm cúi viết thêm vào tấm thiệp. Quà “bí mật” tặng bố đã xong.</a:t>
            </a:r>
            <a:endPar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122"/>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60" name="TextBox 159"/>
          <p:cNvSpPr txBox="1"/>
          <p:nvPr/>
        </p:nvSpPr>
        <p:spPr>
          <a:xfrm>
            <a:off x="9596193" y="4108462"/>
            <a:ext cx="184731"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6600" b="0" i="0" u="none" strike="noStrike" kern="1200" cap="none" spc="0" normalizeH="0" baseline="0" noProof="0">
              <a:ln>
                <a:solidFill>
                  <a:sysClr val="windowText" lastClr="000000"/>
                </a:solidFill>
              </a:ln>
              <a:solidFill>
                <a:prstClr val="white"/>
              </a:solidFill>
              <a:effectLst/>
              <a:uLnTx/>
              <a:uFillTx/>
              <a:latin typeface="iCiel Cadena" panose="02000503000000020004" pitchFamily="2" charset="0"/>
              <a:ea typeface="+mn-ea"/>
              <a:cs typeface="+mn-cs"/>
            </a:endParaRPr>
          </a:p>
        </p:txBody>
      </p:sp>
      <p:sp>
        <p:nvSpPr>
          <p:cNvPr id="76" name="Oval 28"/>
          <p:cNvSpPr>
            <a:spLocks noChangeArrowheads="1"/>
          </p:cNvSpPr>
          <p:nvPr/>
        </p:nvSpPr>
        <p:spPr bwMode="auto">
          <a:xfrm>
            <a:off x="8156575" y="126320"/>
            <a:ext cx="682625" cy="682625"/>
          </a:xfrm>
          <a:prstGeom prst="ellipse">
            <a:avLst/>
          </a:prstGeom>
          <a:solidFill>
            <a:srgbClr val="FFD0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7" name="Freeform 56"/>
          <p:cNvSpPr/>
          <p:nvPr/>
        </p:nvSpPr>
        <p:spPr bwMode="auto">
          <a:xfrm>
            <a:off x="3313113" y="302532"/>
            <a:ext cx="412750" cy="201613"/>
          </a:xfrm>
          <a:custGeom>
            <a:avLst/>
            <a:gdLst>
              <a:gd name="T0" fmla="*/ 1 w 96"/>
              <a:gd name="T1" fmla="*/ 47 h 47"/>
              <a:gd name="T2" fmla="*/ 0 w 96"/>
              <a:gd name="T3" fmla="*/ 42 h 47"/>
              <a:gd name="T4" fmla="*/ 3 w 96"/>
              <a:gd name="T5" fmla="*/ 31 h 47"/>
              <a:gd name="T6" fmla="*/ 16 w 96"/>
              <a:gd name="T7" fmla="*/ 21 h 47"/>
              <a:gd name="T8" fmla="*/ 28 w 96"/>
              <a:gd name="T9" fmla="*/ 21 h 47"/>
              <a:gd name="T10" fmla="*/ 32 w 96"/>
              <a:gd name="T11" fmla="*/ 23 h 47"/>
              <a:gd name="T12" fmla="*/ 33 w 96"/>
              <a:gd name="T13" fmla="*/ 15 h 47"/>
              <a:gd name="T14" fmla="*/ 38 w 96"/>
              <a:gd name="T15" fmla="*/ 7 h 47"/>
              <a:gd name="T16" fmla="*/ 42 w 96"/>
              <a:gd name="T17" fmla="*/ 4 h 47"/>
              <a:gd name="T18" fmla="*/ 54 w 96"/>
              <a:gd name="T19" fmla="*/ 0 h 47"/>
              <a:gd name="T20" fmla="*/ 66 w 96"/>
              <a:gd name="T21" fmla="*/ 4 h 47"/>
              <a:gd name="T22" fmla="*/ 66 w 96"/>
              <a:gd name="T23" fmla="*/ 4 h 47"/>
              <a:gd name="T24" fmla="*/ 76 w 96"/>
              <a:gd name="T25" fmla="*/ 16 h 47"/>
              <a:gd name="T26" fmla="*/ 76 w 96"/>
              <a:gd name="T27" fmla="*/ 27 h 47"/>
              <a:gd name="T28" fmla="*/ 75 w 96"/>
              <a:gd name="T29" fmla="*/ 30 h 47"/>
              <a:gd name="T30" fmla="*/ 79 w 96"/>
              <a:gd name="T31" fmla="*/ 29 h 47"/>
              <a:gd name="T32" fmla="*/ 95 w 96"/>
              <a:gd name="T33" fmla="*/ 47 h 47"/>
              <a:gd name="T34" fmla="*/ 1 w 96"/>
              <a:gd name="T3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47">
                <a:moveTo>
                  <a:pt x="1" y="47"/>
                </a:moveTo>
                <a:cubicBezTo>
                  <a:pt x="1" y="45"/>
                  <a:pt x="0" y="44"/>
                  <a:pt x="0" y="42"/>
                </a:cubicBezTo>
                <a:cubicBezTo>
                  <a:pt x="0" y="38"/>
                  <a:pt x="1" y="34"/>
                  <a:pt x="3" y="31"/>
                </a:cubicBezTo>
                <a:cubicBezTo>
                  <a:pt x="6" y="27"/>
                  <a:pt x="11" y="23"/>
                  <a:pt x="16" y="21"/>
                </a:cubicBezTo>
                <a:cubicBezTo>
                  <a:pt x="22" y="20"/>
                  <a:pt x="22" y="21"/>
                  <a:pt x="28" y="21"/>
                </a:cubicBezTo>
                <a:cubicBezTo>
                  <a:pt x="30" y="22"/>
                  <a:pt x="31" y="22"/>
                  <a:pt x="32" y="23"/>
                </a:cubicBezTo>
                <a:cubicBezTo>
                  <a:pt x="32" y="20"/>
                  <a:pt x="32" y="18"/>
                  <a:pt x="33" y="15"/>
                </a:cubicBezTo>
                <a:cubicBezTo>
                  <a:pt x="34" y="12"/>
                  <a:pt x="35" y="9"/>
                  <a:pt x="38" y="7"/>
                </a:cubicBezTo>
                <a:cubicBezTo>
                  <a:pt x="39" y="6"/>
                  <a:pt x="40" y="5"/>
                  <a:pt x="42" y="4"/>
                </a:cubicBezTo>
                <a:cubicBezTo>
                  <a:pt x="45" y="1"/>
                  <a:pt x="50" y="0"/>
                  <a:pt x="54" y="0"/>
                </a:cubicBezTo>
                <a:cubicBezTo>
                  <a:pt x="59" y="0"/>
                  <a:pt x="63" y="1"/>
                  <a:pt x="66" y="4"/>
                </a:cubicBezTo>
                <a:cubicBezTo>
                  <a:pt x="66" y="4"/>
                  <a:pt x="66" y="4"/>
                  <a:pt x="66" y="4"/>
                </a:cubicBezTo>
                <a:cubicBezTo>
                  <a:pt x="71" y="6"/>
                  <a:pt x="74" y="11"/>
                  <a:pt x="76" y="16"/>
                </a:cubicBezTo>
                <a:cubicBezTo>
                  <a:pt x="77" y="19"/>
                  <a:pt x="77" y="24"/>
                  <a:pt x="76" y="27"/>
                </a:cubicBezTo>
                <a:cubicBezTo>
                  <a:pt x="76" y="28"/>
                  <a:pt x="75" y="29"/>
                  <a:pt x="75" y="30"/>
                </a:cubicBezTo>
                <a:cubicBezTo>
                  <a:pt x="76" y="30"/>
                  <a:pt x="78" y="29"/>
                  <a:pt x="79" y="29"/>
                </a:cubicBezTo>
                <a:cubicBezTo>
                  <a:pt x="91" y="29"/>
                  <a:pt x="96" y="39"/>
                  <a:pt x="95" y="47"/>
                </a:cubicBezTo>
                <a:lnTo>
                  <a:pt x="1" y="47"/>
                </a:lnTo>
                <a:close/>
              </a:path>
            </a:pathLst>
          </a:custGeom>
          <a:solidFill>
            <a:srgbClr val="A4E7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8" name="Freeform 57"/>
          <p:cNvSpPr/>
          <p:nvPr/>
        </p:nvSpPr>
        <p:spPr bwMode="auto">
          <a:xfrm>
            <a:off x="5162550" y="640670"/>
            <a:ext cx="814388" cy="334963"/>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9" name="Freeform 58"/>
          <p:cNvSpPr/>
          <p:nvPr/>
        </p:nvSpPr>
        <p:spPr bwMode="auto">
          <a:xfrm>
            <a:off x="9504363" y="859745"/>
            <a:ext cx="539750" cy="265113"/>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0" name="Freeform 59"/>
          <p:cNvSpPr/>
          <p:nvPr/>
        </p:nvSpPr>
        <p:spPr bwMode="auto">
          <a:xfrm>
            <a:off x="6934200" y="620032"/>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1" name="Freeform 60"/>
          <p:cNvSpPr/>
          <p:nvPr/>
        </p:nvSpPr>
        <p:spPr bwMode="auto">
          <a:xfrm>
            <a:off x="8015288" y="1237570"/>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2" name="Freeform 61"/>
          <p:cNvSpPr/>
          <p:nvPr/>
        </p:nvSpPr>
        <p:spPr bwMode="auto">
          <a:xfrm>
            <a:off x="4119563" y="224745"/>
            <a:ext cx="481013" cy="219075"/>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83" name="vuidehoc">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23781" y="-131783"/>
            <a:ext cx="609600" cy="609600"/>
          </a:xfrm>
          <a:prstGeom prst="rect">
            <a:avLst/>
          </a:prstGeom>
        </p:spPr>
      </p:pic>
      <p:pic>
        <p:nvPicPr>
          <p:cNvPr id="84" name="Picture 83">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03550" y="5852163"/>
            <a:ext cx="1180821" cy="998220"/>
          </a:xfrm>
          <a:prstGeom prst="rect">
            <a:avLst/>
          </a:prstGeom>
        </p:spPr>
      </p:pic>
      <p:pic>
        <p:nvPicPr>
          <p:cNvPr id="42" name="Picture 41"/>
          <p:cNvPicPr>
            <a:picLocks noChangeAspect="1"/>
          </p:cNvPicPr>
          <p:nvPr/>
        </p:nvPicPr>
        <p:blipFill>
          <a:blip r:embed="rId6"/>
          <a:stretch>
            <a:fillRect/>
          </a:stretch>
        </p:blipFill>
        <p:spPr>
          <a:xfrm rot="2728551">
            <a:off x="9829513" y="239380"/>
            <a:ext cx="2393720" cy="2393720"/>
          </a:xfrm>
          <a:prstGeom prst="rect">
            <a:avLst/>
          </a:prstGeom>
        </p:spPr>
      </p:pic>
      <p:pic>
        <p:nvPicPr>
          <p:cNvPr id="43" name="Picture 42"/>
          <p:cNvPicPr>
            <a:picLocks noChangeAspect="1"/>
          </p:cNvPicPr>
          <p:nvPr/>
        </p:nvPicPr>
        <p:blipFill>
          <a:blip r:embed="rId7"/>
          <a:stretch>
            <a:fillRect/>
          </a:stretch>
        </p:blipFill>
        <p:spPr>
          <a:xfrm>
            <a:off x="-317344" y="4745467"/>
            <a:ext cx="2022258" cy="2123879"/>
          </a:xfrm>
          <a:prstGeom prst="rect">
            <a:avLst/>
          </a:prstGeom>
        </p:spPr>
      </p:pic>
      <p:pic>
        <p:nvPicPr>
          <p:cNvPr id="88" name="Picture 87"/>
          <p:cNvPicPr>
            <a:picLocks noChangeAspect="1"/>
          </p:cNvPicPr>
          <p:nvPr/>
        </p:nvPicPr>
        <p:blipFill>
          <a:blip r:embed="rId7"/>
          <a:stretch>
            <a:fillRect/>
          </a:stretch>
        </p:blipFill>
        <p:spPr>
          <a:xfrm>
            <a:off x="693785" y="4300966"/>
            <a:ext cx="2022258" cy="2123879"/>
          </a:xfrm>
          <a:prstGeom prst="rect">
            <a:avLst/>
          </a:prstGeom>
        </p:spPr>
      </p:pic>
      <p:pic>
        <p:nvPicPr>
          <p:cNvPr id="89" name="Picture 88"/>
          <p:cNvPicPr>
            <a:picLocks noChangeAspect="1"/>
          </p:cNvPicPr>
          <p:nvPr/>
        </p:nvPicPr>
        <p:blipFill>
          <a:blip r:embed="rId7"/>
          <a:stretch>
            <a:fillRect/>
          </a:stretch>
        </p:blipFill>
        <p:spPr>
          <a:xfrm>
            <a:off x="681118" y="4911440"/>
            <a:ext cx="2022258" cy="2123879"/>
          </a:xfrm>
          <a:prstGeom prst="rect">
            <a:avLst/>
          </a:prstGeom>
        </p:spPr>
      </p:pic>
      <p:pic>
        <p:nvPicPr>
          <p:cNvPr id="44" name="Picture 43"/>
          <p:cNvPicPr>
            <a:picLocks noChangeAspect="1"/>
          </p:cNvPicPr>
          <p:nvPr/>
        </p:nvPicPr>
        <p:blipFill>
          <a:blip r:embed="rId8"/>
          <a:stretch>
            <a:fillRect/>
          </a:stretch>
        </p:blipFill>
        <p:spPr>
          <a:xfrm>
            <a:off x="2140912" y="4745245"/>
            <a:ext cx="1813184" cy="1813184"/>
          </a:xfrm>
          <a:prstGeom prst="rect">
            <a:avLst/>
          </a:prstGeom>
        </p:spPr>
      </p:pic>
      <p:pic>
        <p:nvPicPr>
          <p:cNvPr id="93" name="Picture 92"/>
          <p:cNvPicPr>
            <a:picLocks noChangeAspect="1"/>
          </p:cNvPicPr>
          <p:nvPr/>
        </p:nvPicPr>
        <p:blipFill>
          <a:blip r:embed="rId8"/>
          <a:stretch>
            <a:fillRect/>
          </a:stretch>
        </p:blipFill>
        <p:spPr>
          <a:xfrm>
            <a:off x="3590412" y="4700605"/>
            <a:ext cx="1813184" cy="1813184"/>
          </a:xfrm>
          <a:prstGeom prst="rect">
            <a:avLst/>
          </a:prstGeom>
        </p:spPr>
      </p:pic>
      <p:pic>
        <p:nvPicPr>
          <p:cNvPr id="94" name="Picture 93"/>
          <p:cNvPicPr>
            <a:picLocks noChangeAspect="1"/>
          </p:cNvPicPr>
          <p:nvPr/>
        </p:nvPicPr>
        <p:blipFill>
          <a:blip r:embed="rId6"/>
          <a:stretch>
            <a:fillRect/>
          </a:stretch>
        </p:blipFill>
        <p:spPr>
          <a:xfrm rot="18655893">
            <a:off x="81365" y="40711"/>
            <a:ext cx="2393720" cy="2393720"/>
          </a:xfrm>
          <a:prstGeom prst="rect">
            <a:avLst/>
          </a:prstGeom>
        </p:spPr>
      </p:pic>
      <p:pic>
        <p:nvPicPr>
          <p:cNvPr id="45" name="Picture 44"/>
          <p:cNvPicPr>
            <a:picLocks noChangeAspect="1"/>
          </p:cNvPicPr>
          <p:nvPr/>
        </p:nvPicPr>
        <p:blipFill>
          <a:blip r:embed="rId9"/>
          <a:stretch>
            <a:fillRect/>
          </a:stretch>
        </p:blipFill>
        <p:spPr>
          <a:xfrm>
            <a:off x="412702" y="2044111"/>
            <a:ext cx="4828450" cy="2438611"/>
          </a:xfrm>
          <a:prstGeom prst="rect">
            <a:avLst/>
          </a:prstGeom>
        </p:spPr>
      </p:pic>
      <p:pic>
        <p:nvPicPr>
          <p:cNvPr id="46" name="Picture 45"/>
          <p:cNvPicPr>
            <a:picLocks noChangeAspect="1"/>
          </p:cNvPicPr>
          <p:nvPr/>
        </p:nvPicPr>
        <p:blipFill>
          <a:blip r:embed="rId10"/>
          <a:stretch>
            <a:fillRect/>
          </a:stretch>
        </p:blipFill>
        <p:spPr>
          <a:xfrm>
            <a:off x="1122127" y="1008566"/>
            <a:ext cx="4072481" cy="1201016"/>
          </a:xfrm>
          <a:prstGeom prst="rect">
            <a:avLst/>
          </a:prstGeom>
        </p:spPr>
      </p:pic>
      <p:sp>
        <p:nvSpPr>
          <p:cNvPr id="3" name="Rectangle: Rounded Corners 2">
            <a:hlinkClick r:id="rId11" action="ppaction://hlinksldjump"/>
          </p:cNvPr>
          <p:cNvSpPr/>
          <p:nvPr/>
        </p:nvSpPr>
        <p:spPr>
          <a:xfrm>
            <a:off x="10658475" y="0"/>
            <a:ext cx="1343025" cy="4778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Học</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tiếp</a:t>
            </a: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8" name="Picture 7" descr="A picture containing text&#10;&#10;Description automatically generated"/>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239614" y="1235959"/>
            <a:ext cx="5256171" cy="4262967"/>
          </a:xfrm>
          <a:prstGeom prst="rect">
            <a:avLst/>
          </a:prstGeom>
        </p:spPr>
      </p:pic>
      <p:pic>
        <p:nvPicPr>
          <p:cNvPr id="30" name="Picture 29">
            <a:hlinkClick r:id="rId13" action="ppaction://hlinksldjump"/>
          </p:cNvPr>
          <p:cNvPicPr>
            <a:picLocks noChangeAspect="1"/>
          </p:cNvPicPr>
          <p:nvPr/>
        </p:nvPicPr>
        <p:blipFill>
          <a:blip r:embed="rId14"/>
          <a:stretch>
            <a:fillRect/>
          </a:stretch>
        </p:blipFill>
        <p:spPr>
          <a:xfrm>
            <a:off x="6203653" y="832789"/>
            <a:ext cx="3066554" cy="2554445"/>
          </a:xfrm>
          <a:prstGeom prst="rect">
            <a:avLst/>
          </a:prstGeom>
        </p:spPr>
      </p:pic>
      <p:pic>
        <p:nvPicPr>
          <p:cNvPr id="31" name="Picture 30">
            <a:hlinkClick r:id="rId15" action="ppaction://hlinksldjump"/>
          </p:cNvPr>
          <p:cNvPicPr>
            <a:picLocks noChangeAspect="1"/>
          </p:cNvPicPr>
          <p:nvPr/>
        </p:nvPicPr>
        <p:blipFill>
          <a:blip r:embed="rId16"/>
          <a:stretch>
            <a:fillRect/>
          </a:stretch>
        </p:blipFill>
        <p:spPr>
          <a:xfrm>
            <a:off x="8845984" y="1174905"/>
            <a:ext cx="3078747" cy="2530059"/>
          </a:xfrm>
          <a:prstGeom prst="rect">
            <a:avLst/>
          </a:prstGeom>
        </p:spPr>
      </p:pic>
      <p:pic>
        <p:nvPicPr>
          <p:cNvPr id="32" name="Picture 31">
            <a:hlinkClick r:id="rId17" action="ppaction://hlinksldjump"/>
          </p:cNvPr>
          <p:cNvPicPr>
            <a:picLocks noChangeAspect="1"/>
          </p:cNvPicPr>
          <p:nvPr/>
        </p:nvPicPr>
        <p:blipFill>
          <a:blip r:embed="rId18"/>
          <a:stretch>
            <a:fillRect/>
          </a:stretch>
        </p:blipFill>
        <p:spPr>
          <a:xfrm>
            <a:off x="8441424" y="3357073"/>
            <a:ext cx="3054361" cy="2493480"/>
          </a:xfrm>
          <a:prstGeom prst="rect">
            <a:avLst/>
          </a:prstGeom>
        </p:spPr>
      </p:pic>
      <p:pic>
        <p:nvPicPr>
          <p:cNvPr id="33" name="Picture 32">
            <a:hlinkClick r:id="rId19" action="ppaction://hlinksldjump"/>
          </p:cNvPr>
          <p:cNvPicPr>
            <a:picLocks noChangeAspect="1"/>
          </p:cNvPicPr>
          <p:nvPr/>
        </p:nvPicPr>
        <p:blipFill>
          <a:blip r:embed="rId20"/>
          <a:stretch>
            <a:fillRect/>
          </a:stretch>
        </p:blipFill>
        <p:spPr>
          <a:xfrm>
            <a:off x="5775670" y="3035930"/>
            <a:ext cx="3115326" cy="246299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58" fill="hold"/>
                                        <p:tgtEl>
                                          <p:spTgt spid="83"/>
                                        </p:tgtEl>
                                      </p:cBhvr>
                                    </p:cmd>
                                  </p:childTnLst>
                                </p:cTn>
                              </p:par>
                              <p:par>
                                <p:cTn id="7" presetID="42" presetClass="entr"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visible"/>
                                      </p:to>
                                    </p:set>
                                    <p:animEffect transition="in" filter="fade">
                                      <p:cBhvr>
                                        <p:cTn id="9" dur="1000"/>
                                        <p:tgtEl>
                                          <p:spTgt spid="77"/>
                                        </p:tgtEl>
                                      </p:cBhvr>
                                    </p:animEffect>
                                    <p:anim calcmode="lin" valueType="num">
                                      <p:cBhvr>
                                        <p:cTn id="10" dur="1000" fill="hold"/>
                                        <p:tgtEl>
                                          <p:spTgt spid="77"/>
                                        </p:tgtEl>
                                        <p:attrNameLst>
                                          <p:attrName>ppt_x</p:attrName>
                                        </p:attrNameLst>
                                      </p:cBhvr>
                                      <p:tavLst>
                                        <p:tav tm="0">
                                          <p:val>
                                            <p:strVal val="#ppt_x"/>
                                          </p:val>
                                        </p:tav>
                                        <p:tav tm="100000">
                                          <p:val>
                                            <p:strVal val="#ppt_x"/>
                                          </p:val>
                                        </p:tav>
                                      </p:tavLst>
                                    </p:anim>
                                    <p:anim calcmode="lin" valueType="num">
                                      <p:cBhvr>
                                        <p:cTn id="11" dur="1000" fill="hold"/>
                                        <p:tgtEl>
                                          <p:spTgt spid="77"/>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78"/>
                                        </p:tgtEl>
                                        <p:attrNameLst>
                                          <p:attrName>style.visibility</p:attrName>
                                        </p:attrNameLst>
                                      </p:cBhvr>
                                      <p:to>
                                        <p:strVal val="visible"/>
                                      </p:to>
                                    </p:set>
                                    <p:animEffect transition="in" filter="fade">
                                      <p:cBhvr>
                                        <p:cTn id="14" dur="1000"/>
                                        <p:tgtEl>
                                          <p:spTgt spid="78"/>
                                        </p:tgtEl>
                                      </p:cBhvr>
                                    </p:animEffect>
                                    <p:anim calcmode="lin" valueType="num">
                                      <p:cBhvr>
                                        <p:cTn id="15" dur="1000" fill="hold"/>
                                        <p:tgtEl>
                                          <p:spTgt spid="78"/>
                                        </p:tgtEl>
                                        <p:attrNameLst>
                                          <p:attrName>ppt_x</p:attrName>
                                        </p:attrNameLst>
                                      </p:cBhvr>
                                      <p:tavLst>
                                        <p:tav tm="0">
                                          <p:val>
                                            <p:strVal val="#ppt_x"/>
                                          </p:val>
                                        </p:tav>
                                        <p:tav tm="100000">
                                          <p:val>
                                            <p:strVal val="#ppt_x"/>
                                          </p:val>
                                        </p:tav>
                                      </p:tavLst>
                                    </p:anim>
                                    <p:anim calcmode="lin" valueType="num">
                                      <p:cBhvr>
                                        <p:cTn id="16" dur="1000" fill="hold"/>
                                        <p:tgtEl>
                                          <p:spTgt spid="7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fade">
                                      <p:cBhvr>
                                        <p:cTn id="19" dur="1000"/>
                                        <p:tgtEl>
                                          <p:spTgt spid="82"/>
                                        </p:tgtEl>
                                      </p:cBhvr>
                                    </p:animEffect>
                                    <p:anim calcmode="lin" valueType="num">
                                      <p:cBhvr>
                                        <p:cTn id="20" dur="1000" fill="hold"/>
                                        <p:tgtEl>
                                          <p:spTgt spid="82"/>
                                        </p:tgtEl>
                                        <p:attrNameLst>
                                          <p:attrName>ppt_x</p:attrName>
                                        </p:attrNameLst>
                                      </p:cBhvr>
                                      <p:tavLst>
                                        <p:tav tm="0">
                                          <p:val>
                                            <p:strVal val="#ppt_x"/>
                                          </p:val>
                                        </p:tav>
                                        <p:tav tm="100000">
                                          <p:val>
                                            <p:strVal val="#ppt_x"/>
                                          </p:val>
                                        </p:tav>
                                      </p:tavLst>
                                    </p:anim>
                                    <p:anim calcmode="lin" valueType="num">
                                      <p:cBhvr>
                                        <p:cTn id="21" dur="1000" fill="hold"/>
                                        <p:tgtEl>
                                          <p:spTgt spid="8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9"/>
                                        </p:tgtEl>
                                        <p:attrNameLst>
                                          <p:attrName>style.visibility</p:attrName>
                                        </p:attrNameLst>
                                      </p:cBhvr>
                                      <p:to>
                                        <p:strVal val="visible"/>
                                      </p:to>
                                    </p:set>
                                    <p:animEffect transition="in" filter="fade">
                                      <p:cBhvr>
                                        <p:cTn id="24" dur="1000"/>
                                        <p:tgtEl>
                                          <p:spTgt spid="79"/>
                                        </p:tgtEl>
                                      </p:cBhvr>
                                    </p:animEffect>
                                    <p:anim calcmode="lin" valueType="num">
                                      <p:cBhvr>
                                        <p:cTn id="25" dur="1000" fill="hold"/>
                                        <p:tgtEl>
                                          <p:spTgt spid="79"/>
                                        </p:tgtEl>
                                        <p:attrNameLst>
                                          <p:attrName>ppt_x</p:attrName>
                                        </p:attrNameLst>
                                      </p:cBhvr>
                                      <p:tavLst>
                                        <p:tav tm="0">
                                          <p:val>
                                            <p:strVal val="#ppt_x"/>
                                          </p:val>
                                        </p:tav>
                                        <p:tav tm="100000">
                                          <p:val>
                                            <p:strVal val="#ppt_x"/>
                                          </p:val>
                                        </p:tav>
                                      </p:tavLst>
                                    </p:anim>
                                    <p:anim calcmode="lin" valueType="num">
                                      <p:cBhvr>
                                        <p:cTn id="26" dur="1000" fill="hold"/>
                                        <p:tgtEl>
                                          <p:spTgt spid="7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1"/>
                                        </p:tgtEl>
                                        <p:attrNameLst>
                                          <p:attrName>style.visibility</p:attrName>
                                        </p:attrNameLst>
                                      </p:cBhvr>
                                      <p:to>
                                        <p:strVal val="visible"/>
                                      </p:to>
                                    </p:set>
                                    <p:animEffect transition="in" filter="fade">
                                      <p:cBhvr>
                                        <p:cTn id="29" dur="1000"/>
                                        <p:tgtEl>
                                          <p:spTgt spid="81"/>
                                        </p:tgtEl>
                                      </p:cBhvr>
                                    </p:animEffect>
                                    <p:anim calcmode="lin" valueType="num">
                                      <p:cBhvr>
                                        <p:cTn id="30" dur="1000" fill="hold"/>
                                        <p:tgtEl>
                                          <p:spTgt spid="81"/>
                                        </p:tgtEl>
                                        <p:attrNameLst>
                                          <p:attrName>ppt_x</p:attrName>
                                        </p:attrNameLst>
                                      </p:cBhvr>
                                      <p:tavLst>
                                        <p:tav tm="0">
                                          <p:val>
                                            <p:strVal val="#ppt_x"/>
                                          </p:val>
                                        </p:tav>
                                        <p:tav tm="100000">
                                          <p:val>
                                            <p:strVal val="#ppt_x"/>
                                          </p:val>
                                        </p:tav>
                                      </p:tavLst>
                                    </p:anim>
                                    <p:anim calcmode="lin" valueType="num">
                                      <p:cBhvr>
                                        <p:cTn id="31" dur="1000" fill="hold"/>
                                        <p:tgtEl>
                                          <p:spTgt spid="8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76"/>
                                        </p:tgtEl>
                                        <p:attrNameLst>
                                          <p:attrName>style.visibility</p:attrName>
                                        </p:attrNameLst>
                                      </p:cBhvr>
                                      <p:to>
                                        <p:strVal val="visible"/>
                                      </p:to>
                                    </p:set>
                                    <p:animEffect transition="in" filter="fade">
                                      <p:cBhvr>
                                        <p:cTn id="34" dur="1000"/>
                                        <p:tgtEl>
                                          <p:spTgt spid="76"/>
                                        </p:tgtEl>
                                      </p:cBhvr>
                                    </p:animEffect>
                                    <p:anim calcmode="lin" valueType="num">
                                      <p:cBhvr>
                                        <p:cTn id="35" dur="1000" fill="hold"/>
                                        <p:tgtEl>
                                          <p:spTgt spid="76"/>
                                        </p:tgtEl>
                                        <p:attrNameLst>
                                          <p:attrName>ppt_x</p:attrName>
                                        </p:attrNameLst>
                                      </p:cBhvr>
                                      <p:tavLst>
                                        <p:tav tm="0">
                                          <p:val>
                                            <p:strVal val="#ppt_x"/>
                                          </p:val>
                                        </p:tav>
                                        <p:tav tm="100000">
                                          <p:val>
                                            <p:strVal val="#ppt_x"/>
                                          </p:val>
                                        </p:tav>
                                      </p:tavLst>
                                    </p:anim>
                                    <p:anim calcmode="lin" valueType="num">
                                      <p:cBhvr>
                                        <p:cTn id="36" dur="1000" fill="hold"/>
                                        <p:tgtEl>
                                          <p:spTgt spid="7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80"/>
                                        </p:tgtEl>
                                        <p:attrNameLst>
                                          <p:attrName>style.visibility</p:attrName>
                                        </p:attrNameLst>
                                      </p:cBhvr>
                                      <p:to>
                                        <p:strVal val="visible"/>
                                      </p:to>
                                    </p:set>
                                    <p:animEffect transition="in" filter="fade">
                                      <p:cBhvr>
                                        <p:cTn id="39" dur="1000"/>
                                        <p:tgtEl>
                                          <p:spTgt spid="80"/>
                                        </p:tgtEl>
                                      </p:cBhvr>
                                    </p:animEffect>
                                    <p:anim calcmode="lin" valueType="num">
                                      <p:cBhvr>
                                        <p:cTn id="40" dur="1000" fill="hold"/>
                                        <p:tgtEl>
                                          <p:spTgt spid="80"/>
                                        </p:tgtEl>
                                        <p:attrNameLst>
                                          <p:attrName>ppt_x</p:attrName>
                                        </p:attrNameLst>
                                      </p:cBhvr>
                                      <p:tavLst>
                                        <p:tav tm="0">
                                          <p:val>
                                            <p:strVal val="#ppt_x"/>
                                          </p:val>
                                        </p:tav>
                                        <p:tav tm="100000">
                                          <p:val>
                                            <p:strVal val="#ppt_x"/>
                                          </p:val>
                                        </p:tav>
                                      </p:tavLst>
                                    </p:anim>
                                    <p:anim calcmode="lin" valueType="num">
                                      <p:cBhvr>
                                        <p:cTn id="41" dur="1000" fill="hold"/>
                                        <p:tgtEl>
                                          <p:spTgt spid="80"/>
                                        </p:tgtEl>
                                        <p:attrNameLst>
                                          <p:attrName>ppt_y</p:attrName>
                                        </p:attrNameLst>
                                      </p:cBhvr>
                                      <p:tavLst>
                                        <p:tav tm="0">
                                          <p:val>
                                            <p:strVal val="#ppt_y+.1"/>
                                          </p:val>
                                        </p:tav>
                                        <p:tav tm="100000">
                                          <p:val>
                                            <p:strVal val="#ppt_y"/>
                                          </p:val>
                                        </p:tav>
                                      </p:tavLst>
                                    </p:anim>
                                  </p:childTnLst>
                                </p:cTn>
                              </p:par>
                              <p:par>
                                <p:cTn id="42" presetID="26" presetClass="emph" presetSubtype="0" repeatCount="5000" fill="hold" nodeType="withEffect">
                                  <p:stCondLst>
                                    <p:cond delay="0"/>
                                  </p:stCondLst>
                                  <p:childTnLst>
                                    <p:animEffect transition="out" filter="fade">
                                      <p:cBhvr>
                                        <p:cTn id="43" dur="1000" tmFilter="0, 0; .2, .5; .8, .5; 1, 0"/>
                                        <p:tgtEl>
                                          <p:spTgt spid="46"/>
                                        </p:tgtEl>
                                      </p:cBhvr>
                                    </p:animEffect>
                                    <p:animScale>
                                      <p:cBhvr>
                                        <p:cTn id="44" dur="500" autoRev="1" fill="hold"/>
                                        <p:tgtEl>
                                          <p:spTgt spid="4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83"/>
                </p:tgtEl>
              </p:cMediaNode>
            </p:audio>
            <p:seq concurrent="1" nextAc="seek">
              <p:cTn id="46" restart="whenNotActive" fill="hold" evtFilter="cancelBubble" nodeType="interactiveSeq">
                <p:stCondLst>
                  <p:cond evt="onClick" delay="0">
                    <p:tgtEl>
                      <p:spTgt spid="30"/>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nodeType="withEffect">
                                  <p:stCondLst>
                                    <p:cond delay="0"/>
                                  </p:stCondLst>
                                  <p:childTnLst>
                                    <p:set>
                                      <p:cBhvr>
                                        <p:cTn id="50" dur="1" fill="hold">
                                          <p:stCondLst>
                                            <p:cond delay="0"/>
                                          </p:stCondLst>
                                        </p:cTn>
                                        <p:tgtEl>
                                          <p:spTgt spid="30"/>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21" name="click.wav"/>
                                        </p:tgtEl>
                                      </p:cMediaNode>
                                    </p:audio>
                                  </p:subTnLst>
                                </p:cTn>
                              </p:par>
                            </p:childTnLst>
                          </p:cTn>
                        </p:par>
                      </p:childTnLst>
                    </p:cTn>
                  </p:par>
                </p:childTnLst>
              </p:cTn>
              <p:nextCondLst>
                <p:cond evt="onClick" delay="0">
                  <p:tgtEl>
                    <p:spTgt spid="30"/>
                  </p:tgtEl>
                </p:cond>
              </p:nextCondLst>
            </p:seq>
            <p:seq concurrent="1" nextAc="seek">
              <p:cTn id="51" restart="whenNotActive" fill="hold" evtFilter="cancelBubble" nodeType="interactiveSeq">
                <p:stCondLst>
                  <p:cond evt="onClick" delay="0">
                    <p:tgtEl>
                      <p:spTgt spid="31"/>
                    </p:tgtEl>
                  </p:cond>
                </p:stCondLst>
                <p:endSync evt="end" delay="0">
                  <p:rtn val="all"/>
                </p:endSync>
                <p:childTnLst>
                  <p:par>
                    <p:cTn id="52" fill="hold">
                      <p:stCondLst>
                        <p:cond delay="0"/>
                      </p:stCondLst>
                      <p:childTnLst>
                        <p:par>
                          <p:cTn id="53" fill="hold">
                            <p:stCondLst>
                              <p:cond delay="0"/>
                            </p:stCondLst>
                            <p:childTnLst>
                              <p:par>
                                <p:cTn id="54" presetID="1" presetClass="exit" presetSubtype="0" fill="hold" nodeType="withEffect">
                                  <p:stCondLst>
                                    <p:cond delay="0"/>
                                  </p:stCondLst>
                                  <p:childTnLst>
                                    <p:set>
                                      <p:cBhvr>
                                        <p:cTn id="55" dur="1" fill="hold">
                                          <p:stCondLst>
                                            <p:cond delay="0"/>
                                          </p:stCondLst>
                                        </p:cTn>
                                        <p:tgtEl>
                                          <p:spTgt spid="31"/>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21" name="click.wav"/>
                                        </p:tgtEl>
                                      </p:cMediaNode>
                                    </p:audio>
                                  </p:subTnLst>
                                </p:cTn>
                              </p:par>
                            </p:childTnLst>
                          </p:cTn>
                        </p:par>
                      </p:childTnLst>
                    </p:cTn>
                  </p:par>
                </p:childTnLst>
              </p:cTn>
              <p:nextCondLst>
                <p:cond evt="onClick" delay="0">
                  <p:tgtEl>
                    <p:spTgt spid="31"/>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1" presetClass="exit" presetSubtype="0" fill="hold" nodeType="withEffect">
                                  <p:stCondLst>
                                    <p:cond delay="0"/>
                                  </p:stCondLst>
                                  <p:childTnLst>
                                    <p:set>
                                      <p:cBhvr>
                                        <p:cTn id="60" dur="1" fill="hold">
                                          <p:stCondLst>
                                            <p:cond delay="0"/>
                                          </p:stCondLst>
                                        </p:cTn>
                                        <p:tgtEl>
                                          <p:spTgt spid="33"/>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21" name="click.wav"/>
                                        </p:tgtEl>
                                      </p:cMediaNode>
                                    </p:audio>
                                  </p:subTnLst>
                                </p:cTn>
                              </p:par>
                            </p:childTnLst>
                          </p:cTn>
                        </p:par>
                      </p:childTnLst>
                    </p:cTn>
                  </p:par>
                </p:childTnLst>
              </p:cTn>
              <p:nextCondLst>
                <p:cond evt="onClick" delay="0">
                  <p:tgtEl>
                    <p:spTgt spid="33"/>
                  </p:tgtEl>
                </p:cond>
              </p:nextCondLst>
            </p:seq>
            <p:seq concurrent="1" nextAc="seek">
              <p:cTn id="61" restart="whenNotActive" fill="hold" evtFilter="cancelBubble" nodeType="interactiveSeq">
                <p:stCondLst>
                  <p:cond evt="onClick" delay="0">
                    <p:tgtEl>
                      <p:spTgt spid="32"/>
                    </p:tgtEl>
                  </p:cond>
                </p:stCondLst>
                <p:endSync evt="end" delay="0">
                  <p:rtn val="all"/>
                </p:endSync>
                <p:childTnLst>
                  <p:par>
                    <p:cTn id="62" fill="hold">
                      <p:stCondLst>
                        <p:cond delay="0"/>
                      </p:stCondLst>
                      <p:childTnLst>
                        <p:par>
                          <p:cTn id="63" fill="hold">
                            <p:stCondLst>
                              <p:cond delay="0"/>
                            </p:stCondLst>
                            <p:childTnLst>
                              <p:par>
                                <p:cTn id="64" presetID="1" presetClass="exit" presetSubtype="0" fill="hold" nodeType="withEffect">
                                  <p:stCondLst>
                                    <p:cond delay="0"/>
                                  </p:stCondLst>
                                  <p:childTnLst>
                                    <p:set>
                                      <p:cBhvr>
                                        <p:cTn id="65" dur="1" fill="hold">
                                          <p:stCondLst>
                                            <p:cond delay="0"/>
                                          </p:stCondLst>
                                        </p:cTn>
                                        <p:tgtEl>
                                          <p:spTgt spid="32"/>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21" name="click.wav"/>
                                        </p:tgtEl>
                                      </p:cMediaNode>
                                    </p:audio>
                                  </p:subTnLst>
                                </p:cTn>
                              </p:par>
                            </p:childTnLst>
                          </p:cTn>
                        </p:par>
                      </p:childTnLst>
                    </p:cTn>
                  </p:par>
                </p:childTnLst>
              </p:cTn>
              <p:nextCondLst>
                <p:cond evt="onClick" delay="0">
                  <p:tgtEl>
                    <p:spTgt spid="32"/>
                  </p:tgtEl>
                </p:cond>
              </p:nextCondLst>
            </p:seq>
          </p:childTnLst>
        </p:cTn>
      </p:par>
    </p:tnLst>
    <p:bldLst>
      <p:bldP spid="76" grpId="0" animBg="1"/>
      <p:bldP spid="77" grpId="0" animBg="1"/>
      <p:bldP spid="78" grpId="0" animBg="1"/>
      <p:bldP spid="79" grpId="0" animBg="1"/>
      <p:bldP spid="80" grpId="0" animBg="1"/>
      <p:bldP spid="81" grpId="0" animBg="1"/>
      <p:bldP spid="8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p:cNvSpPr txBox="1"/>
          <p:nvPr/>
        </p:nvSpPr>
        <p:spPr>
          <a:xfrm>
            <a:off x="223520" y="187147"/>
            <a:ext cx="11541760" cy="63558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Chị cắm cúi viết thêm vào tấm thiệp. Quà “bí mật” tặng bố đã xong.</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Bố đang ngồi trước máy tính, mặt đăm chiêu.</a:t>
            </a:r>
            <a:endPar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Bố ơi…</a:t>
            </a:r>
            <a:endPar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Bố nhìn hai chị em.</a:t>
            </a:r>
            <a:endPar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Hai chị em sao thế?</a:t>
            </a:r>
            <a:endPar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Chúng con…</a:t>
            </a:r>
            <a:endPar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Chúc mừng sinh nhật bố!</a:t>
            </a:r>
            <a:endPar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Hai chị em hồi hộp nhìn bố. Bố ngạc nhiên mở quà, đọc chăm chú. Rồi bố cười giòn giã:</a:t>
            </a:r>
            <a:endPar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Ngạc nhiên chưa? Hai chị em tặng bố. Còn tiết lộ bí mật bố nấu ăn không ngon nữa.</a:t>
            </a:r>
            <a:endPar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Chị nhìn em. Em nhìn chị. Cả hai nhìn tấm thiệp. Thôi, quên xóa dòng “Nấu ăn không ngon rồi”. Mắt chị rơm rớm. Nhưng bố đã choàng tay ôm hai chị em vào lòng:</a:t>
            </a:r>
            <a:endPar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Cảm ơn hai con. Đây là món quà đặc biệt nhất bố được nhận đấy. Bố muốn thêm một ý nữa là: Bố rất yêu các con.</a:t>
            </a:r>
            <a:endPar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Ừ nhỉ, sao cả hai chị em đều quên. Ba bố con cười vang cả nhà.</a:t>
            </a:r>
            <a:endPar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endParaRP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(Phong Điệp)</a:t>
            </a:r>
            <a:endPar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1-原创素材\1_mm1102\PPT\PPT_014\materaials\pageimg_g16.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716272" y="1385435"/>
            <a:ext cx="6540015" cy="36191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 name="Picture 2" descr="E:\丫头\png\小人\卡通类素材\yunf.png"/>
          <p:cNvPicPr>
            <a:picLocks noChangeAspect="1" noChangeArrowheads="1"/>
          </p:cNvPicPr>
          <p:nvPr/>
        </p:nvPicPr>
        <p:blipFill>
          <a:blip r:embed="rId2"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9186863" y="898090"/>
            <a:ext cx="1269162" cy="53280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组合 4"/>
          <p:cNvGrpSpPr/>
          <p:nvPr/>
        </p:nvGrpSpPr>
        <p:grpSpPr>
          <a:xfrm>
            <a:off x="8792784" y="1807027"/>
            <a:ext cx="463503" cy="619473"/>
            <a:chOff x="-2033679" y="889419"/>
            <a:chExt cx="463503" cy="619473"/>
          </a:xfrm>
        </p:grpSpPr>
        <p:pic>
          <p:nvPicPr>
            <p:cNvPr id="6" name="Picture 10" descr="E:\丫头\png\小人\卡通类素材\ry.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E:\丫头\png\小人\卡通类素材\ry.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2" descr="E:\丫头\png\小人\卡通类素材\yunf.png"/>
          <p:cNvPicPr>
            <a:picLocks noChangeAspect="1" noChangeArrowheads="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892671" y="520720"/>
            <a:ext cx="1347858" cy="565839"/>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9" name="组合 21"/>
          <p:cNvGrpSpPr/>
          <p:nvPr/>
        </p:nvGrpSpPr>
        <p:grpSpPr>
          <a:xfrm>
            <a:off x="3305148" y="4182334"/>
            <a:ext cx="463503" cy="619473"/>
            <a:chOff x="-2033679" y="889419"/>
            <a:chExt cx="463503" cy="619473"/>
          </a:xfrm>
        </p:grpSpPr>
        <p:pic>
          <p:nvPicPr>
            <p:cNvPr id="10" name="Picture 10" descr="E:\丫头\png\小人\卡通类素材\ry.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E:\丫头\png\小人\卡通类素材\ry.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图片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96781" y="292397"/>
            <a:ext cx="1102698" cy="1022486"/>
          </a:xfrm>
          <a:prstGeom prst="rect">
            <a:avLst/>
          </a:prstGeom>
        </p:spPr>
      </p:pic>
      <p:pic>
        <p:nvPicPr>
          <p:cNvPr id="13" name="图片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73160" y="1830717"/>
            <a:ext cx="3279407" cy="451783"/>
          </a:xfrm>
          <a:prstGeom prst="rect">
            <a:avLst/>
          </a:prstGeom>
        </p:spPr>
      </p:pic>
      <p:grpSp>
        <p:nvGrpSpPr>
          <p:cNvPr id="17" name="Group 16"/>
          <p:cNvGrpSpPr/>
          <p:nvPr/>
        </p:nvGrpSpPr>
        <p:grpSpPr>
          <a:xfrm>
            <a:off x="3355313" y="3014999"/>
            <a:ext cx="1245261" cy="1087861"/>
            <a:chOff x="3355313" y="3014999"/>
            <a:chExt cx="1245261" cy="1087861"/>
          </a:xfrm>
        </p:grpSpPr>
        <p:sp>
          <p:nvSpPr>
            <p:cNvPr id="15" name="MH_SubTitle_1"/>
            <p:cNvSpPr/>
            <p:nvPr>
              <p:custDataLst>
                <p:tags r:id="rId8"/>
              </p:custDataLst>
            </p:nvPr>
          </p:nvSpPr>
          <p:spPr bwMode="auto">
            <a:xfrm>
              <a:off x="3355313" y="3014999"/>
              <a:ext cx="1245261" cy="1087861"/>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chemeClr val="accent6">
                  <a:lumMod val="75000"/>
                </a:schemeClr>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Arial" panose="020B0604020202020204"/>
                <a:sym typeface="Arial" panose="020B0604020202020204"/>
              </a:endParaRPr>
            </a:p>
          </p:txBody>
        </p:sp>
        <p:sp>
          <p:nvSpPr>
            <p:cNvPr id="14" name="文本框 27"/>
            <p:cNvSpPr txBox="1"/>
            <p:nvPr/>
          </p:nvSpPr>
          <p:spPr>
            <a:xfrm>
              <a:off x="3720609" y="3266541"/>
              <a:ext cx="41229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altLang="zh-CN" sz="3200" b="1" i="0" u="none" strike="noStrike" kern="0" cap="none" spc="0" normalizeH="0" baseline="0" noProof="0" dirty="0">
                  <a:ln>
                    <a:noFill/>
                  </a:ln>
                  <a:solidFill>
                    <a:srgbClr val="70AD47">
                      <a:lumMod val="50000"/>
                    </a:srgbClr>
                  </a:solidFill>
                  <a:effectLst/>
                  <a:uLnTx/>
                  <a:uFillTx/>
                  <a:latin typeface="Arial" panose="020B0604020202020204" pitchFamily="34" charset="0"/>
                  <a:ea typeface="汉仪小麦体简" panose="00020600040101010101" pitchFamily="18" charset="-122"/>
                  <a:cs typeface="Arial" panose="020B0604020202020204"/>
                  <a:sym typeface="Arial" panose="020B0604020202020204"/>
                </a:rPr>
                <a:t>2</a:t>
              </a:r>
              <a:endParaRPr kumimoji="0" lang="zh-CN" altLang="en-US" sz="3200" b="1" i="0" u="none" strike="noStrike" kern="0" cap="none" spc="0" normalizeH="0" baseline="0" noProof="0" dirty="0">
                <a:ln>
                  <a:noFill/>
                </a:ln>
                <a:solidFill>
                  <a:srgbClr val="70AD47">
                    <a:lumMod val="50000"/>
                  </a:srgbClr>
                </a:solidFill>
                <a:effectLst/>
                <a:uLnTx/>
                <a:uFillTx/>
                <a:latin typeface="Arial" panose="020B0604020202020204" pitchFamily="34" charset="0"/>
                <a:ea typeface="汉仪小麦体简" panose="00020600040101010101" pitchFamily="18" charset="-122"/>
                <a:cs typeface="Arial" panose="020B0604020202020204"/>
                <a:sym typeface="Arial" panose="020B0604020202020204"/>
              </a:endParaRPr>
            </a:p>
          </p:txBody>
        </p:sp>
      </p:grpSp>
      <p:pic>
        <p:nvPicPr>
          <p:cNvPr id="18" name="图片 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9396307" y="3740315"/>
            <a:ext cx="2202352" cy="3027248"/>
          </a:xfrm>
          <a:prstGeom prst="rect">
            <a:avLst/>
          </a:prstGeom>
        </p:spPr>
      </p:pic>
      <p:pic>
        <p:nvPicPr>
          <p:cNvPr id="19" name="Picture 18"/>
          <p:cNvPicPr>
            <a:picLocks noChangeAspect="1"/>
          </p:cNvPicPr>
          <p:nvPr/>
        </p:nvPicPr>
        <p:blipFill>
          <a:blip r:embed="rId10"/>
          <a:stretch>
            <a:fillRect/>
          </a:stretch>
        </p:blipFill>
        <p:spPr>
          <a:xfrm>
            <a:off x="4130399" y="2834372"/>
            <a:ext cx="5491184" cy="149992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20" dur="1500" fill="hold"/>
                                        <p:tgtEl>
                                          <p:spTgt spid="4"/>
                                        </p:tgtEl>
                                        <p:attrNameLst>
                                          <p:attrName>ppt_x</p:attrName>
                                          <p:attrName>ppt_y</p:attrName>
                                        </p:attrNameLst>
                                      </p:cBhvr>
                                      <p:rCtr x="1059" y="31"/>
                                    </p:animMotion>
                                  </p:childTnLst>
                                </p:cTn>
                              </p:par>
                              <p:par>
                                <p:cTn id="21"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22" dur="1500" fill="hold"/>
                                        <p:tgtEl>
                                          <p:spTgt spid="8"/>
                                        </p:tgtEl>
                                        <p:attrNameLst>
                                          <p:attrName>ppt_x</p:attrName>
                                          <p:attrName>ppt_y</p:attrName>
                                        </p:attrNameLst>
                                      </p:cBhvr>
                                    </p:animMotion>
                                  </p:childTnLst>
                                </p:cTn>
                              </p:par>
                              <p:par>
                                <p:cTn id="23" presetID="22" presetClass="entr" presetSubtype="4"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par>
                                <p:cTn id="26" presetID="22" presetClass="entr" presetSubtype="4"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3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par>
                                <p:cTn id="35" presetID="53" presetClass="entr" presetSubtype="16" fill="hold" nodeType="withEffect">
                                  <p:stCondLst>
                                    <p:cond delay="1000"/>
                                  </p:stCondLst>
                                  <p:childTnLst>
                                    <p:set>
                                      <p:cBhvr>
                                        <p:cTn id="36" dur="1" fill="hold">
                                          <p:stCondLst>
                                            <p:cond delay="0"/>
                                          </p:stCondLst>
                                        </p:cTn>
                                        <p:tgtEl>
                                          <p:spTgt spid="17"/>
                                        </p:tgtEl>
                                        <p:attrNameLst>
                                          <p:attrName>style.visibility</p:attrName>
                                        </p:attrNameLst>
                                      </p:cBhvr>
                                      <p:to>
                                        <p:strVal val="visible"/>
                                      </p:to>
                                    </p:set>
                                    <p:anim calcmode="lin" valueType="num">
                                      <p:cBhvr>
                                        <p:cTn id="37" dur="500" fill="hold"/>
                                        <p:tgtEl>
                                          <p:spTgt spid="17"/>
                                        </p:tgtEl>
                                        <p:attrNameLst>
                                          <p:attrName>ppt_w</p:attrName>
                                        </p:attrNameLst>
                                      </p:cBhvr>
                                      <p:tavLst>
                                        <p:tav tm="0">
                                          <p:val>
                                            <p:fltVal val="0"/>
                                          </p:val>
                                        </p:tav>
                                        <p:tav tm="100000">
                                          <p:val>
                                            <p:strVal val="#ppt_w"/>
                                          </p:val>
                                        </p:tav>
                                      </p:tavLst>
                                    </p:anim>
                                    <p:anim calcmode="lin" valueType="num">
                                      <p:cBhvr>
                                        <p:cTn id="38" dur="500" fill="hold"/>
                                        <p:tgtEl>
                                          <p:spTgt spid="17"/>
                                        </p:tgtEl>
                                        <p:attrNameLst>
                                          <p:attrName>ppt_h</p:attrName>
                                        </p:attrNameLst>
                                      </p:cBhvr>
                                      <p:tavLst>
                                        <p:tav tm="0">
                                          <p:val>
                                            <p:fltVal val="0"/>
                                          </p:val>
                                        </p:tav>
                                        <p:tav tm="100000">
                                          <p:val>
                                            <p:strVal val="#ppt_h"/>
                                          </p:val>
                                        </p:tav>
                                      </p:tavLst>
                                    </p:anim>
                                    <p:animEffect transition="in" filter="fade">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barn(inVertical)">
                                      <p:cBhvr>
                                        <p:cTn id="4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796781" y="292397"/>
            <a:ext cx="1102698" cy="1022486"/>
          </a:xfrm>
          <a:prstGeom prst="rect">
            <a:avLst/>
          </a:prstGeom>
        </p:spPr>
      </p:pic>
      <p:pic>
        <p:nvPicPr>
          <p:cNvPr id="18" name="图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9396307" y="3740315"/>
            <a:ext cx="2202352" cy="3027248"/>
          </a:xfrm>
          <a:prstGeom prst="rect">
            <a:avLst/>
          </a:prstGeom>
        </p:spPr>
      </p:pic>
      <p:grpSp>
        <p:nvGrpSpPr>
          <p:cNvPr id="23" name="Group 22"/>
          <p:cNvGrpSpPr/>
          <p:nvPr/>
        </p:nvGrpSpPr>
        <p:grpSpPr>
          <a:xfrm>
            <a:off x="3067050" y="1666475"/>
            <a:ext cx="6289356" cy="3525049"/>
            <a:chOff x="6199020" y="1914474"/>
            <a:chExt cx="4938444" cy="2767892"/>
          </a:xfrm>
        </p:grpSpPr>
        <p:pic>
          <p:nvPicPr>
            <p:cNvPr id="24" name="Picture 23"/>
            <p:cNvPicPr>
              <a:picLocks noChangeAspect="1"/>
            </p:cNvPicPr>
            <p:nvPr/>
          </p:nvPicPr>
          <p:blipFill>
            <a:blip r:embed="rId3"/>
            <a:stretch>
              <a:fillRect/>
            </a:stretch>
          </p:blipFill>
          <p:spPr>
            <a:xfrm rot="175581">
              <a:off x="6199020" y="1914474"/>
              <a:ext cx="4938444" cy="2767892"/>
            </a:xfrm>
            <a:prstGeom prst="rect">
              <a:avLst/>
            </a:prstGeom>
          </p:spPr>
        </p:pic>
        <p:sp>
          <p:nvSpPr>
            <p:cNvPr id="25" name="TextBox 24"/>
            <p:cNvSpPr txBox="1"/>
            <p:nvPr/>
          </p:nvSpPr>
          <p:spPr>
            <a:xfrm>
              <a:off x="6490837" y="2404239"/>
              <a:ext cx="4366332" cy="145000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Món</a:t>
              </a:r>
              <a:r>
                <a:rPr kumimoji="0" lang="en-US"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quà</a:t>
              </a:r>
              <a:r>
                <a:rPr kumimoji="0" lang="en-US"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đặc</a:t>
              </a:r>
              <a:r>
                <a:rPr kumimoji="0" lang="en-US"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r>
                <a:rPr kumimoji="0" lang="en-US"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lang="en-US" sz="4000" b="1" dirty="0">
                  <a:solidFill>
                    <a:srgbClr val="70AD47">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kumimoji="0" lang="pt-BR"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từ nào em chưa hiểu nghĩa?</a:t>
              </a:r>
              <a:endParaRPr kumimoji="0" lang="pt-BR" sz="40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 name="TextBox 6"/>
          <p:cNvSpPr txBox="1"/>
          <p:nvPr/>
        </p:nvSpPr>
        <p:spPr>
          <a:xfrm>
            <a:off x="2484030" y="166873"/>
            <a:ext cx="7347098"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dirty="0" err="1">
                <a:latin typeface="Arial-Rounded" panose="020B0500000000000000" pitchFamily="34" charset="0"/>
                <a:ea typeface="Arial-Rounded" panose="020B0500000000000000" pitchFamily="34" charset="0"/>
                <a:cs typeface="Arial-Rounded" panose="020B0500000000000000" pitchFamily="34" charset="0"/>
              </a:rPr>
              <a:t>Thiết</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kế</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r>
              <a:rPr lang="en-US" dirty="0">
                <a:latin typeface="Arial-Rounded" panose="020B0500000000000000" pitchFamily="34" charset="0"/>
                <a:ea typeface="Arial-Rounded" panose="020B0500000000000000" pitchFamily="34" charset="0"/>
                <a:cs typeface="Arial-Rounded" panose="020B0500000000000000" pitchFamily="34" charset="0"/>
              </a:rPr>
              <a:t> – </a:t>
            </a:r>
            <a:r>
              <a:rPr lang="en-US" dirty="0">
                <a:latin typeface="Arial-Rounded" panose="020B0500000000000000" pitchFamily="34" charset="0"/>
                <a:ea typeface="Arial-Rounded" panose="020B0500000000000000" pitchFamily="34" charset="0"/>
                <a:cs typeface="Arial-Rounded" panose="020B0500000000000000" pitchFamily="34" charset="0"/>
                <a:hlinkClick r:id="rId4"/>
              </a:rPr>
              <a:t>https://www.facebook.com/huongthaoGADT</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par>
                                <p:cTn id="11" presetID="53" presetClass="entr" presetSubtype="16"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500" fill="hold"/>
                                        <p:tgtEl>
                                          <p:spTgt spid="23"/>
                                        </p:tgtEl>
                                        <p:attrNameLst>
                                          <p:attrName>ppt_w</p:attrName>
                                        </p:attrNameLst>
                                      </p:cBhvr>
                                      <p:tavLst>
                                        <p:tav tm="0">
                                          <p:val>
                                            <p:fltVal val="0"/>
                                          </p:val>
                                        </p:tav>
                                        <p:tav tm="100000">
                                          <p:val>
                                            <p:strVal val="#ppt_w"/>
                                          </p:val>
                                        </p:tav>
                                      </p:tavLst>
                                    </p:anim>
                                    <p:anim calcmode="lin" valueType="num">
                                      <p:cBhvr>
                                        <p:cTn id="14" dur="500" fill="hold"/>
                                        <p:tgtEl>
                                          <p:spTgt spid="23"/>
                                        </p:tgtEl>
                                        <p:attrNameLst>
                                          <p:attrName>ppt_h</p:attrName>
                                        </p:attrNameLst>
                                      </p:cBhvr>
                                      <p:tavLst>
                                        <p:tav tm="0">
                                          <p:val>
                                            <p:fltVal val="0"/>
                                          </p:val>
                                        </p:tav>
                                        <p:tav tm="100000">
                                          <p:val>
                                            <p:strVal val="#ppt_h"/>
                                          </p:val>
                                        </p:tav>
                                      </p:tavLst>
                                    </p:anim>
                                    <p:animEffect transition="in" filter="fade">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2"/>
          <p:cNvPicPr preferRelativeResize="0"/>
          <p:nvPr/>
        </p:nvPicPr>
        <p:blipFill rotWithShape="1">
          <a:blip r:embed="rId1"/>
          <a:srcRect/>
          <a:stretch>
            <a:fillRect/>
          </a:stretch>
        </p:blipFill>
        <p:spPr>
          <a:xfrm>
            <a:off x="119225" y="199450"/>
            <a:ext cx="12407575" cy="5906775"/>
          </a:xfrm>
          <a:prstGeom prst="rect">
            <a:avLst/>
          </a:prstGeom>
          <a:noFill/>
          <a:ln>
            <a:noFill/>
          </a:ln>
        </p:spPr>
      </p:pic>
      <p:pic>
        <p:nvPicPr>
          <p:cNvPr id="92" name="Google Shape;92;p2"/>
          <p:cNvPicPr preferRelativeResize="0"/>
          <p:nvPr/>
        </p:nvPicPr>
        <p:blipFill rotWithShape="1">
          <a:blip r:embed="rId2"/>
          <a:srcRect/>
          <a:stretch>
            <a:fillRect/>
          </a:stretch>
        </p:blipFill>
        <p:spPr>
          <a:xfrm>
            <a:off x="216681" y="4321834"/>
            <a:ext cx="1372645" cy="2418469"/>
          </a:xfrm>
          <a:prstGeom prst="rect">
            <a:avLst/>
          </a:prstGeom>
          <a:noFill/>
          <a:ln>
            <a:noFill/>
          </a:ln>
        </p:spPr>
      </p:pic>
      <p:pic>
        <p:nvPicPr>
          <p:cNvPr id="95" name="Google Shape;95;p2"/>
          <p:cNvPicPr preferRelativeResize="0"/>
          <p:nvPr/>
        </p:nvPicPr>
        <p:blipFill rotWithShape="1">
          <a:blip r:embed="rId3"/>
          <a:srcRect/>
          <a:stretch>
            <a:fillRect/>
          </a:stretch>
        </p:blipFill>
        <p:spPr>
          <a:xfrm>
            <a:off x="298483" y="155867"/>
            <a:ext cx="1733333" cy="1191816"/>
          </a:xfrm>
          <a:prstGeom prst="rect">
            <a:avLst/>
          </a:prstGeom>
          <a:noFill/>
          <a:ln>
            <a:noFill/>
          </a:ln>
        </p:spPr>
      </p:pic>
      <p:sp>
        <p:nvSpPr>
          <p:cNvPr id="6" name="TextBox 5"/>
          <p:cNvSpPr txBox="1"/>
          <p:nvPr/>
        </p:nvSpPr>
        <p:spPr>
          <a:xfrm>
            <a:off x="445802" y="2198142"/>
            <a:ext cx="7489883" cy="1191816"/>
          </a:xfrm>
          <a:prstGeom prst="roundRect">
            <a:avLst/>
          </a:prstGeom>
          <a:solidFill>
            <a:srgbClr val="FFE1D9"/>
          </a:solidFill>
          <a:ln w="57150">
            <a:solidFill>
              <a:sysClr val="window" lastClr="FFFFFF"/>
            </a:solidFill>
            <a:miter lim="800000"/>
          </a:ln>
          <a:effectLst>
            <a:outerShdw blurRad="50800" dist="38100" dir="2700000" algn="tl" rotWithShape="0">
              <a:prstClr val="black">
                <a:alpha val="40000"/>
              </a:prstClr>
            </a:outerShdw>
          </a:effectLst>
        </p:spPr>
        <p:txBody>
          <a:bodyPr wrap="square" rtlCol="0">
            <a:spAutoFit/>
          </a:bodyPr>
          <a:lstStyle/>
          <a:p>
            <a:pPr lvl="0" algn="ctr">
              <a:buClr>
                <a:srgbClr val="000000"/>
              </a:buClr>
              <a:defRPr/>
            </a:pPr>
            <a:r>
              <a:rPr lang="en-US" sz="3200" b="1" kern="0" dirty="0" err="1">
                <a:solidFill>
                  <a:srgbClr val="000000"/>
                </a:solidFill>
                <a:latin typeface="Arial" panose="020B0604020202020204" pitchFamily="34" charset="0"/>
                <a:cs typeface="Arial" panose="020B0604020202020204"/>
                <a:sym typeface="Arial" panose="020B0604020202020204"/>
              </a:rPr>
              <a:t>Đăm</a:t>
            </a:r>
            <a:r>
              <a:rPr lang="en-US" sz="3200" b="1" kern="0" dirty="0">
                <a:solidFill>
                  <a:srgbClr val="000000"/>
                </a:solidFill>
                <a:latin typeface="Arial" panose="020B0604020202020204" pitchFamily="34" charset="0"/>
                <a:cs typeface="Arial" panose="020B0604020202020204"/>
                <a:sym typeface="Arial" panose="020B0604020202020204"/>
              </a:rPr>
              <a:t> </a:t>
            </a:r>
            <a:r>
              <a:rPr lang="en-US" sz="3200" b="1" kern="0" dirty="0" err="1">
                <a:solidFill>
                  <a:srgbClr val="000000"/>
                </a:solidFill>
                <a:latin typeface="Arial" panose="020B0604020202020204" pitchFamily="34" charset="0"/>
                <a:cs typeface="Arial" panose="020B0604020202020204"/>
                <a:sym typeface="Arial" panose="020B0604020202020204"/>
              </a:rPr>
              <a:t>chiêu</a:t>
            </a:r>
            <a:r>
              <a:rPr lang="en-US" sz="3200" b="1" kern="0" dirty="0">
                <a:solidFill>
                  <a:srgbClr val="000000"/>
                </a:solidFill>
                <a:latin typeface="Arial" panose="020B0604020202020204" pitchFamily="34" charset="0"/>
                <a:cs typeface="Arial" panose="020B0604020202020204"/>
                <a:sym typeface="Arial" panose="020B0604020202020204"/>
              </a:rPr>
              <a:t>: </a:t>
            </a:r>
            <a:r>
              <a:rPr lang="en-US" sz="3200" kern="0" dirty="0" err="1">
                <a:solidFill>
                  <a:srgbClr val="000000"/>
                </a:solidFill>
                <a:latin typeface="Arial" panose="020B0604020202020204" pitchFamily="34" charset="0"/>
                <a:cs typeface="Arial" panose="020B0604020202020204"/>
                <a:sym typeface="Arial" panose="020B0604020202020204"/>
              </a:rPr>
              <a:t>có</a:t>
            </a:r>
            <a:r>
              <a:rPr lang="en-US" sz="3200" kern="0" dirty="0">
                <a:solidFill>
                  <a:srgbClr val="000000"/>
                </a:solidFill>
                <a:latin typeface="Arial" panose="020B0604020202020204" pitchFamily="34" charset="0"/>
                <a:cs typeface="Arial" panose="020B0604020202020204"/>
                <a:sym typeface="Arial" panose="020B0604020202020204"/>
              </a:rPr>
              <a:t> </a:t>
            </a:r>
            <a:r>
              <a:rPr lang="en-US" sz="3200" kern="0" dirty="0" err="1">
                <a:solidFill>
                  <a:srgbClr val="000000"/>
                </a:solidFill>
                <a:latin typeface="Arial" panose="020B0604020202020204" pitchFamily="34" charset="0"/>
                <a:cs typeface="Arial" panose="020B0604020202020204"/>
                <a:sym typeface="Arial" panose="020B0604020202020204"/>
              </a:rPr>
              <a:t>vẻ</a:t>
            </a:r>
            <a:r>
              <a:rPr lang="en-US" sz="3200" kern="0" dirty="0">
                <a:solidFill>
                  <a:srgbClr val="000000"/>
                </a:solidFill>
                <a:latin typeface="Arial" panose="020B0604020202020204" pitchFamily="34" charset="0"/>
                <a:cs typeface="Arial" panose="020B0604020202020204"/>
                <a:sym typeface="Arial" panose="020B0604020202020204"/>
              </a:rPr>
              <a:t> </a:t>
            </a:r>
            <a:r>
              <a:rPr lang="en-US" sz="3200" kern="0" dirty="0" err="1">
                <a:solidFill>
                  <a:srgbClr val="000000"/>
                </a:solidFill>
                <a:latin typeface="Arial" panose="020B0604020202020204" pitchFamily="34" charset="0"/>
                <a:cs typeface="Arial" panose="020B0604020202020204"/>
                <a:sym typeface="Arial" panose="020B0604020202020204"/>
              </a:rPr>
              <a:t>đang</a:t>
            </a:r>
            <a:r>
              <a:rPr lang="en-US" sz="3200" kern="0" dirty="0">
                <a:solidFill>
                  <a:srgbClr val="000000"/>
                </a:solidFill>
                <a:latin typeface="Arial" panose="020B0604020202020204" pitchFamily="34" charset="0"/>
                <a:cs typeface="Arial" panose="020B0604020202020204"/>
                <a:sym typeface="Arial" panose="020B0604020202020204"/>
              </a:rPr>
              <a:t> </a:t>
            </a:r>
            <a:r>
              <a:rPr lang="en-US" sz="3200" kern="0" dirty="0" err="1">
                <a:solidFill>
                  <a:srgbClr val="000000"/>
                </a:solidFill>
                <a:latin typeface="Arial" panose="020B0604020202020204" pitchFamily="34" charset="0"/>
                <a:cs typeface="Arial" panose="020B0604020202020204"/>
                <a:sym typeface="Arial" panose="020B0604020202020204"/>
              </a:rPr>
              <a:t>suy</a:t>
            </a:r>
            <a:r>
              <a:rPr lang="en-US" sz="3200" kern="0" dirty="0">
                <a:solidFill>
                  <a:srgbClr val="000000"/>
                </a:solidFill>
                <a:latin typeface="Arial" panose="020B0604020202020204" pitchFamily="34" charset="0"/>
                <a:cs typeface="Arial" panose="020B0604020202020204"/>
                <a:sym typeface="Arial" panose="020B0604020202020204"/>
              </a:rPr>
              <a:t> </a:t>
            </a:r>
            <a:r>
              <a:rPr lang="en-US" sz="3200" kern="0" dirty="0" err="1">
                <a:solidFill>
                  <a:srgbClr val="000000"/>
                </a:solidFill>
                <a:latin typeface="Arial" panose="020B0604020202020204" pitchFamily="34" charset="0"/>
                <a:cs typeface="Arial" panose="020B0604020202020204"/>
                <a:sym typeface="Arial" panose="020B0604020202020204"/>
              </a:rPr>
              <a:t>nghĩ</a:t>
            </a:r>
            <a:r>
              <a:rPr lang="en-US" sz="3200" kern="0" dirty="0">
                <a:solidFill>
                  <a:srgbClr val="000000"/>
                </a:solidFill>
                <a:latin typeface="Arial" panose="020B0604020202020204" pitchFamily="34" charset="0"/>
                <a:cs typeface="Arial" panose="020B0604020202020204"/>
                <a:sym typeface="Arial" panose="020B0604020202020204"/>
              </a:rPr>
              <a:t> </a:t>
            </a:r>
            <a:r>
              <a:rPr lang="en-US" sz="3200" kern="0" dirty="0" err="1">
                <a:solidFill>
                  <a:srgbClr val="000000"/>
                </a:solidFill>
                <a:latin typeface="Arial" panose="020B0604020202020204" pitchFamily="34" charset="0"/>
                <a:cs typeface="Arial" panose="020B0604020202020204"/>
                <a:sym typeface="Arial" panose="020B0604020202020204"/>
              </a:rPr>
              <a:t>một</a:t>
            </a:r>
            <a:r>
              <a:rPr lang="en-US" sz="3200" kern="0" dirty="0">
                <a:solidFill>
                  <a:srgbClr val="000000"/>
                </a:solidFill>
                <a:latin typeface="Arial" panose="020B0604020202020204" pitchFamily="34" charset="0"/>
                <a:cs typeface="Arial" panose="020B0604020202020204"/>
                <a:sym typeface="Arial" panose="020B0604020202020204"/>
              </a:rPr>
              <a:t> </a:t>
            </a:r>
            <a:r>
              <a:rPr lang="en-US" sz="3200" kern="0" dirty="0" err="1">
                <a:solidFill>
                  <a:srgbClr val="000000"/>
                </a:solidFill>
                <a:latin typeface="Arial" panose="020B0604020202020204" pitchFamily="34" charset="0"/>
                <a:cs typeface="Arial" panose="020B0604020202020204"/>
                <a:sym typeface="Arial" panose="020B0604020202020204"/>
              </a:rPr>
              <a:t>điều</a:t>
            </a:r>
            <a:r>
              <a:rPr lang="en-US" sz="3200" kern="0" dirty="0">
                <a:solidFill>
                  <a:srgbClr val="000000"/>
                </a:solidFill>
                <a:latin typeface="Arial" panose="020B0604020202020204" pitchFamily="34" charset="0"/>
                <a:cs typeface="Arial" panose="020B0604020202020204"/>
                <a:sym typeface="Arial" panose="020B0604020202020204"/>
              </a:rPr>
              <a:t> </a:t>
            </a:r>
            <a:r>
              <a:rPr lang="en-US" sz="3200" kern="0" dirty="0" err="1">
                <a:solidFill>
                  <a:srgbClr val="000000"/>
                </a:solidFill>
                <a:latin typeface="Arial" panose="020B0604020202020204" pitchFamily="34" charset="0"/>
                <a:cs typeface="Arial" panose="020B0604020202020204"/>
                <a:sym typeface="Arial" panose="020B0604020202020204"/>
              </a:rPr>
              <a:t>gì</a:t>
            </a:r>
            <a:r>
              <a:rPr lang="en-US" sz="3200" kern="0" dirty="0">
                <a:solidFill>
                  <a:srgbClr val="000000"/>
                </a:solidFill>
                <a:latin typeface="Arial" panose="020B0604020202020204" pitchFamily="34" charset="0"/>
                <a:cs typeface="Arial" panose="020B0604020202020204"/>
                <a:sym typeface="Arial" panose="020B0604020202020204"/>
              </a:rPr>
              <a:t> </a:t>
            </a:r>
            <a:r>
              <a:rPr lang="en-US" sz="3200" kern="0" dirty="0" err="1">
                <a:solidFill>
                  <a:srgbClr val="000000"/>
                </a:solidFill>
                <a:latin typeface="Arial" panose="020B0604020202020204" pitchFamily="34" charset="0"/>
                <a:cs typeface="Arial" panose="020B0604020202020204"/>
                <a:sym typeface="Arial" panose="020B0604020202020204"/>
              </a:rPr>
              <a:t>đó</a:t>
            </a:r>
            <a:r>
              <a:rPr lang="en-US" sz="3200" kern="0" dirty="0">
                <a:solidFill>
                  <a:srgbClr val="000000"/>
                </a:solidFill>
                <a:latin typeface="Arial" panose="020B0604020202020204" pitchFamily="34" charset="0"/>
                <a:cs typeface="Arial" panose="020B0604020202020204"/>
                <a:sym typeface="Arial" panose="020B0604020202020204"/>
              </a:rPr>
              <a:t>.</a:t>
            </a:r>
            <a:endParaRPr lang="en-US" sz="3200" kern="0" dirty="0">
              <a:solidFill>
                <a:srgbClr val="000000"/>
              </a:solidFill>
              <a:latin typeface="Arial" panose="020B0604020202020204" pitchFamily="34" charset="0"/>
              <a:cs typeface="Arial" panose="020B0604020202020204"/>
              <a:sym typeface="Arial" panose="020B0604020202020204"/>
            </a:endParaRPr>
          </a:p>
        </p:txBody>
      </p:sp>
      <p:grpSp>
        <p:nvGrpSpPr>
          <p:cNvPr id="7" name="Group 6"/>
          <p:cNvGrpSpPr/>
          <p:nvPr/>
        </p:nvGrpSpPr>
        <p:grpSpPr>
          <a:xfrm>
            <a:off x="2342660" y="846493"/>
            <a:ext cx="2933816" cy="747902"/>
            <a:chOff x="7783121" y="104148"/>
            <a:chExt cx="3911755" cy="997202"/>
          </a:xfrm>
        </p:grpSpPr>
        <p:sp>
          <p:nvSpPr>
            <p:cNvPr id="8" name="Rectangle: Rounded Corners 43"/>
            <p:cNvSpPr/>
            <p:nvPr/>
          </p:nvSpPr>
          <p:spPr>
            <a:xfrm>
              <a:off x="7876269" y="104148"/>
              <a:ext cx="3751868" cy="886120"/>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Arial" panose="020B0604020202020204"/>
                <a:sym typeface="Arial" panose="020B0604020202020204"/>
              </a:endParaRPr>
            </a:p>
          </p:txBody>
        </p:sp>
        <p:sp>
          <p:nvSpPr>
            <p:cNvPr id="9" name="Rectangle 8"/>
            <p:cNvSpPr/>
            <p:nvPr/>
          </p:nvSpPr>
          <p:spPr>
            <a:xfrm>
              <a:off x="7783121" y="157503"/>
              <a:ext cx="3911755" cy="94384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altLang="zh-CN" sz="4000" b="1" i="0" u="none" strike="noStrike" kern="0" cap="none" spc="0" normalizeH="0" baseline="0" noProof="0" dirty="0" err="1">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panose="020B0604020202020204"/>
                </a:rPr>
                <a:t>Giải</a:t>
              </a:r>
              <a:r>
                <a:rPr kumimoji="0" lang="en-US" altLang="zh-CN" sz="4000" b="1" i="0" u="none" strike="noStrike" kern="0" cap="none" spc="0" normalizeH="0" baseline="0" noProof="0" dirty="0">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panose="020B0604020202020204"/>
                </a:rPr>
                <a:t> </a:t>
              </a:r>
              <a:r>
                <a:rPr kumimoji="0" lang="en-US" altLang="zh-CN" sz="4000" b="1" i="0" u="none" strike="noStrike" kern="0" cap="none" spc="0" normalizeH="0" baseline="0" noProof="0" dirty="0" err="1">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panose="020B0604020202020204"/>
                </a:rPr>
                <a:t>nghĩa</a:t>
              </a:r>
              <a:r>
                <a:rPr kumimoji="0" lang="en-US" altLang="zh-CN" sz="4000" b="1" i="0" u="none" strike="noStrike" kern="0" cap="none" spc="0" normalizeH="0" baseline="0" noProof="0" dirty="0">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panose="020B0604020202020204"/>
                </a:rPr>
                <a:t> </a:t>
              </a:r>
              <a:r>
                <a:rPr kumimoji="0" lang="en-US" altLang="zh-CN" sz="4000" b="1" i="0" u="none" strike="noStrike" kern="0" cap="none" spc="0" normalizeH="0" baseline="0" noProof="0" dirty="0" err="1">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panose="020B0604020202020204"/>
                </a:rPr>
                <a:t>từ</a:t>
              </a:r>
              <a:endParaRPr kumimoji="0" lang="zh-CN" altLang="en-US" sz="4000" b="1" i="0" u="none" strike="noStrike" kern="0" cap="none" spc="0" normalizeH="0" baseline="0" noProof="0" dirty="0">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panose="020B0604020202020204"/>
              </a:endParaRPr>
            </a:p>
          </p:txBody>
        </p:sp>
      </p:grpSp>
      <p:sp>
        <p:nvSpPr>
          <p:cNvPr id="11" name="TextBox 10"/>
          <p:cNvSpPr txBox="1"/>
          <p:nvPr/>
        </p:nvSpPr>
        <p:spPr>
          <a:xfrm>
            <a:off x="647700" y="3674848"/>
            <a:ext cx="6569166" cy="1191816"/>
          </a:xfrm>
          <a:prstGeom prst="roundRect">
            <a:avLst/>
          </a:prstGeom>
          <a:solidFill>
            <a:srgbClr val="FFE1D9"/>
          </a:solidFill>
          <a:ln w="57150">
            <a:solidFill>
              <a:sysClr val="window" lastClr="FFFFFF"/>
            </a:solidFill>
            <a:miter lim="800000"/>
          </a:ln>
          <a:effectLst>
            <a:outerShdw blurRad="50800" dist="38100" dir="2700000" algn="tl" rotWithShape="0">
              <a:prstClr val="black">
                <a:alpha val="40000"/>
              </a:prstClr>
            </a:outerShdw>
          </a:effectLst>
        </p:spPr>
        <p:txBody>
          <a:bodyPr wrap="square" rtlCol="0">
            <a:spAutoFit/>
          </a:bodyPr>
          <a:lstStyle/>
          <a:p>
            <a:pPr lvl="0" algn="ctr">
              <a:buClr>
                <a:srgbClr val="000000"/>
              </a:buClr>
              <a:defRPr/>
            </a:pPr>
            <a:r>
              <a:rPr lang="vi-VN" sz="3200" b="1" kern="0" dirty="0">
                <a:solidFill>
                  <a:srgbClr val="000000"/>
                </a:solidFill>
                <a:cs typeface="Arial" panose="020B0604020202020204"/>
                <a:sym typeface="Arial" panose="020B0604020202020204"/>
              </a:rPr>
              <a:t>Rơm rớm: </a:t>
            </a:r>
            <a:r>
              <a:rPr lang="vi-VN" sz="3200" kern="0" dirty="0">
                <a:solidFill>
                  <a:srgbClr val="000000"/>
                </a:solidFill>
                <a:cs typeface="Arial" panose="020B0604020202020204"/>
                <a:sym typeface="Arial" panose="020B0604020202020204"/>
              </a:rPr>
              <a:t>ứa nước mắt như sắp khóc.</a:t>
            </a:r>
            <a:endParaRPr lang="vi-VN" sz="3200" kern="0" dirty="0">
              <a:solidFill>
                <a:srgbClr val="000000"/>
              </a:solidFill>
              <a:cs typeface="Arial" panose="020B0604020202020204"/>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1000"/>
                                        <p:tgtEl>
                                          <p:spTgt spid="95"/>
                                        </p:tgtEl>
                                      </p:cBhvr>
                                    </p:animEffect>
                                    <p:anim calcmode="lin" valueType="num">
                                      <p:cBhvr>
                                        <p:cTn id="8" dur="1000" fill="hold"/>
                                        <p:tgtEl>
                                          <p:spTgt spid="95"/>
                                        </p:tgtEl>
                                        <p:attrNameLst>
                                          <p:attrName>ppt_x</p:attrName>
                                        </p:attrNameLst>
                                      </p:cBhvr>
                                      <p:tavLst>
                                        <p:tav tm="0">
                                          <p:val>
                                            <p:strVal val="#ppt_x"/>
                                          </p:val>
                                        </p:tav>
                                        <p:tav tm="100000">
                                          <p:val>
                                            <p:strVal val="#ppt_x"/>
                                          </p:val>
                                        </p:tav>
                                      </p:tavLst>
                                    </p:anim>
                                    <p:anim calcmode="lin" valueType="num">
                                      <p:cBhvr>
                                        <p:cTn id="9" dur="1000" fill="hold"/>
                                        <p:tgtEl>
                                          <p:spTgt spid="95"/>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91"/>
                                        </p:tgtEl>
                                        <p:attrNameLst>
                                          <p:attrName>style.visibility</p:attrName>
                                        </p:attrNameLst>
                                      </p:cBhvr>
                                      <p:to>
                                        <p:strVal val="visible"/>
                                      </p:to>
                                    </p:set>
                                    <p:animEffect transition="in" filter="fade">
                                      <p:cBhvr>
                                        <p:cTn id="12" dur="500"/>
                                        <p:tgtEl>
                                          <p:spTgt spid="91"/>
                                        </p:tgtEl>
                                      </p:cBhvr>
                                    </p:animEffect>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92"/>
                                        </p:tgtEl>
                                        <p:attrNameLst>
                                          <p:attrName>style.visibility</p:attrName>
                                        </p:attrNameLst>
                                      </p:cBhvr>
                                      <p:to>
                                        <p:strVal val="visible"/>
                                      </p:to>
                                    </p:set>
                                    <p:anim calcmode="lin" valueType="num">
                                      <p:cBhvr additive="base">
                                        <p:cTn id="16" dur="500"/>
                                        <p:tgtEl>
                                          <p:spTgt spid="92"/>
                                        </p:tgtEl>
                                        <p:attrNameLst>
                                          <p:attrName>ppt_x</p:attrName>
                                        </p:attrNameLst>
                                      </p:cBhvr>
                                      <p:tavLst>
                                        <p:tav tm="0">
                                          <p:val>
                                            <p:strVal val="#ppt_x-1"/>
                                          </p:val>
                                        </p:tav>
                                        <p:tav tm="100000">
                                          <p:val>
                                            <p:strVal val="#ppt_x"/>
                                          </p:val>
                                        </p:tav>
                                      </p:tavLst>
                                    </p:anim>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43"/>
          <p:cNvSpPr/>
          <p:nvPr/>
        </p:nvSpPr>
        <p:spPr>
          <a:xfrm>
            <a:off x="1525723" y="3401041"/>
            <a:ext cx="10517262" cy="970934"/>
          </a:xfrm>
          <a:custGeom>
            <a:avLst/>
            <a:gdLst>
              <a:gd name="connsiteX0" fmla="*/ 0 w 10517262"/>
              <a:gd name="connsiteY0" fmla="*/ 161826 h 970934"/>
              <a:gd name="connsiteX1" fmla="*/ 161826 w 10517262"/>
              <a:gd name="connsiteY1" fmla="*/ 0 h 970934"/>
              <a:gd name="connsiteX2" fmla="*/ 455642 w 10517262"/>
              <a:gd name="connsiteY2" fmla="*/ 0 h 970934"/>
              <a:gd name="connsiteX3" fmla="*/ 953330 w 10517262"/>
              <a:gd name="connsiteY3" fmla="*/ 0 h 970934"/>
              <a:gd name="connsiteX4" fmla="*/ 1349082 w 10517262"/>
              <a:gd name="connsiteY4" fmla="*/ 0 h 970934"/>
              <a:gd name="connsiteX5" fmla="*/ 1846770 w 10517262"/>
              <a:gd name="connsiteY5" fmla="*/ 0 h 970934"/>
              <a:gd name="connsiteX6" fmla="*/ 2242522 w 10517262"/>
              <a:gd name="connsiteY6" fmla="*/ 0 h 970934"/>
              <a:gd name="connsiteX7" fmla="*/ 2842146 w 10517262"/>
              <a:gd name="connsiteY7" fmla="*/ 0 h 970934"/>
              <a:gd name="connsiteX8" fmla="*/ 3237898 w 10517262"/>
              <a:gd name="connsiteY8" fmla="*/ 0 h 970934"/>
              <a:gd name="connsiteX9" fmla="*/ 3735586 w 10517262"/>
              <a:gd name="connsiteY9" fmla="*/ 0 h 970934"/>
              <a:gd name="connsiteX10" fmla="*/ 4335210 w 10517262"/>
              <a:gd name="connsiteY10" fmla="*/ 0 h 970934"/>
              <a:gd name="connsiteX11" fmla="*/ 4934834 w 10517262"/>
              <a:gd name="connsiteY11" fmla="*/ 0 h 970934"/>
              <a:gd name="connsiteX12" fmla="*/ 5738330 w 10517262"/>
              <a:gd name="connsiteY12" fmla="*/ 0 h 970934"/>
              <a:gd name="connsiteX13" fmla="*/ 6439891 w 10517262"/>
              <a:gd name="connsiteY13" fmla="*/ 0 h 970934"/>
              <a:gd name="connsiteX14" fmla="*/ 6733706 w 10517262"/>
              <a:gd name="connsiteY14" fmla="*/ 0 h 970934"/>
              <a:gd name="connsiteX15" fmla="*/ 7537203 w 10517262"/>
              <a:gd name="connsiteY15" fmla="*/ 0 h 970934"/>
              <a:gd name="connsiteX16" fmla="*/ 8340699 w 10517262"/>
              <a:gd name="connsiteY16" fmla="*/ 0 h 970934"/>
              <a:gd name="connsiteX17" fmla="*/ 8736451 w 10517262"/>
              <a:gd name="connsiteY17" fmla="*/ 0 h 970934"/>
              <a:gd name="connsiteX18" fmla="*/ 9539947 w 10517262"/>
              <a:gd name="connsiteY18" fmla="*/ 0 h 970934"/>
              <a:gd name="connsiteX19" fmla="*/ 10355436 w 10517262"/>
              <a:gd name="connsiteY19" fmla="*/ 0 h 970934"/>
              <a:gd name="connsiteX20" fmla="*/ 10517262 w 10517262"/>
              <a:gd name="connsiteY20" fmla="*/ 161826 h 970934"/>
              <a:gd name="connsiteX21" fmla="*/ 10517262 w 10517262"/>
              <a:gd name="connsiteY21" fmla="*/ 472521 h 970934"/>
              <a:gd name="connsiteX22" fmla="*/ 10517262 w 10517262"/>
              <a:gd name="connsiteY22" fmla="*/ 809108 h 970934"/>
              <a:gd name="connsiteX23" fmla="*/ 10355436 w 10517262"/>
              <a:gd name="connsiteY23" fmla="*/ 970934 h 970934"/>
              <a:gd name="connsiteX24" fmla="*/ 9653876 w 10517262"/>
              <a:gd name="connsiteY24" fmla="*/ 970934 h 970934"/>
              <a:gd name="connsiteX25" fmla="*/ 9156188 w 10517262"/>
              <a:gd name="connsiteY25" fmla="*/ 970934 h 970934"/>
              <a:gd name="connsiteX26" fmla="*/ 8862372 w 10517262"/>
              <a:gd name="connsiteY26" fmla="*/ 970934 h 970934"/>
              <a:gd name="connsiteX27" fmla="*/ 8568556 w 10517262"/>
              <a:gd name="connsiteY27" fmla="*/ 970934 h 970934"/>
              <a:gd name="connsiteX28" fmla="*/ 8172804 w 10517262"/>
              <a:gd name="connsiteY28" fmla="*/ 970934 h 970934"/>
              <a:gd name="connsiteX29" fmla="*/ 7777052 w 10517262"/>
              <a:gd name="connsiteY29" fmla="*/ 970934 h 970934"/>
              <a:gd name="connsiteX30" fmla="*/ 7381300 w 10517262"/>
              <a:gd name="connsiteY30" fmla="*/ 970934 h 970934"/>
              <a:gd name="connsiteX31" fmla="*/ 6577804 w 10517262"/>
              <a:gd name="connsiteY31" fmla="*/ 970934 h 970934"/>
              <a:gd name="connsiteX32" fmla="*/ 5876244 w 10517262"/>
              <a:gd name="connsiteY32" fmla="*/ 970934 h 970934"/>
              <a:gd name="connsiteX33" fmla="*/ 5378556 w 10517262"/>
              <a:gd name="connsiteY33" fmla="*/ 970934 h 970934"/>
              <a:gd name="connsiteX34" fmla="*/ 4880868 w 10517262"/>
              <a:gd name="connsiteY34" fmla="*/ 970934 h 970934"/>
              <a:gd name="connsiteX35" fmla="*/ 4587052 w 10517262"/>
              <a:gd name="connsiteY35" fmla="*/ 970934 h 970934"/>
              <a:gd name="connsiteX36" fmla="*/ 3885492 w 10517262"/>
              <a:gd name="connsiteY36" fmla="*/ 970934 h 970934"/>
              <a:gd name="connsiteX37" fmla="*/ 3183932 w 10517262"/>
              <a:gd name="connsiteY37" fmla="*/ 970934 h 970934"/>
              <a:gd name="connsiteX38" fmla="*/ 2482371 w 10517262"/>
              <a:gd name="connsiteY38" fmla="*/ 970934 h 970934"/>
              <a:gd name="connsiteX39" fmla="*/ 1780811 w 10517262"/>
              <a:gd name="connsiteY39" fmla="*/ 970934 h 970934"/>
              <a:gd name="connsiteX40" fmla="*/ 1079251 w 10517262"/>
              <a:gd name="connsiteY40" fmla="*/ 970934 h 970934"/>
              <a:gd name="connsiteX41" fmla="*/ 161826 w 10517262"/>
              <a:gd name="connsiteY41" fmla="*/ 970934 h 970934"/>
              <a:gd name="connsiteX42" fmla="*/ 0 w 10517262"/>
              <a:gd name="connsiteY42" fmla="*/ 809108 h 970934"/>
              <a:gd name="connsiteX43" fmla="*/ 0 w 10517262"/>
              <a:gd name="connsiteY43" fmla="*/ 478994 h 970934"/>
              <a:gd name="connsiteX44" fmla="*/ 0 w 10517262"/>
              <a:gd name="connsiteY44" fmla="*/ 161826 h 970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17262" h="970934" fill="none" extrusionOk="0">
                <a:moveTo>
                  <a:pt x="0" y="161826"/>
                </a:moveTo>
                <a:cubicBezTo>
                  <a:pt x="5967" y="69618"/>
                  <a:pt x="77124" y="25467"/>
                  <a:pt x="161826" y="0"/>
                </a:cubicBezTo>
                <a:cubicBezTo>
                  <a:pt x="302750" y="-13341"/>
                  <a:pt x="325701" y="14144"/>
                  <a:pt x="455642" y="0"/>
                </a:cubicBezTo>
                <a:cubicBezTo>
                  <a:pt x="585583" y="-14144"/>
                  <a:pt x="800758" y="2483"/>
                  <a:pt x="953330" y="0"/>
                </a:cubicBezTo>
                <a:cubicBezTo>
                  <a:pt x="1105902" y="-2483"/>
                  <a:pt x="1198648" y="2457"/>
                  <a:pt x="1349082" y="0"/>
                </a:cubicBezTo>
                <a:cubicBezTo>
                  <a:pt x="1499516" y="-2457"/>
                  <a:pt x="1671001" y="26023"/>
                  <a:pt x="1846770" y="0"/>
                </a:cubicBezTo>
                <a:cubicBezTo>
                  <a:pt x="2022539" y="-26023"/>
                  <a:pt x="2124530" y="6028"/>
                  <a:pt x="2242522" y="0"/>
                </a:cubicBezTo>
                <a:cubicBezTo>
                  <a:pt x="2360514" y="-6028"/>
                  <a:pt x="2672333" y="47760"/>
                  <a:pt x="2842146" y="0"/>
                </a:cubicBezTo>
                <a:cubicBezTo>
                  <a:pt x="3011959" y="-47760"/>
                  <a:pt x="3113186" y="18759"/>
                  <a:pt x="3237898" y="0"/>
                </a:cubicBezTo>
                <a:cubicBezTo>
                  <a:pt x="3362610" y="-18759"/>
                  <a:pt x="3594452" y="2631"/>
                  <a:pt x="3735586" y="0"/>
                </a:cubicBezTo>
                <a:cubicBezTo>
                  <a:pt x="3876720" y="-2631"/>
                  <a:pt x="4104802" y="21198"/>
                  <a:pt x="4335210" y="0"/>
                </a:cubicBezTo>
                <a:cubicBezTo>
                  <a:pt x="4565618" y="-21198"/>
                  <a:pt x="4713239" y="5793"/>
                  <a:pt x="4934834" y="0"/>
                </a:cubicBezTo>
                <a:cubicBezTo>
                  <a:pt x="5156429" y="-5793"/>
                  <a:pt x="5408516" y="95412"/>
                  <a:pt x="5738330" y="0"/>
                </a:cubicBezTo>
                <a:cubicBezTo>
                  <a:pt x="6068144" y="-95412"/>
                  <a:pt x="6126372" y="29766"/>
                  <a:pt x="6439891" y="0"/>
                </a:cubicBezTo>
                <a:cubicBezTo>
                  <a:pt x="6753410" y="-29766"/>
                  <a:pt x="6597353" y="33623"/>
                  <a:pt x="6733706" y="0"/>
                </a:cubicBezTo>
                <a:cubicBezTo>
                  <a:pt x="6870060" y="-33623"/>
                  <a:pt x="7360408" y="65687"/>
                  <a:pt x="7537203" y="0"/>
                </a:cubicBezTo>
                <a:cubicBezTo>
                  <a:pt x="7713998" y="-65687"/>
                  <a:pt x="8071716" y="29270"/>
                  <a:pt x="8340699" y="0"/>
                </a:cubicBezTo>
                <a:cubicBezTo>
                  <a:pt x="8609682" y="-29270"/>
                  <a:pt x="8593498" y="31288"/>
                  <a:pt x="8736451" y="0"/>
                </a:cubicBezTo>
                <a:cubicBezTo>
                  <a:pt x="8879404" y="-31288"/>
                  <a:pt x="9341144" y="65099"/>
                  <a:pt x="9539947" y="0"/>
                </a:cubicBezTo>
                <a:cubicBezTo>
                  <a:pt x="9738750" y="-65099"/>
                  <a:pt x="10027400" y="51542"/>
                  <a:pt x="10355436" y="0"/>
                </a:cubicBezTo>
                <a:cubicBezTo>
                  <a:pt x="10435487" y="25071"/>
                  <a:pt x="10497347" y="66101"/>
                  <a:pt x="10517262" y="161826"/>
                </a:cubicBezTo>
                <a:cubicBezTo>
                  <a:pt x="10540613" y="316462"/>
                  <a:pt x="10514166" y="335976"/>
                  <a:pt x="10517262" y="472521"/>
                </a:cubicBezTo>
                <a:cubicBezTo>
                  <a:pt x="10520358" y="609066"/>
                  <a:pt x="10508866" y="680645"/>
                  <a:pt x="10517262" y="809108"/>
                </a:cubicBezTo>
                <a:cubicBezTo>
                  <a:pt x="10523548" y="891438"/>
                  <a:pt x="10438396" y="973155"/>
                  <a:pt x="10355436" y="970934"/>
                </a:cubicBezTo>
                <a:cubicBezTo>
                  <a:pt x="10149187" y="1034878"/>
                  <a:pt x="9838981" y="892196"/>
                  <a:pt x="9653876" y="970934"/>
                </a:cubicBezTo>
                <a:cubicBezTo>
                  <a:pt x="9468771" y="1049672"/>
                  <a:pt x="9348095" y="912159"/>
                  <a:pt x="9156188" y="970934"/>
                </a:cubicBezTo>
                <a:cubicBezTo>
                  <a:pt x="8964281" y="1029709"/>
                  <a:pt x="8992471" y="953794"/>
                  <a:pt x="8862372" y="970934"/>
                </a:cubicBezTo>
                <a:cubicBezTo>
                  <a:pt x="8732273" y="988074"/>
                  <a:pt x="8687662" y="946650"/>
                  <a:pt x="8568556" y="970934"/>
                </a:cubicBezTo>
                <a:cubicBezTo>
                  <a:pt x="8449450" y="995218"/>
                  <a:pt x="8282895" y="948315"/>
                  <a:pt x="8172804" y="970934"/>
                </a:cubicBezTo>
                <a:cubicBezTo>
                  <a:pt x="8062713" y="993553"/>
                  <a:pt x="7888149" y="941742"/>
                  <a:pt x="7777052" y="970934"/>
                </a:cubicBezTo>
                <a:cubicBezTo>
                  <a:pt x="7665955" y="1000126"/>
                  <a:pt x="7511186" y="964806"/>
                  <a:pt x="7381300" y="970934"/>
                </a:cubicBezTo>
                <a:cubicBezTo>
                  <a:pt x="7251414" y="977062"/>
                  <a:pt x="6923588" y="927009"/>
                  <a:pt x="6577804" y="970934"/>
                </a:cubicBezTo>
                <a:cubicBezTo>
                  <a:pt x="6232020" y="1014859"/>
                  <a:pt x="6220048" y="907381"/>
                  <a:pt x="5876244" y="970934"/>
                </a:cubicBezTo>
                <a:cubicBezTo>
                  <a:pt x="5532440" y="1034487"/>
                  <a:pt x="5577388" y="937895"/>
                  <a:pt x="5378556" y="970934"/>
                </a:cubicBezTo>
                <a:cubicBezTo>
                  <a:pt x="5179724" y="1003973"/>
                  <a:pt x="4982285" y="952686"/>
                  <a:pt x="4880868" y="970934"/>
                </a:cubicBezTo>
                <a:cubicBezTo>
                  <a:pt x="4779451" y="989182"/>
                  <a:pt x="4686663" y="947158"/>
                  <a:pt x="4587052" y="970934"/>
                </a:cubicBezTo>
                <a:cubicBezTo>
                  <a:pt x="4487441" y="994710"/>
                  <a:pt x="4171122" y="929348"/>
                  <a:pt x="3885492" y="970934"/>
                </a:cubicBezTo>
                <a:cubicBezTo>
                  <a:pt x="3599862" y="1012520"/>
                  <a:pt x="3474745" y="916141"/>
                  <a:pt x="3183932" y="970934"/>
                </a:cubicBezTo>
                <a:cubicBezTo>
                  <a:pt x="2893119" y="1025727"/>
                  <a:pt x="2684983" y="962014"/>
                  <a:pt x="2482371" y="970934"/>
                </a:cubicBezTo>
                <a:cubicBezTo>
                  <a:pt x="2279759" y="979854"/>
                  <a:pt x="2098232" y="940048"/>
                  <a:pt x="1780811" y="970934"/>
                </a:cubicBezTo>
                <a:cubicBezTo>
                  <a:pt x="1463390" y="1001820"/>
                  <a:pt x="1269633" y="958647"/>
                  <a:pt x="1079251" y="970934"/>
                </a:cubicBezTo>
                <a:cubicBezTo>
                  <a:pt x="888869" y="983221"/>
                  <a:pt x="607839" y="939564"/>
                  <a:pt x="161826" y="970934"/>
                </a:cubicBezTo>
                <a:cubicBezTo>
                  <a:pt x="59771" y="961058"/>
                  <a:pt x="4210" y="903984"/>
                  <a:pt x="0" y="809108"/>
                </a:cubicBezTo>
                <a:cubicBezTo>
                  <a:pt x="-25052" y="658005"/>
                  <a:pt x="11433" y="610886"/>
                  <a:pt x="0" y="478994"/>
                </a:cubicBezTo>
                <a:cubicBezTo>
                  <a:pt x="-11433" y="347102"/>
                  <a:pt x="27143" y="300883"/>
                  <a:pt x="0" y="161826"/>
                </a:cubicBezTo>
                <a:close/>
              </a:path>
              <a:path w="10517262" h="970934" stroke="0" extrusionOk="0">
                <a:moveTo>
                  <a:pt x="0" y="161826"/>
                </a:moveTo>
                <a:cubicBezTo>
                  <a:pt x="-25386" y="64952"/>
                  <a:pt x="90027" y="13380"/>
                  <a:pt x="161826" y="0"/>
                </a:cubicBezTo>
                <a:cubicBezTo>
                  <a:pt x="344692" y="-69153"/>
                  <a:pt x="545079" y="54263"/>
                  <a:pt x="863386" y="0"/>
                </a:cubicBezTo>
                <a:cubicBezTo>
                  <a:pt x="1181693" y="-54263"/>
                  <a:pt x="1393032" y="69780"/>
                  <a:pt x="1564946" y="0"/>
                </a:cubicBezTo>
                <a:cubicBezTo>
                  <a:pt x="1736860" y="-69780"/>
                  <a:pt x="1982768" y="58699"/>
                  <a:pt x="2266507" y="0"/>
                </a:cubicBezTo>
                <a:cubicBezTo>
                  <a:pt x="2550246" y="-58699"/>
                  <a:pt x="2756712" y="34498"/>
                  <a:pt x="3070003" y="0"/>
                </a:cubicBezTo>
                <a:cubicBezTo>
                  <a:pt x="3383294" y="-34498"/>
                  <a:pt x="3304450" y="20141"/>
                  <a:pt x="3465755" y="0"/>
                </a:cubicBezTo>
                <a:cubicBezTo>
                  <a:pt x="3627060" y="-20141"/>
                  <a:pt x="3809697" y="11356"/>
                  <a:pt x="4065379" y="0"/>
                </a:cubicBezTo>
                <a:cubicBezTo>
                  <a:pt x="4321061" y="-11356"/>
                  <a:pt x="4375665" y="13395"/>
                  <a:pt x="4563067" y="0"/>
                </a:cubicBezTo>
                <a:cubicBezTo>
                  <a:pt x="4750469" y="-13395"/>
                  <a:pt x="4791685" y="1380"/>
                  <a:pt x="4958819" y="0"/>
                </a:cubicBezTo>
                <a:cubicBezTo>
                  <a:pt x="5125953" y="-1380"/>
                  <a:pt x="5382508" y="36577"/>
                  <a:pt x="5660379" y="0"/>
                </a:cubicBezTo>
                <a:cubicBezTo>
                  <a:pt x="5938250" y="-36577"/>
                  <a:pt x="5825335" y="12287"/>
                  <a:pt x="5954195" y="0"/>
                </a:cubicBezTo>
                <a:cubicBezTo>
                  <a:pt x="6083055" y="-12287"/>
                  <a:pt x="6110809" y="4344"/>
                  <a:pt x="6248011" y="0"/>
                </a:cubicBezTo>
                <a:cubicBezTo>
                  <a:pt x="6385213" y="-4344"/>
                  <a:pt x="6602510" y="48316"/>
                  <a:pt x="6949571" y="0"/>
                </a:cubicBezTo>
                <a:cubicBezTo>
                  <a:pt x="7296632" y="-48316"/>
                  <a:pt x="7236659" y="18161"/>
                  <a:pt x="7345323" y="0"/>
                </a:cubicBezTo>
                <a:cubicBezTo>
                  <a:pt x="7453987" y="-18161"/>
                  <a:pt x="7547417" y="31367"/>
                  <a:pt x="7741075" y="0"/>
                </a:cubicBezTo>
                <a:cubicBezTo>
                  <a:pt x="7934733" y="-31367"/>
                  <a:pt x="8366129" y="68755"/>
                  <a:pt x="8544571" y="0"/>
                </a:cubicBezTo>
                <a:cubicBezTo>
                  <a:pt x="8723013" y="-68755"/>
                  <a:pt x="8954091" y="60604"/>
                  <a:pt x="9348067" y="0"/>
                </a:cubicBezTo>
                <a:cubicBezTo>
                  <a:pt x="9742043" y="-60604"/>
                  <a:pt x="9875549" y="77487"/>
                  <a:pt x="10355436" y="0"/>
                </a:cubicBezTo>
                <a:cubicBezTo>
                  <a:pt x="10446858" y="-14447"/>
                  <a:pt x="10523798" y="87927"/>
                  <a:pt x="10517262" y="161826"/>
                </a:cubicBezTo>
                <a:cubicBezTo>
                  <a:pt x="10527601" y="287074"/>
                  <a:pt x="10490129" y="425894"/>
                  <a:pt x="10517262" y="491940"/>
                </a:cubicBezTo>
                <a:cubicBezTo>
                  <a:pt x="10544395" y="557986"/>
                  <a:pt x="10479226" y="652108"/>
                  <a:pt x="10517262" y="809108"/>
                </a:cubicBezTo>
                <a:cubicBezTo>
                  <a:pt x="10514353" y="903140"/>
                  <a:pt x="10456286" y="985178"/>
                  <a:pt x="10355436" y="970934"/>
                </a:cubicBezTo>
                <a:cubicBezTo>
                  <a:pt x="10034486" y="1032580"/>
                  <a:pt x="9879042" y="920494"/>
                  <a:pt x="9653876" y="970934"/>
                </a:cubicBezTo>
                <a:cubicBezTo>
                  <a:pt x="9428710" y="1021374"/>
                  <a:pt x="9483000" y="943186"/>
                  <a:pt x="9360060" y="970934"/>
                </a:cubicBezTo>
                <a:cubicBezTo>
                  <a:pt x="9237120" y="998682"/>
                  <a:pt x="9117545" y="927267"/>
                  <a:pt x="8964308" y="970934"/>
                </a:cubicBezTo>
                <a:cubicBezTo>
                  <a:pt x="8811071" y="1014601"/>
                  <a:pt x="8740998" y="945340"/>
                  <a:pt x="8670492" y="970934"/>
                </a:cubicBezTo>
                <a:cubicBezTo>
                  <a:pt x="8599986" y="996528"/>
                  <a:pt x="8368314" y="965479"/>
                  <a:pt x="8274740" y="970934"/>
                </a:cubicBezTo>
                <a:cubicBezTo>
                  <a:pt x="8181166" y="976389"/>
                  <a:pt x="7907652" y="886839"/>
                  <a:pt x="7573180" y="970934"/>
                </a:cubicBezTo>
                <a:cubicBezTo>
                  <a:pt x="7238708" y="1055029"/>
                  <a:pt x="7260254" y="958824"/>
                  <a:pt x="7177428" y="970934"/>
                </a:cubicBezTo>
                <a:cubicBezTo>
                  <a:pt x="7094602" y="983044"/>
                  <a:pt x="6850188" y="906262"/>
                  <a:pt x="6577804" y="970934"/>
                </a:cubicBezTo>
                <a:cubicBezTo>
                  <a:pt x="6305420" y="1035606"/>
                  <a:pt x="6279519" y="958613"/>
                  <a:pt x="6080116" y="970934"/>
                </a:cubicBezTo>
                <a:cubicBezTo>
                  <a:pt x="5880713" y="983255"/>
                  <a:pt x="5864427" y="945948"/>
                  <a:pt x="5684364" y="970934"/>
                </a:cubicBezTo>
                <a:cubicBezTo>
                  <a:pt x="5504301" y="995920"/>
                  <a:pt x="5061920" y="966346"/>
                  <a:pt x="4880868" y="970934"/>
                </a:cubicBezTo>
                <a:cubicBezTo>
                  <a:pt x="4699816" y="975522"/>
                  <a:pt x="4664398" y="954447"/>
                  <a:pt x="4485116" y="970934"/>
                </a:cubicBezTo>
                <a:cubicBezTo>
                  <a:pt x="4305834" y="987421"/>
                  <a:pt x="4072458" y="915462"/>
                  <a:pt x="3783556" y="970934"/>
                </a:cubicBezTo>
                <a:cubicBezTo>
                  <a:pt x="3494654" y="1026406"/>
                  <a:pt x="3483972" y="965367"/>
                  <a:pt x="3387804" y="970934"/>
                </a:cubicBezTo>
                <a:cubicBezTo>
                  <a:pt x="3291636" y="976501"/>
                  <a:pt x="3116109" y="965596"/>
                  <a:pt x="2992052" y="970934"/>
                </a:cubicBezTo>
                <a:cubicBezTo>
                  <a:pt x="2867995" y="976272"/>
                  <a:pt x="2497050" y="932148"/>
                  <a:pt x="2188556" y="970934"/>
                </a:cubicBezTo>
                <a:cubicBezTo>
                  <a:pt x="1880062" y="1009720"/>
                  <a:pt x="1744360" y="940025"/>
                  <a:pt x="1486995" y="970934"/>
                </a:cubicBezTo>
                <a:cubicBezTo>
                  <a:pt x="1229630" y="1001843"/>
                  <a:pt x="1259582" y="938472"/>
                  <a:pt x="1193179" y="970934"/>
                </a:cubicBezTo>
                <a:cubicBezTo>
                  <a:pt x="1126776" y="1003396"/>
                  <a:pt x="804339" y="970760"/>
                  <a:pt x="695491" y="970934"/>
                </a:cubicBezTo>
                <a:cubicBezTo>
                  <a:pt x="586643" y="971108"/>
                  <a:pt x="284441" y="960300"/>
                  <a:pt x="161826" y="970934"/>
                </a:cubicBezTo>
                <a:cubicBezTo>
                  <a:pt x="52568" y="954652"/>
                  <a:pt x="3634" y="905806"/>
                  <a:pt x="0" y="809108"/>
                </a:cubicBezTo>
                <a:cubicBezTo>
                  <a:pt x="-19377" y="674462"/>
                  <a:pt x="35037" y="580013"/>
                  <a:pt x="0" y="498413"/>
                </a:cubicBezTo>
                <a:cubicBezTo>
                  <a:pt x="-35037" y="416814"/>
                  <a:pt x="9564" y="305042"/>
                  <a:pt x="0" y="161826"/>
                </a:cubicBezTo>
                <a:close/>
              </a:path>
            </a:pathLst>
          </a:custGeom>
          <a:solidFill>
            <a:srgbClr val="FDE9FD"/>
          </a:solidFill>
          <a:ln w="12700" cap="flat" cmpd="sng" algn="ctr">
            <a:solidFill>
              <a:srgbClr val="F79AF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0" i="0" u="none" strike="noStrike" kern="0" cap="none" spc="0" normalizeH="0" baseline="0" noProof="0">
              <a:ln>
                <a:noFill/>
              </a:ln>
              <a:solidFill>
                <a:srgbClr val="F79AF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Rounded Corners 43"/>
          <p:cNvSpPr/>
          <p:nvPr/>
        </p:nvSpPr>
        <p:spPr>
          <a:xfrm>
            <a:off x="1471959" y="2265642"/>
            <a:ext cx="10571026" cy="880597"/>
          </a:xfrm>
          <a:custGeom>
            <a:avLst/>
            <a:gdLst>
              <a:gd name="connsiteX0" fmla="*/ 0 w 10571026"/>
              <a:gd name="connsiteY0" fmla="*/ 146769 h 880597"/>
              <a:gd name="connsiteX1" fmla="*/ 146769 w 10571026"/>
              <a:gd name="connsiteY1" fmla="*/ 0 h 880597"/>
              <a:gd name="connsiteX2" fmla="*/ 409416 w 10571026"/>
              <a:gd name="connsiteY2" fmla="*/ 0 h 880597"/>
              <a:gd name="connsiteX3" fmla="*/ 877613 w 10571026"/>
              <a:gd name="connsiteY3" fmla="*/ 0 h 880597"/>
              <a:gd name="connsiteX4" fmla="*/ 1243034 w 10571026"/>
              <a:gd name="connsiteY4" fmla="*/ 0 h 880597"/>
              <a:gd name="connsiteX5" fmla="*/ 1711231 w 10571026"/>
              <a:gd name="connsiteY5" fmla="*/ 0 h 880597"/>
              <a:gd name="connsiteX6" fmla="*/ 2076653 w 10571026"/>
              <a:gd name="connsiteY6" fmla="*/ 0 h 880597"/>
              <a:gd name="connsiteX7" fmla="*/ 2647624 w 10571026"/>
              <a:gd name="connsiteY7" fmla="*/ 0 h 880597"/>
              <a:gd name="connsiteX8" fmla="*/ 3013046 w 10571026"/>
              <a:gd name="connsiteY8" fmla="*/ 0 h 880597"/>
              <a:gd name="connsiteX9" fmla="*/ 3481243 w 10571026"/>
              <a:gd name="connsiteY9" fmla="*/ 0 h 880597"/>
              <a:gd name="connsiteX10" fmla="*/ 4052214 w 10571026"/>
              <a:gd name="connsiteY10" fmla="*/ 0 h 880597"/>
              <a:gd name="connsiteX11" fmla="*/ 4623186 w 10571026"/>
              <a:gd name="connsiteY11" fmla="*/ 0 h 880597"/>
              <a:gd name="connsiteX12" fmla="*/ 5399707 w 10571026"/>
              <a:gd name="connsiteY12" fmla="*/ 0 h 880597"/>
              <a:gd name="connsiteX13" fmla="*/ 6073454 w 10571026"/>
              <a:gd name="connsiteY13" fmla="*/ 0 h 880597"/>
              <a:gd name="connsiteX14" fmla="*/ 6336101 w 10571026"/>
              <a:gd name="connsiteY14" fmla="*/ 0 h 880597"/>
              <a:gd name="connsiteX15" fmla="*/ 7112622 w 10571026"/>
              <a:gd name="connsiteY15" fmla="*/ 0 h 880597"/>
              <a:gd name="connsiteX16" fmla="*/ 7889143 w 10571026"/>
              <a:gd name="connsiteY16" fmla="*/ 0 h 880597"/>
              <a:gd name="connsiteX17" fmla="*/ 8254565 w 10571026"/>
              <a:gd name="connsiteY17" fmla="*/ 0 h 880597"/>
              <a:gd name="connsiteX18" fmla="*/ 9031086 w 10571026"/>
              <a:gd name="connsiteY18" fmla="*/ 0 h 880597"/>
              <a:gd name="connsiteX19" fmla="*/ 9602058 w 10571026"/>
              <a:gd name="connsiteY19" fmla="*/ 0 h 880597"/>
              <a:gd name="connsiteX20" fmla="*/ 9864705 w 10571026"/>
              <a:gd name="connsiteY20" fmla="*/ 0 h 880597"/>
              <a:gd name="connsiteX21" fmla="*/ 10424257 w 10571026"/>
              <a:gd name="connsiteY21" fmla="*/ 0 h 880597"/>
              <a:gd name="connsiteX22" fmla="*/ 10571026 w 10571026"/>
              <a:gd name="connsiteY22" fmla="*/ 146769 h 880597"/>
              <a:gd name="connsiteX23" fmla="*/ 10571026 w 10571026"/>
              <a:gd name="connsiteY23" fmla="*/ 733828 h 880597"/>
              <a:gd name="connsiteX24" fmla="*/ 10424257 w 10571026"/>
              <a:gd name="connsiteY24" fmla="*/ 880597 h 880597"/>
              <a:gd name="connsiteX25" fmla="*/ 9750511 w 10571026"/>
              <a:gd name="connsiteY25" fmla="*/ 880597 h 880597"/>
              <a:gd name="connsiteX26" fmla="*/ 9487864 w 10571026"/>
              <a:gd name="connsiteY26" fmla="*/ 880597 h 880597"/>
              <a:gd name="connsiteX27" fmla="*/ 9225217 w 10571026"/>
              <a:gd name="connsiteY27" fmla="*/ 880597 h 880597"/>
              <a:gd name="connsiteX28" fmla="*/ 8859795 w 10571026"/>
              <a:gd name="connsiteY28" fmla="*/ 880597 h 880597"/>
              <a:gd name="connsiteX29" fmla="*/ 8494373 w 10571026"/>
              <a:gd name="connsiteY29" fmla="*/ 880597 h 880597"/>
              <a:gd name="connsiteX30" fmla="*/ 8128951 w 10571026"/>
              <a:gd name="connsiteY30" fmla="*/ 880597 h 880597"/>
              <a:gd name="connsiteX31" fmla="*/ 7352430 w 10571026"/>
              <a:gd name="connsiteY31" fmla="*/ 880597 h 880597"/>
              <a:gd name="connsiteX32" fmla="*/ 6678684 w 10571026"/>
              <a:gd name="connsiteY32" fmla="*/ 880597 h 880597"/>
              <a:gd name="connsiteX33" fmla="*/ 6210487 w 10571026"/>
              <a:gd name="connsiteY33" fmla="*/ 880597 h 880597"/>
              <a:gd name="connsiteX34" fmla="*/ 5742290 w 10571026"/>
              <a:gd name="connsiteY34" fmla="*/ 880597 h 880597"/>
              <a:gd name="connsiteX35" fmla="*/ 5479643 w 10571026"/>
              <a:gd name="connsiteY35" fmla="*/ 880597 h 880597"/>
              <a:gd name="connsiteX36" fmla="*/ 4805897 w 10571026"/>
              <a:gd name="connsiteY36" fmla="*/ 880597 h 880597"/>
              <a:gd name="connsiteX37" fmla="*/ 4132150 w 10571026"/>
              <a:gd name="connsiteY37" fmla="*/ 880597 h 880597"/>
              <a:gd name="connsiteX38" fmla="*/ 3458404 w 10571026"/>
              <a:gd name="connsiteY38" fmla="*/ 880597 h 880597"/>
              <a:gd name="connsiteX39" fmla="*/ 2784658 w 10571026"/>
              <a:gd name="connsiteY39" fmla="*/ 880597 h 880597"/>
              <a:gd name="connsiteX40" fmla="*/ 2110911 w 10571026"/>
              <a:gd name="connsiteY40" fmla="*/ 880597 h 880597"/>
              <a:gd name="connsiteX41" fmla="*/ 1334390 w 10571026"/>
              <a:gd name="connsiteY41" fmla="*/ 880597 h 880597"/>
              <a:gd name="connsiteX42" fmla="*/ 660643 w 10571026"/>
              <a:gd name="connsiteY42" fmla="*/ 880597 h 880597"/>
              <a:gd name="connsiteX43" fmla="*/ 146769 w 10571026"/>
              <a:gd name="connsiteY43" fmla="*/ 880597 h 880597"/>
              <a:gd name="connsiteX44" fmla="*/ 0 w 10571026"/>
              <a:gd name="connsiteY44" fmla="*/ 733828 h 880597"/>
              <a:gd name="connsiteX45" fmla="*/ 0 w 10571026"/>
              <a:gd name="connsiteY45" fmla="*/ 146769 h 88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71026" h="880597" fill="none" extrusionOk="0">
                <a:moveTo>
                  <a:pt x="0" y="146769"/>
                </a:moveTo>
                <a:cubicBezTo>
                  <a:pt x="7785" y="62014"/>
                  <a:pt x="68844" y="17079"/>
                  <a:pt x="146769" y="0"/>
                </a:cubicBezTo>
                <a:cubicBezTo>
                  <a:pt x="212850" y="-29671"/>
                  <a:pt x="313090" y="24175"/>
                  <a:pt x="409416" y="0"/>
                </a:cubicBezTo>
                <a:cubicBezTo>
                  <a:pt x="505742" y="-24175"/>
                  <a:pt x="696606" y="14808"/>
                  <a:pt x="877613" y="0"/>
                </a:cubicBezTo>
                <a:cubicBezTo>
                  <a:pt x="1058620" y="-14808"/>
                  <a:pt x="1097284" y="30382"/>
                  <a:pt x="1243034" y="0"/>
                </a:cubicBezTo>
                <a:cubicBezTo>
                  <a:pt x="1388784" y="-30382"/>
                  <a:pt x="1532967" y="14434"/>
                  <a:pt x="1711231" y="0"/>
                </a:cubicBezTo>
                <a:cubicBezTo>
                  <a:pt x="1889495" y="-14434"/>
                  <a:pt x="1942872" y="22531"/>
                  <a:pt x="2076653" y="0"/>
                </a:cubicBezTo>
                <a:cubicBezTo>
                  <a:pt x="2210434" y="-22531"/>
                  <a:pt x="2369114" y="47741"/>
                  <a:pt x="2647624" y="0"/>
                </a:cubicBezTo>
                <a:cubicBezTo>
                  <a:pt x="2926134" y="-47741"/>
                  <a:pt x="2882905" y="19190"/>
                  <a:pt x="3013046" y="0"/>
                </a:cubicBezTo>
                <a:cubicBezTo>
                  <a:pt x="3143187" y="-19190"/>
                  <a:pt x="3316196" y="51579"/>
                  <a:pt x="3481243" y="0"/>
                </a:cubicBezTo>
                <a:cubicBezTo>
                  <a:pt x="3646290" y="-51579"/>
                  <a:pt x="3890764" y="46439"/>
                  <a:pt x="4052214" y="0"/>
                </a:cubicBezTo>
                <a:cubicBezTo>
                  <a:pt x="4213664" y="-46439"/>
                  <a:pt x="4379182" y="27283"/>
                  <a:pt x="4623186" y="0"/>
                </a:cubicBezTo>
                <a:cubicBezTo>
                  <a:pt x="4867190" y="-27283"/>
                  <a:pt x="5207270" y="14174"/>
                  <a:pt x="5399707" y="0"/>
                </a:cubicBezTo>
                <a:cubicBezTo>
                  <a:pt x="5592144" y="-14174"/>
                  <a:pt x="5936344" y="76800"/>
                  <a:pt x="6073454" y="0"/>
                </a:cubicBezTo>
                <a:cubicBezTo>
                  <a:pt x="6210564" y="-76800"/>
                  <a:pt x="6234575" y="28472"/>
                  <a:pt x="6336101" y="0"/>
                </a:cubicBezTo>
                <a:cubicBezTo>
                  <a:pt x="6437627" y="-28472"/>
                  <a:pt x="6790205" y="7606"/>
                  <a:pt x="7112622" y="0"/>
                </a:cubicBezTo>
                <a:cubicBezTo>
                  <a:pt x="7435039" y="-7606"/>
                  <a:pt x="7563352" y="29596"/>
                  <a:pt x="7889143" y="0"/>
                </a:cubicBezTo>
                <a:cubicBezTo>
                  <a:pt x="8214934" y="-29596"/>
                  <a:pt x="8083373" y="13051"/>
                  <a:pt x="8254565" y="0"/>
                </a:cubicBezTo>
                <a:cubicBezTo>
                  <a:pt x="8425757" y="-13051"/>
                  <a:pt x="8716305" y="24103"/>
                  <a:pt x="9031086" y="0"/>
                </a:cubicBezTo>
                <a:cubicBezTo>
                  <a:pt x="9345867" y="-24103"/>
                  <a:pt x="9345852" y="22052"/>
                  <a:pt x="9602058" y="0"/>
                </a:cubicBezTo>
                <a:cubicBezTo>
                  <a:pt x="9858264" y="-22052"/>
                  <a:pt x="9803943" y="1225"/>
                  <a:pt x="9864705" y="0"/>
                </a:cubicBezTo>
                <a:cubicBezTo>
                  <a:pt x="9925467" y="-1225"/>
                  <a:pt x="10232118" y="60688"/>
                  <a:pt x="10424257" y="0"/>
                </a:cubicBezTo>
                <a:cubicBezTo>
                  <a:pt x="10496998" y="4366"/>
                  <a:pt x="10568145" y="52264"/>
                  <a:pt x="10571026" y="146769"/>
                </a:cubicBezTo>
                <a:cubicBezTo>
                  <a:pt x="10604185" y="435287"/>
                  <a:pt x="10561549" y="486481"/>
                  <a:pt x="10571026" y="733828"/>
                </a:cubicBezTo>
                <a:cubicBezTo>
                  <a:pt x="10587829" y="814100"/>
                  <a:pt x="10519268" y="868778"/>
                  <a:pt x="10424257" y="880597"/>
                </a:cubicBezTo>
                <a:cubicBezTo>
                  <a:pt x="10201919" y="932558"/>
                  <a:pt x="10073600" y="831964"/>
                  <a:pt x="9750511" y="880597"/>
                </a:cubicBezTo>
                <a:cubicBezTo>
                  <a:pt x="9427422" y="929230"/>
                  <a:pt x="9562557" y="863658"/>
                  <a:pt x="9487864" y="880597"/>
                </a:cubicBezTo>
                <a:cubicBezTo>
                  <a:pt x="9413171" y="897536"/>
                  <a:pt x="9318222" y="858829"/>
                  <a:pt x="9225217" y="880597"/>
                </a:cubicBezTo>
                <a:cubicBezTo>
                  <a:pt x="9132212" y="902365"/>
                  <a:pt x="9039748" y="852594"/>
                  <a:pt x="8859795" y="880597"/>
                </a:cubicBezTo>
                <a:cubicBezTo>
                  <a:pt x="8679842" y="908600"/>
                  <a:pt x="8658514" y="866150"/>
                  <a:pt x="8494373" y="880597"/>
                </a:cubicBezTo>
                <a:cubicBezTo>
                  <a:pt x="8330232" y="895044"/>
                  <a:pt x="8262403" y="860234"/>
                  <a:pt x="8128951" y="880597"/>
                </a:cubicBezTo>
                <a:cubicBezTo>
                  <a:pt x="7995499" y="900960"/>
                  <a:pt x="7555746" y="835871"/>
                  <a:pt x="7352430" y="880597"/>
                </a:cubicBezTo>
                <a:cubicBezTo>
                  <a:pt x="7149114" y="925323"/>
                  <a:pt x="6841799" y="807554"/>
                  <a:pt x="6678684" y="880597"/>
                </a:cubicBezTo>
                <a:cubicBezTo>
                  <a:pt x="6515569" y="953640"/>
                  <a:pt x="6423382" y="862499"/>
                  <a:pt x="6210487" y="880597"/>
                </a:cubicBezTo>
                <a:cubicBezTo>
                  <a:pt x="5997592" y="898695"/>
                  <a:pt x="5961256" y="834230"/>
                  <a:pt x="5742290" y="880597"/>
                </a:cubicBezTo>
                <a:cubicBezTo>
                  <a:pt x="5523324" y="926964"/>
                  <a:pt x="5539558" y="870571"/>
                  <a:pt x="5479643" y="880597"/>
                </a:cubicBezTo>
                <a:cubicBezTo>
                  <a:pt x="5419728" y="890623"/>
                  <a:pt x="5134691" y="801149"/>
                  <a:pt x="4805897" y="880597"/>
                </a:cubicBezTo>
                <a:cubicBezTo>
                  <a:pt x="4477103" y="960045"/>
                  <a:pt x="4363188" y="867674"/>
                  <a:pt x="4132150" y="880597"/>
                </a:cubicBezTo>
                <a:cubicBezTo>
                  <a:pt x="3901112" y="893520"/>
                  <a:pt x="3734364" y="870404"/>
                  <a:pt x="3458404" y="880597"/>
                </a:cubicBezTo>
                <a:cubicBezTo>
                  <a:pt x="3182444" y="890790"/>
                  <a:pt x="3098555" y="832914"/>
                  <a:pt x="2784658" y="880597"/>
                </a:cubicBezTo>
                <a:cubicBezTo>
                  <a:pt x="2470761" y="928280"/>
                  <a:pt x="2414633" y="822075"/>
                  <a:pt x="2110911" y="880597"/>
                </a:cubicBezTo>
                <a:cubicBezTo>
                  <a:pt x="1807189" y="939119"/>
                  <a:pt x="1573752" y="846638"/>
                  <a:pt x="1334390" y="880597"/>
                </a:cubicBezTo>
                <a:cubicBezTo>
                  <a:pt x="1095028" y="914556"/>
                  <a:pt x="928553" y="815974"/>
                  <a:pt x="660643" y="880597"/>
                </a:cubicBezTo>
                <a:cubicBezTo>
                  <a:pt x="392733" y="945220"/>
                  <a:pt x="269732" y="821972"/>
                  <a:pt x="146769" y="880597"/>
                </a:cubicBezTo>
                <a:cubicBezTo>
                  <a:pt x="52643" y="894500"/>
                  <a:pt x="-2846" y="815318"/>
                  <a:pt x="0" y="733828"/>
                </a:cubicBezTo>
                <a:cubicBezTo>
                  <a:pt x="-34925" y="476544"/>
                  <a:pt x="5116" y="416993"/>
                  <a:pt x="0" y="146769"/>
                </a:cubicBezTo>
                <a:close/>
              </a:path>
              <a:path w="10571026" h="880597" stroke="0" extrusionOk="0">
                <a:moveTo>
                  <a:pt x="0" y="146769"/>
                </a:moveTo>
                <a:cubicBezTo>
                  <a:pt x="-1893" y="65152"/>
                  <a:pt x="80565" y="11308"/>
                  <a:pt x="146769" y="0"/>
                </a:cubicBezTo>
                <a:cubicBezTo>
                  <a:pt x="456852" y="-78011"/>
                  <a:pt x="530937" y="22146"/>
                  <a:pt x="820515" y="0"/>
                </a:cubicBezTo>
                <a:cubicBezTo>
                  <a:pt x="1110093" y="-22146"/>
                  <a:pt x="1168287" y="30507"/>
                  <a:pt x="1494262" y="0"/>
                </a:cubicBezTo>
                <a:cubicBezTo>
                  <a:pt x="1820237" y="-30507"/>
                  <a:pt x="1942451" y="79783"/>
                  <a:pt x="2168008" y="0"/>
                </a:cubicBezTo>
                <a:cubicBezTo>
                  <a:pt x="2393565" y="-79783"/>
                  <a:pt x="2650451" y="88365"/>
                  <a:pt x="2944530" y="0"/>
                </a:cubicBezTo>
                <a:cubicBezTo>
                  <a:pt x="3238609" y="-88365"/>
                  <a:pt x="3216827" y="7254"/>
                  <a:pt x="3309951" y="0"/>
                </a:cubicBezTo>
                <a:cubicBezTo>
                  <a:pt x="3403075" y="-7254"/>
                  <a:pt x="3601598" y="44555"/>
                  <a:pt x="3880923" y="0"/>
                </a:cubicBezTo>
                <a:cubicBezTo>
                  <a:pt x="4160248" y="-44555"/>
                  <a:pt x="4213213" y="20164"/>
                  <a:pt x="4349120" y="0"/>
                </a:cubicBezTo>
                <a:cubicBezTo>
                  <a:pt x="4485027" y="-20164"/>
                  <a:pt x="4582368" y="7000"/>
                  <a:pt x="4714541" y="0"/>
                </a:cubicBezTo>
                <a:cubicBezTo>
                  <a:pt x="4846714" y="-7000"/>
                  <a:pt x="5107566" y="70540"/>
                  <a:pt x="5388288" y="0"/>
                </a:cubicBezTo>
                <a:cubicBezTo>
                  <a:pt x="5669010" y="-70540"/>
                  <a:pt x="5549089" y="27236"/>
                  <a:pt x="5650935" y="0"/>
                </a:cubicBezTo>
                <a:cubicBezTo>
                  <a:pt x="5752781" y="-27236"/>
                  <a:pt x="5859289" y="25259"/>
                  <a:pt x="5913582" y="0"/>
                </a:cubicBezTo>
                <a:cubicBezTo>
                  <a:pt x="5967875" y="-25259"/>
                  <a:pt x="6423321" y="62359"/>
                  <a:pt x="6587328" y="0"/>
                </a:cubicBezTo>
                <a:cubicBezTo>
                  <a:pt x="6751335" y="-62359"/>
                  <a:pt x="6793346" y="18390"/>
                  <a:pt x="6952750" y="0"/>
                </a:cubicBezTo>
                <a:cubicBezTo>
                  <a:pt x="7112154" y="-18390"/>
                  <a:pt x="7139943" y="30661"/>
                  <a:pt x="7318172" y="0"/>
                </a:cubicBezTo>
                <a:cubicBezTo>
                  <a:pt x="7496401" y="-30661"/>
                  <a:pt x="7859657" y="26585"/>
                  <a:pt x="8094693" y="0"/>
                </a:cubicBezTo>
                <a:cubicBezTo>
                  <a:pt x="8329729" y="-26585"/>
                  <a:pt x="8641317" y="90149"/>
                  <a:pt x="8871214" y="0"/>
                </a:cubicBezTo>
                <a:cubicBezTo>
                  <a:pt x="9101111" y="-90149"/>
                  <a:pt x="9133535" y="24253"/>
                  <a:pt x="9339411" y="0"/>
                </a:cubicBezTo>
                <a:cubicBezTo>
                  <a:pt x="9545287" y="-24253"/>
                  <a:pt x="9895851" y="105381"/>
                  <a:pt x="10424257" y="0"/>
                </a:cubicBezTo>
                <a:cubicBezTo>
                  <a:pt x="10525900" y="-10498"/>
                  <a:pt x="10570424" y="55968"/>
                  <a:pt x="10571026" y="146769"/>
                </a:cubicBezTo>
                <a:cubicBezTo>
                  <a:pt x="10613446" y="432644"/>
                  <a:pt x="10521328" y="472387"/>
                  <a:pt x="10571026" y="733828"/>
                </a:cubicBezTo>
                <a:cubicBezTo>
                  <a:pt x="10564716" y="824989"/>
                  <a:pt x="10512814" y="889904"/>
                  <a:pt x="10424257" y="880597"/>
                </a:cubicBezTo>
                <a:cubicBezTo>
                  <a:pt x="10253137" y="913205"/>
                  <a:pt x="10072211" y="871410"/>
                  <a:pt x="9750511" y="880597"/>
                </a:cubicBezTo>
                <a:cubicBezTo>
                  <a:pt x="9428811" y="889784"/>
                  <a:pt x="9607043" y="875110"/>
                  <a:pt x="9487864" y="880597"/>
                </a:cubicBezTo>
                <a:cubicBezTo>
                  <a:pt x="9368685" y="886084"/>
                  <a:pt x="9277124" y="868959"/>
                  <a:pt x="9122442" y="880597"/>
                </a:cubicBezTo>
                <a:cubicBezTo>
                  <a:pt x="8967760" y="892235"/>
                  <a:pt x="8954737" y="854157"/>
                  <a:pt x="8859795" y="880597"/>
                </a:cubicBezTo>
                <a:cubicBezTo>
                  <a:pt x="8764853" y="907037"/>
                  <a:pt x="8656314" y="847268"/>
                  <a:pt x="8494373" y="880597"/>
                </a:cubicBezTo>
                <a:cubicBezTo>
                  <a:pt x="8332432" y="913926"/>
                  <a:pt x="8146560" y="831704"/>
                  <a:pt x="7820627" y="880597"/>
                </a:cubicBezTo>
                <a:cubicBezTo>
                  <a:pt x="7494694" y="929490"/>
                  <a:pt x="7636667" y="844359"/>
                  <a:pt x="7455205" y="880597"/>
                </a:cubicBezTo>
                <a:cubicBezTo>
                  <a:pt x="7273743" y="916835"/>
                  <a:pt x="7010838" y="819943"/>
                  <a:pt x="6884233" y="880597"/>
                </a:cubicBezTo>
                <a:cubicBezTo>
                  <a:pt x="6757628" y="941251"/>
                  <a:pt x="6578546" y="872419"/>
                  <a:pt x="6416037" y="880597"/>
                </a:cubicBezTo>
                <a:cubicBezTo>
                  <a:pt x="6253528" y="888775"/>
                  <a:pt x="6181588" y="863960"/>
                  <a:pt x="6050615" y="880597"/>
                </a:cubicBezTo>
                <a:cubicBezTo>
                  <a:pt x="5919642" y="897234"/>
                  <a:pt x="5574734" y="866034"/>
                  <a:pt x="5274094" y="880597"/>
                </a:cubicBezTo>
                <a:cubicBezTo>
                  <a:pt x="4973454" y="895160"/>
                  <a:pt x="5045787" y="856817"/>
                  <a:pt x="4908672" y="880597"/>
                </a:cubicBezTo>
                <a:cubicBezTo>
                  <a:pt x="4771557" y="904377"/>
                  <a:pt x="4521131" y="837499"/>
                  <a:pt x="4234925" y="880597"/>
                </a:cubicBezTo>
                <a:cubicBezTo>
                  <a:pt x="3948719" y="923695"/>
                  <a:pt x="4022730" y="850991"/>
                  <a:pt x="3869504" y="880597"/>
                </a:cubicBezTo>
                <a:cubicBezTo>
                  <a:pt x="3716278" y="910203"/>
                  <a:pt x="3612815" y="846782"/>
                  <a:pt x="3504082" y="880597"/>
                </a:cubicBezTo>
                <a:cubicBezTo>
                  <a:pt x="3395349" y="914412"/>
                  <a:pt x="2907614" y="816486"/>
                  <a:pt x="2727560" y="880597"/>
                </a:cubicBezTo>
                <a:cubicBezTo>
                  <a:pt x="2547506" y="944708"/>
                  <a:pt x="2336353" y="813506"/>
                  <a:pt x="2053814" y="880597"/>
                </a:cubicBezTo>
                <a:cubicBezTo>
                  <a:pt x="1771275" y="947688"/>
                  <a:pt x="1851252" y="849663"/>
                  <a:pt x="1791167" y="880597"/>
                </a:cubicBezTo>
                <a:cubicBezTo>
                  <a:pt x="1731082" y="911531"/>
                  <a:pt x="1530967" y="843160"/>
                  <a:pt x="1322970" y="880597"/>
                </a:cubicBezTo>
                <a:cubicBezTo>
                  <a:pt x="1114973" y="918034"/>
                  <a:pt x="966587" y="853851"/>
                  <a:pt x="649224" y="880597"/>
                </a:cubicBezTo>
                <a:cubicBezTo>
                  <a:pt x="331861" y="907343"/>
                  <a:pt x="306061" y="857166"/>
                  <a:pt x="146769" y="880597"/>
                </a:cubicBezTo>
                <a:cubicBezTo>
                  <a:pt x="74827" y="888484"/>
                  <a:pt x="5" y="810918"/>
                  <a:pt x="0" y="733828"/>
                </a:cubicBezTo>
                <a:cubicBezTo>
                  <a:pt x="-42620" y="570088"/>
                  <a:pt x="64716" y="294313"/>
                  <a:pt x="0" y="146769"/>
                </a:cubicBezTo>
                <a:close/>
              </a:path>
            </a:pathLst>
          </a:custGeom>
          <a:solidFill>
            <a:srgbClr val="DEEAC2"/>
          </a:solidFill>
          <a:ln w="1270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43"/>
          <p:cNvSpPr/>
          <p:nvPr/>
        </p:nvSpPr>
        <p:spPr>
          <a:xfrm>
            <a:off x="1525724" y="1396227"/>
            <a:ext cx="10571026" cy="747573"/>
          </a:xfrm>
          <a:custGeom>
            <a:avLst/>
            <a:gdLst>
              <a:gd name="connsiteX0" fmla="*/ 0 w 10571026"/>
              <a:gd name="connsiteY0" fmla="*/ 124598 h 747573"/>
              <a:gd name="connsiteX1" fmla="*/ 124598 w 10571026"/>
              <a:gd name="connsiteY1" fmla="*/ 0 h 747573"/>
              <a:gd name="connsiteX2" fmla="*/ 388378 w 10571026"/>
              <a:gd name="connsiteY2" fmla="*/ 0 h 747573"/>
              <a:gd name="connsiteX3" fmla="*/ 858595 w 10571026"/>
              <a:gd name="connsiteY3" fmla="*/ 0 h 747573"/>
              <a:gd name="connsiteX4" fmla="*/ 1225593 w 10571026"/>
              <a:gd name="connsiteY4" fmla="*/ 0 h 747573"/>
              <a:gd name="connsiteX5" fmla="*/ 1695810 w 10571026"/>
              <a:gd name="connsiteY5" fmla="*/ 0 h 747573"/>
              <a:gd name="connsiteX6" fmla="*/ 2062808 w 10571026"/>
              <a:gd name="connsiteY6" fmla="*/ 0 h 747573"/>
              <a:gd name="connsiteX7" fmla="*/ 2636243 w 10571026"/>
              <a:gd name="connsiteY7" fmla="*/ 0 h 747573"/>
              <a:gd name="connsiteX8" fmla="*/ 3003242 w 10571026"/>
              <a:gd name="connsiteY8" fmla="*/ 0 h 747573"/>
              <a:gd name="connsiteX9" fmla="*/ 3473458 w 10571026"/>
              <a:gd name="connsiteY9" fmla="*/ 0 h 747573"/>
              <a:gd name="connsiteX10" fmla="*/ 4046893 w 10571026"/>
              <a:gd name="connsiteY10" fmla="*/ 0 h 747573"/>
              <a:gd name="connsiteX11" fmla="*/ 4620328 w 10571026"/>
              <a:gd name="connsiteY11" fmla="*/ 0 h 747573"/>
              <a:gd name="connsiteX12" fmla="*/ 5400200 w 10571026"/>
              <a:gd name="connsiteY12" fmla="*/ 0 h 747573"/>
              <a:gd name="connsiteX13" fmla="*/ 6076853 w 10571026"/>
              <a:gd name="connsiteY13" fmla="*/ 0 h 747573"/>
              <a:gd name="connsiteX14" fmla="*/ 6340633 w 10571026"/>
              <a:gd name="connsiteY14" fmla="*/ 0 h 747573"/>
              <a:gd name="connsiteX15" fmla="*/ 7120505 w 10571026"/>
              <a:gd name="connsiteY15" fmla="*/ 0 h 747573"/>
              <a:gd name="connsiteX16" fmla="*/ 7900377 w 10571026"/>
              <a:gd name="connsiteY16" fmla="*/ 0 h 747573"/>
              <a:gd name="connsiteX17" fmla="*/ 8267375 w 10571026"/>
              <a:gd name="connsiteY17" fmla="*/ 0 h 747573"/>
              <a:gd name="connsiteX18" fmla="*/ 9047247 w 10571026"/>
              <a:gd name="connsiteY18" fmla="*/ 0 h 747573"/>
              <a:gd name="connsiteX19" fmla="*/ 9620682 w 10571026"/>
              <a:gd name="connsiteY19" fmla="*/ 0 h 747573"/>
              <a:gd name="connsiteX20" fmla="*/ 9884462 w 10571026"/>
              <a:gd name="connsiteY20" fmla="*/ 0 h 747573"/>
              <a:gd name="connsiteX21" fmla="*/ 10446428 w 10571026"/>
              <a:gd name="connsiteY21" fmla="*/ 0 h 747573"/>
              <a:gd name="connsiteX22" fmla="*/ 10571026 w 10571026"/>
              <a:gd name="connsiteY22" fmla="*/ 124598 h 747573"/>
              <a:gd name="connsiteX23" fmla="*/ 10571026 w 10571026"/>
              <a:gd name="connsiteY23" fmla="*/ 622975 h 747573"/>
              <a:gd name="connsiteX24" fmla="*/ 10446428 w 10571026"/>
              <a:gd name="connsiteY24" fmla="*/ 747573 h 747573"/>
              <a:gd name="connsiteX25" fmla="*/ 9769775 w 10571026"/>
              <a:gd name="connsiteY25" fmla="*/ 747573 h 747573"/>
              <a:gd name="connsiteX26" fmla="*/ 9505995 w 10571026"/>
              <a:gd name="connsiteY26" fmla="*/ 747573 h 747573"/>
              <a:gd name="connsiteX27" fmla="*/ 9242215 w 10571026"/>
              <a:gd name="connsiteY27" fmla="*/ 747573 h 747573"/>
              <a:gd name="connsiteX28" fmla="*/ 8875216 w 10571026"/>
              <a:gd name="connsiteY28" fmla="*/ 747573 h 747573"/>
              <a:gd name="connsiteX29" fmla="*/ 8508218 w 10571026"/>
              <a:gd name="connsiteY29" fmla="*/ 747573 h 747573"/>
              <a:gd name="connsiteX30" fmla="*/ 8141219 w 10571026"/>
              <a:gd name="connsiteY30" fmla="*/ 747573 h 747573"/>
              <a:gd name="connsiteX31" fmla="*/ 7361348 w 10571026"/>
              <a:gd name="connsiteY31" fmla="*/ 747573 h 747573"/>
              <a:gd name="connsiteX32" fmla="*/ 6684694 w 10571026"/>
              <a:gd name="connsiteY32" fmla="*/ 747573 h 747573"/>
              <a:gd name="connsiteX33" fmla="*/ 6214478 w 10571026"/>
              <a:gd name="connsiteY33" fmla="*/ 747573 h 747573"/>
              <a:gd name="connsiteX34" fmla="*/ 5744261 w 10571026"/>
              <a:gd name="connsiteY34" fmla="*/ 747573 h 747573"/>
              <a:gd name="connsiteX35" fmla="*/ 5480481 w 10571026"/>
              <a:gd name="connsiteY35" fmla="*/ 747573 h 747573"/>
              <a:gd name="connsiteX36" fmla="*/ 4803828 w 10571026"/>
              <a:gd name="connsiteY36" fmla="*/ 747573 h 747573"/>
              <a:gd name="connsiteX37" fmla="*/ 4127174 w 10571026"/>
              <a:gd name="connsiteY37" fmla="*/ 747573 h 747573"/>
              <a:gd name="connsiteX38" fmla="*/ 3450521 w 10571026"/>
              <a:gd name="connsiteY38" fmla="*/ 747573 h 747573"/>
              <a:gd name="connsiteX39" fmla="*/ 2773868 w 10571026"/>
              <a:gd name="connsiteY39" fmla="*/ 747573 h 747573"/>
              <a:gd name="connsiteX40" fmla="*/ 2097214 w 10571026"/>
              <a:gd name="connsiteY40" fmla="*/ 747573 h 747573"/>
              <a:gd name="connsiteX41" fmla="*/ 1317343 w 10571026"/>
              <a:gd name="connsiteY41" fmla="*/ 747573 h 747573"/>
              <a:gd name="connsiteX42" fmla="*/ 640689 w 10571026"/>
              <a:gd name="connsiteY42" fmla="*/ 747573 h 747573"/>
              <a:gd name="connsiteX43" fmla="*/ 124598 w 10571026"/>
              <a:gd name="connsiteY43" fmla="*/ 747573 h 747573"/>
              <a:gd name="connsiteX44" fmla="*/ 0 w 10571026"/>
              <a:gd name="connsiteY44" fmla="*/ 622975 h 747573"/>
              <a:gd name="connsiteX45" fmla="*/ 0 w 10571026"/>
              <a:gd name="connsiteY45" fmla="*/ 124598 h 74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71026" h="747573" fill="none" extrusionOk="0">
                <a:moveTo>
                  <a:pt x="0" y="124598"/>
                </a:moveTo>
                <a:cubicBezTo>
                  <a:pt x="7203" y="52363"/>
                  <a:pt x="57380" y="8698"/>
                  <a:pt x="124598" y="0"/>
                </a:cubicBezTo>
                <a:cubicBezTo>
                  <a:pt x="211410" y="-11918"/>
                  <a:pt x="307714" y="9761"/>
                  <a:pt x="388378" y="0"/>
                </a:cubicBezTo>
                <a:cubicBezTo>
                  <a:pt x="469042" y="-9761"/>
                  <a:pt x="745776" y="35847"/>
                  <a:pt x="858595" y="0"/>
                </a:cubicBezTo>
                <a:cubicBezTo>
                  <a:pt x="971414" y="-35847"/>
                  <a:pt x="1104435" y="19391"/>
                  <a:pt x="1225593" y="0"/>
                </a:cubicBezTo>
                <a:cubicBezTo>
                  <a:pt x="1346751" y="-19391"/>
                  <a:pt x="1469022" y="45746"/>
                  <a:pt x="1695810" y="0"/>
                </a:cubicBezTo>
                <a:cubicBezTo>
                  <a:pt x="1922598" y="-45746"/>
                  <a:pt x="1905212" y="17303"/>
                  <a:pt x="2062808" y="0"/>
                </a:cubicBezTo>
                <a:cubicBezTo>
                  <a:pt x="2220404" y="-17303"/>
                  <a:pt x="2392711" y="61849"/>
                  <a:pt x="2636243" y="0"/>
                </a:cubicBezTo>
                <a:cubicBezTo>
                  <a:pt x="2879775" y="-61849"/>
                  <a:pt x="2882965" y="41452"/>
                  <a:pt x="3003242" y="0"/>
                </a:cubicBezTo>
                <a:cubicBezTo>
                  <a:pt x="3123519" y="-41452"/>
                  <a:pt x="3336870" y="14324"/>
                  <a:pt x="3473458" y="0"/>
                </a:cubicBezTo>
                <a:cubicBezTo>
                  <a:pt x="3610046" y="-14324"/>
                  <a:pt x="3894527" y="26230"/>
                  <a:pt x="4046893" y="0"/>
                </a:cubicBezTo>
                <a:cubicBezTo>
                  <a:pt x="4199260" y="-26230"/>
                  <a:pt x="4341370" y="60987"/>
                  <a:pt x="4620328" y="0"/>
                </a:cubicBezTo>
                <a:cubicBezTo>
                  <a:pt x="4899286" y="-60987"/>
                  <a:pt x="5092591" y="66882"/>
                  <a:pt x="5400200" y="0"/>
                </a:cubicBezTo>
                <a:cubicBezTo>
                  <a:pt x="5707809" y="-66882"/>
                  <a:pt x="5851369" y="34829"/>
                  <a:pt x="6076853" y="0"/>
                </a:cubicBezTo>
                <a:cubicBezTo>
                  <a:pt x="6302337" y="-34829"/>
                  <a:pt x="6224800" y="29532"/>
                  <a:pt x="6340633" y="0"/>
                </a:cubicBezTo>
                <a:cubicBezTo>
                  <a:pt x="6456466" y="-29532"/>
                  <a:pt x="6885464" y="22878"/>
                  <a:pt x="7120505" y="0"/>
                </a:cubicBezTo>
                <a:cubicBezTo>
                  <a:pt x="7355546" y="-22878"/>
                  <a:pt x="7528612" y="23599"/>
                  <a:pt x="7900377" y="0"/>
                </a:cubicBezTo>
                <a:cubicBezTo>
                  <a:pt x="8272142" y="-23599"/>
                  <a:pt x="8137831" y="43654"/>
                  <a:pt x="8267375" y="0"/>
                </a:cubicBezTo>
                <a:cubicBezTo>
                  <a:pt x="8396919" y="-43654"/>
                  <a:pt x="8741910" y="28913"/>
                  <a:pt x="9047247" y="0"/>
                </a:cubicBezTo>
                <a:cubicBezTo>
                  <a:pt x="9352584" y="-28913"/>
                  <a:pt x="9383218" y="2302"/>
                  <a:pt x="9620682" y="0"/>
                </a:cubicBezTo>
                <a:cubicBezTo>
                  <a:pt x="9858146" y="-2302"/>
                  <a:pt x="9820957" y="23277"/>
                  <a:pt x="9884462" y="0"/>
                </a:cubicBezTo>
                <a:cubicBezTo>
                  <a:pt x="9947967" y="-23277"/>
                  <a:pt x="10291406" y="43296"/>
                  <a:pt x="10446428" y="0"/>
                </a:cubicBezTo>
                <a:cubicBezTo>
                  <a:pt x="10508779" y="3393"/>
                  <a:pt x="10569558" y="48934"/>
                  <a:pt x="10571026" y="124598"/>
                </a:cubicBezTo>
                <a:cubicBezTo>
                  <a:pt x="10607719" y="320335"/>
                  <a:pt x="10548178" y="460424"/>
                  <a:pt x="10571026" y="622975"/>
                </a:cubicBezTo>
                <a:cubicBezTo>
                  <a:pt x="10591469" y="690833"/>
                  <a:pt x="10521309" y="742434"/>
                  <a:pt x="10446428" y="747573"/>
                </a:cubicBezTo>
                <a:cubicBezTo>
                  <a:pt x="10216731" y="783776"/>
                  <a:pt x="10094845" y="723747"/>
                  <a:pt x="9769775" y="747573"/>
                </a:cubicBezTo>
                <a:cubicBezTo>
                  <a:pt x="9444705" y="771399"/>
                  <a:pt x="9637209" y="717402"/>
                  <a:pt x="9505995" y="747573"/>
                </a:cubicBezTo>
                <a:cubicBezTo>
                  <a:pt x="9374781" y="777744"/>
                  <a:pt x="9303908" y="721028"/>
                  <a:pt x="9242215" y="747573"/>
                </a:cubicBezTo>
                <a:cubicBezTo>
                  <a:pt x="9180522" y="774118"/>
                  <a:pt x="8980476" y="718786"/>
                  <a:pt x="8875216" y="747573"/>
                </a:cubicBezTo>
                <a:cubicBezTo>
                  <a:pt x="8769956" y="776360"/>
                  <a:pt x="8626254" y="711488"/>
                  <a:pt x="8508218" y="747573"/>
                </a:cubicBezTo>
                <a:cubicBezTo>
                  <a:pt x="8390182" y="783658"/>
                  <a:pt x="8267419" y="744692"/>
                  <a:pt x="8141219" y="747573"/>
                </a:cubicBezTo>
                <a:cubicBezTo>
                  <a:pt x="8015019" y="750454"/>
                  <a:pt x="7621023" y="658251"/>
                  <a:pt x="7361348" y="747573"/>
                </a:cubicBezTo>
                <a:cubicBezTo>
                  <a:pt x="7101673" y="836895"/>
                  <a:pt x="6884719" y="736453"/>
                  <a:pt x="6684694" y="747573"/>
                </a:cubicBezTo>
                <a:cubicBezTo>
                  <a:pt x="6484669" y="758693"/>
                  <a:pt x="6346676" y="705468"/>
                  <a:pt x="6214478" y="747573"/>
                </a:cubicBezTo>
                <a:cubicBezTo>
                  <a:pt x="6082280" y="789678"/>
                  <a:pt x="5932122" y="702677"/>
                  <a:pt x="5744261" y="747573"/>
                </a:cubicBezTo>
                <a:cubicBezTo>
                  <a:pt x="5556400" y="792469"/>
                  <a:pt x="5602626" y="740182"/>
                  <a:pt x="5480481" y="747573"/>
                </a:cubicBezTo>
                <a:cubicBezTo>
                  <a:pt x="5358336" y="754964"/>
                  <a:pt x="5075987" y="706995"/>
                  <a:pt x="4803828" y="747573"/>
                </a:cubicBezTo>
                <a:cubicBezTo>
                  <a:pt x="4531669" y="788151"/>
                  <a:pt x="4388563" y="668098"/>
                  <a:pt x="4127174" y="747573"/>
                </a:cubicBezTo>
                <a:cubicBezTo>
                  <a:pt x="3865785" y="827048"/>
                  <a:pt x="3704352" y="720669"/>
                  <a:pt x="3450521" y="747573"/>
                </a:cubicBezTo>
                <a:cubicBezTo>
                  <a:pt x="3196690" y="774477"/>
                  <a:pt x="3100089" y="714178"/>
                  <a:pt x="2773868" y="747573"/>
                </a:cubicBezTo>
                <a:cubicBezTo>
                  <a:pt x="2447647" y="780968"/>
                  <a:pt x="2256134" y="740861"/>
                  <a:pt x="2097214" y="747573"/>
                </a:cubicBezTo>
                <a:cubicBezTo>
                  <a:pt x="1938294" y="754285"/>
                  <a:pt x="1502793" y="685479"/>
                  <a:pt x="1317343" y="747573"/>
                </a:cubicBezTo>
                <a:cubicBezTo>
                  <a:pt x="1131893" y="809667"/>
                  <a:pt x="976111" y="685020"/>
                  <a:pt x="640689" y="747573"/>
                </a:cubicBezTo>
                <a:cubicBezTo>
                  <a:pt x="305267" y="810126"/>
                  <a:pt x="264841" y="703791"/>
                  <a:pt x="124598" y="747573"/>
                </a:cubicBezTo>
                <a:cubicBezTo>
                  <a:pt x="43519" y="760622"/>
                  <a:pt x="-7419" y="692916"/>
                  <a:pt x="0" y="622975"/>
                </a:cubicBezTo>
                <a:cubicBezTo>
                  <a:pt x="-49275" y="436448"/>
                  <a:pt x="29752" y="226210"/>
                  <a:pt x="0" y="124598"/>
                </a:cubicBezTo>
                <a:close/>
              </a:path>
              <a:path w="10571026" h="747573" stroke="0" extrusionOk="0">
                <a:moveTo>
                  <a:pt x="0" y="124598"/>
                </a:moveTo>
                <a:cubicBezTo>
                  <a:pt x="-6692" y="53807"/>
                  <a:pt x="71646" y="12075"/>
                  <a:pt x="124598" y="0"/>
                </a:cubicBezTo>
                <a:cubicBezTo>
                  <a:pt x="277680" y="-50498"/>
                  <a:pt x="633236" y="65853"/>
                  <a:pt x="801251" y="0"/>
                </a:cubicBezTo>
                <a:cubicBezTo>
                  <a:pt x="969266" y="-65853"/>
                  <a:pt x="1203132" y="36417"/>
                  <a:pt x="1477905" y="0"/>
                </a:cubicBezTo>
                <a:cubicBezTo>
                  <a:pt x="1752678" y="-36417"/>
                  <a:pt x="1907210" y="14483"/>
                  <a:pt x="2154558" y="0"/>
                </a:cubicBezTo>
                <a:cubicBezTo>
                  <a:pt x="2401906" y="-14483"/>
                  <a:pt x="2738485" y="73715"/>
                  <a:pt x="2934430" y="0"/>
                </a:cubicBezTo>
                <a:cubicBezTo>
                  <a:pt x="3130375" y="-73715"/>
                  <a:pt x="3200370" y="4500"/>
                  <a:pt x="3301428" y="0"/>
                </a:cubicBezTo>
                <a:cubicBezTo>
                  <a:pt x="3402486" y="-4500"/>
                  <a:pt x="3609132" y="18417"/>
                  <a:pt x="3874863" y="0"/>
                </a:cubicBezTo>
                <a:cubicBezTo>
                  <a:pt x="4140595" y="-18417"/>
                  <a:pt x="4143805" y="53985"/>
                  <a:pt x="4345080" y="0"/>
                </a:cubicBezTo>
                <a:cubicBezTo>
                  <a:pt x="4546355" y="-53985"/>
                  <a:pt x="4628289" y="19582"/>
                  <a:pt x="4712078" y="0"/>
                </a:cubicBezTo>
                <a:cubicBezTo>
                  <a:pt x="4795867" y="-19582"/>
                  <a:pt x="5216786" y="57242"/>
                  <a:pt x="5388731" y="0"/>
                </a:cubicBezTo>
                <a:cubicBezTo>
                  <a:pt x="5560676" y="-57242"/>
                  <a:pt x="5566169" y="30210"/>
                  <a:pt x="5652511" y="0"/>
                </a:cubicBezTo>
                <a:cubicBezTo>
                  <a:pt x="5738853" y="-30210"/>
                  <a:pt x="5837035" y="31148"/>
                  <a:pt x="5916292" y="0"/>
                </a:cubicBezTo>
                <a:cubicBezTo>
                  <a:pt x="5995549" y="-31148"/>
                  <a:pt x="6260604" y="12297"/>
                  <a:pt x="6592945" y="0"/>
                </a:cubicBezTo>
                <a:cubicBezTo>
                  <a:pt x="6925286" y="-12297"/>
                  <a:pt x="6860673" y="30802"/>
                  <a:pt x="6959943" y="0"/>
                </a:cubicBezTo>
                <a:cubicBezTo>
                  <a:pt x="7059213" y="-30802"/>
                  <a:pt x="7174536" y="29422"/>
                  <a:pt x="7326942" y="0"/>
                </a:cubicBezTo>
                <a:cubicBezTo>
                  <a:pt x="7479348" y="-29422"/>
                  <a:pt x="7920867" y="70881"/>
                  <a:pt x="8106813" y="0"/>
                </a:cubicBezTo>
                <a:cubicBezTo>
                  <a:pt x="8292759" y="-70881"/>
                  <a:pt x="8643970" y="41405"/>
                  <a:pt x="8886685" y="0"/>
                </a:cubicBezTo>
                <a:cubicBezTo>
                  <a:pt x="9129400" y="-41405"/>
                  <a:pt x="9232367" y="27413"/>
                  <a:pt x="9356902" y="0"/>
                </a:cubicBezTo>
                <a:cubicBezTo>
                  <a:pt x="9481437" y="-27413"/>
                  <a:pt x="10219136" y="59979"/>
                  <a:pt x="10446428" y="0"/>
                </a:cubicBezTo>
                <a:cubicBezTo>
                  <a:pt x="10516721" y="-755"/>
                  <a:pt x="10570784" y="51870"/>
                  <a:pt x="10571026" y="124598"/>
                </a:cubicBezTo>
                <a:cubicBezTo>
                  <a:pt x="10573034" y="246553"/>
                  <a:pt x="10554768" y="421992"/>
                  <a:pt x="10571026" y="622975"/>
                </a:cubicBezTo>
                <a:cubicBezTo>
                  <a:pt x="10564015" y="703016"/>
                  <a:pt x="10520701" y="754348"/>
                  <a:pt x="10446428" y="747573"/>
                </a:cubicBezTo>
                <a:cubicBezTo>
                  <a:pt x="10232396" y="749652"/>
                  <a:pt x="9914020" y="675358"/>
                  <a:pt x="9769775" y="747573"/>
                </a:cubicBezTo>
                <a:cubicBezTo>
                  <a:pt x="9625530" y="819788"/>
                  <a:pt x="9627088" y="725980"/>
                  <a:pt x="9505995" y="747573"/>
                </a:cubicBezTo>
                <a:cubicBezTo>
                  <a:pt x="9384902" y="769166"/>
                  <a:pt x="9304268" y="738491"/>
                  <a:pt x="9138996" y="747573"/>
                </a:cubicBezTo>
                <a:cubicBezTo>
                  <a:pt x="8973724" y="756655"/>
                  <a:pt x="8978882" y="728322"/>
                  <a:pt x="8875216" y="747573"/>
                </a:cubicBezTo>
                <a:cubicBezTo>
                  <a:pt x="8771550" y="766824"/>
                  <a:pt x="8583486" y="714125"/>
                  <a:pt x="8508218" y="747573"/>
                </a:cubicBezTo>
                <a:cubicBezTo>
                  <a:pt x="8432950" y="781021"/>
                  <a:pt x="7982265" y="704223"/>
                  <a:pt x="7831564" y="747573"/>
                </a:cubicBezTo>
                <a:cubicBezTo>
                  <a:pt x="7680863" y="790923"/>
                  <a:pt x="7625028" y="746534"/>
                  <a:pt x="7464566" y="747573"/>
                </a:cubicBezTo>
                <a:cubicBezTo>
                  <a:pt x="7304104" y="748612"/>
                  <a:pt x="7125034" y="706767"/>
                  <a:pt x="6891131" y="747573"/>
                </a:cubicBezTo>
                <a:cubicBezTo>
                  <a:pt x="6657229" y="788379"/>
                  <a:pt x="6607260" y="709794"/>
                  <a:pt x="6420914" y="747573"/>
                </a:cubicBezTo>
                <a:cubicBezTo>
                  <a:pt x="6234568" y="785352"/>
                  <a:pt x="6213022" y="711085"/>
                  <a:pt x="6053916" y="747573"/>
                </a:cubicBezTo>
                <a:cubicBezTo>
                  <a:pt x="5894810" y="784061"/>
                  <a:pt x="5501277" y="701782"/>
                  <a:pt x="5274044" y="747573"/>
                </a:cubicBezTo>
                <a:cubicBezTo>
                  <a:pt x="5046811" y="793364"/>
                  <a:pt x="5026036" y="714573"/>
                  <a:pt x="4907046" y="747573"/>
                </a:cubicBezTo>
                <a:cubicBezTo>
                  <a:pt x="4788056" y="780573"/>
                  <a:pt x="4556968" y="714927"/>
                  <a:pt x="4230393" y="747573"/>
                </a:cubicBezTo>
                <a:cubicBezTo>
                  <a:pt x="3903818" y="780219"/>
                  <a:pt x="3983524" y="725977"/>
                  <a:pt x="3863394" y="747573"/>
                </a:cubicBezTo>
                <a:cubicBezTo>
                  <a:pt x="3743264" y="769169"/>
                  <a:pt x="3667784" y="744343"/>
                  <a:pt x="3496396" y="747573"/>
                </a:cubicBezTo>
                <a:cubicBezTo>
                  <a:pt x="3325008" y="750803"/>
                  <a:pt x="2968834" y="710985"/>
                  <a:pt x="2716524" y="747573"/>
                </a:cubicBezTo>
                <a:cubicBezTo>
                  <a:pt x="2464214" y="784161"/>
                  <a:pt x="2355602" y="724734"/>
                  <a:pt x="2039871" y="747573"/>
                </a:cubicBezTo>
                <a:cubicBezTo>
                  <a:pt x="1724140" y="770412"/>
                  <a:pt x="1854210" y="720188"/>
                  <a:pt x="1776091" y="747573"/>
                </a:cubicBezTo>
                <a:cubicBezTo>
                  <a:pt x="1697972" y="774958"/>
                  <a:pt x="1467948" y="703402"/>
                  <a:pt x="1305874" y="747573"/>
                </a:cubicBezTo>
                <a:cubicBezTo>
                  <a:pt x="1143800" y="791744"/>
                  <a:pt x="896956" y="688466"/>
                  <a:pt x="629221" y="747573"/>
                </a:cubicBezTo>
                <a:cubicBezTo>
                  <a:pt x="361486" y="806680"/>
                  <a:pt x="305095" y="737019"/>
                  <a:pt x="124598" y="747573"/>
                </a:cubicBezTo>
                <a:cubicBezTo>
                  <a:pt x="63097" y="753900"/>
                  <a:pt x="4" y="688427"/>
                  <a:pt x="0" y="622975"/>
                </a:cubicBezTo>
                <a:cubicBezTo>
                  <a:pt x="-12229" y="450365"/>
                  <a:pt x="50503" y="317947"/>
                  <a:pt x="0" y="124598"/>
                </a:cubicBezTo>
                <a:close/>
              </a:path>
            </a:pathLst>
          </a:custGeom>
          <a:solidFill>
            <a:srgbClr val="ABE9FF"/>
          </a:solidFill>
          <a:ln w="12700" cap="flat" cmpd="sng" algn="ctr">
            <a:solidFill>
              <a:srgbClr val="DEF5FD">
                <a:lumMod val="2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4469307" y="207524"/>
            <a:ext cx="3139001"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1" i="0" u="none" strike="noStrike" kern="0" cap="none" spc="0" normalizeH="0" baseline="0" noProof="0" dirty="0" err="1">
                <a:ln>
                  <a:noFill/>
                </a:ln>
                <a:solidFill>
                  <a:srgbClr val="663F0D">
                    <a:lumMod val="50000"/>
                  </a:srgbClr>
                </a:solidFill>
                <a:effectLst/>
                <a:uLnTx/>
                <a:uFillTx/>
                <a:latin typeface="等线" panose="020F0502020204030204"/>
                <a:ea typeface="inpin heiti" charset="-122"/>
                <a:cs typeface="Calibri" panose="020F0502020204030204" pitchFamily="34" charset="0"/>
              </a:rPr>
              <a:t>Cùng</a:t>
            </a:r>
            <a:r>
              <a:rPr kumimoji="0" lang="en-US" altLang="zh-CN" sz="4000" b="1" i="0" u="none" strike="noStrike" kern="0" cap="none" spc="0" normalizeH="0" baseline="0" noProof="0" dirty="0">
                <a:ln>
                  <a:noFill/>
                </a:ln>
                <a:solidFill>
                  <a:srgbClr val="663F0D">
                    <a:lumMod val="50000"/>
                  </a:srgbClr>
                </a:solidFill>
                <a:effectLst/>
                <a:uLnTx/>
                <a:uFillTx/>
                <a:latin typeface="等线" panose="020F0502020204030204"/>
                <a:ea typeface="inpin heiti" charset="-122"/>
                <a:cs typeface="Calibri" panose="020F0502020204030204" pitchFamily="34" charset="0"/>
              </a:rPr>
              <a:t> </a:t>
            </a:r>
            <a:r>
              <a:rPr kumimoji="0" lang="en-US" altLang="zh-CN" sz="4000" b="1" i="0" u="none" strike="noStrike" kern="0" cap="none" spc="0" normalizeH="0" baseline="0" noProof="0" dirty="0" err="1">
                <a:ln>
                  <a:noFill/>
                </a:ln>
                <a:solidFill>
                  <a:srgbClr val="663F0D">
                    <a:lumMod val="50000"/>
                  </a:srgbClr>
                </a:solidFill>
                <a:effectLst/>
                <a:uLnTx/>
                <a:uFillTx/>
                <a:latin typeface="等线" panose="020F0502020204030204"/>
                <a:ea typeface="inpin heiti" charset="-122"/>
                <a:cs typeface="Calibri" panose="020F0502020204030204" pitchFamily="34" charset="0"/>
              </a:rPr>
              <a:t>tìm</a:t>
            </a:r>
            <a:r>
              <a:rPr kumimoji="0" lang="en-US" altLang="zh-CN" sz="4000" b="1" i="0" u="none" strike="noStrike" kern="0" cap="none" spc="0" normalizeH="0" baseline="0" noProof="0" dirty="0">
                <a:ln>
                  <a:noFill/>
                </a:ln>
                <a:solidFill>
                  <a:srgbClr val="663F0D">
                    <a:lumMod val="50000"/>
                  </a:srgbClr>
                </a:solidFill>
                <a:effectLst/>
                <a:uLnTx/>
                <a:uFillTx/>
                <a:latin typeface="等线" panose="020F0502020204030204"/>
                <a:ea typeface="inpin heiti" charset="-122"/>
                <a:cs typeface="Calibri" panose="020F0502020204030204" pitchFamily="34" charset="0"/>
              </a:rPr>
              <a:t> </a:t>
            </a:r>
            <a:r>
              <a:rPr kumimoji="0" lang="en-US" altLang="zh-CN" sz="4000" b="1" i="0" u="none" strike="noStrike" kern="0" cap="none" spc="0" normalizeH="0" baseline="0" noProof="0" dirty="0" err="1">
                <a:ln>
                  <a:noFill/>
                </a:ln>
                <a:solidFill>
                  <a:srgbClr val="663F0D">
                    <a:lumMod val="50000"/>
                  </a:srgbClr>
                </a:solidFill>
                <a:effectLst/>
                <a:uLnTx/>
                <a:uFillTx/>
                <a:latin typeface="等线" panose="020F0502020204030204"/>
                <a:ea typeface="inpin heiti" charset="-122"/>
                <a:cs typeface="Calibri" panose="020F0502020204030204" pitchFamily="34" charset="0"/>
              </a:rPr>
              <a:t>hiểu</a:t>
            </a:r>
            <a:endParaRPr kumimoji="0" lang="zh-CN" altLang="en-US" sz="4000" b="1" i="0" u="none" strike="noStrike" kern="0" cap="none" spc="0" normalizeH="0" baseline="0" noProof="0" dirty="0">
              <a:ln>
                <a:noFill/>
              </a:ln>
              <a:solidFill>
                <a:srgbClr val="663F0D">
                  <a:lumMod val="50000"/>
                </a:srgbClr>
              </a:solidFill>
              <a:effectLst/>
              <a:uLnTx/>
              <a:uFillTx/>
              <a:latin typeface="等线" panose="020F0502020204030204"/>
              <a:ea typeface="inpin heiti" charset="-122"/>
              <a:cs typeface="Calibri" panose="020F0502020204030204" pitchFamily="34" charset="0"/>
            </a:endParaRPr>
          </a:p>
        </p:txBody>
      </p:sp>
      <p:sp>
        <p:nvSpPr>
          <p:cNvPr id="12" name="Rectangle 11"/>
          <p:cNvSpPr/>
          <p:nvPr/>
        </p:nvSpPr>
        <p:spPr>
          <a:xfrm>
            <a:off x="1525723" y="1500022"/>
            <a:ext cx="10916647" cy="523220"/>
          </a:xfrm>
          <a:prstGeom prst="rect">
            <a:avLst/>
          </a:prstGeom>
        </p:spPr>
        <p:txBody>
          <a:bodyPr wrap="square">
            <a:spAutoFit/>
          </a:bodyPr>
          <a:lstStyle/>
          <a:p>
            <a:pPr lvl="0"/>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Hai chị em đã viết gì trong tấm thiệp tặng bố?</a:t>
            </a:r>
            <a:endPar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1686124" y="2290446"/>
            <a:ext cx="10136529" cy="954107"/>
          </a:xfrm>
          <a:prstGeom prst="rect">
            <a:avLst/>
          </a:prstGeom>
        </p:spPr>
        <p:txBody>
          <a:bodyPr wrap="square">
            <a:spAutoFit/>
          </a:bodyPr>
          <a:lstStyle/>
          <a:p>
            <a:pPr lvl="0"/>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 ngữ nào dưới đây thể hiện cảm xúc của bố khi nhận quà của hai chị em?</a:t>
            </a:r>
            <a:endPar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p:cNvSpPr/>
          <p:nvPr/>
        </p:nvSpPr>
        <p:spPr>
          <a:xfrm>
            <a:off x="1533884" y="3584066"/>
            <a:ext cx="10770723" cy="523220"/>
          </a:xfrm>
          <a:prstGeom prst="rect">
            <a:avLst/>
          </a:prstGeom>
        </p:spPr>
        <p:txBody>
          <a:bodyPr wrap="square">
            <a:spAutoFit/>
          </a:bodyPr>
          <a:lstStyle/>
          <a:p>
            <a:pPr lvl="0">
              <a:defRPr/>
            </a:pP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Vì sao bố rất vui khi nhận quà mà người chị lại rơm rớm nước mắt?</a:t>
            </a:r>
            <a:endPar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5" name="Group 14"/>
          <p:cNvGrpSpPr/>
          <p:nvPr/>
        </p:nvGrpSpPr>
        <p:grpSpPr>
          <a:xfrm>
            <a:off x="1387286" y="4515952"/>
            <a:ext cx="10436246" cy="880597"/>
            <a:chOff x="1526400" y="4536707"/>
            <a:chExt cx="8221971" cy="693635"/>
          </a:xfrm>
        </p:grpSpPr>
        <p:sp>
          <p:nvSpPr>
            <p:cNvPr id="16" name="Rectangle: Rounded Corners 43"/>
            <p:cNvSpPr/>
            <p:nvPr/>
          </p:nvSpPr>
          <p:spPr>
            <a:xfrm>
              <a:off x="1532497" y="4536707"/>
              <a:ext cx="8215874" cy="693635"/>
            </a:xfrm>
            <a:custGeom>
              <a:avLst/>
              <a:gdLst>
                <a:gd name="connsiteX0" fmla="*/ 0 w 8215874"/>
                <a:gd name="connsiteY0" fmla="*/ 115608 h 693635"/>
                <a:gd name="connsiteX1" fmla="*/ 115608 w 8215874"/>
                <a:gd name="connsiteY1" fmla="*/ 0 h 693635"/>
                <a:gd name="connsiteX2" fmla="*/ 685941 w 8215874"/>
                <a:gd name="connsiteY2" fmla="*/ 0 h 693635"/>
                <a:gd name="connsiteX3" fmla="*/ 1336120 w 8215874"/>
                <a:gd name="connsiteY3" fmla="*/ 0 h 693635"/>
                <a:gd name="connsiteX4" fmla="*/ 1986299 w 8215874"/>
                <a:gd name="connsiteY4" fmla="*/ 0 h 693635"/>
                <a:gd name="connsiteX5" fmla="*/ 2317092 w 8215874"/>
                <a:gd name="connsiteY5" fmla="*/ 0 h 693635"/>
                <a:gd name="connsiteX6" fmla="*/ 2647885 w 8215874"/>
                <a:gd name="connsiteY6" fmla="*/ 0 h 693635"/>
                <a:gd name="connsiteX7" fmla="*/ 2978678 w 8215874"/>
                <a:gd name="connsiteY7" fmla="*/ 0 h 693635"/>
                <a:gd name="connsiteX8" fmla="*/ 3389318 w 8215874"/>
                <a:gd name="connsiteY8" fmla="*/ 0 h 693635"/>
                <a:gd name="connsiteX9" fmla="*/ 4039497 w 8215874"/>
                <a:gd name="connsiteY9" fmla="*/ 0 h 693635"/>
                <a:gd name="connsiteX10" fmla="*/ 4370290 w 8215874"/>
                <a:gd name="connsiteY10" fmla="*/ 0 h 693635"/>
                <a:gd name="connsiteX11" fmla="*/ 4860776 w 8215874"/>
                <a:gd name="connsiteY11" fmla="*/ 0 h 693635"/>
                <a:gd name="connsiteX12" fmla="*/ 5271416 w 8215874"/>
                <a:gd name="connsiteY12" fmla="*/ 0 h 693635"/>
                <a:gd name="connsiteX13" fmla="*/ 5761902 w 8215874"/>
                <a:gd name="connsiteY13" fmla="*/ 0 h 693635"/>
                <a:gd name="connsiteX14" fmla="*/ 6172541 w 8215874"/>
                <a:gd name="connsiteY14" fmla="*/ 0 h 693635"/>
                <a:gd name="connsiteX15" fmla="*/ 6742874 w 8215874"/>
                <a:gd name="connsiteY15" fmla="*/ 0 h 693635"/>
                <a:gd name="connsiteX16" fmla="*/ 7153514 w 8215874"/>
                <a:gd name="connsiteY16" fmla="*/ 0 h 693635"/>
                <a:gd name="connsiteX17" fmla="*/ 8100266 w 8215874"/>
                <a:gd name="connsiteY17" fmla="*/ 0 h 693635"/>
                <a:gd name="connsiteX18" fmla="*/ 8215874 w 8215874"/>
                <a:gd name="connsiteY18" fmla="*/ 115608 h 693635"/>
                <a:gd name="connsiteX19" fmla="*/ 8215874 w 8215874"/>
                <a:gd name="connsiteY19" fmla="*/ 578027 h 693635"/>
                <a:gd name="connsiteX20" fmla="*/ 8100266 w 8215874"/>
                <a:gd name="connsiteY20" fmla="*/ 693635 h 693635"/>
                <a:gd name="connsiteX21" fmla="*/ 7769473 w 8215874"/>
                <a:gd name="connsiteY21" fmla="*/ 693635 h 693635"/>
                <a:gd name="connsiteX22" fmla="*/ 7039447 w 8215874"/>
                <a:gd name="connsiteY22" fmla="*/ 693635 h 693635"/>
                <a:gd name="connsiteX23" fmla="*/ 6628808 w 8215874"/>
                <a:gd name="connsiteY23" fmla="*/ 693635 h 693635"/>
                <a:gd name="connsiteX24" fmla="*/ 5898782 w 8215874"/>
                <a:gd name="connsiteY24" fmla="*/ 693635 h 693635"/>
                <a:gd name="connsiteX25" fmla="*/ 5328449 w 8215874"/>
                <a:gd name="connsiteY25" fmla="*/ 693635 h 693635"/>
                <a:gd name="connsiteX26" fmla="*/ 4997656 w 8215874"/>
                <a:gd name="connsiteY26" fmla="*/ 693635 h 693635"/>
                <a:gd name="connsiteX27" fmla="*/ 4267630 w 8215874"/>
                <a:gd name="connsiteY27" fmla="*/ 693635 h 693635"/>
                <a:gd name="connsiteX28" fmla="*/ 3537604 w 8215874"/>
                <a:gd name="connsiteY28" fmla="*/ 693635 h 693635"/>
                <a:gd name="connsiteX29" fmla="*/ 2887425 w 8215874"/>
                <a:gd name="connsiteY29" fmla="*/ 693635 h 693635"/>
                <a:gd name="connsiteX30" fmla="*/ 2157399 w 8215874"/>
                <a:gd name="connsiteY30" fmla="*/ 693635 h 693635"/>
                <a:gd name="connsiteX31" fmla="*/ 1587066 w 8215874"/>
                <a:gd name="connsiteY31" fmla="*/ 693635 h 693635"/>
                <a:gd name="connsiteX32" fmla="*/ 936887 w 8215874"/>
                <a:gd name="connsiteY32" fmla="*/ 693635 h 693635"/>
                <a:gd name="connsiteX33" fmla="*/ 115608 w 8215874"/>
                <a:gd name="connsiteY33" fmla="*/ 693635 h 693635"/>
                <a:gd name="connsiteX34" fmla="*/ 0 w 8215874"/>
                <a:gd name="connsiteY34" fmla="*/ 578027 h 693635"/>
                <a:gd name="connsiteX35" fmla="*/ 0 w 8215874"/>
                <a:gd name="connsiteY35" fmla="*/ 115608 h 6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15874" h="693635" fill="none" extrusionOk="0">
                  <a:moveTo>
                    <a:pt x="0" y="115608"/>
                  </a:moveTo>
                  <a:cubicBezTo>
                    <a:pt x="341" y="55018"/>
                    <a:pt x="51676" y="-2677"/>
                    <a:pt x="115608" y="0"/>
                  </a:cubicBezTo>
                  <a:cubicBezTo>
                    <a:pt x="281775" y="-65672"/>
                    <a:pt x="441904" y="37896"/>
                    <a:pt x="685941" y="0"/>
                  </a:cubicBezTo>
                  <a:cubicBezTo>
                    <a:pt x="929978" y="-37896"/>
                    <a:pt x="1198975" y="32564"/>
                    <a:pt x="1336120" y="0"/>
                  </a:cubicBezTo>
                  <a:cubicBezTo>
                    <a:pt x="1473265" y="-32564"/>
                    <a:pt x="1852871" y="5965"/>
                    <a:pt x="1986299" y="0"/>
                  </a:cubicBezTo>
                  <a:cubicBezTo>
                    <a:pt x="2119727" y="-5965"/>
                    <a:pt x="2209480" y="7915"/>
                    <a:pt x="2317092" y="0"/>
                  </a:cubicBezTo>
                  <a:cubicBezTo>
                    <a:pt x="2424704" y="-7915"/>
                    <a:pt x="2501344" y="8302"/>
                    <a:pt x="2647885" y="0"/>
                  </a:cubicBezTo>
                  <a:cubicBezTo>
                    <a:pt x="2794426" y="-8302"/>
                    <a:pt x="2861566" y="3470"/>
                    <a:pt x="2978678" y="0"/>
                  </a:cubicBezTo>
                  <a:cubicBezTo>
                    <a:pt x="3095790" y="-3470"/>
                    <a:pt x="3192002" y="25994"/>
                    <a:pt x="3389318" y="0"/>
                  </a:cubicBezTo>
                  <a:cubicBezTo>
                    <a:pt x="3586634" y="-25994"/>
                    <a:pt x="3812759" y="8313"/>
                    <a:pt x="4039497" y="0"/>
                  </a:cubicBezTo>
                  <a:cubicBezTo>
                    <a:pt x="4266235" y="-8313"/>
                    <a:pt x="4259040" y="26471"/>
                    <a:pt x="4370290" y="0"/>
                  </a:cubicBezTo>
                  <a:cubicBezTo>
                    <a:pt x="4481540" y="-26471"/>
                    <a:pt x="4709257" y="17335"/>
                    <a:pt x="4860776" y="0"/>
                  </a:cubicBezTo>
                  <a:cubicBezTo>
                    <a:pt x="5012295" y="-17335"/>
                    <a:pt x="5122872" y="47377"/>
                    <a:pt x="5271416" y="0"/>
                  </a:cubicBezTo>
                  <a:cubicBezTo>
                    <a:pt x="5419960" y="-47377"/>
                    <a:pt x="5643216" y="23270"/>
                    <a:pt x="5761902" y="0"/>
                  </a:cubicBezTo>
                  <a:cubicBezTo>
                    <a:pt x="5880588" y="-23270"/>
                    <a:pt x="6052230" y="32281"/>
                    <a:pt x="6172541" y="0"/>
                  </a:cubicBezTo>
                  <a:cubicBezTo>
                    <a:pt x="6292852" y="-32281"/>
                    <a:pt x="6579768" y="12436"/>
                    <a:pt x="6742874" y="0"/>
                  </a:cubicBezTo>
                  <a:cubicBezTo>
                    <a:pt x="6905980" y="-12436"/>
                    <a:pt x="7013718" y="40868"/>
                    <a:pt x="7153514" y="0"/>
                  </a:cubicBezTo>
                  <a:cubicBezTo>
                    <a:pt x="7293310" y="-40868"/>
                    <a:pt x="7706999" y="76564"/>
                    <a:pt x="8100266" y="0"/>
                  </a:cubicBezTo>
                  <a:cubicBezTo>
                    <a:pt x="8156844" y="15614"/>
                    <a:pt x="8229875" y="63656"/>
                    <a:pt x="8215874" y="115608"/>
                  </a:cubicBezTo>
                  <a:cubicBezTo>
                    <a:pt x="8228262" y="295579"/>
                    <a:pt x="8188959" y="431766"/>
                    <a:pt x="8215874" y="578027"/>
                  </a:cubicBezTo>
                  <a:cubicBezTo>
                    <a:pt x="8209845" y="641012"/>
                    <a:pt x="8169067" y="699349"/>
                    <a:pt x="8100266" y="693635"/>
                  </a:cubicBezTo>
                  <a:cubicBezTo>
                    <a:pt x="8009624" y="705870"/>
                    <a:pt x="7903439" y="669097"/>
                    <a:pt x="7769473" y="693635"/>
                  </a:cubicBezTo>
                  <a:cubicBezTo>
                    <a:pt x="7635507" y="718173"/>
                    <a:pt x="7207587" y="632352"/>
                    <a:pt x="7039447" y="693635"/>
                  </a:cubicBezTo>
                  <a:cubicBezTo>
                    <a:pt x="6871307" y="754918"/>
                    <a:pt x="6815735" y="655350"/>
                    <a:pt x="6628808" y="693635"/>
                  </a:cubicBezTo>
                  <a:cubicBezTo>
                    <a:pt x="6441881" y="731920"/>
                    <a:pt x="6095564" y="690870"/>
                    <a:pt x="5898782" y="693635"/>
                  </a:cubicBezTo>
                  <a:cubicBezTo>
                    <a:pt x="5702000" y="696400"/>
                    <a:pt x="5611871" y="631049"/>
                    <a:pt x="5328449" y="693635"/>
                  </a:cubicBezTo>
                  <a:cubicBezTo>
                    <a:pt x="5045027" y="756221"/>
                    <a:pt x="5066899" y="664177"/>
                    <a:pt x="4997656" y="693635"/>
                  </a:cubicBezTo>
                  <a:cubicBezTo>
                    <a:pt x="4928413" y="723093"/>
                    <a:pt x="4518092" y="609549"/>
                    <a:pt x="4267630" y="693635"/>
                  </a:cubicBezTo>
                  <a:cubicBezTo>
                    <a:pt x="4017168" y="777721"/>
                    <a:pt x="3690312" y="670763"/>
                    <a:pt x="3537604" y="693635"/>
                  </a:cubicBezTo>
                  <a:cubicBezTo>
                    <a:pt x="3384896" y="716507"/>
                    <a:pt x="3044994" y="675693"/>
                    <a:pt x="2887425" y="693635"/>
                  </a:cubicBezTo>
                  <a:cubicBezTo>
                    <a:pt x="2729856" y="711577"/>
                    <a:pt x="2491196" y="660595"/>
                    <a:pt x="2157399" y="693635"/>
                  </a:cubicBezTo>
                  <a:cubicBezTo>
                    <a:pt x="1823602" y="726675"/>
                    <a:pt x="1767324" y="627783"/>
                    <a:pt x="1587066" y="693635"/>
                  </a:cubicBezTo>
                  <a:cubicBezTo>
                    <a:pt x="1406808" y="759487"/>
                    <a:pt x="1141042" y="625079"/>
                    <a:pt x="936887" y="693635"/>
                  </a:cubicBezTo>
                  <a:cubicBezTo>
                    <a:pt x="732732" y="762191"/>
                    <a:pt x="463032" y="660591"/>
                    <a:pt x="115608" y="693635"/>
                  </a:cubicBezTo>
                  <a:cubicBezTo>
                    <a:pt x="50952" y="702917"/>
                    <a:pt x="-7323" y="630185"/>
                    <a:pt x="0" y="578027"/>
                  </a:cubicBezTo>
                  <a:cubicBezTo>
                    <a:pt x="-10823" y="448813"/>
                    <a:pt x="9085" y="302648"/>
                    <a:pt x="0" y="115608"/>
                  </a:cubicBezTo>
                  <a:close/>
                </a:path>
                <a:path w="8215874" h="693635" stroke="0" extrusionOk="0">
                  <a:moveTo>
                    <a:pt x="0" y="115608"/>
                  </a:moveTo>
                  <a:cubicBezTo>
                    <a:pt x="-4629" y="50391"/>
                    <a:pt x="57330" y="4241"/>
                    <a:pt x="115608" y="0"/>
                  </a:cubicBezTo>
                  <a:cubicBezTo>
                    <a:pt x="291725" y="-18943"/>
                    <a:pt x="447826" y="40831"/>
                    <a:pt x="765787" y="0"/>
                  </a:cubicBezTo>
                  <a:cubicBezTo>
                    <a:pt x="1083748" y="-40831"/>
                    <a:pt x="1271682" y="74520"/>
                    <a:pt x="1415967" y="0"/>
                  </a:cubicBezTo>
                  <a:cubicBezTo>
                    <a:pt x="1560252" y="-74520"/>
                    <a:pt x="1894528" y="70236"/>
                    <a:pt x="2066146" y="0"/>
                  </a:cubicBezTo>
                  <a:cubicBezTo>
                    <a:pt x="2237764" y="-70236"/>
                    <a:pt x="2477344" y="75801"/>
                    <a:pt x="2796172" y="0"/>
                  </a:cubicBezTo>
                  <a:cubicBezTo>
                    <a:pt x="3115000" y="-75801"/>
                    <a:pt x="3079648" y="3792"/>
                    <a:pt x="3206811" y="0"/>
                  </a:cubicBezTo>
                  <a:cubicBezTo>
                    <a:pt x="3333974" y="-3792"/>
                    <a:pt x="3620687" y="45218"/>
                    <a:pt x="3777144" y="0"/>
                  </a:cubicBezTo>
                  <a:cubicBezTo>
                    <a:pt x="3933601" y="-45218"/>
                    <a:pt x="4149914" y="30793"/>
                    <a:pt x="4267630" y="0"/>
                  </a:cubicBezTo>
                  <a:cubicBezTo>
                    <a:pt x="4385346" y="-30793"/>
                    <a:pt x="4570139" y="19976"/>
                    <a:pt x="4678270" y="0"/>
                  </a:cubicBezTo>
                  <a:cubicBezTo>
                    <a:pt x="4786401" y="-19976"/>
                    <a:pt x="5181819" y="4208"/>
                    <a:pt x="5328449" y="0"/>
                  </a:cubicBezTo>
                  <a:cubicBezTo>
                    <a:pt x="5475079" y="-4208"/>
                    <a:pt x="5496379" y="1339"/>
                    <a:pt x="5659242" y="0"/>
                  </a:cubicBezTo>
                  <a:cubicBezTo>
                    <a:pt x="5822105" y="-1339"/>
                    <a:pt x="5855122" y="26683"/>
                    <a:pt x="5990035" y="0"/>
                  </a:cubicBezTo>
                  <a:cubicBezTo>
                    <a:pt x="6124948" y="-26683"/>
                    <a:pt x="6423806" y="71349"/>
                    <a:pt x="6640214" y="0"/>
                  </a:cubicBezTo>
                  <a:cubicBezTo>
                    <a:pt x="6856622" y="-71349"/>
                    <a:pt x="6963943" y="39293"/>
                    <a:pt x="7050854" y="0"/>
                  </a:cubicBezTo>
                  <a:cubicBezTo>
                    <a:pt x="7137765" y="-39293"/>
                    <a:pt x="7355711" y="44138"/>
                    <a:pt x="7461493" y="0"/>
                  </a:cubicBezTo>
                  <a:cubicBezTo>
                    <a:pt x="7567275" y="-44138"/>
                    <a:pt x="7854206" y="29980"/>
                    <a:pt x="8100266" y="0"/>
                  </a:cubicBezTo>
                  <a:cubicBezTo>
                    <a:pt x="8154407" y="6647"/>
                    <a:pt x="8219211" y="44737"/>
                    <a:pt x="8215874" y="115608"/>
                  </a:cubicBezTo>
                  <a:cubicBezTo>
                    <a:pt x="8217813" y="298040"/>
                    <a:pt x="8208833" y="369609"/>
                    <a:pt x="8215874" y="578027"/>
                  </a:cubicBezTo>
                  <a:cubicBezTo>
                    <a:pt x="8230407" y="634465"/>
                    <a:pt x="8163189" y="678650"/>
                    <a:pt x="8100266" y="693635"/>
                  </a:cubicBezTo>
                  <a:cubicBezTo>
                    <a:pt x="7833280" y="748654"/>
                    <a:pt x="7803484" y="639859"/>
                    <a:pt x="7529933" y="693635"/>
                  </a:cubicBezTo>
                  <a:cubicBezTo>
                    <a:pt x="7256382" y="747411"/>
                    <a:pt x="7204476" y="670208"/>
                    <a:pt x="7119294" y="693635"/>
                  </a:cubicBezTo>
                  <a:cubicBezTo>
                    <a:pt x="7034112" y="717062"/>
                    <a:pt x="6724119" y="657186"/>
                    <a:pt x="6548961" y="693635"/>
                  </a:cubicBezTo>
                  <a:cubicBezTo>
                    <a:pt x="6373803" y="730084"/>
                    <a:pt x="6258280" y="688835"/>
                    <a:pt x="5978628" y="693635"/>
                  </a:cubicBezTo>
                  <a:cubicBezTo>
                    <a:pt x="5698976" y="698435"/>
                    <a:pt x="5723337" y="666349"/>
                    <a:pt x="5647835" y="693635"/>
                  </a:cubicBezTo>
                  <a:cubicBezTo>
                    <a:pt x="5572333" y="720921"/>
                    <a:pt x="5398371" y="682231"/>
                    <a:pt x="5237196" y="693635"/>
                  </a:cubicBezTo>
                  <a:cubicBezTo>
                    <a:pt x="5076021" y="705039"/>
                    <a:pt x="5029875" y="676505"/>
                    <a:pt x="4906403" y="693635"/>
                  </a:cubicBezTo>
                  <a:cubicBezTo>
                    <a:pt x="4782931" y="710765"/>
                    <a:pt x="4606986" y="683147"/>
                    <a:pt x="4495763" y="693635"/>
                  </a:cubicBezTo>
                  <a:cubicBezTo>
                    <a:pt x="4384540" y="704123"/>
                    <a:pt x="4154524" y="634752"/>
                    <a:pt x="3845584" y="693635"/>
                  </a:cubicBezTo>
                  <a:cubicBezTo>
                    <a:pt x="3536644" y="752518"/>
                    <a:pt x="3590489" y="645439"/>
                    <a:pt x="3434944" y="693635"/>
                  </a:cubicBezTo>
                  <a:cubicBezTo>
                    <a:pt x="3279399" y="741831"/>
                    <a:pt x="3117490" y="627223"/>
                    <a:pt x="2864612" y="693635"/>
                  </a:cubicBezTo>
                  <a:cubicBezTo>
                    <a:pt x="2611734" y="760047"/>
                    <a:pt x="2474346" y="656052"/>
                    <a:pt x="2374126" y="693635"/>
                  </a:cubicBezTo>
                  <a:cubicBezTo>
                    <a:pt x="2273906" y="731218"/>
                    <a:pt x="2161620" y="686184"/>
                    <a:pt x="1963486" y="693635"/>
                  </a:cubicBezTo>
                  <a:cubicBezTo>
                    <a:pt x="1765352" y="701086"/>
                    <a:pt x="1413092" y="682715"/>
                    <a:pt x="1233460" y="693635"/>
                  </a:cubicBezTo>
                  <a:cubicBezTo>
                    <a:pt x="1053828" y="704555"/>
                    <a:pt x="970437" y="667621"/>
                    <a:pt x="822821" y="693635"/>
                  </a:cubicBezTo>
                  <a:cubicBezTo>
                    <a:pt x="675205" y="719649"/>
                    <a:pt x="293405" y="667417"/>
                    <a:pt x="115608" y="693635"/>
                  </a:cubicBezTo>
                  <a:cubicBezTo>
                    <a:pt x="58738" y="697417"/>
                    <a:pt x="14364" y="638581"/>
                    <a:pt x="0" y="578027"/>
                  </a:cubicBezTo>
                  <a:cubicBezTo>
                    <a:pt x="-32323" y="352499"/>
                    <a:pt x="3249" y="217830"/>
                    <a:pt x="0" y="115608"/>
                  </a:cubicBezTo>
                  <a:close/>
                </a:path>
              </a:pathLst>
            </a:custGeom>
            <a:solidFill>
              <a:srgbClr val="FD7F77">
                <a:lumMod val="20000"/>
                <a:lumOff val="80000"/>
              </a:srgbClr>
            </a:solidFill>
            <a:ln w="12700" cap="flat" cmpd="sng" algn="ctr">
              <a:solidFill>
                <a:srgbClr val="FD7F7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0" i="0" u="none" strike="noStrike" kern="0" cap="none" spc="0" normalizeH="0" baseline="0" noProof="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ectangle 16"/>
            <p:cNvSpPr/>
            <p:nvPr/>
          </p:nvSpPr>
          <p:spPr>
            <a:xfrm>
              <a:off x="1526400" y="4646940"/>
              <a:ext cx="8103315" cy="41213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Bố đã làm gì để hai chị em cảm thấy rất vui?</a:t>
              </a:r>
              <a:endPar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9" name="Picture 18"/>
          <p:cNvPicPr>
            <a:picLocks noChangeAspect="1"/>
          </p:cNvPicPr>
          <p:nvPr/>
        </p:nvPicPr>
        <p:blipFill rotWithShape="1">
          <a:blip r:embed="rId1">
            <a:extLst>
              <a:ext uri="{28A0092B-C50C-407E-A947-70E740481C1C}">
                <a14:useLocalDpi xmlns:a14="http://schemas.microsoft.com/office/drawing/2010/main" val="0"/>
              </a:ext>
            </a:extLst>
          </a:blip>
          <a:srcRect l="9403" t="9783" r="78299" b="63042"/>
          <a:stretch>
            <a:fillRect/>
          </a:stretch>
        </p:blipFill>
        <p:spPr>
          <a:xfrm>
            <a:off x="760291" y="1396227"/>
            <a:ext cx="333982" cy="737992"/>
          </a:xfrm>
          <a:prstGeom prst="rect">
            <a:avLst/>
          </a:prstGeom>
        </p:spPr>
      </p:pic>
      <p:pic>
        <p:nvPicPr>
          <p:cNvPr id="20" name="Picture 19"/>
          <p:cNvPicPr>
            <a:picLocks noChangeAspect="1"/>
          </p:cNvPicPr>
          <p:nvPr/>
        </p:nvPicPr>
        <p:blipFill rotWithShape="1">
          <a:blip r:embed="rId1">
            <a:extLst>
              <a:ext uri="{28A0092B-C50C-407E-A947-70E740481C1C}">
                <a14:useLocalDpi xmlns:a14="http://schemas.microsoft.com/office/drawing/2010/main" val="0"/>
              </a:ext>
            </a:extLst>
          </a:blip>
          <a:srcRect l="25018" t="9783" r="54347" b="63042"/>
          <a:stretch>
            <a:fillRect/>
          </a:stretch>
        </p:blipFill>
        <p:spPr>
          <a:xfrm>
            <a:off x="713534" y="2286130"/>
            <a:ext cx="560378" cy="737992"/>
          </a:xfrm>
          <a:prstGeom prst="rect">
            <a:avLst/>
          </a:prstGeom>
        </p:spPr>
      </p:pic>
      <p:pic>
        <p:nvPicPr>
          <p:cNvPr id="21" name="Picture 20"/>
          <p:cNvPicPr>
            <a:picLocks noChangeAspect="1"/>
          </p:cNvPicPr>
          <p:nvPr/>
        </p:nvPicPr>
        <p:blipFill rotWithShape="1">
          <a:blip r:embed="rId1">
            <a:extLst>
              <a:ext uri="{28A0092B-C50C-407E-A947-70E740481C1C}">
                <a14:useLocalDpi xmlns:a14="http://schemas.microsoft.com/office/drawing/2010/main" val="0"/>
              </a:ext>
            </a:extLst>
          </a:blip>
          <a:srcRect l="48276" t="9436" r="31089" b="63389"/>
          <a:stretch>
            <a:fillRect/>
          </a:stretch>
        </p:blipFill>
        <p:spPr>
          <a:xfrm>
            <a:off x="703723" y="3401041"/>
            <a:ext cx="560378" cy="737992"/>
          </a:xfrm>
          <a:prstGeom prst="rect">
            <a:avLst/>
          </a:prstGeom>
        </p:spPr>
      </p:pic>
      <p:pic>
        <p:nvPicPr>
          <p:cNvPr id="22" name="Picture 21"/>
          <p:cNvPicPr>
            <a:picLocks noChangeAspect="1"/>
          </p:cNvPicPr>
          <p:nvPr/>
        </p:nvPicPr>
        <p:blipFill rotWithShape="1">
          <a:blip r:embed="rId1">
            <a:extLst>
              <a:ext uri="{28A0092B-C50C-407E-A947-70E740481C1C}">
                <a14:useLocalDpi xmlns:a14="http://schemas.microsoft.com/office/drawing/2010/main" val="0"/>
              </a:ext>
            </a:extLst>
          </a:blip>
          <a:srcRect l="69451" t="8047" r="9914" b="64778"/>
          <a:stretch>
            <a:fillRect/>
          </a:stretch>
        </p:blipFill>
        <p:spPr>
          <a:xfrm>
            <a:off x="696231" y="4515952"/>
            <a:ext cx="560378" cy="737992"/>
          </a:xfrm>
          <a:prstGeom prst="rect">
            <a:avLst/>
          </a:prstGeom>
        </p:spPr>
      </p:pic>
      <p:sp>
        <p:nvSpPr>
          <p:cNvPr id="23" name="Freeform 197"/>
          <p:cNvSpPr>
            <a:spLocks noEditPoints="1"/>
          </p:cNvSpPr>
          <p:nvPr/>
        </p:nvSpPr>
        <p:spPr bwMode="auto">
          <a:xfrm>
            <a:off x="4100345" y="-417297"/>
            <a:ext cx="4400694" cy="1460827"/>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rgbClr val="FD7F77"/>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8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descr="Logo&#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567" y="5450936"/>
            <a:ext cx="1116312" cy="1116312"/>
          </a:xfrm>
          <a:prstGeom prst="rect">
            <a:avLst/>
          </a:prstGeom>
        </p:spPr>
      </p:pic>
      <p:grpSp>
        <p:nvGrpSpPr>
          <p:cNvPr id="25" name="Group 24"/>
          <p:cNvGrpSpPr/>
          <p:nvPr/>
        </p:nvGrpSpPr>
        <p:grpSpPr>
          <a:xfrm>
            <a:off x="1387286" y="5568786"/>
            <a:ext cx="10435367" cy="880596"/>
            <a:chOff x="1526400" y="4536707"/>
            <a:chExt cx="8221971" cy="693635"/>
          </a:xfrm>
        </p:grpSpPr>
        <p:sp>
          <p:nvSpPr>
            <p:cNvPr id="26" name="Rectangle: Rounded Corners 43"/>
            <p:cNvSpPr/>
            <p:nvPr/>
          </p:nvSpPr>
          <p:spPr>
            <a:xfrm>
              <a:off x="1532497" y="4536707"/>
              <a:ext cx="8215874" cy="693635"/>
            </a:xfrm>
            <a:custGeom>
              <a:avLst/>
              <a:gdLst>
                <a:gd name="connsiteX0" fmla="*/ 0 w 8215874"/>
                <a:gd name="connsiteY0" fmla="*/ 115608 h 693635"/>
                <a:gd name="connsiteX1" fmla="*/ 115608 w 8215874"/>
                <a:gd name="connsiteY1" fmla="*/ 0 h 693635"/>
                <a:gd name="connsiteX2" fmla="*/ 685941 w 8215874"/>
                <a:gd name="connsiteY2" fmla="*/ 0 h 693635"/>
                <a:gd name="connsiteX3" fmla="*/ 1336120 w 8215874"/>
                <a:gd name="connsiteY3" fmla="*/ 0 h 693635"/>
                <a:gd name="connsiteX4" fmla="*/ 1986299 w 8215874"/>
                <a:gd name="connsiteY4" fmla="*/ 0 h 693635"/>
                <a:gd name="connsiteX5" fmla="*/ 2317092 w 8215874"/>
                <a:gd name="connsiteY5" fmla="*/ 0 h 693635"/>
                <a:gd name="connsiteX6" fmla="*/ 2647885 w 8215874"/>
                <a:gd name="connsiteY6" fmla="*/ 0 h 693635"/>
                <a:gd name="connsiteX7" fmla="*/ 2978678 w 8215874"/>
                <a:gd name="connsiteY7" fmla="*/ 0 h 693635"/>
                <a:gd name="connsiteX8" fmla="*/ 3389318 w 8215874"/>
                <a:gd name="connsiteY8" fmla="*/ 0 h 693635"/>
                <a:gd name="connsiteX9" fmla="*/ 4039497 w 8215874"/>
                <a:gd name="connsiteY9" fmla="*/ 0 h 693635"/>
                <a:gd name="connsiteX10" fmla="*/ 4370290 w 8215874"/>
                <a:gd name="connsiteY10" fmla="*/ 0 h 693635"/>
                <a:gd name="connsiteX11" fmla="*/ 4860776 w 8215874"/>
                <a:gd name="connsiteY11" fmla="*/ 0 h 693635"/>
                <a:gd name="connsiteX12" fmla="*/ 5271416 w 8215874"/>
                <a:gd name="connsiteY12" fmla="*/ 0 h 693635"/>
                <a:gd name="connsiteX13" fmla="*/ 5761902 w 8215874"/>
                <a:gd name="connsiteY13" fmla="*/ 0 h 693635"/>
                <a:gd name="connsiteX14" fmla="*/ 6172541 w 8215874"/>
                <a:gd name="connsiteY14" fmla="*/ 0 h 693635"/>
                <a:gd name="connsiteX15" fmla="*/ 6742874 w 8215874"/>
                <a:gd name="connsiteY15" fmla="*/ 0 h 693635"/>
                <a:gd name="connsiteX16" fmla="*/ 7153514 w 8215874"/>
                <a:gd name="connsiteY16" fmla="*/ 0 h 693635"/>
                <a:gd name="connsiteX17" fmla="*/ 8100266 w 8215874"/>
                <a:gd name="connsiteY17" fmla="*/ 0 h 693635"/>
                <a:gd name="connsiteX18" fmla="*/ 8215874 w 8215874"/>
                <a:gd name="connsiteY18" fmla="*/ 115608 h 693635"/>
                <a:gd name="connsiteX19" fmla="*/ 8215874 w 8215874"/>
                <a:gd name="connsiteY19" fmla="*/ 578027 h 693635"/>
                <a:gd name="connsiteX20" fmla="*/ 8100266 w 8215874"/>
                <a:gd name="connsiteY20" fmla="*/ 693635 h 693635"/>
                <a:gd name="connsiteX21" fmla="*/ 7769473 w 8215874"/>
                <a:gd name="connsiteY21" fmla="*/ 693635 h 693635"/>
                <a:gd name="connsiteX22" fmla="*/ 7039447 w 8215874"/>
                <a:gd name="connsiteY22" fmla="*/ 693635 h 693635"/>
                <a:gd name="connsiteX23" fmla="*/ 6628808 w 8215874"/>
                <a:gd name="connsiteY23" fmla="*/ 693635 h 693635"/>
                <a:gd name="connsiteX24" fmla="*/ 5898782 w 8215874"/>
                <a:gd name="connsiteY24" fmla="*/ 693635 h 693635"/>
                <a:gd name="connsiteX25" fmla="*/ 5328449 w 8215874"/>
                <a:gd name="connsiteY25" fmla="*/ 693635 h 693635"/>
                <a:gd name="connsiteX26" fmla="*/ 4997656 w 8215874"/>
                <a:gd name="connsiteY26" fmla="*/ 693635 h 693635"/>
                <a:gd name="connsiteX27" fmla="*/ 4267630 w 8215874"/>
                <a:gd name="connsiteY27" fmla="*/ 693635 h 693635"/>
                <a:gd name="connsiteX28" fmla="*/ 3537604 w 8215874"/>
                <a:gd name="connsiteY28" fmla="*/ 693635 h 693635"/>
                <a:gd name="connsiteX29" fmla="*/ 2887425 w 8215874"/>
                <a:gd name="connsiteY29" fmla="*/ 693635 h 693635"/>
                <a:gd name="connsiteX30" fmla="*/ 2157399 w 8215874"/>
                <a:gd name="connsiteY30" fmla="*/ 693635 h 693635"/>
                <a:gd name="connsiteX31" fmla="*/ 1587066 w 8215874"/>
                <a:gd name="connsiteY31" fmla="*/ 693635 h 693635"/>
                <a:gd name="connsiteX32" fmla="*/ 936887 w 8215874"/>
                <a:gd name="connsiteY32" fmla="*/ 693635 h 693635"/>
                <a:gd name="connsiteX33" fmla="*/ 115608 w 8215874"/>
                <a:gd name="connsiteY33" fmla="*/ 693635 h 693635"/>
                <a:gd name="connsiteX34" fmla="*/ 0 w 8215874"/>
                <a:gd name="connsiteY34" fmla="*/ 578027 h 693635"/>
                <a:gd name="connsiteX35" fmla="*/ 0 w 8215874"/>
                <a:gd name="connsiteY35" fmla="*/ 115608 h 6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15874" h="693635" fill="none" extrusionOk="0">
                  <a:moveTo>
                    <a:pt x="0" y="115608"/>
                  </a:moveTo>
                  <a:cubicBezTo>
                    <a:pt x="341" y="55018"/>
                    <a:pt x="51676" y="-2677"/>
                    <a:pt x="115608" y="0"/>
                  </a:cubicBezTo>
                  <a:cubicBezTo>
                    <a:pt x="281775" y="-65672"/>
                    <a:pt x="441904" y="37896"/>
                    <a:pt x="685941" y="0"/>
                  </a:cubicBezTo>
                  <a:cubicBezTo>
                    <a:pt x="929978" y="-37896"/>
                    <a:pt x="1198975" y="32564"/>
                    <a:pt x="1336120" y="0"/>
                  </a:cubicBezTo>
                  <a:cubicBezTo>
                    <a:pt x="1473265" y="-32564"/>
                    <a:pt x="1852871" y="5965"/>
                    <a:pt x="1986299" y="0"/>
                  </a:cubicBezTo>
                  <a:cubicBezTo>
                    <a:pt x="2119727" y="-5965"/>
                    <a:pt x="2209480" y="7915"/>
                    <a:pt x="2317092" y="0"/>
                  </a:cubicBezTo>
                  <a:cubicBezTo>
                    <a:pt x="2424704" y="-7915"/>
                    <a:pt x="2501344" y="8302"/>
                    <a:pt x="2647885" y="0"/>
                  </a:cubicBezTo>
                  <a:cubicBezTo>
                    <a:pt x="2794426" y="-8302"/>
                    <a:pt x="2861566" y="3470"/>
                    <a:pt x="2978678" y="0"/>
                  </a:cubicBezTo>
                  <a:cubicBezTo>
                    <a:pt x="3095790" y="-3470"/>
                    <a:pt x="3192002" y="25994"/>
                    <a:pt x="3389318" y="0"/>
                  </a:cubicBezTo>
                  <a:cubicBezTo>
                    <a:pt x="3586634" y="-25994"/>
                    <a:pt x="3812759" y="8313"/>
                    <a:pt x="4039497" y="0"/>
                  </a:cubicBezTo>
                  <a:cubicBezTo>
                    <a:pt x="4266235" y="-8313"/>
                    <a:pt x="4259040" y="26471"/>
                    <a:pt x="4370290" y="0"/>
                  </a:cubicBezTo>
                  <a:cubicBezTo>
                    <a:pt x="4481540" y="-26471"/>
                    <a:pt x="4709257" y="17335"/>
                    <a:pt x="4860776" y="0"/>
                  </a:cubicBezTo>
                  <a:cubicBezTo>
                    <a:pt x="5012295" y="-17335"/>
                    <a:pt x="5122872" y="47377"/>
                    <a:pt x="5271416" y="0"/>
                  </a:cubicBezTo>
                  <a:cubicBezTo>
                    <a:pt x="5419960" y="-47377"/>
                    <a:pt x="5643216" y="23270"/>
                    <a:pt x="5761902" y="0"/>
                  </a:cubicBezTo>
                  <a:cubicBezTo>
                    <a:pt x="5880588" y="-23270"/>
                    <a:pt x="6052230" y="32281"/>
                    <a:pt x="6172541" y="0"/>
                  </a:cubicBezTo>
                  <a:cubicBezTo>
                    <a:pt x="6292852" y="-32281"/>
                    <a:pt x="6579768" y="12436"/>
                    <a:pt x="6742874" y="0"/>
                  </a:cubicBezTo>
                  <a:cubicBezTo>
                    <a:pt x="6905980" y="-12436"/>
                    <a:pt x="7013718" y="40868"/>
                    <a:pt x="7153514" y="0"/>
                  </a:cubicBezTo>
                  <a:cubicBezTo>
                    <a:pt x="7293310" y="-40868"/>
                    <a:pt x="7706999" y="76564"/>
                    <a:pt x="8100266" y="0"/>
                  </a:cubicBezTo>
                  <a:cubicBezTo>
                    <a:pt x="8156844" y="15614"/>
                    <a:pt x="8229875" y="63656"/>
                    <a:pt x="8215874" y="115608"/>
                  </a:cubicBezTo>
                  <a:cubicBezTo>
                    <a:pt x="8228262" y="295579"/>
                    <a:pt x="8188959" y="431766"/>
                    <a:pt x="8215874" y="578027"/>
                  </a:cubicBezTo>
                  <a:cubicBezTo>
                    <a:pt x="8209845" y="641012"/>
                    <a:pt x="8169067" y="699349"/>
                    <a:pt x="8100266" y="693635"/>
                  </a:cubicBezTo>
                  <a:cubicBezTo>
                    <a:pt x="8009624" y="705870"/>
                    <a:pt x="7903439" y="669097"/>
                    <a:pt x="7769473" y="693635"/>
                  </a:cubicBezTo>
                  <a:cubicBezTo>
                    <a:pt x="7635507" y="718173"/>
                    <a:pt x="7207587" y="632352"/>
                    <a:pt x="7039447" y="693635"/>
                  </a:cubicBezTo>
                  <a:cubicBezTo>
                    <a:pt x="6871307" y="754918"/>
                    <a:pt x="6815735" y="655350"/>
                    <a:pt x="6628808" y="693635"/>
                  </a:cubicBezTo>
                  <a:cubicBezTo>
                    <a:pt x="6441881" y="731920"/>
                    <a:pt x="6095564" y="690870"/>
                    <a:pt x="5898782" y="693635"/>
                  </a:cubicBezTo>
                  <a:cubicBezTo>
                    <a:pt x="5702000" y="696400"/>
                    <a:pt x="5611871" y="631049"/>
                    <a:pt x="5328449" y="693635"/>
                  </a:cubicBezTo>
                  <a:cubicBezTo>
                    <a:pt x="5045027" y="756221"/>
                    <a:pt x="5066899" y="664177"/>
                    <a:pt x="4997656" y="693635"/>
                  </a:cubicBezTo>
                  <a:cubicBezTo>
                    <a:pt x="4928413" y="723093"/>
                    <a:pt x="4518092" y="609549"/>
                    <a:pt x="4267630" y="693635"/>
                  </a:cubicBezTo>
                  <a:cubicBezTo>
                    <a:pt x="4017168" y="777721"/>
                    <a:pt x="3690312" y="670763"/>
                    <a:pt x="3537604" y="693635"/>
                  </a:cubicBezTo>
                  <a:cubicBezTo>
                    <a:pt x="3384896" y="716507"/>
                    <a:pt x="3044994" y="675693"/>
                    <a:pt x="2887425" y="693635"/>
                  </a:cubicBezTo>
                  <a:cubicBezTo>
                    <a:pt x="2729856" y="711577"/>
                    <a:pt x="2491196" y="660595"/>
                    <a:pt x="2157399" y="693635"/>
                  </a:cubicBezTo>
                  <a:cubicBezTo>
                    <a:pt x="1823602" y="726675"/>
                    <a:pt x="1767324" y="627783"/>
                    <a:pt x="1587066" y="693635"/>
                  </a:cubicBezTo>
                  <a:cubicBezTo>
                    <a:pt x="1406808" y="759487"/>
                    <a:pt x="1141042" y="625079"/>
                    <a:pt x="936887" y="693635"/>
                  </a:cubicBezTo>
                  <a:cubicBezTo>
                    <a:pt x="732732" y="762191"/>
                    <a:pt x="463032" y="660591"/>
                    <a:pt x="115608" y="693635"/>
                  </a:cubicBezTo>
                  <a:cubicBezTo>
                    <a:pt x="50952" y="702917"/>
                    <a:pt x="-7323" y="630185"/>
                    <a:pt x="0" y="578027"/>
                  </a:cubicBezTo>
                  <a:cubicBezTo>
                    <a:pt x="-10823" y="448813"/>
                    <a:pt x="9085" y="302648"/>
                    <a:pt x="0" y="115608"/>
                  </a:cubicBezTo>
                  <a:close/>
                </a:path>
                <a:path w="8215874" h="693635" stroke="0" extrusionOk="0">
                  <a:moveTo>
                    <a:pt x="0" y="115608"/>
                  </a:moveTo>
                  <a:cubicBezTo>
                    <a:pt x="-4629" y="50391"/>
                    <a:pt x="57330" y="4241"/>
                    <a:pt x="115608" y="0"/>
                  </a:cubicBezTo>
                  <a:cubicBezTo>
                    <a:pt x="291725" y="-18943"/>
                    <a:pt x="447826" y="40831"/>
                    <a:pt x="765787" y="0"/>
                  </a:cubicBezTo>
                  <a:cubicBezTo>
                    <a:pt x="1083748" y="-40831"/>
                    <a:pt x="1271682" y="74520"/>
                    <a:pt x="1415967" y="0"/>
                  </a:cubicBezTo>
                  <a:cubicBezTo>
                    <a:pt x="1560252" y="-74520"/>
                    <a:pt x="1894528" y="70236"/>
                    <a:pt x="2066146" y="0"/>
                  </a:cubicBezTo>
                  <a:cubicBezTo>
                    <a:pt x="2237764" y="-70236"/>
                    <a:pt x="2477344" y="75801"/>
                    <a:pt x="2796172" y="0"/>
                  </a:cubicBezTo>
                  <a:cubicBezTo>
                    <a:pt x="3115000" y="-75801"/>
                    <a:pt x="3079648" y="3792"/>
                    <a:pt x="3206811" y="0"/>
                  </a:cubicBezTo>
                  <a:cubicBezTo>
                    <a:pt x="3333974" y="-3792"/>
                    <a:pt x="3620687" y="45218"/>
                    <a:pt x="3777144" y="0"/>
                  </a:cubicBezTo>
                  <a:cubicBezTo>
                    <a:pt x="3933601" y="-45218"/>
                    <a:pt x="4149914" y="30793"/>
                    <a:pt x="4267630" y="0"/>
                  </a:cubicBezTo>
                  <a:cubicBezTo>
                    <a:pt x="4385346" y="-30793"/>
                    <a:pt x="4570139" y="19976"/>
                    <a:pt x="4678270" y="0"/>
                  </a:cubicBezTo>
                  <a:cubicBezTo>
                    <a:pt x="4786401" y="-19976"/>
                    <a:pt x="5181819" y="4208"/>
                    <a:pt x="5328449" y="0"/>
                  </a:cubicBezTo>
                  <a:cubicBezTo>
                    <a:pt x="5475079" y="-4208"/>
                    <a:pt x="5496379" y="1339"/>
                    <a:pt x="5659242" y="0"/>
                  </a:cubicBezTo>
                  <a:cubicBezTo>
                    <a:pt x="5822105" y="-1339"/>
                    <a:pt x="5855122" y="26683"/>
                    <a:pt x="5990035" y="0"/>
                  </a:cubicBezTo>
                  <a:cubicBezTo>
                    <a:pt x="6124948" y="-26683"/>
                    <a:pt x="6423806" y="71349"/>
                    <a:pt x="6640214" y="0"/>
                  </a:cubicBezTo>
                  <a:cubicBezTo>
                    <a:pt x="6856622" y="-71349"/>
                    <a:pt x="6963943" y="39293"/>
                    <a:pt x="7050854" y="0"/>
                  </a:cubicBezTo>
                  <a:cubicBezTo>
                    <a:pt x="7137765" y="-39293"/>
                    <a:pt x="7355711" y="44138"/>
                    <a:pt x="7461493" y="0"/>
                  </a:cubicBezTo>
                  <a:cubicBezTo>
                    <a:pt x="7567275" y="-44138"/>
                    <a:pt x="7854206" y="29980"/>
                    <a:pt x="8100266" y="0"/>
                  </a:cubicBezTo>
                  <a:cubicBezTo>
                    <a:pt x="8154407" y="6647"/>
                    <a:pt x="8219211" y="44737"/>
                    <a:pt x="8215874" y="115608"/>
                  </a:cubicBezTo>
                  <a:cubicBezTo>
                    <a:pt x="8217813" y="298040"/>
                    <a:pt x="8208833" y="369609"/>
                    <a:pt x="8215874" y="578027"/>
                  </a:cubicBezTo>
                  <a:cubicBezTo>
                    <a:pt x="8230407" y="634465"/>
                    <a:pt x="8163189" y="678650"/>
                    <a:pt x="8100266" y="693635"/>
                  </a:cubicBezTo>
                  <a:cubicBezTo>
                    <a:pt x="7833280" y="748654"/>
                    <a:pt x="7803484" y="639859"/>
                    <a:pt x="7529933" y="693635"/>
                  </a:cubicBezTo>
                  <a:cubicBezTo>
                    <a:pt x="7256382" y="747411"/>
                    <a:pt x="7204476" y="670208"/>
                    <a:pt x="7119294" y="693635"/>
                  </a:cubicBezTo>
                  <a:cubicBezTo>
                    <a:pt x="7034112" y="717062"/>
                    <a:pt x="6724119" y="657186"/>
                    <a:pt x="6548961" y="693635"/>
                  </a:cubicBezTo>
                  <a:cubicBezTo>
                    <a:pt x="6373803" y="730084"/>
                    <a:pt x="6258280" y="688835"/>
                    <a:pt x="5978628" y="693635"/>
                  </a:cubicBezTo>
                  <a:cubicBezTo>
                    <a:pt x="5698976" y="698435"/>
                    <a:pt x="5723337" y="666349"/>
                    <a:pt x="5647835" y="693635"/>
                  </a:cubicBezTo>
                  <a:cubicBezTo>
                    <a:pt x="5572333" y="720921"/>
                    <a:pt x="5398371" y="682231"/>
                    <a:pt x="5237196" y="693635"/>
                  </a:cubicBezTo>
                  <a:cubicBezTo>
                    <a:pt x="5076021" y="705039"/>
                    <a:pt x="5029875" y="676505"/>
                    <a:pt x="4906403" y="693635"/>
                  </a:cubicBezTo>
                  <a:cubicBezTo>
                    <a:pt x="4782931" y="710765"/>
                    <a:pt x="4606986" y="683147"/>
                    <a:pt x="4495763" y="693635"/>
                  </a:cubicBezTo>
                  <a:cubicBezTo>
                    <a:pt x="4384540" y="704123"/>
                    <a:pt x="4154524" y="634752"/>
                    <a:pt x="3845584" y="693635"/>
                  </a:cubicBezTo>
                  <a:cubicBezTo>
                    <a:pt x="3536644" y="752518"/>
                    <a:pt x="3590489" y="645439"/>
                    <a:pt x="3434944" y="693635"/>
                  </a:cubicBezTo>
                  <a:cubicBezTo>
                    <a:pt x="3279399" y="741831"/>
                    <a:pt x="3117490" y="627223"/>
                    <a:pt x="2864612" y="693635"/>
                  </a:cubicBezTo>
                  <a:cubicBezTo>
                    <a:pt x="2611734" y="760047"/>
                    <a:pt x="2474346" y="656052"/>
                    <a:pt x="2374126" y="693635"/>
                  </a:cubicBezTo>
                  <a:cubicBezTo>
                    <a:pt x="2273906" y="731218"/>
                    <a:pt x="2161620" y="686184"/>
                    <a:pt x="1963486" y="693635"/>
                  </a:cubicBezTo>
                  <a:cubicBezTo>
                    <a:pt x="1765352" y="701086"/>
                    <a:pt x="1413092" y="682715"/>
                    <a:pt x="1233460" y="693635"/>
                  </a:cubicBezTo>
                  <a:cubicBezTo>
                    <a:pt x="1053828" y="704555"/>
                    <a:pt x="970437" y="667621"/>
                    <a:pt x="822821" y="693635"/>
                  </a:cubicBezTo>
                  <a:cubicBezTo>
                    <a:pt x="675205" y="719649"/>
                    <a:pt x="293405" y="667417"/>
                    <a:pt x="115608" y="693635"/>
                  </a:cubicBezTo>
                  <a:cubicBezTo>
                    <a:pt x="58738" y="697417"/>
                    <a:pt x="14364" y="638581"/>
                    <a:pt x="0" y="578027"/>
                  </a:cubicBezTo>
                  <a:cubicBezTo>
                    <a:pt x="-32323" y="352499"/>
                    <a:pt x="3249" y="217830"/>
                    <a:pt x="0" y="115608"/>
                  </a:cubicBezTo>
                  <a:close/>
                </a:path>
              </a:pathLst>
            </a:cu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Rectangle 26"/>
            <p:cNvSpPr/>
            <p:nvPr/>
          </p:nvSpPr>
          <p:spPr>
            <a:xfrm>
              <a:off x="1526400" y="4651430"/>
              <a:ext cx="8169634" cy="41213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 thích nhất chi tiết nào trong câu chuyện trên? Vì sao?</a:t>
              </a:r>
              <a:endPar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0-#ppt_w/2"/>
                                          </p:val>
                                        </p:tav>
                                        <p:tav tm="100000">
                                          <p:val>
                                            <p:strVal val="#ppt_x"/>
                                          </p:val>
                                        </p:tav>
                                      </p:tavLst>
                                    </p:anim>
                                    <p:anim calcmode="lin" valueType="num">
                                      <p:cBhvr additive="base">
                                        <p:cTn id="8" dur="75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0-#ppt_w/2"/>
                                          </p:val>
                                        </p:tav>
                                        <p:tav tm="100000">
                                          <p:val>
                                            <p:strVal val="#ppt_x"/>
                                          </p:val>
                                        </p:tav>
                                      </p:tavLst>
                                    </p:anim>
                                    <p:anim calcmode="lin" valueType="num">
                                      <p:cBhvr additive="base">
                                        <p:cTn id="18" dur="500" fill="hold"/>
                                        <p:tgtEl>
                                          <p:spTgt spid="19"/>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0-#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0-#ppt_w/2"/>
                                          </p:val>
                                        </p:tav>
                                        <p:tav tm="100000">
                                          <p:val>
                                            <p:strVal val="#ppt_x"/>
                                          </p:val>
                                        </p:tav>
                                      </p:tavLst>
                                    </p:anim>
                                    <p:anim calcmode="lin" valueType="num">
                                      <p:cBhvr additive="base">
                                        <p:cTn id="28" dur="500" fill="hold"/>
                                        <p:tgtEl>
                                          <p:spTgt spid="20"/>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0-#ppt_w/2"/>
                                          </p:val>
                                        </p:tav>
                                        <p:tav tm="100000">
                                          <p:val>
                                            <p:strVal val="#ppt_x"/>
                                          </p:val>
                                        </p:tav>
                                      </p:tavLst>
                                    </p:anim>
                                    <p:anim calcmode="lin" valueType="num">
                                      <p:cBhvr additive="base">
                                        <p:cTn id="32" dur="500" fill="hold"/>
                                        <p:tgtEl>
                                          <p:spTgt spid="13"/>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0-#ppt_w/2"/>
                                          </p:val>
                                        </p:tav>
                                        <p:tav tm="100000">
                                          <p:val>
                                            <p:strVal val="#ppt_x"/>
                                          </p:val>
                                        </p:tav>
                                      </p:tavLst>
                                    </p:anim>
                                    <p:anim calcmode="lin" valueType="num">
                                      <p:cBhvr additive="base">
                                        <p:cTn id="3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0-#ppt_w/2"/>
                                          </p:val>
                                        </p:tav>
                                        <p:tav tm="100000">
                                          <p:val>
                                            <p:strVal val="#ppt_x"/>
                                          </p:val>
                                        </p:tav>
                                      </p:tavLst>
                                    </p:anim>
                                    <p:anim calcmode="lin" valueType="num">
                                      <p:cBhvr additive="base">
                                        <p:cTn id="42" dur="500" fill="hold"/>
                                        <p:tgtEl>
                                          <p:spTgt spid="14"/>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500" fill="hold"/>
                                        <p:tgtEl>
                                          <p:spTgt spid="7"/>
                                        </p:tgtEl>
                                        <p:attrNameLst>
                                          <p:attrName>ppt_x</p:attrName>
                                        </p:attrNameLst>
                                      </p:cBhvr>
                                      <p:tavLst>
                                        <p:tav tm="0">
                                          <p:val>
                                            <p:strVal val="0-#ppt_w/2"/>
                                          </p:val>
                                        </p:tav>
                                        <p:tav tm="100000">
                                          <p:val>
                                            <p:strVal val="#ppt_x"/>
                                          </p:val>
                                        </p:tav>
                                      </p:tavLst>
                                    </p:anim>
                                    <p:anim calcmode="lin" valueType="num">
                                      <p:cBhvr additive="base">
                                        <p:cTn id="46" dur="500" fill="hold"/>
                                        <p:tgtEl>
                                          <p:spTgt spid="7"/>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0-#ppt_w/2"/>
                                          </p:val>
                                        </p:tav>
                                        <p:tav tm="100000">
                                          <p:val>
                                            <p:strVal val="#ppt_x"/>
                                          </p:val>
                                        </p:tav>
                                      </p:tavLst>
                                    </p:anim>
                                    <p:anim calcmode="lin" valueType="num">
                                      <p:cBhvr additive="base">
                                        <p:cTn id="50"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0-#ppt_w/2"/>
                                          </p:val>
                                        </p:tav>
                                        <p:tav tm="100000">
                                          <p:val>
                                            <p:strVal val="#ppt_x"/>
                                          </p:val>
                                        </p:tav>
                                      </p:tavLst>
                                    </p:anim>
                                    <p:anim calcmode="lin" valueType="num">
                                      <p:cBhvr additive="base">
                                        <p:cTn id="56" dur="500" fill="hold"/>
                                        <p:tgtEl>
                                          <p:spTgt spid="15"/>
                                        </p:tgtEl>
                                        <p:attrNameLst>
                                          <p:attrName>ppt_y</p:attrName>
                                        </p:attrNameLst>
                                      </p:cBhvr>
                                      <p:tavLst>
                                        <p:tav tm="0">
                                          <p:val>
                                            <p:strVal val="#ppt_y"/>
                                          </p:val>
                                        </p:tav>
                                        <p:tav tm="100000">
                                          <p:val>
                                            <p:strVal val="#ppt_y"/>
                                          </p:val>
                                        </p:tav>
                                      </p:tavLst>
                                    </p:anim>
                                  </p:childTnLst>
                                </p:cTn>
                              </p:par>
                              <p:par>
                                <p:cTn id="57" presetID="2" presetClass="entr" presetSubtype="8"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500" fill="hold"/>
                                        <p:tgtEl>
                                          <p:spTgt spid="22"/>
                                        </p:tgtEl>
                                        <p:attrNameLst>
                                          <p:attrName>ppt_x</p:attrName>
                                        </p:attrNameLst>
                                      </p:cBhvr>
                                      <p:tavLst>
                                        <p:tav tm="0">
                                          <p:val>
                                            <p:strVal val="0-#ppt_w/2"/>
                                          </p:val>
                                        </p:tav>
                                        <p:tav tm="100000">
                                          <p:val>
                                            <p:strVal val="#ppt_x"/>
                                          </p:val>
                                        </p:tav>
                                      </p:tavLst>
                                    </p:anim>
                                    <p:anim calcmode="lin" valueType="num">
                                      <p:cBhvr additive="base">
                                        <p:cTn id="60"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additive="base">
                                        <p:cTn id="65" dur="500" fill="hold"/>
                                        <p:tgtEl>
                                          <p:spTgt spid="24"/>
                                        </p:tgtEl>
                                        <p:attrNameLst>
                                          <p:attrName>ppt_x</p:attrName>
                                        </p:attrNameLst>
                                      </p:cBhvr>
                                      <p:tavLst>
                                        <p:tav tm="0">
                                          <p:val>
                                            <p:strVal val="#ppt_x"/>
                                          </p:val>
                                        </p:tav>
                                        <p:tav tm="100000">
                                          <p:val>
                                            <p:strVal val="#ppt_x"/>
                                          </p:val>
                                        </p:tav>
                                      </p:tavLst>
                                    </p:anim>
                                    <p:anim calcmode="lin" valueType="num">
                                      <p:cBhvr additive="base">
                                        <p:cTn id="66" dur="500" fill="hold"/>
                                        <p:tgtEl>
                                          <p:spTgt spid="24"/>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25"/>
                                        </p:tgtEl>
                                        <p:attrNameLst>
                                          <p:attrName>style.visibility</p:attrName>
                                        </p:attrNameLst>
                                      </p:cBhvr>
                                      <p:to>
                                        <p:strVal val="visible"/>
                                      </p:to>
                                    </p:set>
                                    <p:anim calcmode="lin" valueType="num">
                                      <p:cBhvr additive="base">
                                        <p:cTn id="69" dur="500" fill="hold"/>
                                        <p:tgtEl>
                                          <p:spTgt spid="25"/>
                                        </p:tgtEl>
                                        <p:attrNameLst>
                                          <p:attrName>ppt_x</p:attrName>
                                        </p:attrNameLst>
                                      </p:cBhvr>
                                      <p:tavLst>
                                        <p:tav tm="0">
                                          <p:val>
                                            <p:strVal val="#ppt_x"/>
                                          </p:val>
                                        </p:tav>
                                        <p:tav tm="100000">
                                          <p:val>
                                            <p:strVal val="#ppt_x"/>
                                          </p:val>
                                        </p:tav>
                                      </p:tavLst>
                                    </p:anim>
                                    <p:anim calcmode="lin" valueType="num">
                                      <p:cBhvr additive="base">
                                        <p:cTn id="7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2" grpId="0"/>
      <p:bldP spid="13" grpId="0"/>
      <p:bldP spid="14" grpId="0"/>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343400" y="126191"/>
            <a:ext cx="3857625" cy="6858000"/>
          </a:xfrm>
          <a:prstGeom prst="rect">
            <a:avLst/>
          </a:prstGeom>
        </p:spPr>
      </p:pic>
      <p:pic>
        <p:nvPicPr>
          <p:cNvPr id="14" name="Picture 1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541201" y="-13632"/>
            <a:ext cx="3857625" cy="6858000"/>
          </a:xfrm>
          <a:prstGeom prst="rect">
            <a:avLst/>
          </a:prstGeom>
        </p:spPr>
      </p:pic>
      <p:pic>
        <p:nvPicPr>
          <p:cNvPr id="12" name="Picture 1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59547" y="-13632"/>
            <a:ext cx="3857625" cy="6858000"/>
          </a:xfrm>
          <a:prstGeom prst="rect">
            <a:avLst/>
          </a:prstGeom>
        </p:spPr>
      </p:pic>
      <p:pic>
        <p:nvPicPr>
          <p:cNvPr id="2" name="Picture 2" descr="Baby Smiling Cute - Free vector graphic on Pixab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8359" y="3415369"/>
            <a:ext cx="2057400" cy="26282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Little brother and sister clipar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1" y="1066801"/>
            <a:ext cx="3696103" cy="497678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162608" y="2190726"/>
            <a:ext cx="1219200" cy="1224643"/>
          </a:xfrm>
          <a:prstGeom prst="rect">
            <a:avLst/>
          </a:prstGeom>
        </p:spPr>
      </p:pic>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2637405" y="1695852"/>
            <a:ext cx="1219200" cy="1224643"/>
          </a:xfrm>
          <a:prstGeom prst="rect">
            <a:avLst/>
          </a:prstGeom>
        </p:spPr>
      </p:pic>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4876800" y="2051958"/>
            <a:ext cx="1219200" cy="1224643"/>
          </a:xfrm>
          <a:prstGeom prst="rect">
            <a:avLst/>
          </a:prstGeom>
        </p:spPr>
      </p:pic>
      <p:pic>
        <p:nvPicPr>
          <p:cNvPr id="11" name="Picture 10"/>
          <p:cNvPicPr>
            <a:picLocks noChangeAspect="1"/>
          </p:cNvPicPr>
          <p:nvPr/>
        </p:nvPicPr>
        <p:blipFill>
          <a:blip r:embed="rId4">
            <a:extLst>
              <a:ext uri="{BEBA8EAE-BF5A-486C-A8C5-ECC9F3942E4B}">
                <a14:imgProps xmlns:a14="http://schemas.microsoft.com/office/drawing/2010/main">
                  <a14:imgLayer r:embed="rId5">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6096000" y="3600549"/>
            <a:ext cx="1219200" cy="1224643"/>
          </a:xfrm>
          <a:prstGeom prst="rect">
            <a:avLst/>
          </a:prstGeom>
        </p:spPr>
      </p:pic>
      <p:sp>
        <p:nvSpPr>
          <p:cNvPr id="15" name="TextBox 14"/>
          <p:cNvSpPr txBox="1"/>
          <p:nvPr/>
        </p:nvSpPr>
        <p:spPr>
          <a:xfrm>
            <a:off x="159546" y="39108"/>
            <a:ext cx="11880054" cy="830997"/>
          </a:xfrm>
          <a:prstGeom prst="rect">
            <a:avLst/>
          </a:prstGeom>
          <a:solidFill>
            <a:srgbClr val="FEE4CE"/>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Tx/>
              <a:buNone/>
              <a:defRPr/>
            </a:pPr>
            <a:r>
              <a:rPr kumimoji="0" lang="en-US" sz="24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rPr>
              <a:t>    Anh </a:t>
            </a:r>
            <a:r>
              <a:rPr kumimoji="0" lang="en-US" sz="2400" b="0" i="0" u="none" strike="noStrike" kern="0" cap="none" spc="0" normalizeH="0" baseline="0" noProof="0" dirty="0" err="1">
                <a:ln>
                  <a:noFill/>
                </a:ln>
                <a:solidFill>
                  <a:srgbClr val="000000"/>
                </a:solidFill>
                <a:effectLst/>
                <a:uLnTx/>
                <a:uFillTx/>
                <a:latin typeface="Arial" panose="020B0604020202020204"/>
                <a:ea typeface="+mn-ea"/>
                <a:cs typeface="Arial" panose="020B0604020202020204"/>
                <a:sym typeface="Arial" panose="020B0604020202020204"/>
              </a:rPr>
              <a:t>Tí</a:t>
            </a:r>
            <a:r>
              <a:rPr kumimoji="0" lang="en-US" sz="24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rPr>
              <a:t> </a:t>
            </a:r>
            <a:r>
              <a:rPr kumimoji="0" lang="en-US" sz="2400" b="0" i="0" u="none" strike="noStrike" kern="0" cap="none" spc="0" normalizeH="0" baseline="0" noProof="0" dirty="0" err="1">
                <a:ln>
                  <a:noFill/>
                </a:ln>
                <a:solidFill>
                  <a:srgbClr val="000000"/>
                </a:solidFill>
                <a:effectLst/>
                <a:uLnTx/>
                <a:uFillTx/>
                <a:latin typeface="Arial" panose="020B0604020202020204"/>
                <a:ea typeface="+mn-ea"/>
                <a:cs typeface="Arial" panose="020B0604020202020204"/>
                <a:sym typeface="Arial" panose="020B0604020202020204"/>
              </a:rPr>
              <a:t>và</a:t>
            </a:r>
            <a:r>
              <a:rPr kumimoji="0" lang="en-US" sz="24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rPr>
              <a:t> </a:t>
            </a:r>
            <a:r>
              <a:rPr kumimoji="0" lang="en-US" sz="2400" b="0" i="0" u="none" strike="noStrike" kern="0" cap="none" spc="0" normalizeH="0" baseline="0" noProof="0" dirty="0" err="1">
                <a:ln>
                  <a:noFill/>
                </a:ln>
                <a:solidFill>
                  <a:srgbClr val="000000"/>
                </a:solidFill>
                <a:effectLst/>
                <a:uLnTx/>
                <a:uFillTx/>
                <a:latin typeface="Arial" panose="020B0604020202020204"/>
                <a:ea typeface="+mn-ea"/>
                <a:cs typeface="Arial" panose="020B0604020202020204"/>
                <a:sym typeface="Arial" panose="020B0604020202020204"/>
              </a:rPr>
              <a:t>chị</a:t>
            </a:r>
            <a:r>
              <a:rPr kumimoji="0" lang="en-US" sz="24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rPr>
              <a:t> </a:t>
            </a:r>
            <a:r>
              <a:rPr kumimoji="0" lang="en-US" sz="2400" b="0" i="0" u="none" strike="noStrike" kern="0" cap="none" spc="0" normalizeH="0" baseline="0" noProof="0" dirty="0" err="1">
                <a:ln>
                  <a:noFill/>
                </a:ln>
                <a:solidFill>
                  <a:srgbClr val="000000"/>
                </a:solidFill>
                <a:effectLst/>
                <a:uLnTx/>
                <a:uFillTx/>
                <a:latin typeface="Arial" panose="020B0604020202020204"/>
                <a:ea typeface="+mn-ea"/>
                <a:cs typeface="Arial" panose="020B0604020202020204"/>
                <a:sym typeface="Arial" panose="020B0604020202020204"/>
              </a:rPr>
              <a:t>Chíp</a:t>
            </a:r>
            <a:r>
              <a:rPr kumimoji="0" lang="en-US" sz="24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rPr>
              <a:t> </a:t>
            </a:r>
            <a:r>
              <a:rPr kumimoji="0" lang="en-US" sz="2400" b="0" i="0" u="none" strike="noStrike" kern="0" cap="none" spc="0" normalizeH="0" baseline="0" noProof="0" dirty="0" err="1">
                <a:ln>
                  <a:noFill/>
                </a:ln>
                <a:solidFill>
                  <a:srgbClr val="000000"/>
                </a:solidFill>
                <a:effectLst/>
                <a:uLnTx/>
                <a:uFillTx/>
                <a:latin typeface="Arial" panose="020B0604020202020204"/>
                <a:ea typeface="+mn-ea"/>
                <a:cs typeface="Arial" panose="020B0604020202020204"/>
                <a:sym typeface="Arial" panose="020B0604020202020204"/>
              </a:rPr>
              <a:t>rất</a:t>
            </a:r>
            <a:r>
              <a:rPr kumimoji="0" lang="en-US" sz="24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rPr>
              <a:t> </a:t>
            </a:r>
            <a:r>
              <a:rPr kumimoji="0" lang="en-US" sz="2400" b="0" i="0" u="none" strike="noStrike" kern="0" cap="none" spc="0" normalizeH="0" baseline="0" noProof="0" dirty="0" err="1">
                <a:ln>
                  <a:noFill/>
                </a:ln>
                <a:solidFill>
                  <a:srgbClr val="000000"/>
                </a:solidFill>
                <a:effectLst/>
                <a:uLnTx/>
                <a:uFillTx/>
                <a:latin typeface="Arial" panose="020B0604020202020204"/>
                <a:ea typeface="+mn-ea"/>
                <a:cs typeface="Arial" panose="020B0604020202020204"/>
                <a:sym typeface="Arial" panose="020B0604020202020204"/>
              </a:rPr>
              <a:t>vui</a:t>
            </a:r>
            <a:r>
              <a:rPr kumimoji="0" lang="en-US" sz="24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rPr>
              <a:t> </a:t>
            </a:r>
            <a:r>
              <a:rPr kumimoji="0" lang="en-US" sz="2400" b="0" i="0" u="none" strike="noStrike" kern="0" cap="none" spc="0" normalizeH="0" baseline="0" noProof="0" dirty="0" err="1">
                <a:ln>
                  <a:noFill/>
                </a:ln>
                <a:solidFill>
                  <a:srgbClr val="000000"/>
                </a:solidFill>
                <a:effectLst/>
                <a:uLnTx/>
                <a:uFillTx/>
                <a:latin typeface="Arial" panose="020B0604020202020204"/>
                <a:ea typeface="+mn-ea"/>
                <a:cs typeface="Arial" panose="020B0604020202020204"/>
                <a:sym typeface="Arial" panose="020B0604020202020204"/>
              </a:rPr>
              <a:t>khi</a:t>
            </a:r>
            <a:r>
              <a:rPr kumimoji="0" lang="en-US" sz="24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rPr>
              <a:t> </a:t>
            </a:r>
            <a:r>
              <a:rPr kumimoji="0" lang="en-US" sz="2400" b="0" i="0" u="none" strike="noStrike" kern="0" cap="none" spc="0" normalizeH="0" baseline="0" noProof="0" dirty="0" err="1">
                <a:ln>
                  <a:noFill/>
                </a:ln>
                <a:solidFill>
                  <a:srgbClr val="000000"/>
                </a:solidFill>
                <a:effectLst/>
                <a:uLnTx/>
                <a:uFillTx/>
                <a:latin typeface="Arial" panose="020B0604020202020204"/>
                <a:ea typeface="+mn-ea"/>
                <a:cs typeface="Arial" panose="020B0604020202020204"/>
                <a:sym typeface="Arial" panose="020B0604020202020204"/>
              </a:rPr>
              <a:t>có</a:t>
            </a:r>
            <a:r>
              <a:rPr kumimoji="0" lang="en-US" sz="24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rPr>
              <a:t> </a:t>
            </a:r>
            <a:r>
              <a:rPr kumimoji="0" lang="en-US" sz="2400" b="0" i="0" u="none" strike="noStrike" kern="0" cap="none" spc="0" normalizeH="0" baseline="0" noProof="0" dirty="0" err="1">
                <a:ln>
                  <a:noFill/>
                </a:ln>
                <a:solidFill>
                  <a:srgbClr val="000000"/>
                </a:solidFill>
                <a:effectLst/>
                <a:uLnTx/>
                <a:uFillTx/>
                <a:latin typeface="Arial" panose="020B0604020202020204"/>
                <a:ea typeface="+mn-ea"/>
                <a:cs typeface="Arial" panose="020B0604020202020204"/>
                <a:sym typeface="Arial" panose="020B0604020202020204"/>
              </a:rPr>
              <a:t>thêm</a:t>
            </a:r>
            <a:r>
              <a:rPr kumimoji="0" lang="en-US" sz="24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rPr>
              <a:t> </a:t>
            </a:r>
            <a:r>
              <a:rPr kumimoji="0" lang="en-US" sz="2400" b="0" i="0" u="none" strike="noStrike" kern="0" cap="none" spc="0" normalizeH="0" baseline="0" noProof="0" dirty="0" err="1">
                <a:ln>
                  <a:noFill/>
                </a:ln>
                <a:solidFill>
                  <a:srgbClr val="000000"/>
                </a:solidFill>
                <a:effectLst/>
                <a:uLnTx/>
                <a:uFillTx/>
                <a:latin typeface="Arial" panose="020B0604020202020204"/>
                <a:ea typeface="+mn-ea"/>
                <a:cs typeface="Arial" panose="020B0604020202020204"/>
                <a:sym typeface="Arial" panose="020B0604020202020204"/>
              </a:rPr>
              <a:t>em</a:t>
            </a:r>
            <a:r>
              <a:rPr kumimoji="0" lang="en-US" sz="24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rPr>
              <a:t> </a:t>
            </a:r>
            <a:r>
              <a:rPr kumimoji="0" lang="en-US" sz="2400" b="0" i="0" u="none" strike="noStrike" kern="0" cap="none" spc="0" normalizeH="0" baseline="0" noProof="0" dirty="0" err="1">
                <a:ln>
                  <a:noFill/>
                </a:ln>
                <a:solidFill>
                  <a:srgbClr val="000000"/>
                </a:solidFill>
                <a:effectLst/>
                <a:uLnTx/>
                <a:uFillTx/>
                <a:latin typeface="Arial" panose="020B0604020202020204"/>
                <a:ea typeface="+mn-ea"/>
                <a:cs typeface="Arial" panose="020B0604020202020204"/>
                <a:sym typeface="Arial" panose="020B0604020202020204"/>
              </a:rPr>
              <a:t>trai</a:t>
            </a:r>
            <a:r>
              <a:rPr kumimoji="0" lang="en-US" sz="24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rPr>
              <a:t>. Hai </a:t>
            </a:r>
            <a:r>
              <a:rPr kumimoji="0" lang="en-US" sz="2400" b="0" i="0" u="none" strike="noStrike" kern="0" cap="none" spc="0" normalizeH="0" baseline="0" noProof="0" dirty="0" err="1">
                <a:ln>
                  <a:noFill/>
                </a:ln>
                <a:solidFill>
                  <a:srgbClr val="000000"/>
                </a:solidFill>
                <a:effectLst/>
                <a:uLnTx/>
                <a:uFillTx/>
                <a:latin typeface="Arial" panose="020B0604020202020204"/>
                <a:ea typeface="+mn-ea"/>
                <a:cs typeface="Arial" panose="020B0604020202020204"/>
                <a:sym typeface="Arial" panose="020B0604020202020204"/>
              </a:rPr>
              <a:t>anh</a:t>
            </a:r>
            <a:r>
              <a:rPr kumimoji="0" lang="en-US" sz="24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rPr>
              <a:t> </a:t>
            </a:r>
            <a:r>
              <a:rPr kumimoji="0" lang="en-US" sz="2400" b="0" i="0" u="none" strike="noStrike" kern="0" cap="none" spc="0" normalizeH="0" baseline="0" noProof="0" dirty="0" err="1">
                <a:ln>
                  <a:noFill/>
                </a:ln>
                <a:solidFill>
                  <a:srgbClr val="000000"/>
                </a:solidFill>
                <a:effectLst/>
                <a:uLnTx/>
                <a:uFillTx/>
                <a:latin typeface="Arial" panose="020B0604020202020204"/>
                <a:ea typeface="+mn-ea"/>
                <a:cs typeface="Arial" panose="020B0604020202020204"/>
                <a:sym typeface="Arial" panose="020B0604020202020204"/>
              </a:rPr>
              <a:t>chị</a:t>
            </a:r>
            <a:r>
              <a:rPr kumimoji="0" lang="en-US" sz="24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rPr>
              <a:t> </a:t>
            </a:r>
            <a:r>
              <a:rPr kumimoji="0" lang="en-US" sz="2400" b="0" i="0" u="none" strike="noStrike" kern="0" cap="none" spc="0" normalizeH="0" baseline="0" noProof="0" dirty="0" err="1">
                <a:ln>
                  <a:noFill/>
                </a:ln>
                <a:solidFill>
                  <a:srgbClr val="000000"/>
                </a:solidFill>
                <a:effectLst/>
                <a:uLnTx/>
                <a:uFillTx/>
                <a:latin typeface="Arial" panose="020B0604020202020204"/>
                <a:ea typeface="+mn-ea"/>
                <a:cs typeface="Arial" panose="020B0604020202020204"/>
                <a:sym typeface="Arial" panose="020B0604020202020204"/>
              </a:rPr>
              <a:t>đã</a:t>
            </a:r>
            <a:r>
              <a:rPr kumimoji="0" lang="en-US" sz="24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rPr>
              <a:t> </a:t>
            </a:r>
            <a:r>
              <a:rPr kumimoji="0" lang="en-US" sz="2400" b="0" i="0" u="none" strike="noStrike" kern="0" cap="none" spc="0" normalizeH="0" baseline="0" noProof="0" dirty="0" err="1">
                <a:ln>
                  <a:noFill/>
                </a:ln>
                <a:solidFill>
                  <a:srgbClr val="000000"/>
                </a:solidFill>
                <a:effectLst/>
                <a:uLnTx/>
                <a:uFillTx/>
                <a:latin typeface="Arial" panose="020B0604020202020204"/>
                <a:ea typeface="+mn-ea"/>
                <a:cs typeface="Arial" panose="020B0604020202020204"/>
                <a:sym typeface="Arial" panose="020B0604020202020204"/>
              </a:rPr>
              <a:t>tặng</a:t>
            </a:r>
            <a:r>
              <a:rPr kumimoji="0" lang="en-US" sz="24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rPr>
              <a:t> </a:t>
            </a:r>
            <a:r>
              <a:rPr kumimoji="0" lang="en-US" sz="2400" b="0" i="0" u="none" strike="noStrike" kern="0" cap="none" spc="0" normalizeH="0" baseline="0" noProof="0" dirty="0" err="1">
                <a:ln>
                  <a:noFill/>
                </a:ln>
                <a:solidFill>
                  <a:srgbClr val="000000"/>
                </a:solidFill>
                <a:effectLst/>
                <a:uLnTx/>
                <a:uFillTx/>
                <a:latin typeface="Arial" panose="020B0604020202020204"/>
                <a:ea typeface="+mn-ea"/>
                <a:cs typeface="Arial" panose="020B0604020202020204"/>
                <a:sym typeface="Arial" panose="020B0604020202020204"/>
              </a:rPr>
              <a:t>rất</a:t>
            </a:r>
            <a:r>
              <a:rPr kumimoji="0" lang="en-US" sz="24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rPr>
              <a:t> </a:t>
            </a:r>
            <a:r>
              <a:rPr kumimoji="0" lang="en-US" sz="2400" b="0" i="0" u="none" strike="noStrike" kern="0" cap="none" spc="0" normalizeH="0" baseline="0" noProof="0" dirty="0" err="1">
                <a:ln>
                  <a:noFill/>
                </a:ln>
                <a:solidFill>
                  <a:srgbClr val="000000"/>
                </a:solidFill>
                <a:effectLst/>
                <a:uLnTx/>
                <a:uFillTx/>
                <a:latin typeface="Arial" panose="020B0604020202020204"/>
                <a:ea typeface="+mn-ea"/>
                <a:cs typeface="Arial" panose="020B0604020202020204"/>
                <a:sym typeface="Arial" panose="020B0604020202020204"/>
              </a:rPr>
              <a:t>nhiều</a:t>
            </a:r>
            <a:r>
              <a:rPr kumimoji="0" lang="en-US" sz="24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rPr>
              <a:t> </a:t>
            </a:r>
            <a:r>
              <a:rPr kumimoji="0" lang="en-US" sz="2400" b="0" i="0" u="none" strike="noStrike" kern="0" cap="none" spc="0" normalizeH="0" baseline="0" noProof="0" dirty="0" err="1">
                <a:ln>
                  <a:noFill/>
                </a:ln>
                <a:solidFill>
                  <a:srgbClr val="000000"/>
                </a:solidFill>
                <a:effectLst/>
                <a:uLnTx/>
                <a:uFillTx/>
                <a:latin typeface="Arial" panose="020B0604020202020204"/>
                <a:ea typeface="+mn-ea"/>
                <a:cs typeface="Arial" panose="020B0604020202020204"/>
                <a:sym typeface="Arial" panose="020B0604020202020204"/>
              </a:rPr>
              <a:t>quà</a:t>
            </a:r>
            <a:r>
              <a:rPr kumimoji="0" lang="en-US" sz="24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rPr>
              <a:t> </a:t>
            </a:r>
            <a:r>
              <a:rPr kumimoji="0" lang="en-US" sz="2400" b="0" i="0" u="none" strike="noStrike" kern="0" cap="none" spc="0" normalizeH="0" baseline="0" noProof="0" dirty="0" err="1">
                <a:ln>
                  <a:noFill/>
                </a:ln>
                <a:solidFill>
                  <a:srgbClr val="000000"/>
                </a:solidFill>
                <a:effectLst/>
                <a:uLnTx/>
                <a:uFillTx/>
                <a:latin typeface="Arial" panose="020B0604020202020204"/>
                <a:ea typeface="+mn-ea"/>
                <a:cs typeface="Arial" panose="020B0604020202020204"/>
                <a:sym typeface="Arial" panose="020B0604020202020204"/>
              </a:rPr>
              <a:t>cho</a:t>
            </a:r>
            <a:r>
              <a:rPr kumimoji="0" lang="en-US" sz="24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rPr>
              <a:t> </a:t>
            </a:r>
            <a:r>
              <a:rPr kumimoji="0" lang="en-US" sz="2400" b="0" i="0" u="none" strike="noStrike" kern="0" cap="none" spc="0" normalizeH="0" baseline="0" noProof="0" dirty="0" err="1">
                <a:ln>
                  <a:noFill/>
                </a:ln>
                <a:solidFill>
                  <a:srgbClr val="000000"/>
                </a:solidFill>
                <a:effectLst/>
                <a:uLnTx/>
                <a:uFillTx/>
                <a:latin typeface="Arial" panose="020B0604020202020204"/>
                <a:ea typeface="+mn-ea"/>
                <a:cs typeface="Arial" panose="020B0604020202020204"/>
                <a:sym typeface="Arial" panose="020B0604020202020204"/>
              </a:rPr>
              <a:t>em</a:t>
            </a:r>
            <a:r>
              <a:rPr kumimoji="0" lang="en-US" sz="24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rPr>
              <a:t> Bon. </a:t>
            </a:r>
            <a:r>
              <a:rPr kumimoji="0" lang="en-US" sz="2400" b="0" i="0" u="none" strike="noStrike" kern="0" cap="none" spc="0" normalizeH="0" baseline="0" noProof="0" dirty="0" err="1">
                <a:ln>
                  <a:noFill/>
                </a:ln>
                <a:solidFill>
                  <a:srgbClr val="000000"/>
                </a:solidFill>
                <a:effectLst/>
                <a:uLnTx/>
                <a:uFillTx/>
                <a:latin typeface="Arial" panose="020B0604020202020204"/>
                <a:ea typeface="+mn-ea"/>
                <a:cs typeface="Arial" panose="020B0604020202020204"/>
                <a:sym typeface="Arial" panose="020B0604020202020204"/>
              </a:rPr>
              <a:t>Các</a:t>
            </a:r>
            <a:r>
              <a:rPr kumimoji="0" lang="en-US" sz="24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rPr>
              <a:t> </a:t>
            </a:r>
            <a:r>
              <a:rPr kumimoji="0" lang="en-US" sz="2400" b="0" i="0" u="none" strike="noStrike" kern="0" cap="none" spc="0" normalizeH="0" baseline="0" noProof="0" dirty="0" err="1">
                <a:ln>
                  <a:noFill/>
                </a:ln>
                <a:solidFill>
                  <a:srgbClr val="000000"/>
                </a:solidFill>
                <a:effectLst/>
                <a:uLnTx/>
                <a:uFillTx/>
                <a:latin typeface="Arial" panose="020B0604020202020204"/>
                <a:ea typeface="+mn-ea"/>
                <a:cs typeface="Arial" panose="020B0604020202020204"/>
                <a:sym typeface="Arial" panose="020B0604020202020204"/>
              </a:rPr>
              <a:t>bạn</a:t>
            </a:r>
            <a:r>
              <a:rPr kumimoji="0" lang="en-US" sz="24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rPr>
              <a:t> </a:t>
            </a:r>
            <a:r>
              <a:rPr kumimoji="0" lang="en-US" sz="2400" b="0" i="0" u="none" strike="noStrike" kern="0" cap="none" spc="0" normalizeH="0" baseline="0" noProof="0" dirty="0" err="1">
                <a:ln>
                  <a:noFill/>
                </a:ln>
                <a:solidFill>
                  <a:srgbClr val="000000"/>
                </a:solidFill>
                <a:effectLst/>
                <a:uLnTx/>
                <a:uFillTx/>
                <a:latin typeface="Arial" panose="020B0604020202020204"/>
                <a:ea typeface="+mn-ea"/>
                <a:cs typeface="Arial" panose="020B0604020202020204"/>
                <a:sym typeface="Arial" panose="020B0604020202020204"/>
              </a:rPr>
              <a:t>hãy</a:t>
            </a:r>
            <a:r>
              <a:rPr kumimoji="0" lang="en-US" sz="24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rPr>
              <a:t> </a:t>
            </a:r>
            <a:r>
              <a:rPr kumimoji="0" lang="en-US" sz="2400" b="0" i="0" u="none" strike="noStrike" kern="0" cap="none" spc="0" normalizeH="0" baseline="0" noProof="0" dirty="0" err="1">
                <a:ln>
                  <a:noFill/>
                </a:ln>
                <a:solidFill>
                  <a:srgbClr val="000000"/>
                </a:solidFill>
                <a:effectLst/>
                <a:uLnTx/>
                <a:uFillTx/>
                <a:latin typeface="Arial" panose="020B0604020202020204"/>
                <a:ea typeface="+mn-ea"/>
                <a:cs typeface="Arial" panose="020B0604020202020204"/>
                <a:sym typeface="Arial" panose="020B0604020202020204"/>
              </a:rPr>
              <a:t>cùng</a:t>
            </a:r>
            <a:r>
              <a:rPr kumimoji="0" lang="en-US" sz="24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rPr>
              <a:t> </a:t>
            </a:r>
            <a:r>
              <a:rPr kumimoji="0" lang="en-US" sz="2400" b="0" i="0" u="none" strike="noStrike" kern="0" cap="none" spc="0" normalizeH="0" baseline="0" noProof="0" dirty="0" err="1">
                <a:ln>
                  <a:noFill/>
                </a:ln>
                <a:solidFill>
                  <a:srgbClr val="000000"/>
                </a:solidFill>
                <a:effectLst/>
                <a:uLnTx/>
                <a:uFillTx/>
                <a:latin typeface="Arial" panose="020B0604020202020204"/>
                <a:ea typeface="+mn-ea"/>
                <a:cs typeface="Arial" panose="020B0604020202020204"/>
                <a:sym typeface="Arial" panose="020B0604020202020204"/>
              </a:rPr>
              <a:t>mở</a:t>
            </a:r>
            <a:r>
              <a:rPr kumimoji="0" lang="en-US" sz="24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rPr>
              <a:t> </a:t>
            </a:r>
            <a:r>
              <a:rPr kumimoji="0" lang="en-US" sz="2400" b="0" i="0" u="none" strike="noStrike" kern="0" cap="none" spc="0" normalizeH="0" baseline="0" noProof="0" dirty="0" err="1">
                <a:ln>
                  <a:noFill/>
                </a:ln>
                <a:solidFill>
                  <a:srgbClr val="000000"/>
                </a:solidFill>
                <a:effectLst/>
                <a:uLnTx/>
                <a:uFillTx/>
                <a:latin typeface="Arial" panose="020B0604020202020204"/>
                <a:ea typeface="+mn-ea"/>
                <a:cs typeface="Arial" panose="020B0604020202020204"/>
                <a:sym typeface="Arial" panose="020B0604020202020204"/>
              </a:rPr>
              <a:t>hộp</a:t>
            </a:r>
            <a:r>
              <a:rPr kumimoji="0" lang="en-US" sz="24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rPr>
              <a:t> </a:t>
            </a:r>
            <a:r>
              <a:rPr kumimoji="0" lang="en-US" sz="2400" b="0" i="0" u="none" strike="noStrike" kern="0" cap="none" spc="0" normalizeH="0" baseline="0" noProof="0" dirty="0" err="1">
                <a:ln>
                  <a:noFill/>
                </a:ln>
                <a:solidFill>
                  <a:srgbClr val="000000"/>
                </a:solidFill>
                <a:effectLst/>
                <a:uLnTx/>
                <a:uFillTx/>
                <a:latin typeface="Arial" panose="020B0604020202020204"/>
                <a:ea typeface="+mn-ea"/>
                <a:cs typeface="Arial" panose="020B0604020202020204"/>
                <a:sym typeface="Arial" panose="020B0604020202020204"/>
              </a:rPr>
              <a:t>quà</a:t>
            </a:r>
            <a:r>
              <a:rPr kumimoji="0" lang="en-US" sz="24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rPr>
              <a:t> ra </a:t>
            </a:r>
            <a:r>
              <a:rPr kumimoji="0" lang="en-US" sz="2400" b="0" i="0" u="none" strike="noStrike" kern="0" cap="none" spc="0" normalizeH="0" baseline="0" noProof="0" dirty="0" err="1">
                <a:ln>
                  <a:noFill/>
                </a:ln>
                <a:solidFill>
                  <a:srgbClr val="000000"/>
                </a:solidFill>
                <a:effectLst/>
                <a:uLnTx/>
                <a:uFillTx/>
                <a:latin typeface="Arial" panose="020B0604020202020204"/>
                <a:ea typeface="+mn-ea"/>
                <a:cs typeface="Arial" panose="020B0604020202020204"/>
                <a:sym typeface="Arial" panose="020B0604020202020204"/>
              </a:rPr>
              <a:t>xem</a:t>
            </a:r>
            <a:r>
              <a:rPr kumimoji="0" lang="en-US" sz="24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rPr>
              <a:t> </a:t>
            </a:r>
            <a:r>
              <a:rPr kumimoji="0" lang="en-US" sz="2400" b="0" i="0" u="none" strike="noStrike" kern="0" cap="none" spc="0" normalizeH="0" baseline="0" noProof="0" dirty="0" err="1">
                <a:ln>
                  <a:noFill/>
                </a:ln>
                <a:solidFill>
                  <a:srgbClr val="000000"/>
                </a:solidFill>
                <a:effectLst/>
                <a:uLnTx/>
                <a:uFillTx/>
                <a:latin typeface="Arial" panose="020B0604020202020204"/>
                <a:ea typeface="+mn-ea"/>
                <a:cs typeface="Arial" panose="020B0604020202020204"/>
                <a:sym typeface="Arial" panose="020B0604020202020204"/>
              </a:rPr>
              <a:t>bên</a:t>
            </a:r>
            <a:r>
              <a:rPr kumimoji="0" lang="en-US" sz="24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rPr>
              <a:t> </a:t>
            </a:r>
            <a:r>
              <a:rPr kumimoji="0" lang="en-US" sz="2400" b="0" i="0" u="none" strike="noStrike" kern="0" cap="none" spc="0" normalizeH="0" baseline="0" noProof="0" dirty="0" err="1">
                <a:ln>
                  <a:noFill/>
                </a:ln>
                <a:solidFill>
                  <a:srgbClr val="000000"/>
                </a:solidFill>
                <a:effectLst/>
                <a:uLnTx/>
                <a:uFillTx/>
                <a:latin typeface="Arial" panose="020B0604020202020204"/>
                <a:ea typeface="+mn-ea"/>
                <a:cs typeface="Arial" panose="020B0604020202020204"/>
                <a:sym typeface="Arial" panose="020B0604020202020204"/>
              </a:rPr>
              <a:t>trong</a:t>
            </a:r>
            <a:r>
              <a:rPr kumimoji="0" lang="en-US" sz="24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rPr>
              <a:t> </a:t>
            </a:r>
            <a:r>
              <a:rPr kumimoji="0" lang="en-US" sz="2400" b="0" i="0" u="none" strike="noStrike" kern="0" cap="none" spc="0" normalizeH="0" baseline="0" noProof="0" dirty="0" err="1">
                <a:ln>
                  <a:noFill/>
                </a:ln>
                <a:solidFill>
                  <a:srgbClr val="000000"/>
                </a:solidFill>
                <a:effectLst/>
                <a:uLnTx/>
                <a:uFillTx/>
                <a:latin typeface="Arial" panose="020B0604020202020204"/>
                <a:ea typeface="+mn-ea"/>
                <a:cs typeface="Arial" panose="020B0604020202020204"/>
                <a:sym typeface="Arial" panose="020B0604020202020204"/>
              </a:rPr>
              <a:t>là</a:t>
            </a:r>
            <a:r>
              <a:rPr kumimoji="0" lang="en-US" sz="24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rPr>
              <a:t> </a:t>
            </a:r>
            <a:r>
              <a:rPr kumimoji="0" lang="en-US" sz="2400" b="0" i="0" u="none" strike="noStrike" kern="0" cap="none" spc="0" normalizeH="0" baseline="0" noProof="0" dirty="0" err="1">
                <a:ln>
                  <a:noFill/>
                </a:ln>
                <a:solidFill>
                  <a:srgbClr val="000000"/>
                </a:solidFill>
                <a:effectLst/>
                <a:uLnTx/>
                <a:uFillTx/>
                <a:latin typeface="Arial" panose="020B0604020202020204"/>
                <a:ea typeface="+mn-ea"/>
                <a:cs typeface="Arial" panose="020B0604020202020204"/>
                <a:sym typeface="Arial" panose="020B0604020202020204"/>
              </a:rPr>
              <a:t>những</a:t>
            </a:r>
            <a:r>
              <a:rPr kumimoji="0" lang="en-US" sz="24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rPr>
              <a:t> </a:t>
            </a:r>
            <a:r>
              <a:rPr kumimoji="0" lang="en-US" sz="2400" b="0" i="0" u="none" strike="noStrike" kern="0" cap="none" spc="0" normalizeH="0" baseline="0" noProof="0" dirty="0" err="1">
                <a:ln>
                  <a:noFill/>
                </a:ln>
                <a:solidFill>
                  <a:srgbClr val="000000"/>
                </a:solidFill>
                <a:effectLst/>
                <a:uLnTx/>
                <a:uFillTx/>
                <a:latin typeface="Arial" panose="020B0604020202020204"/>
                <a:ea typeface="+mn-ea"/>
                <a:cs typeface="Arial" panose="020B0604020202020204"/>
                <a:sym typeface="Arial" panose="020B0604020202020204"/>
              </a:rPr>
              <a:t>gì</a:t>
            </a:r>
            <a:r>
              <a:rPr kumimoji="0" lang="en-US" sz="24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rPr>
              <a:t> </a:t>
            </a:r>
            <a:r>
              <a:rPr kumimoji="0" lang="en-US" sz="2400" b="0" i="0" u="none" strike="noStrike" kern="0" cap="none" spc="0" normalizeH="0" baseline="0" noProof="0" dirty="0" err="1">
                <a:ln>
                  <a:noFill/>
                </a:ln>
                <a:solidFill>
                  <a:srgbClr val="000000"/>
                </a:solidFill>
                <a:effectLst/>
                <a:uLnTx/>
                <a:uFillTx/>
                <a:latin typeface="Arial" panose="020B0604020202020204"/>
                <a:ea typeface="+mn-ea"/>
                <a:cs typeface="Arial" panose="020B0604020202020204"/>
                <a:sym typeface="Arial" panose="020B0604020202020204"/>
              </a:rPr>
              <a:t>nhé</a:t>
            </a:r>
            <a:r>
              <a:rPr kumimoji="0" lang="en-US" sz="24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rPr>
              <a:t>!</a:t>
            </a:r>
            <a:endParaRPr kumimoji="0" lang="en-US" sz="24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pic>
        <p:nvPicPr>
          <p:cNvPr id="6146" name="Picture 2" descr="beginning clipart - Clip Art Library">
            <a:hlinkClick r:id="rId6" action="ppaction://hlinksldjump"/>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588" l="10000" r="100000"/>
                    </a14:imgEffect>
                  </a14:imgLayer>
                </a14:imgProps>
              </a:ext>
              <a:ext uri="{28A0092B-C50C-407E-A947-70E740481C1C}">
                <a14:useLocalDpi xmlns:a14="http://schemas.microsoft.com/office/drawing/2010/main" val="0"/>
              </a:ext>
            </a:extLst>
          </a:blip>
          <a:srcRect/>
          <a:stretch>
            <a:fillRect/>
          </a:stretch>
        </p:blipFill>
        <p:spPr bwMode="auto">
          <a:xfrm>
            <a:off x="5286375" y="5199718"/>
            <a:ext cx="1619250" cy="16192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9"/>
                                        </p:tgtEl>
                                        <p:attrNameLst>
                                          <p:attrName>r</p:attrName>
                                        </p:attrNameLst>
                                      </p:cBhvr>
                                    </p:animRot>
                                    <p:animRot by="-240000">
                                      <p:cBhvr>
                                        <p:cTn id="19" dur="200" fill="hold">
                                          <p:stCondLst>
                                            <p:cond delay="200"/>
                                          </p:stCondLst>
                                        </p:cTn>
                                        <p:tgtEl>
                                          <p:spTgt spid="9"/>
                                        </p:tgtEl>
                                        <p:attrNameLst>
                                          <p:attrName>r</p:attrName>
                                        </p:attrNameLst>
                                      </p:cBhvr>
                                    </p:animRot>
                                    <p:animRot by="240000">
                                      <p:cBhvr>
                                        <p:cTn id="20" dur="200" fill="hold">
                                          <p:stCondLst>
                                            <p:cond delay="400"/>
                                          </p:stCondLst>
                                        </p:cTn>
                                        <p:tgtEl>
                                          <p:spTgt spid="9"/>
                                        </p:tgtEl>
                                        <p:attrNameLst>
                                          <p:attrName>r</p:attrName>
                                        </p:attrNameLst>
                                      </p:cBhvr>
                                    </p:animRot>
                                    <p:animRot by="-240000">
                                      <p:cBhvr>
                                        <p:cTn id="21" dur="200" fill="hold">
                                          <p:stCondLst>
                                            <p:cond delay="600"/>
                                          </p:stCondLst>
                                        </p:cTn>
                                        <p:tgtEl>
                                          <p:spTgt spid="9"/>
                                        </p:tgtEl>
                                        <p:attrNameLst>
                                          <p:attrName>r</p:attrName>
                                        </p:attrNameLst>
                                      </p:cBhvr>
                                    </p:animRot>
                                    <p:animRot by="120000">
                                      <p:cBhvr>
                                        <p:cTn id="22" dur="200" fill="hold">
                                          <p:stCondLst>
                                            <p:cond delay="800"/>
                                          </p:stCondLst>
                                        </p:cTn>
                                        <p:tgtEl>
                                          <p:spTgt spid="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8"/>
                                        </p:tgtEl>
                                        <p:attrNameLst>
                                          <p:attrName>r</p:attrName>
                                        </p:attrNameLst>
                                      </p:cBhvr>
                                    </p:animRot>
                                    <p:animRot by="-240000">
                                      <p:cBhvr>
                                        <p:cTn id="25" dur="200" fill="hold">
                                          <p:stCondLst>
                                            <p:cond delay="200"/>
                                          </p:stCondLst>
                                        </p:cTn>
                                        <p:tgtEl>
                                          <p:spTgt spid="8"/>
                                        </p:tgtEl>
                                        <p:attrNameLst>
                                          <p:attrName>r</p:attrName>
                                        </p:attrNameLst>
                                      </p:cBhvr>
                                    </p:animRot>
                                    <p:animRot by="240000">
                                      <p:cBhvr>
                                        <p:cTn id="26" dur="200" fill="hold">
                                          <p:stCondLst>
                                            <p:cond delay="400"/>
                                          </p:stCondLst>
                                        </p:cTn>
                                        <p:tgtEl>
                                          <p:spTgt spid="8"/>
                                        </p:tgtEl>
                                        <p:attrNameLst>
                                          <p:attrName>r</p:attrName>
                                        </p:attrNameLst>
                                      </p:cBhvr>
                                    </p:animRot>
                                    <p:animRot by="-240000">
                                      <p:cBhvr>
                                        <p:cTn id="27" dur="200" fill="hold">
                                          <p:stCondLst>
                                            <p:cond delay="600"/>
                                          </p:stCondLst>
                                        </p:cTn>
                                        <p:tgtEl>
                                          <p:spTgt spid="8"/>
                                        </p:tgtEl>
                                        <p:attrNameLst>
                                          <p:attrName>r</p:attrName>
                                        </p:attrNameLst>
                                      </p:cBhvr>
                                    </p:animRot>
                                    <p:animRot by="120000">
                                      <p:cBhvr>
                                        <p:cTn id="28"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0" name="Picture 16">
            <a:hlinkClick r:id="rId1" action="ppaction://hlinksldjump"/>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9062" y="26424"/>
            <a:ext cx="1414462"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9" name="Picture 15">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0327" y="23249"/>
            <a:ext cx="1358900"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84150" y="38330"/>
            <a:ext cx="1384300" cy="157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1">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2645" y="53410"/>
            <a:ext cx="1395412"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Baby Smiling Cute - Free vector graphic on Pixaba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88359" y="3415369"/>
            <a:ext cx="2057400" cy="26282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ittle brother and sister clipart "/>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67601" y="1066801"/>
            <a:ext cx="3696103" cy="49767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Toys Cliparts, Download Free Toys Cliparts png images, Free ..."/>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foregroundMark x1="72464" y1="61202" x2="73551" y2="85792"/>
                      </a14:backgroundRemoval>
                    </a14:imgEffect>
                  </a14:imgLayer>
                </a14:imgProps>
              </a:ext>
              <a:ext uri="{28A0092B-C50C-407E-A947-70E740481C1C}">
                <a14:useLocalDpi xmlns:a14="http://schemas.microsoft.com/office/drawing/2010/main" val="0"/>
              </a:ext>
            </a:extLst>
          </a:blip>
          <a:srcRect/>
          <a:stretch>
            <a:fillRect/>
          </a:stretch>
        </p:blipFill>
        <p:spPr bwMode="auto">
          <a:xfrm>
            <a:off x="288451" y="181192"/>
            <a:ext cx="1779425" cy="1179837"/>
          </a:xfrm>
          <a:prstGeom prst="rect">
            <a:avLst/>
          </a:prstGeom>
          <a:noFill/>
          <a:extLst>
            <a:ext uri="{909E8E84-426E-40DD-AFC4-6F175D3DCCD1}">
              <a14:hiddenFill xmlns:a14="http://schemas.microsoft.com/office/drawing/2010/main">
                <a:solidFill>
                  <a:srgbClr val="FFFFFF"/>
                </a:solidFill>
              </a14:hiddenFill>
            </a:ext>
          </a:extLst>
        </p:spPr>
      </p:pic>
      <p:pic>
        <p:nvPicPr>
          <p:cNvPr id="17" name="Tieng-yeah-tre-con-www_nhacchuongvui_com.mp3">
            <a:hlinkClick r:id="" action="ppaction://media"/>
          </p:cNvPr>
          <p:cNvPicPr>
            <a:picLocks noChangeAspect="1"/>
          </p:cNvPicPr>
          <p:nvPr>
            <a:audioFile r:link="rId13"/>
            <p:extLst>
              <p:ext uri="{DAA4B4D4-6D71-4841-9C94-3DE7FCFB9230}">
                <p14:media xmlns:p14="http://schemas.microsoft.com/office/powerpoint/2010/main" r:embed="rId14"/>
              </p:ext>
            </p:extLst>
          </p:nvPr>
        </p:nvPicPr>
        <p:blipFill>
          <a:blip r:embed="rId15"/>
          <a:stretch>
            <a:fillRect/>
          </a:stretch>
        </p:blipFill>
        <p:spPr>
          <a:xfrm>
            <a:off x="12234182" y="1098682"/>
            <a:ext cx="609600" cy="609600"/>
          </a:xfrm>
          <a:prstGeom prst="rect">
            <a:avLst/>
          </a:prstGeom>
        </p:spPr>
      </p:pic>
      <p:pic>
        <p:nvPicPr>
          <p:cNvPr id="1032" name="Picture 8" descr="Toy Train Png Transparent Toy Train Clipart - Clip Art Library"/>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0" b="97382" l="758" r="100000"/>
                    </a14:imgEffect>
                  </a14:imgLayer>
                </a14:imgProps>
              </a:ext>
              <a:ext uri="{28A0092B-C50C-407E-A947-70E740481C1C}">
                <a14:useLocalDpi xmlns:a14="http://schemas.microsoft.com/office/drawing/2010/main" val="0"/>
              </a:ext>
            </a:extLst>
          </a:blip>
          <a:srcRect/>
          <a:stretch>
            <a:fillRect/>
          </a:stretch>
        </p:blipFill>
        <p:spPr bwMode="auto">
          <a:xfrm>
            <a:off x="1590132" y="210220"/>
            <a:ext cx="1614714" cy="116822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oy Car Clipart Free Clipartfest Car Png Clip - Clip Art Library"/>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846" b="91543" l="0" r="95978"/>
                    </a14:imgEffect>
                  </a14:imgLayer>
                </a14:imgProps>
              </a:ext>
              <a:ext uri="{28A0092B-C50C-407E-A947-70E740481C1C}">
                <a14:useLocalDpi xmlns:a14="http://schemas.microsoft.com/office/drawing/2010/main" val="0"/>
              </a:ext>
            </a:extLst>
          </a:blip>
          <a:srcRect/>
          <a:stretch>
            <a:fillRect/>
          </a:stretch>
        </p:blipFill>
        <p:spPr bwMode="auto">
          <a:xfrm flipH="1">
            <a:off x="3252516" y="597466"/>
            <a:ext cx="1499272" cy="77082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obot clipart - Clip Art Library"/>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0" b="98772" l="5114" r="91932">
                        <a14:foregroundMark x1="48068" y1="24554" x2="48068" y2="24554"/>
                        <a14:foregroundMark x1="44545" y1="23326" x2="54091" y2="24554"/>
                        <a14:foregroundMark x1="54886" y1="23772" x2="54886" y2="28237"/>
                        <a14:foregroundMark x1="41705" y1="21763" x2="47045" y2="26004"/>
                      </a14:backgroundRemoval>
                    </a14:imgEffect>
                  </a14:imgLayer>
                </a14:imgProps>
              </a:ext>
              <a:ext uri="{28A0092B-C50C-407E-A947-70E740481C1C}">
                <a14:useLocalDpi xmlns:a14="http://schemas.microsoft.com/office/drawing/2010/main" val="0"/>
              </a:ext>
            </a:extLst>
          </a:blip>
          <a:srcRect/>
          <a:stretch>
            <a:fillRect/>
          </a:stretch>
        </p:blipFill>
        <p:spPr bwMode="auto">
          <a:xfrm>
            <a:off x="4945677" y="184727"/>
            <a:ext cx="1279105" cy="130236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turn right sign green - Clip Art Library">
            <a:hlinkClick r:id="rId22" action="ppaction://hlinksldjump"/>
          </p:cNvPr>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0" b="97895" l="0" r="100000">
                        <a14:foregroundMark x1="22180" y1="17368" x2="22180" y2="17368"/>
                        <a14:foregroundMark x1="12782" y1="18421" x2="12782" y2="18421"/>
                        <a14:foregroundMark x1="8647" y1="27895" x2="8647" y2="27895"/>
                        <a14:foregroundMark x1="6767" y1="25789" x2="6767" y2="25789"/>
                        <a14:foregroundMark x1="3383" y1="36316" x2="8647" y2="20000"/>
                      </a14:backgroundRemoval>
                    </a14:imgEffect>
                  </a14:imgLayer>
                </a14:imgProps>
              </a:ext>
              <a:ext uri="{28A0092B-C50C-407E-A947-70E740481C1C}">
                <a14:useLocalDpi xmlns:a14="http://schemas.microsoft.com/office/drawing/2010/main" val="0"/>
              </a:ext>
            </a:extLst>
          </a:blip>
          <a:srcRect/>
          <a:stretch>
            <a:fillRect/>
          </a:stretch>
        </p:blipFill>
        <p:spPr bwMode="auto">
          <a:xfrm>
            <a:off x="10892692" y="5918825"/>
            <a:ext cx="1222376" cy="87312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6">
            <a:hlinkClick r:id="rId1" action="ppaction://hlinksldjump"/>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4384" y="53410"/>
            <a:ext cx="1414462"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2"/>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516162" y="192754"/>
            <a:ext cx="888377" cy="130236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p:cNvSpPr/>
          <p:nvPr/>
        </p:nvSpPr>
        <p:spPr>
          <a:xfrm>
            <a:off x="7037327" y="835908"/>
            <a:ext cx="411532" cy="4442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5</a:t>
            </a:r>
            <a:r>
              <a:rPr lang="en-US" sz="3200" dirty="0">
                <a:hlinkClick r:id="rId26" action="ppaction://hlinksldjump"/>
              </a:rPr>
              <a:t>Slide 31</a:t>
            </a:r>
            <a:endParaRPr lang="en-US" sz="3200"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7"/>
                </p:tgtEl>
              </p:cMediaNode>
            </p:audio>
            <p:seq concurrent="1" nextAc="seek">
              <p:cTn id="3" restart="whenNotActive" fill="hold" evtFilter="cancelBubble" nodeType="interactiveSeq">
                <p:stCondLst>
                  <p:cond evt="onClick" delay="0">
                    <p:tgtEl>
                      <p:spTgt spid="1037"/>
                    </p:tgtEl>
                  </p:cond>
                </p:stCondLst>
                <p:endSync evt="end" delay="0">
                  <p:rtn val="all"/>
                </p:endSync>
                <p:childTnLst>
                  <p:par>
                    <p:cTn id="4" fill="hold">
                      <p:stCondLst>
                        <p:cond delay="0"/>
                      </p:stCondLst>
                      <p:childTnLst>
                        <p:par>
                          <p:cTn id="5" fill="hold">
                            <p:stCondLst>
                              <p:cond delay="0"/>
                            </p:stCondLst>
                            <p:childTnLst>
                              <p:par>
                                <p:cTn id="6" presetID="53" presetClass="entr" presetSubtype="16" fill="hold" nodeType="clickEffect">
                                  <p:stCondLst>
                                    <p:cond delay="0"/>
                                  </p:stCondLst>
                                  <p:childTnLst>
                                    <p:set>
                                      <p:cBhvr>
                                        <p:cTn id="7" dur="1" fill="hold">
                                          <p:stCondLst>
                                            <p:cond delay="0"/>
                                          </p:stCondLst>
                                        </p:cTn>
                                        <p:tgtEl>
                                          <p:spTgt spid="1030"/>
                                        </p:tgtEl>
                                        <p:attrNameLst>
                                          <p:attrName>style.visibility</p:attrName>
                                        </p:attrNameLst>
                                      </p:cBhvr>
                                      <p:to>
                                        <p:strVal val="visible"/>
                                      </p:to>
                                    </p:set>
                                    <p:anim calcmode="lin" valueType="num">
                                      <p:cBhvr>
                                        <p:cTn id="8" dur="500" fill="hold"/>
                                        <p:tgtEl>
                                          <p:spTgt spid="1030"/>
                                        </p:tgtEl>
                                        <p:attrNameLst>
                                          <p:attrName>ppt_w</p:attrName>
                                        </p:attrNameLst>
                                      </p:cBhvr>
                                      <p:tavLst>
                                        <p:tav tm="0">
                                          <p:val>
                                            <p:fltVal val="0"/>
                                          </p:val>
                                        </p:tav>
                                        <p:tav tm="100000">
                                          <p:val>
                                            <p:strVal val="#ppt_w"/>
                                          </p:val>
                                        </p:tav>
                                      </p:tavLst>
                                    </p:anim>
                                    <p:anim calcmode="lin" valueType="num">
                                      <p:cBhvr>
                                        <p:cTn id="9" dur="500" fill="hold"/>
                                        <p:tgtEl>
                                          <p:spTgt spid="1030"/>
                                        </p:tgtEl>
                                        <p:attrNameLst>
                                          <p:attrName>ppt_h</p:attrName>
                                        </p:attrNameLst>
                                      </p:cBhvr>
                                      <p:tavLst>
                                        <p:tav tm="0">
                                          <p:val>
                                            <p:fltVal val="0"/>
                                          </p:val>
                                        </p:tav>
                                        <p:tav tm="100000">
                                          <p:val>
                                            <p:strVal val="#ppt_h"/>
                                          </p:val>
                                        </p:tav>
                                      </p:tavLst>
                                    </p:anim>
                                    <p:animEffect transition="in" filter="fade">
                                      <p:cBhvr>
                                        <p:cTn id="10" dur="500"/>
                                        <p:tgtEl>
                                          <p:spTgt spid="1030"/>
                                        </p:tgtEl>
                                      </p:cBhvr>
                                    </p:animEffect>
                                  </p:childTnLst>
                                  <p:subTnLst>
                                    <p:audio>
                                      <p:cMediaNode>
                                        <p:cTn display="0" masterRel="sameClick">
                                          <p:stCondLst>
                                            <p:cond evt="begin" delay="0">
                                              <p:tn val="6"/>
                                            </p:cond>
                                          </p:stCondLst>
                                          <p:endCondLst>
                                            <p:cond evt="onStopAudio" delay="0">
                                              <p:tgtEl>
                                                <p:sldTgt/>
                                              </p:tgtEl>
                                            </p:cond>
                                          </p:endCondLst>
                                        </p:cTn>
                                        <p:tgtEl>
                                          <p:sndTgt r:embed="rId27" name="chimes.wav"/>
                                        </p:tgtEl>
                                      </p:cMediaNode>
                                    </p:audio>
                                  </p:subTnLst>
                                </p:cTn>
                              </p:par>
                            </p:childTnLst>
                          </p:cTn>
                        </p:par>
                        <p:par>
                          <p:cTn id="11" fill="hold">
                            <p:stCondLst>
                              <p:cond delay="500"/>
                            </p:stCondLst>
                            <p:childTnLst>
                              <p:par>
                                <p:cTn id="12" presetID="0" presetClass="path" presetSubtype="0" accel="50000" decel="50000" fill="hold" nodeType="afterEffect">
                                  <p:stCondLst>
                                    <p:cond delay="0"/>
                                  </p:stCondLst>
                                  <p:childTnLst>
                                    <p:animMotion origin="layout" path="M 0.00104 1.27168E-6 C 0.00182 0.16925 -0.00431 0.22381 0.00848 0.34474 C 0.00952 0.44462 0.00731 0.46196 0.01292 0.52878 C 0.01357 0.55561 0.01605 0.58266 0.01605 0.60925 " pathEditMode="relative" rAng="0" ptsTypes="fffA">
                                      <p:cBhvr>
                                        <p:cTn id="13" dur="2000" fill="hold"/>
                                        <p:tgtEl>
                                          <p:spTgt spid="1030"/>
                                        </p:tgtEl>
                                        <p:attrNameLst>
                                          <p:attrName>ppt_x</p:attrName>
                                          <p:attrName>ppt_y</p:attrName>
                                        </p:attrNameLst>
                                      </p:cBhvr>
                                      <p:rCtr x="483" y="30451"/>
                                    </p:animMotion>
                                  </p:childTnLst>
                                  <p:subTnLst>
                                    <p:audio>
                                      <p:cMediaNode>
                                        <p:cTn display="0" masterRel="sameClick">
                                          <p:stCondLst>
                                            <p:cond evt="begin" delay="0">
                                              <p:tn val="12"/>
                                            </p:cond>
                                          </p:stCondLst>
                                          <p:endCondLst>
                                            <p:cond evt="onStopAudio" delay="0">
                                              <p:tgtEl>
                                                <p:sldTgt/>
                                              </p:tgtEl>
                                            </p:cond>
                                          </p:endCondLst>
                                        </p:cTn>
                                        <p:tgtEl>
                                          <p:sndTgt r:embed="rId27" name="chimes.wav"/>
                                        </p:tgtEl>
                                      </p:cMediaNode>
                                    </p:audio>
                                  </p:subTnLst>
                                </p:cTn>
                              </p:par>
                            </p:childTnLst>
                          </p:cTn>
                        </p:par>
                        <p:par>
                          <p:cTn id="14" fill="hold">
                            <p:stCondLst>
                              <p:cond delay="2500"/>
                            </p:stCondLst>
                            <p:childTnLst>
                              <p:par>
                                <p:cTn id="15" presetID="1" presetClass="mediacall" presetSubtype="0" fill="hold" nodeType="afterEffect">
                                  <p:stCondLst>
                                    <p:cond delay="0"/>
                                  </p:stCondLst>
                                  <p:childTnLst>
                                    <p:cmd type="call" cmd="playFrom(0.0)">
                                      <p:cBhvr>
                                        <p:cTn id="16" dur="4414" fill="hold"/>
                                        <p:tgtEl>
                                          <p:spTgt spid="17"/>
                                        </p:tgtEl>
                                      </p:cBhvr>
                                    </p:cmd>
                                  </p:childTnLst>
                                </p:cTn>
                              </p:par>
                              <p:par>
                                <p:cTn id="17" presetID="53" presetClass="exit" presetSubtype="32" fill="hold" nodeType="withEffect">
                                  <p:stCondLst>
                                    <p:cond delay="0"/>
                                  </p:stCondLst>
                                  <p:childTnLst>
                                    <p:anim calcmode="lin" valueType="num">
                                      <p:cBhvr>
                                        <p:cTn id="18" dur="500"/>
                                        <p:tgtEl>
                                          <p:spTgt spid="1037"/>
                                        </p:tgtEl>
                                        <p:attrNameLst>
                                          <p:attrName>ppt_w</p:attrName>
                                        </p:attrNameLst>
                                      </p:cBhvr>
                                      <p:tavLst>
                                        <p:tav tm="0">
                                          <p:val>
                                            <p:strVal val="ppt_w"/>
                                          </p:val>
                                        </p:tav>
                                        <p:tav tm="100000">
                                          <p:val>
                                            <p:fltVal val="0"/>
                                          </p:val>
                                        </p:tav>
                                      </p:tavLst>
                                    </p:anim>
                                    <p:anim calcmode="lin" valueType="num">
                                      <p:cBhvr>
                                        <p:cTn id="19" dur="500"/>
                                        <p:tgtEl>
                                          <p:spTgt spid="1037"/>
                                        </p:tgtEl>
                                        <p:attrNameLst>
                                          <p:attrName>ppt_h</p:attrName>
                                        </p:attrNameLst>
                                      </p:cBhvr>
                                      <p:tavLst>
                                        <p:tav tm="0">
                                          <p:val>
                                            <p:strVal val="ppt_h"/>
                                          </p:val>
                                        </p:tav>
                                        <p:tav tm="100000">
                                          <p:val>
                                            <p:fltVal val="0"/>
                                          </p:val>
                                        </p:tav>
                                      </p:tavLst>
                                    </p:anim>
                                    <p:animEffect transition="out" filter="fade">
                                      <p:cBhvr>
                                        <p:cTn id="20" dur="500"/>
                                        <p:tgtEl>
                                          <p:spTgt spid="1037"/>
                                        </p:tgtEl>
                                      </p:cBhvr>
                                    </p:animEffect>
                                    <p:set>
                                      <p:cBhvr>
                                        <p:cTn id="21" dur="1" fill="hold">
                                          <p:stCondLst>
                                            <p:cond delay="499"/>
                                          </p:stCondLst>
                                        </p:cTn>
                                        <p:tgtEl>
                                          <p:spTgt spid="1037"/>
                                        </p:tgtEl>
                                        <p:attrNameLst>
                                          <p:attrName>style.visibility</p:attrName>
                                        </p:attrNameLst>
                                      </p:cBhvr>
                                      <p:to>
                                        <p:strVal val="hidden"/>
                                      </p:to>
                                    </p:set>
                                  </p:childTnLst>
                                </p:cTn>
                              </p:par>
                            </p:childTnLst>
                          </p:cTn>
                        </p:par>
                      </p:childTnLst>
                    </p:cTn>
                  </p:par>
                </p:childTnLst>
              </p:cTn>
              <p:nextCondLst>
                <p:cond evt="onClick" delay="0">
                  <p:tgtEl>
                    <p:spTgt spid="1037"/>
                  </p:tgtEl>
                </p:cond>
              </p:nextCondLst>
            </p:seq>
            <p:seq concurrent="1" nextAc="seek">
              <p:cTn id="22" restart="whenNotActive" fill="hold" evtFilter="cancelBubble" nodeType="interactiveSeq">
                <p:stCondLst>
                  <p:cond evt="onClick" delay="0">
                    <p:tgtEl>
                      <p:spTgt spid="1038"/>
                    </p:tgtEl>
                  </p:cond>
                </p:stCondLst>
                <p:endSync evt="end" delay="0">
                  <p:rtn val="all"/>
                </p:endSync>
                <p:childTnLst>
                  <p:par>
                    <p:cTn id="23" fill="hold">
                      <p:stCondLst>
                        <p:cond delay="0"/>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032"/>
                                        </p:tgtEl>
                                        <p:attrNameLst>
                                          <p:attrName>style.visibility</p:attrName>
                                        </p:attrNameLst>
                                      </p:cBhvr>
                                      <p:to>
                                        <p:strVal val="visible"/>
                                      </p:to>
                                    </p:set>
                                    <p:anim calcmode="lin" valueType="num">
                                      <p:cBhvr>
                                        <p:cTn id="27" dur="500" fill="hold"/>
                                        <p:tgtEl>
                                          <p:spTgt spid="1032"/>
                                        </p:tgtEl>
                                        <p:attrNameLst>
                                          <p:attrName>ppt_w</p:attrName>
                                        </p:attrNameLst>
                                      </p:cBhvr>
                                      <p:tavLst>
                                        <p:tav tm="0">
                                          <p:val>
                                            <p:fltVal val="0"/>
                                          </p:val>
                                        </p:tav>
                                        <p:tav tm="100000">
                                          <p:val>
                                            <p:strVal val="#ppt_w"/>
                                          </p:val>
                                        </p:tav>
                                      </p:tavLst>
                                    </p:anim>
                                    <p:anim calcmode="lin" valueType="num">
                                      <p:cBhvr>
                                        <p:cTn id="28" dur="500" fill="hold"/>
                                        <p:tgtEl>
                                          <p:spTgt spid="1032"/>
                                        </p:tgtEl>
                                        <p:attrNameLst>
                                          <p:attrName>ppt_h</p:attrName>
                                        </p:attrNameLst>
                                      </p:cBhvr>
                                      <p:tavLst>
                                        <p:tav tm="0">
                                          <p:val>
                                            <p:fltVal val="0"/>
                                          </p:val>
                                        </p:tav>
                                        <p:tav tm="100000">
                                          <p:val>
                                            <p:strVal val="#ppt_h"/>
                                          </p:val>
                                        </p:tav>
                                      </p:tavLst>
                                    </p:anim>
                                    <p:animEffect transition="in" filter="fade">
                                      <p:cBhvr>
                                        <p:cTn id="29" dur="500"/>
                                        <p:tgtEl>
                                          <p:spTgt spid="1032"/>
                                        </p:tgtEl>
                                      </p:cBhvr>
                                    </p:animEffect>
                                  </p:childTnLst>
                                  <p:subTnLst>
                                    <p:audio>
                                      <p:cMediaNode>
                                        <p:cTn display="0" masterRel="sameClick">
                                          <p:stCondLst>
                                            <p:cond evt="begin" delay="0">
                                              <p:tn val="25"/>
                                            </p:cond>
                                          </p:stCondLst>
                                          <p:endCondLst>
                                            <p:cond evt="onStopAudio" delay="0">
                                              <p:tgtEl>
                                                <p:sldTgt/>
                                              </p:tgtEl>
                                            </p:cond>
                                          </p:endCondLst>
                                        </p:cTn>
                                        <p:tgtEl>
                                          <p:sndTgt r:embed="rId27" name="chimes.wav"/>
                                        </p:tgtEl>
                                      </p:cMediaNode>
                                    </p:audio>
                                  </p:subTnLst>
                                </p:cTn>
                              </p:par>
                            </p:childTnLst>
                          </p:cTn>
                        </p:par>
                        <p:par>
                          <p:cTn id="30" fill="hold">
                            <p:stCondLst>
                              <p:cond delay="500"/>
                            </p:stCondLst>
                            <p:childTnLst>
                              <p:par>
                                <p:cTn id="31" presetID="0" presetClass="path" presetSubtype="0" accel="50000" decel="50000" fill="hold" nodeType="afterEffect">
                                  <p:stCondLst>
                                    <p:cond delay="0"/>
                                  </p:stCondLst>
                                  <p:childTnLst>
                                    <p:animMotion origin="layout" path="M -2.39624E-6 -5.31792E-6 C -0.00143 0.01248 -0.00235 0.02843 -0.00469 0.04022 C -0.00587 0.04624 -0.00952 0.0571 -0.00952 0.0571 C -0.01226 0.07676 -0.01422 0.09641 -0.0167 0.11629 C -0.01709 0.12901 -0.01683 0.14173 -0.01788 0.15421 C -0.0184 0.16022 -0.02114 0.16531 -0.0214 0.17132 C -0.02271 0.19791 -0.02153 0.22496 -0.02258 0.25155 C -0.02284 0.25803 -0.02505 0.27051 -0.02505 0.27051 C -0.0261 0.29063 -0.02701 0.31213 -0.02975 0.33178 C -0.03054 0.34311 -0.02988 0.35514 -0.0321 0.36577 C -0.03367 0.37317 -0.03393 0.37317 -0.03458 0.38265 C -0.03615 0.40323 -0.03758 0.42427 -0.04176 0.44392 C -0.04307 0.47213 -0.04711 0.49918 -0.05129 0.52647 C -0.05429 0.54681 -0.05168 0.53803 -0.05599 0.54959 C -0.0586 0.56415 -0.05873 0.56901 -0.05964 0.58774 C -0.05925 0.61872 -0.05899 0.6497 -0.05847 0.68069 C -0.05821 0.69687 -0.05781 0.71306 -0.05716 0.72924 C -0.0569 0.73479 -0.05599 0.74612 -0.05599 0.74612 " pathEditMode="relative" ptsTypes="fffffffffffffffffA">
                                      <p:cBhvr>
                                        <p:cTn id="32" dur="2000" fill="hold"/>
                                        <p:tgtEl>
                                          <p:spTgt spid="1032"/>
                                        </p:tgtEl>
                                        <p:attrNameLst>
                                          <p:attrName>ppt_x</p:attrName>
                                          <p:attrName>ppt_y</p:attrName>
                                        </p:attrNameLst>
                                      </p:cBhvr>
                                    </p:animMotion>
                                  </p:childTnLst>
                                  <p:subTnLst>
                                    <p:audio>
                                      <p:cMediaNode>
                                        <p:cTn display="0" masterRel="sameClick">
                                          <p:stCondLst>
                                            <p:cond evt="begin" delay="0">
                                              <p:tn val="31"/>
                                            </p:cond>
                                          </p:stCondLst>
                                          <p:endCondLst>
                                            <p:cond evt="onStopAudio" delay="0">
                                              <p:tgtEl>
                                                <p:sldTgt/>
                                              </p:tgtEl>
                                            </p:cond>
                                          </p:endCondLst>
                                        </p:cTn>
                                        <p:tgtEl>
                                          <p:sndTgt r:embed="rId27" name="chimes.wav"/>
                                        </p:tgtEl>
                                      </p:cMediaNode>
                                    </p:audio>
                                  </p:subTnLst>
                                </p:cTn>
                              </p:par>
                            </p:childTnLst>
                          </p:cTn>
                        </p:par>
                        <p:par>
                          <p:cTn id="33" fill="hold">
                            <p:stCondLst>
                              <p:cond delay="2500"/>
                            </p:stCondLst>
                            <p:childTnLst>
                              <p:par>
                                <p:cTn id="34" presetID="1" presetClass="mediacall" presetSubtype="0" fill="hold" nodeType="afterEffect">
                                  <p:stCondLst>
                                    <p:cond delay="0"/>
                                  </p:stCondLst>
                                  <p:childTnLst>
                                    <p:cmd type="call" cmd="playFrom(0.0)">
                                      <p:cBhvr>
                                        <p:cTn id="35" dur="4414" fill="hold"/>
                                        <p:tgtEl>
                                          <p:spTgt spid="17"/>
                                        </p:tgtEl>
                                      </p:cBhvr>
                                    </p:cmd>
                                  </p:childTnLst>
                                </p:cTn>
                              </p:par>
                              <p:par>
                                <p:cTn id="36" presetID="53" presetClass="exit" presetSubtype="32" fill="hold" nodeType="withEffect">
                                  <p:stCondLst>
                                    <p:cond delay="0"/>
                                  </p:stCondLst>
                                  <p:childTnLst>
                                    <p:anim calcmode="lin" valueType="num">
                                      <p:cBhvr>
                                        <p:cTn id="37" dur="500"/>
                                        <p:tgtEl>
                                          <p:spTgt spid="1038"/>
                                        </p:tgtEl>
                                        <p:attrNameLst>
                                          <p:attrName>ppt_w</p:attrName>
                                        </p:attrNameLst>
                                      </p:cBhvr>
                                      <p:tavLst>
                                        <p:tav tm="0">
                                          <p:val>
                                            <p:strVal val="ppt_w"/>
                                          </p:val>
                                        </p:tav>
                                        <p:tav tm="100000">
                                          <p:val>
                                            <p:fltVal val="0"/>
                                          </p:val>
                                        </p:tav>
                                      </p:tavLst>
                                    </p:anim>
                                    <p:anim calcmode="lin" valueType="num">
                                      <p:cBhvr>
                                        <p:cTn id="38" dur="500"/>
                                        <p:tgtEl>
                                          <p:spTgt spid="1038"/>
                                        </p:tgtEl>
                                        <p:attrNameLst>
                                          <p:attrName>ppt_h</p:attrName>
                                        </p:attrNameLst>
                                      </p:cBhvr>
                                      <p:tavLst>
                                        <p:tav tm="0">
                                          <p:val>
                                            <p:strVal val="ppt_h"/>
                                          </p:val>
                                        </p:tav>
                                        <p:tav tm="100000">
                                          <p:val>
                                            <p:fltVal val="0"/>
                                          </p:val>
                                        </p:tav>
                                      </p:tavLst>
                                    </p:anim>
                                    <p:animEffect transition="out" filter="fade">
                                      <p:cBhvr>
                                        <p:cTn id="39" dur="500"/>
                                        <p:tgtEl>
                                          <p:spTgt spid="1038"/>
                                        </p:tgtEl>
                                      </p:cBhvr>
                                    </p:animEffect>
                                    <p:set>
                                      <p:cBhvr>
                                        <p:cTn id="40" dur="1" fill="hold">
                                          <p:stCondLst>
                                            <p:cond delay="499"/>
                                          </p:stCondLst>
                                        </p:cTn>
                                        <p:tgtEl>
                                          <p:spTgt spid="1038"/>
                                        </p:tgtEl>
                                        <p:attrNameLst>
                                          <p:attrName>style.visibility</p:attrName>
                                        </p:attrNameLst>
                                      </p:cBhvr>
                                      <p:to>
                                        <p:strVal val="hidden"/>
                                      </p:to>
                                    </p:set>
                                  </p:childTnLst>
                                </p:cTn>
                              </p:par>
                            </p:childTnLst>
                          </p:cTn>
                        </p:par>
                      </p:childTnLst>
                    </p:cTn>
                  </p:par>
                </p:childTnLst>
              </p:cTn>
              <p:nextCondLst>
                <p:cond evt="onClick" delay="0">
                  <p:tgtEl>
                    <p:spTgt spid="1038"/>
                  </p:tgtEl>
                </p:cond>
              </p:nextCondLst>
            </p:seq>
            <p:seq concurrent="1" nextAc="seek">
              <p:cTn id="41" restart="whenNotActive" fill="hold" evtFilter="cancelBubble" nodeType="interactiveSeq">
                <p:stCondLst>
                  <p:cond evt="onClick" delay="0">
                    <p:tgtEl>
                      <p:spTgt spid="1039"/>
                    </p:tgtEl>
                  </p:cond>
                </p:stCondLst>
                <p:endSync evt="end" delay="0">
                  <p:rtn val="all"/>
                </p:endSync>
                <p:childTnLst>
                  <p:par>
                    <p:cTn id="42" fill="hold">
                      <p:stCondLst>
                        <p:cond delay="0"/>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1034"/>
                                        </p:tgtEl>
                                        <p:attrNameLst>
                                          <p:attrName>style.visibility</p:attrName>
                                        </p:attrNameLst>
                                      </p:cBhvr>
                                      <p:to>
                                        <p:strVal val="visible"/>
                                      </p:to>
                                    </p:set>
                                    <p:anim calcmode="lin" valueType="num">
                                      <p:cBhvr>
                                        <p:cTn id="46" dur="500" fill="hold"/>
                                        <p:tgtEl>
                                          <p:spTgt spid="1034"/>
                                        </p:tgtEl>
                                        <p:attrNameLst>
                                          <p:attrName>ppt_w</p:attrName>
                                        </p:attrNameLst>
                                      </p:cBhvr>
                                      <p:tavLst>
                                        <p:tav tm="0">
                                          <p:val>
                                            <p:fltVal val="0"/>
                                          </p:val>
                                        </p:tav>
                                        <p:tav tm="100000">
                                          <p:val>
                                            <p:strVal val="#ppt_w"/>
                                          </p:val>
                                        </p:tav>
                                      </p:tavLst>
                                    </p:anim>
                                    <p:anim calcmode="lin" valueType="num">
                                      <p:cBhvr>
                                        <p:cTn id="47" dur="500" fill="hold"/>
                                        <p:tgtEl>
                                          <p:spTgt spid="1034"/>
                                        </p:tgtEl>
                                        <p:attrNameLst>
                                          <p:attrName>ppt_h</p:attrName>
                                        </p:attrNameLst>
                                      </p:cBhvr>
                                      <p:tavLst>
                                        <p:tav tm="0">
                                          <p:val>
                                            <p:fltVal val="0"/>
                                          </p:val>
                                        </p:tav>
                                        <p:tav tm="100000">
                                          <p:val>
                                            <p:strVal val="#ppt_h"/>
                                          </p:val>
                                        </p:tav>
                                      </p:tavLst>
                                    </p:anim>
                                    <p:animEffect transition="in" filter="fade">
                                      <p:cBhvr>
                                        <p:cTn id="48" dur="500"/>
                                        <p:tgtEl>
                                          <p:spTgt spid="1034"/>
                                        </p:tgtEl>
                                      </p:cBhvr>
                                    </p:animEffect>
                                  </p:childTnLst>
                                  <p:subTnLst>
                                    <p:audio>
                                      <p:cMediaNode>
                                        <p:cTn display="0" masterRel="sameClick">
                                          <p:stCondLst>
                                            <p:cond evt="begin" delay="0">
                                              <p:tn val="44"/>
                                            </p:cond>
                                          </p:stCondLst>
                                          <p:endCondLst>
                                            <p:cond evt="onStopAudio" delay="0">
                                              <p:tgtEl>
                                                <p:sldTgt/>
                                              </p:tgtEl>
                                            </p:cond>
                                          </p:endCondLst>
                                        </p:cTn>
                                        <p:tgtEl>
                                          <p:sndTgt r:embed="rId27" name="chimes.wav"/>
                                        </p:tgtEl>
                                      </p:cMediaNode>
                                    </p:audio>
                                  </p:subTnLst>
                                </p:cTn>
                              </p:par>
                            </p:childTnLst>
                          </p:cTn>
                        </p:par>
                        <p:par>
                          <p:cTn id="49" fill="hold">
                            <p:stCondLst>
                              <p:cond delay="500"/>
                            </p:stCondLst>
                            <p:childTnLst>
                              <p:par>
                                <p:cTn id="50" presetID="0" presetClass="path" presetSubtype="0" accel="50000" decel="50000" fill="hold" nodeType="afterEffect">
                                  <p:stCondLst>
                                    <p:cond delay="0"/>
                                  </p:stCondLst>
                                  <p:childTnLst>
                                    <p:animMotion origin="layout" path="M -1.22161E-6 -1.38728E-6 C 0.00105 0.02197 0.003 0.03122 0.00587 0.05087 C 0.00927 0.07399 0.01175 0.09734 0.01605 0.11977 C 0.0188 0.14937 0.02323 0.1778 0.02623 0.2074 C 0.02806 0.2259 0.02898 0.24648 0.03302 0.26289 C 0.03498 0.28439 0.03367 0.27561 0.03641 0.29017 C 0.04072 0.36116 0.03811 0.44694 0.03811 0.51145 " pathEditMode="relative" rAng="0" ptsTypes="ffffffA">
                                      <p:cBhvr>
                                        <p:cTn id="51" dur="2000" fill="hold"/>
                                        <p:tgtEl>
                                          <p:spTgt spid="1034"/>
                                        </p:tgtEl>
                                        <p:attrNameLst>
                                          <p:attrName>ppt_x</p:attrName>
                                          <p:attrName>ppt_y</p:attrName>
                                        </p:attrNameLst>
                                      </p:cBhvr>
                                      <p:rCtr x="2036" y="25572"/>
                                    </p:animMotion>
                                  </p:childTnLst>
                                  <p:subTnLst>
                                    <p:audio>
                                      <p:cMediaNode>
                                        <p:cTn display="0" masterRel="sameClick">
                                          <p:stCondLst>
                                            <p:cond evt="begin" delay="0">
                                              <p:tn val="50"/>
                                            </p:cond>
                                          </p:stCondLst>
                                          <p:endCondLst>
                                            <p:cond evt="onStopAudio" delay="0">
                                              <p:tgtEl>
                                                <p:sldTgt/>
                                              </p:tgtEl>
                                            </p:cond>
                                          </p:endCondLst>
                                        </p:cTn>
                                        <p:tgtEl>
                                          <p:sndTgt r:embed="rId27" name="chimes.wav"/>
                                        </p:tgtEl>
                                      </p:cMediaNode>
                                    </p:audio>
                                  </p:subTnLst>
                                </p:cTn>
                              </p:par>
                            </p:childTnLst>
                          </p:cTn>
                        </p:par>
                        <p:par>
                          <p:cTn id="52" fill="hold">
                            <p:stCondLst>
                              <p:cond delay="2500"/>
                            </p:stCondLst>
                            <p:childTnLst>
                              <p:par>
                                <p:cTn id="53" presetID="1" presetClass="mediacall" presetSubtype="0" fill="hold" nodeType="afterEffect">
                                  <p:stCondLst>
                                    <p:cond delay="0"/>
                                  </p:stCondLst>
                                  <p:childTnLst>
                                    <p:cmd type="call" cmd="playFrom(0.0)">
                                      <p:cBhvr>
                                        <p:cTn id="54" dur="4414" fill="hold"/>
                                        <p:tgtEl>
                                          <p:spTgt spid="17"/>
                                        </p:tgtEl>
                                      </p:cBhvr>
                                    </p:cmd>
                                  </p:childTnLst>
                                </p:cTn>
                              </p:par>
                              <p:par>
                                <p:cTn id="55" presetID="53" presetClass="exit" presetSubtype="32" fill="hold" nodeType="withEffect">
                                  <p:stCondLst>
                                    <p:cond delay="0"/>
                                  </p:stCondLst>
                                  <p:childTnLst>
                                    <p:anim calcmode="lin" valueType="num">
                                      <p:cBhvr>
                                        <p:cTn id="56" dur="500"/>
                                        <p:tgtEl>
                                          <p:spTgt spid="1039"/>
                                        </p:tgtEl>
                                        <p:attrNameLst>
                                          <p:attrName>ppt_w</p:attrName>
                                        </p:attrNameLst>
                                      </p:cBhvr>
                                      <p:tavLst>
                                        <p:tav tm="0">
                                          <p:val>
                                            <p:strVal val="ppt_w"/>
                                          </p:val>
                                        </p:tav>
                                        <p:tav tm="100000">
                                          <p:val>
                                            <p:fltVal val="0"/>
                                          </p:val>
                                        </p:tav>
                                      </p:tavLst>
                                    </p:anim>
                                    <p:anim calcmode="lin" valueType="num">
                                      <p:cBhvr>
                                        <p:cTn id="57" dur="500"/>
                                        <p:tgtEl>
                                          <p:spTgt spid="1039"/>
                                        </p:tgtEl>
                                        <p:attrNameLst>
                                          <p:attrName>ppt_h</p:attrName>
                                        </p:attrNameLst>
                                      </p:cBhvr>
                                      <p:tavLst>
                                        <p:tav tm="0">
                                          <p:val>
                                            <p:strVal val="ppt_h"/>
                                          </p:val>
                                        </p:tav>
                                        <p:tav tm="100000">
                                          <p:val>
                                            <p:fltVal val="0"/>
                                          </p:val>
                                        </p:tav>
                                      </p:tavLst>
                                    </p:anim>
                                    <p:animEffect transition="out" filter="fade">
                                      <p:cBhvr>
                                        <p:cTn id="58" dur="500"/>
                                        <p:tgtEl>
                                          <p:spTgt spid="1039"/>
                                        </p:tgtEl>
                                      </p:cBhvr>
                                    </p:animEffect>
                                    <p:set>
                                      <p:cBhvr>
                                        <p:cTn id="59" dur="1" fill="hold">
                                          <p:stCondLst>
                                            <p:cond delay="499"/>
                                          </p:stCondLst>
                                        </p:cTn>
                                        <p:tgtEl>
                                          <p:spTgt spid="1039"/>
                                        </p:tgtEl>
                                        <p:attrNameLst>
                                          <p:attrName>style.visibility</p:attrName>
                                        </p:attrNameLst>
                                      </p:cBhvr>
                                      <p:to>
                                        <p:strVal val="hidden"/>
                                      </p:to>
                                    </p:set>
                                  </p:childTnLst>
                                </p:cTn>
                              </p:par>
                            </p:childTnLst>
                          </p:cTn>
                        </p:par>
                      </p:childTnLst>
                    </p:cTn>
                  </p:par>
                </p:childTnLst>
              </p:cTn>
              <p:nextCondLst>
                <p:cond evt="onClick" delay="0">
                  <p:tgtEl>
                    <p:spTgt spid="1039"/>
                  </p:tgtEl>
                </p:cond>
              </p:nextCondLst>
            </p:seq>
            <p:seq concurrent="1" nextAc="seek">
              <p:cTn id="60" restart="whenNotActive" fill="hold" evtFilter="cancelBubble" nodeType="interactiveSeq">
                <p:stCondLst>
                  <p:cond evt="onClick" delay="0">
                    <p:tgtEl>
                      <p:spTgt spid="1040"/>
                    </p:tgtEl>
                  </p:cond>
                </p:stCondLst>
                <p:endSync evt="end" delay="0">
                  <p:rtn val="all"/>
                </p:endSync>
                <p:childTnLst>
                  <p:par>
                    <p:cTn id="61" fill="hold">
                      <p:stCondLst>
                        <p:cond delay="0"/>
                      </p:stCondLst>
                      <p:childTnLst>
                        <p:par>
                          <p:cTn id="62" fill="hold">
                            <p:stCondLst>
                              <p:cond delay="0"/>
                            </p:stCondLst>
                            <p:childTnLst>
                              <p:par>
                                <p:cTn id="63" presetID="53" presetClass="entr" presetSubtype="16" fill="hold" nodeType="clickEffect">
                                  <p:stCondLst>
                                    <p:cond delay="0"/>
                                  </p:stCondLst>
                                  <p:childTnLst>
                                    <p:set>
                                      <p:cBhvr>
                                        <p:cTn id="64" dur="1" fill="hold">
                                          <p:stCondLst>
                                            <p:cond delay="0"/>
                                          </p:stCondLst>
                                        </p:cTn>
                                        <p:tgtEl>
                                          <p:spTgt spid="1036"/>
                                        </p:tgtEl>
                                        <p:attrNameLst>
                                          <p:attrName>style.visibility</p:attrName>
                                        </p:attrNameLst>
                                      </p:cBhvr>
                                      <p:to>
                                        <p:strVal val="visible"/>
                                      </p:to>
                                    </p:set>
                                    <p:anim calcmode="lin" valueType="num">
                                      <p:cBhvr>
                                        <p:cTn id="65" dur="500" fill="hold"/>
                                        <p:tgtEl>
                                          <p:spTgt spid="1036"/>
                                        </p:tgtEl>
                                        <p:attrNameLst>
                                          <p:attrName>ppt_w</p:attrName>
                                        </p:attrNameLst>
                                      </p:cBhvr>
                                      <p:tavLst>
                                        <p:tav tm="0">
                                          <p:val>
                                            <p:fltVal val="0"/>
                                          </p:val>
                                        </p:tav>
                                        <p:tav tm="100000">
                                          <p:val>
                                            <p:strVal val="#ppt_w"/>
                                          </p:val>
                                        </p:tav>
                                      </p:tavLst>
                                    </p:anim>
                                    <p:anim calcmode="lin" valueType="num">
                                      <p:cBhvr>
                                        <p:cTn id="66" dur="500" fill="hold"/>
                                        <p:tgtEl>
                                          <p:spTgt spid="1036"/>
                                        </p:tgtEl>
                                        <p:attrNameLst>
                                          <p:attrName>ppt_h</p:attrName>
                                        </p:attrNameLst>
                                      </p:cBhvr>
                                      <p:tavLst>
                                        <p:tav tm="0">
                                          <p:val>
                                            <p:fltVal val="0"/>
                                          </p:val>
                                        </p:tav>
                                        <p:tav tm="100000">
                                          <p:val>
                                            <p:strVal val="#ppt_h"/>
                                          </p:val>
                                        </p:tav>
                                      </p:tavLst>
                                    </p:anim>
                                    <p:animEffect transition="in" filter="fade">
                                      <p:cBhvr>
                                        <p:cTn id="67" dur="500"/>
                                        <p:tgtEl>
                                          <p:spTgt spid="1036"/>
                                        </p:tgtEl>
                                      </p:cBhvr>
                                    </p:animEffect>
                                  </p:childTnLst>
                                </p:cTn>
                              </p:par>
                            </p:childTnLst>
                          </p:cTn>
                        </p:par>
                        <p:par>
                          <p:cTn id="68" fill="hold">
                            <p:stCondLst>
                              <p:cond delay="500"/>
                            </p:stCondLst>
                            <p:childTnLst>
                              <p:par>
                                <p:cTn id="69" presetID="0" presetClass="path" presetSubtype="0" accel="50000" decel="50000" fill="hold" nodeType="afterEffect">
                                  <p:stCondLst>
                                    <p:cond delay="0"/>
                                  </p:stCondLst>
                                  <p:childTnLst>
                                    <p:animMotion origin="layout" path="M 0.00052 7.40741E-7 C -0.00052 0.07222 -0.00065 0.07847 -0.0013 0.15764 C -0.00234 0.30255 0.00261 0.25231 -0.00312 0.30625 C -0.00377 0.32731 -0.00403 0.34815 -0.00481 0.36898 C -0.00534 0.38055 -0.00664 0.40347 -0.00664 0.4037 C -0.00729 0.42917 -0.00807 0.45208 -0.00937 0.47708 C -0.01015 0.51574 -0.01067 0.55625 -0.02018 0.58912 C -0.02161 0.59398 -0.02265 0.6 -0.02461 0.60417 C -0.02682 0.60926 -0.02994 0.61204 -0.03203 0.61713 C -0.03489 0.62454 -0.0358 0.63032 -0.03997 0.63032 " pathEditMode="relative" rAng="0" ptsTypes="AAAAAAAAAA">
                                      <p:cBhvr>
                                        <p:cTn id="70" dur="2000" fill="hold"/>
                                        <p:tgtEl>
                                          <p:spTgt spid="1036"/>
                                        </p:tgtEl>
                                        <p:attrNameLst>
                                          <p:attrName>ppt_x</p:attrName>
                                          <p:attrName>ppt_y</p:attrName>
                                        </p:attrNameLst>
                                      </p:cBhvr>
                                      <p:rCtr x="-2031" y="31505"/>
                                    </p:animMotion>
                                  </p:childTnLst>
                                </p:cTn>
                              </p:par>
                            </p:childTnLst>
                          </p:cTn>
                        </p:par>
                        <p:par>
                          <p:cTn id="71" fill="hold">
                            <p:stCondLst>
                              <p:cond delay="2500"/>
                            </p:stCondLst>
                            <p:childTnLst>
                              <p:par>
                                <p:cTn id="72" presetID="1" presetClass="mediacall" presetSubtype="0" fill="hold" nodeType="afterEffect">
                                  <p:stCondLst>
                                    <p:cond delay="0"/>
                                  </p:stCondLst>
                                  <p:childTnLst>
                                    <p:cmd type="call" cmd="playFrom(0.0)">
                                      <p:cBhvr>
                                        <p:cTn id="73" dur="4414" fill="hold"/>
                                        <p:tgtEl>
                                          <p:spTgt spid="17"/>
                                        </p:tgtEl>
                                      </p:cBhvr>
                                    </p:cmd>
                                  </p:childTnLst>
                                </p:cTn>
                              </p:par>
                              <p:par>
                                <p:cTn id="74" presetID="53" presetClass="exit" presetSubtype="32" fill="hold" nodeType="withEffect">
                                  <p:stCondLst>
                                    <p:cond delay="0"/>
                                  </p:stCondLst>
                                  <p:childTnLst>
                                    <p:anim calcmode="lin" valueType="num">
                                      <p:cBhvr>
                                        <p:cTn id="75" dur="500"/>
                                        <p:tgtEl>
                                          <p:spTgt spid="1040"/>
                                        </p:tgtEl>
                                        <p:attrNameLst>
                                          <p:attrName>ppt_w</p:attrName>
                                        </p:attrNameLst>
                                      </p:cBhvr>
                                      <p:tavLst>
                                        <p:tav tm="0">
                                          <p:val>
                                            <p:strVal val="ppt_w"/>
                                          </p:val>
                                        </p:tav>
                                        <p:tav tm="100000">
                                          <p:val>
                                            <p:fltVal val="0"/>
                                          </p:val>
                                        </p:tav>
                                      </p:tavLst>
                                    </p:anim>
                                    <p:anim calcmode="lin" valueType="num">
                                      <p:cBhvr>
                                        <p:cTn id="76" dur="500"/>
                                        <p:tgtEl>
                                          <p:spTgt spid="1040"/>
                                        </p:tgtEl>
                                        <p:attrNameLst>
                                          <p:attrName>ppt_h</p:attrName>
                                        </p:attrNameLst>
                                      </p:cBhvr>
                                      <p:tavLst>
                                        <p:tav tm="0">
                                          <p:val>
                                            <p:strVal val="ppt_h"/>
                                          </p:val>
                                        </p:tav>
                                        <p:tav tm="100000">
                                          <p:val>
                                            <p:fltVal val="0"/>
                                          </p:val>
                                        </p:tav>
                                      </p:tavLst>
                                    </p:anim>
                                    <p:animEffect transition="out" filter="fade">
                                      <p:cBhvr>
                                        <p:cTn id="77" dur="500"/>
                                        <p:tgtEl>
                                          <p:spTgt spid="1040"/>
                                        </p:tgtEl>
                                      </p:cBhvr>
                                    </p:animEffect>
                                    <p:set>
                                      <p:cBhvr>
                                        <p:cTn id="78" dur="1" fill="hold">
                                          <p:stCondLst>
                                            <p:cond delay="499"/>
                                          </p:stCondLst>
                                        </p:cTn>
                                        <p:tgtEl>
                                          <p:spTgt spid="1040"/>
                                        </p:tgtEl>
                                        <p:attrNameLst>
                                          <p:attrName>style.visibility</p:attrName>
                                        </p:attrNameLst>
                                      </p:cBhvr>
                                      <p:to>
                                        <p:strVal val="hidden"/>
                                      </p:to>
                                    </p:set>
                                  </p:childTnLst>
                                </p:cTn>
                              </p:par>
                            </p:childTnLst>
                          </p:cTn>
                        </p:par>
                      </p:childTnLst>
                    </p:cTn>
                  </p:par>
                </p:childTnLst>
              </p:cTn>
              <p:nextCondLst>
                <p:cond evt="onClick" delay="0">
                  <p:tgtEl>
                    <p:spTgt spid="1040"/>
                  </p:tgtEl>
                </p:cond>
              </p:nextCondLst>
            </p:seq>
            <p:seq concurrent="1" nextAc="seek">
              <p:cTn id="79" restart="whenNotActive" fill="hold" evtFilter="cancelBubble" nodeType="interactiveSeq">
                <p:stCondLst>
                  <p:cond evt="onClick" delay="0">
                    <p:tgtEl>
                      <p:spTgt spid="14"/>
                    </p:tgtEl>
                  </p:cond>
                </p:stCondLst>
                <p:endSync evt="end" delay="0">
                  <p:rtn val="all"/>
                </p:endSync>
                <p:childTnLst>
                  <p:par>
                    <p:cTn id="80" fill="hold">
                      <p:stCondLst>
                        <p:cond delay="0"/>
                      </p:stCondLst>
                      <p:childTnLst>
                        <p:par>
                          <p:cTn id="81" fill="hold">
                            <p:stCondLst>
                              <p:cond delay="0"/>
                            </p:stCondLst>
                            <p:childTnLst>
                              <p:par>
                                <p:cTn id="82" presetID="53" presetClass="entr" presetSubtype="16" fill="hold" nodeType="clickEffect">
                                  <p:stCondLst>
                                    <p:cond delay="0"/>
                                  </p:stCondLst>
                                  <p:childTnLst>
                                    <p:set>
                                      <p:cBhvr>
                                        <p:cTn id="83" dur="1" fill="hold">
                                          <p:stCondLst>
                                            <p:cond delay="0"/>
                                          </p:stCondLst>
                                        </p:cTn>
                                        <p:tgtEl>
                                          <p:spTgt spid="15"/>
                                        </p:tgtEl>
                                        <p:attrNameLst>
                                          <p:attrName>style.visibility</p:attrName>
                                        </p:attrNameLst>
                                      </p:cBhvr>
                                      <p:to>
                                        <p:strVal val="visible"/>
                                      </p:to>
                                    </p:set>
                                    <p:anim calcmode="lin" valueType="num">
                                      <p:cBhvr>
                                        <p:cTn id="84" dur="500" fill="hold"/>
                                        <p:tgtEl>
                                          <p:spTgt spid="15"/>
                                        </p:tgtEl>
                                        <p:attrNameLst>
                                          <p:attrName>ppt_w</p:attrName>
                                        </p:attrNameLst>
                                      </p:cBhvr>
                                      <p:tavLst>
                                        <p:tav tm="0">
                                          <p:val>
                                            <p:fltVal val="0"/>
                                          </p:val>
                                        </p:tav>
                                        <p:tav tm="100000">
                                          <p:val>
                                            <p:strVal val="#ppt_w"/>
                                          </p:val>
                                        </p:tav>
                                      </p:tavLst>
                                    </p:anim>
                                    <p:anim calcmode="lin" valueType="num">
                                      <p:cBhvr>
                                        <p:cTn id="85" dur="500" fill="hold"/>
                                        <p:tgtEl>
                                          <p:spTgt spid="15"/>
                                        </p:tgtEl>
                                        <p:attrNameLst>
                                          <p:attrName>ppt_h</p:attrName>
                                        </p:attrNameLst>
                                      </p:cBhvr>
                                      <p:tavLst>
                                        <p:tav tm="0">
                                          <p:val>
                                            <p:fltVal val="0"/>
                                          </p:val>
                                        </p:tav>
                                        <p:tav tm="100000">
                                          <p:val>
                                            <p:strVal val="#ppt_h"/>
                                          </p:val>
                                        </p:tav>
                                      </p:tavLst>
                                    </p:anim>
                                    <p:animEffect transition="in" filter="fade">
                                      <p:cBhvr>
                                        <p:cTn id="86" dur="500"/>
                                        <p:tgtEl>
                                          <p:spTgt spid="15"/>
                                        </p:tgtEl>
                                      </p:cBhvr>
                                    </p:animEffect>
                                  </p:childTnLst>
                                </p:cTn>
                              </p:par>
                            </p:childTnLst>
                          </p:cTn>
                        </p:par>
                        <p:par>
                          <p:cTn id="87" fill="hold">
                            <p:stCondLst>
                              <p:cond delay="500"/>
                            </p:stCondLst>
                            <p:childTnLst>
                              <p:par>
                                <p:cTn id="88" presetID="0" presetClass="path" presetSubtype="0" accel="50000" decel="50000" fill="hold" nodeType="afterEffect">
                                  <p:stCondLst>
                                    <p:cond delay="0"/>
                                  </p:stCondLst>
                                  <p:childTnLst>
                                    <p:animMotion origin="layout" path="M 0.00052 3.33333E-6 C -0.00755 0.0868 -0.00859 0.09421 -0.01354 0.18958 C -0.02161 0.36389 0.01654 0.30347 -0.0276 0.36828 C -0.03255 0.39375 -0.03463 0.41875 -0.04062 0.44375 C -0.04466 0.45764 -0.05468 0.48518 -0.05468 0.48564 C -0.05963 0.5162 -0.06562 0.54375 -0.07565 0.57384 C -0.08164 0.62037 -0.08567 0.66921 -0.15872 0.70856 C -0.16979 0.71458 -0.17786 0.72176 -0.19284 0.72685 C -0.20989 0.73287 -0.23385 0.73611 -0.24987 0.74236 C -0.272 0.75115 -0.2789 0.75833 -0.31093 0.75833 " pathEditMode="relative" rAng="0" ptsTypes="AAAAAAAAAA">
                                      <p:cBhvr>
                                        <p:cTn id="89" dur="2000" fill="hold"/>
                                        <p:tgtEl>
                                          <p:spTgt spid="15"/>
                                        </p:tgtEl>
                                        <p:attrNameLst>
                                          <p:attrName>ppt_x</p:attrName>
                                          <p:attrName>ppt_y</p:attrName>
                                        </p:attrNameLst>
                                      </p:cBhvr>
                                      <p:rCtr x="-15573" y="37917"/>
                                    </p:animMotion>
                                  </p:childTnLst>
                                </p:cTn>
                              </p:par>
                              <p:par>
                                <p:cTn id="90" presetID="53" presetClass="exit" presetSubtype="32" fill="hold" nodeType="withEffect">
                                  <p:stCondLst>
                                    <p:cond delay="0"/>
                                  </p:stCondLst>
                                  <p:childTnLst>
                                    <p:anim calcmode="lin" valueType="num">
                                      <p:cBhvr>
                                        <p:cTn id="91" dur="500"/>
                                        <p:tgtEl>
                                          <p:spTgt spid="14"/>
                                        </p:tgtEl>
                                        <p:attrNameLst>
                                          <p:attrName>ppt_w</p:attrName>
                                        </p:attrNameLst>
                                      </p:cBhvr>
                                      <p:tavLst>
                                        <p:tav tm="0">
                                          <p:val>
                                            <p:strVal val="ppt_w"/>
                                          </p:val>
                                        </p:tav>
                                        <p:tav tm="100000">
                                          <p:val>
                                            <p:fltVal val="0"/>
                                          </p:val>
                                        </p:tav>
                                      </p:tavLst>
                                    </p:anim>
                                    <p:anim calcmode="lin" valueType="num">
                                      <p:cBhvr>
                                        <p:cTn id="92" dur="500"/>
                                        <p:tgtEl>
                                          <p:spTgt spid="14"/>
                                        </p:tgtEl>
                                        <p:attrNameLst>
                                          <p:attrName>ppt_h</p:attrName>
                                        </p:attrNameLst>
                                      </p:cBhvr>
                                      <p:tavLst>
                                        <p:tav tm="0">
                                          <p:val>
                                            <p:strVal val="ppt_h"/>
                                          </p:val>
                                        </p:tav>
                                        <p:tav tm="100000">
                                          <p:val>
                                            <p:fltVal val="0"/>
                                          </p:val>
                                        </p:tav>
                                      </p:tavLst>
                                    </p:anim>
                                    <p:animEffect transition="out" filter="fade">
                                      <p:cBhvr>
                                        <p:cTn id="93" dur="500"/>
                                        <p:tgtEl>
                                          <p:spTgt spid="14"/>
                                        </p:tgtEl>
                                      </p:cBhvr>
                                    </p:animEffect>
                                    <p:set>
                                      <p:cBhvr>
                                        <p:cTn id="94"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736454" y="762001"/>
            <a:ext cx="10728614" cy="738466"/>
          </a:xfrm>
          <a:prstGeom prst="rect">
            <a:avLst/>
          </a:prstGeom>
          <a:solidFill>
            <a:schemeClr val="accent6"/>
          </a:solidFill>
        </p:spPr>
        <p:txBody>
          <a:bodyPr wrap="square" lIns="121725" tIns="60862" rIns="121725" bIns="60862">
            <a:spAutoFit/>
          </a:bodyPr>
          <a:lstStyle/>
          <a:p>
            <a:pPr lvl="0" algn="ctr">
              <a:buClr>
                <a:srgbClr val="000000"/>
              </a:buClr>
            </a:pPr>
            <a:r>
              <a:rPr lang="en-US" sz="40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1. Hai </a:t>
            </a:r>
            <a:r>
              <a:rPr lang="en-US" sz="40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chị</a:t>
            </a:r>
            <a:r>
              <a:rPr lang="en-US" sz="40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0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em</a:t>
            </a:r>
            <a:r>
              <a:rPr lang="en-US" sz="40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0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đã</a:t>
            </a:r>
            <a:r>
              <a:rPr lang="en-US" sz="40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0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viết</a:t>
            </a:r>
            <a:r>
              <a:rPr lang="en-US" sz="40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0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gì</a:t>
            </a:r>
            <a:r>
              <a:rPr lang="en-US" sz="40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0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trong</a:t>
            </a:r>
            <a:r>
              <a:rPr lang="en-US" sz="40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0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tấm</a:t>
            </a:r>
            <a:r>
              <a:rPr lang="en-US" sz="40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0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thiệp</a:t>
            </a:r>
            <a:r>
              <a:rPr lang="en-US" sz="40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0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tặng</a:t>
            </a:r>
            <a:r>
              <a:rPr lang="en-US" sz="40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0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bố</a:t>
            </a:r>
            <a:r>
              <a:rPr lang="en-US" sz="40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a:t>
            </a:r>
            <a:endParaRPr lang="en-US" sz="40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29" name="Rectangle 28"/>
          <p:cNvSpPr/>
          <p:nvPr/>
        </p:nvSpPr>
        <p:spPr>
          <a:xfrm>
            <a:off x="1888780" y="1950720"/>
            <a:ext cx="8851392" cy="4734560"/>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defRPr/>
            </a:pP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Trong</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tấm</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thiệp</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hai</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chị</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em</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đã</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viết</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những</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điều</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về</a:t>
            </a:r>
            <a:r>
              <a:rPr lang="en-US"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36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bố</a:t>
            </a:r>
            <a:endParaRPr lang="vi-VN"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lvl="0">
              <a:defRPr/>
            </a:pPr>
            <a:r>
              <a:rPr lang="vi-VN"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Tính rất hiền</a:t>
            </a:r>
            <a:endParaRPr lang="vi-VN"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lvl="0">
              <a:defRPr/>
            </a:pPr>
            <a:r>
              <a:rPr lang="vi-VN"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Nói rất to</a:t>
            </a:r>
            <a:endParaRPr lang="vi-VN"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lvl="0">
              <a:defRPr/>
            </a:pPr>
            <a:r>
              <a:rPr lang="vi-VN"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Ngủ rất nhanh</a:t>
            </a:r>
            <a:endParaRPr lang="vi-VN"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lvl="0">
              <a:defRPr/>
            </a:pPr>
            <a:r>
              <a:rPr lang="vi-VN"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Ghét nói dối</a:t>
            </a:r>
            <a:endParaRPr lang="vi-VN"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lvl="0">
              <a:defRPr/>
            </a:pPr>
            <a:r>
              <a:rPr lang="vi-VN"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Nấu ăn không ngon</a:t>
            </a:r>
            <a:endParaRPr lang="vi-VN"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lvl="0">
              <a:defRPr/>
            </a:pPr>
            <a:r>
              <a:rPr lang="vi-VN"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Yêu mẹ</a:t>
            </a:r>
            <a:endParaRPr lang="vi-VN"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pic>
        <p:nvPicPr>
          <p:cNvPr id="31" name="Picture 3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341123" y="1950720"/>
            <a:ext cx="798097" cy="782741"/>
          </a:xfrm>
          <a:prstGeom prst="rect">
            <a:avLst/>
          </a:prstGeom>
        </p:spPr>
      </p:pic>
      <p:pic>
        <p:nvPicPr>
          <p:cNvPr id="4098"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38768" y="76200"/>
            <a:ext cx="1153233" cy="1275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Check mark.wav"/>
                                        </p:tgtEl>
                                      </p:cMediaNode>
                                    </p:audio>
                                  </p:subTnLst>
                                </p:cTn>
                              </p:par>
                              <p:par>
                                <p:cTn id="14" presetID="2" presetClass="entr" presetSubtype="4"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 calcmode="lin" valueType="num">
                                      <p:cBhvr additive="base">
                                        <p:cTn id="16" dur="500" fill="hold"/>
                                        <p:tgtEl>
                                          <p:spTgt spid="31"/>
                                        </p:tgtEl>
                                        <p:attrNameLst>
                                          <p:attrName>ppt_x</p:attrName>
                                        </p:attrNameLst>
                                      </p:cBhvr>
                                      <p:tavLst>
                                        <p:tav tm="0">
                                          <p:val>
                                            <p:strVal val="#ppt_x"/>
                                          </p:val>
                                        </p:tav>
                                        <p:tav tm="100000">
                                          <p:val>
                                            <p:strVal val="#ppt_x"/>
                                          </p:val>
                                        </p:tav>
                                      </p:tavLst>
                                    </p:anim>
                                    <p:anim calcmode="lin" valueType="num">
                                      <p:cBhvr additive="base">
                                        <p:cTn id="17" dur="500" fill="hold"/>
                                        <p:tgtEl>
                                          <p:spTgt spid="3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4"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200025" y="762000"/>
            <a:ext cx="11801475" cy="4185563"/>
          </a:xfrm>
          <a:prstGeom prst="rect">
            <a:avLst/>
          </a:prstGeom>
          <a:solidFill>
            <a:schemeClr val="accent6"/>
          </a:solidFill>
        </p:spPr>
        <p:txBody>
          <a:bodyPr wrap="square" lIns="121725" tIns="60862" rIns="121725" bIns="60862">
            <a:spAutoFit/>
          </a:bodyPr>
          <a:lstStyle/>
          <a:p>
            <a:pPr lvl="0" algn="just">
              <a:buClr>
                <a:srgbClr val="000000"/>
              </a:buClr>
            </a:pP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2. </a:t>
            </a:r>
            <a:r>
              <a:rPr lang="vi-VN"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Từ ngữ nào dưới đây thể hiện cảm xúc của bố khi nhận quà của hai chị em?</a:t>
            </a:r>
            <a:endParaRPr lang="vi-VN"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lvl="0" algn="just">
              <a:buClr>
                <a:srgbClr val="000000"/>
              </a:buClr>
            </a:pPr>
            <a:r>
              <a:rPr lang="vi-VN"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a. băn khoăn</a:t>
            </a:r>
            <a:endParaRPr lang="vi-VN"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lvl="0" algn="just">
              <a:buClr>
                <a:srgbClr val="000000"/>
              </a:buClr>
            </a:pPr>
            <a:r>
              <a:rPr lang="vi-VN"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b. đăm chiêu</a:t>
            </a:r>
            <a:endParaRPr lang="vi-VN"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lvl="0" algn="just">
              <a:buClr>
                <a:srgbClr val="000000"/>
              </a:buClr>
            </a:pPr>
            <a:r>
              <a:rPr lang="vi-VN"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 hồi hộp</a:t>
            </a:r>
            <a:endParaRPr lang="vi-VN"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a:p>
            <a:pPr lvl="0" algn="just">
              <a:buClr>
                <a:srgbClr val="000000"/>
              </a:buClr>
            </a:pPr>
            <a:r>
              <a:rPr lang="vi-VN"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d. ngạc nhiên</a:t>
            </a:r>
            <a:endParaRPr lang="vi-VN" sz="44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pic>
        <p:nvPicPr>
          <p:cNvPr id="5122" name="Picture 2">
            <a:hlinkClick r:id="rId1" action="ppaction://hlinksldjump"/>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02449" y="29832"/>
            <a:ext cx="1040045" cy="1177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23763" y="4013200"/>
            <a:ext cx="798097" cy="78274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200025" y="762000"/>
            <a:ext cx="11801475" cy="1477130"/>
          </a:xfrm>
          <a:prstGeom prst="rect">
            <a:avLst/>
          </a:prstGeom>
          <a:solidFill>
            <a:schemeClr val="accent6"/>
          </a:solidFill>
        </p:spPr>
        <p:txBody>
          <a:bodyPr wrap="square" lIns="121725" tIns="60862" rIns="121725" bIns="60862">
            <a:spAutoFit/>
          </a:bodyPr>
          <a:lstStyle/>
          <a:p>
            <a:pPr lvl="0" algn="ctr">
              <a:buClr>
                <a:srgbClr val="000000"/>
              </a:buClr>
            </a:pP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3. </a:t>
            </a:r>
            <a:r>
              <a:rPr lang="vi-VN"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Vì sao bố rất vui khi nhận quà mà người chị lại rơm rớm nước mắt?</a:t>
            </a:r>
            <a:endParaRPr lang="vi-VN"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pic>
        <p:nvPicPr>
          <p:cNvPr id="2050" name="Picture 2">
            <a:hlinkClick r:id="rId1" action="ppaction://hlinksldjump"/>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71038" y="76200"/>
            <a:ext cx="1020962" cy="1204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p:nvSpPr>
        <p:spPr>
          <a:xfrm>
            <a:off x="1489731" y="3180080"/>
            <a:ext cx="8851392" cy="2367280"/>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lgn="just">
              <a:defRPr/>
            </a:pP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Hai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chị</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em</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muốn</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xóa</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dòng</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Bố</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nấu</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ăn</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không</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ngon</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trong</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tấm</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thiệp</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nhưng</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lại</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quên</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không</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xóa</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a:t>
            </a:r>
            <a:endParaRPr lang="vi-VN"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2074" y="4618871"/>
            <a:ext cx="946704" cy="928489"/>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Check mark.wav"/>
                                        </p:tgtEl>
                                      </p:cMediaNode>
                                    </p:audio>
                                  </p:subTnLst>
                                </p:cTn>
                              </p:par>
                              <p:par>
                                <p:cTn id="14" presetID="2" presetClass="entr" presetSubtype="4"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4"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pic>
        <p:nvPicPr>
          <p:cNvPr id="4" name="Picture 3">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6" name="Rectangle: Rounded Corners 5"/>
          <p:cNvSpPr/>
          <p:nvPr/>
        </p:nvSpPr>
        <p:spPr>
          <a:xfrm>
            <a:off x="854552" y="235975"/>
            <a:ext cx="10500851" cy="348804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p:cNvSpPr txBox="1"/>
          <p:nvPr/>
        </p:nvSpPr>
        <p:spPr>
          <a:xfrm>
            <a:off x="973394" y="412955"/>
            <a:ext cx="1017638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Rounded Corners 7"/>
          <p:cNvSpPr/>
          <p:nvPr/>
        </p:nvSpPr>
        <p:spPr>
          <a:xfrm>
            <a:off x="6671600" y="4108095"/>
            <a:ext cx="4683803" cy="60267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Ngưỡng</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cửa</a:t>
            </a:r>
            <a:endPar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p:cNvSpPr/>
          <p:nvPr/>
        </p:nvSpPr>
        <p:spPr>
          <a:xfrm>
            <a:off x="876773" y="5191007"/>
            <a:ext cx="4683803" cy="60267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cửa</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nhớ</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bà</a:t>
            </a:r>
            <a:endPar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9"/>
          <p:cNvSpPr/>
          <p:nvPr/>
        </p:nvSpPr>
        <p:spPr>
          <a:xfrm>
            <a:off x="6671600" y="5191008"/>
            <a:ext cx="4683803" cy="60267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cửa</a:t>
            </a:r>
            <a:endPar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Rounded Corners 10"/>
          <p:cNvSpPr/>
          <p:nvPr/>
        </p:nvSpPr>
        <p:spPr>
          <a:xfrm>
            <a:off x="854552" y="4156177"/>
            <a:ext cx="4683803" cy="60267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Cửa</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sổ</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8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em</a:t>
            </a:r>
            <a:endPar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666901" y="495605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6" name="Am-thanh-tra-loi-sai-www_nhacchuongvui_com.wav"/>
                                        </p:tgtEl>
                                      </p:cMediaNode>
                                    </p:audio>
                                  </p:subTnLst>
                                </p:cTn>
                              </p:par>
                            </p:childTnLst>
                          </p:cTn>
                        </p:par>
                      </p:childTnLst>
                    </p:cTn>
                  </p:par>
                </p:childTnLst>
              </p:cTn>
              <p:nextCondLst>
                <p:cond evt="onClick" delay="0">
                  <p:tgtEl>
                    <p:spTgt spid="9"/>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6" name="Am-thanh-tra-loi-sai-www_nhacchuongvui_com.wav"/>
                                        </p:tgtEl>
                                      </p:cMediaNode>
                                    </p:audio>
                                  </p:subTnLst>
                                </p:cTn>
                              </p:par>
                            </p:childTnLst>
                          </p:cTn>
                        </p:par>
                      </p:childTnLst>
                    </p:cTn>
                  </p:par>
                </p:childTnLst>
              </p:cTn>
              <p:nextCondLst>
                <p:cond evt="onClick" delay="0">
                  <p:tgtEl>
                    <p:spTgt spid="11"/>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6" name="Am-thanh-tra-loi-sai-www_nhacchuongvui_com.wav"/>
                                        </p:tgtEl>
                                      </p:cMediaNode>
                                    </p:audio>
                                  </p:subTnLst>
                                </p:cTn>
                              </p:par>
                            </p:childTnLst>
                          </p:cTn>
                        </p:par>
                      </p:childTnLst>
                    </p:cTn>
                  </p:par>
                </p:childTnLst>
              </p:cTn>
              <p:nextCondLst>
                <p:cond evt="onClick" delay="0">
                  <p:tgtEl>
                    <p:spTgt spid="10"/>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7" name="Am-thanh-tra-loi-dung-www_nhacchuongvui_com.wav"/>
                                        </p:tgtEl>
                                      </p:cMediaNode>
                                    </p:audio>
                                  </p:subTnLst>
                                </p:cTn>
                              </p:par>
                            </p:childTnLst>
                          </p:cTn>
                        </p:par>
                      </p:childTnLst>
                    </p:cTn>
                  </p:par>
                </p:childTnLst>
              </p:cTn>
              <p:nextCondLst>
                <p:cond evt="onClick" delay="0">
                  <p:tgtEl>
                    <p:spTgt spid="8"/>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96240" y="762001"/>
            <a:ext cx="11795760" cy="800021"/>
          </a:xfrm>
          <a:prstGeom prst="rect">
            <a:avLst/>
          </a:prstGeom>
          <a:solidFill>
            <a:schemeClr val="accent6"/>
          </a:solidFill>
        </p:spPr>
        <p:txBody>
          <a:bodyPr wrap="square" lIns="121725" tIns="60862" rIns="121725" bIns="60862">
            <a:spAutoFit/>
          </a:bodyPr>
          <a:lstStyle/>
          <a:p>
            <a:pPr lvl="0">
              <a:defRPr/>
            </a:pPr>
            <a:r>
              <a:rPr lang="en-US" sz="4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4. </a:t>
            </a:r>
            <a:r>
              <a:rPr lang="vi-VN" sz="4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Bố đã làm gì để hai chị em cảm thấy rất vui?</a:t>
            </a:r>
            <a:endParaRPr lang="vi-VN" sz="4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74" name="Picture 2">
            <a:hlinkClick r:id="rId1" action="ppaction://hlinksldjump"/>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2358" y="19332"/>
            <a:ext cx="1062706" cy="1199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p:nvSpPr>
        <p:spPr>
          <a:xfrm>
            <a:off x="1489731" y="3180080"/>
            <a:ext cx="8851392" cy="2367280"/>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lgn="just">
              <a:defRPr/>
            </a:pPr>
            <a:r>
              <a:rPr lang="vi-VN"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Bố đã cảm ơn hai chị em</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vì</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món</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quà</a:t>
            </a:r>
            <a:r>
              <a:rPr lang="vi-VN"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Với</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bố</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đây</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là</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món</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quà</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đặc</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biệt</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nhất</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vi-VN"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Bố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nói</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với</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hai</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chị</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em</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vi-VN"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là bố rất yêu hai chị </a:t>
            </a: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em</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a:t>
            </a:r>
            <a:endParaRPr lang="vi-VN"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2074" y="4618871"/>
            <a:ext cx="946704" cy="928489"/>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Check mark.wav"/>
                                        </p:tgtEl>
                                      </p:cMediaNode>
                                    </p:audio>
                                  </p:subTnLst>
                                </p:cTn>
                              </p:par>
                              <p:par>
                                <p:cTn id="14" presetID="2" presetClass="entr" presetSubtype="4"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4"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736454" y="762001"/>
            <a:ext cx="10728614" cy="1477130"/>
          </a:xfrm>
          <a:prstGeom prst="rect">
            <a:avLst/>
          </a:prstGeom>
          <a:solidFill>
            <a:schemeClr val="accent6"/>
          </a:solidFill>
        </p:spPr>
        <p:txBody>
          <a:bodyPr wrap="square" lIns="121725" tIns="60862" rIns="121725" bIns="60862">
            <a:spAutoFit/>
          </a:bodyPr>
          <a:lstStyle/>
          <a:p>
            <a:pPr lvl="0" algn="ctr">
              <a:buClr>
                <a:srgbClr val="000000"/>
              </a:buClr>
            </a:pP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5. </a:t>
            </a:r>
            <a:r>
              <a:rPr lang="en-US" sz="44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Em</a:t>
            </a: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thích</a:t>
            </a: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nhất</a:t>
            </a: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chi </a:t>
            </a:r>
            <a:r>
              <a:rPr lang="en-US" sz="44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tiết</a:t>
            </a: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nào</a:t>
            </a: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trong</a:t>
            </a: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câu</a:t>
            </a: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chuyện</a:t>
            </a: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trên</a:t>
            </a: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Vì</a:t>
            </a: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4400" b="1"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sao</a:t>
            </a:r>
            <a:r>
              <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a:t>
            </a:r>
            <a:endPar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pic>
        <p:nvPicPr>
          <p:cNvPr id="3074" name="Picture 2">
            <a:hlinkClick r:id="rId1" action="ppaction://hlinksldjump"/>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2358" y="19332"/>
            <a:ext cx="1062706" cy="1199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p:nvSpPr>
        <p:spPr>
          <a:xfrm>
            <a:off x="518160" y="3180080"/>
            <a:ext cx="11450319" cy="2367280"/>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lgn="just">
              <a:defRPr/>
            </a:pPr>
            <a:r>
              <a:rPr lang="en-US" sz="4000" kern="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Gợi</a:t>
            </a:r>
            <a:r>
              <a:rPr lang="en-US"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ý: </a:t>
            </a:r>
            <a:r>
              <a:rPr lang="vi-VN"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Em thích nhất chi tiết hai chị em cùng chuẩn bị thiệp để tặng bố. Vì qua hành động và lời nói của hai chị em thì em có thể thấy được tình yêu thương mà hai bạn dành cho bố của mình.</a:t>
            </a:r>
            <a:endParaRPr lang="vi-VN" sz="40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sp>
        <p:nvSpPr>
          <p:cNvPr id="2" name="Rectangle: Rounded Corners 1">
            <a:hlinkClick r:id="rId1" action="ppaction://hlinksldjump"/>
          </p:cNvPr>
          <p:cNvSpPr/>
          <p:nvPr/>
        </p:nvSpPr>
        <p:spPr>
          <a:xfrm>
            <a:off x="11755120" y="599440"/>
            <a:ext cx="243840" cy="3352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5</a:t>
            </a:r>
            <a:endParaRPr lang="en-US" sz="2400"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p:cNvSpPr/>
          <p:nvPr/>
        </p:nvSpPr>
        <p:spPr>
          <a:xfrm>
            <a:off x="1398517" y="355415"/>
            <a:ext cx="10534982" cy="1063952"/>
          </a:xfrm>
          <a:prstGeom prst="roundRect">
            <a:avLst>
              <a:gd name="adj" fmla="val 12781"/>
            </a:avLst>
          </a:prstGeom>
          <a:solidFill>
            <a:sysClr val="window" lastClr="FFFFFF"/>
          </a:solidFill>
          <a:ln w="5715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Rounded Corners 20"/>
          <p:cNvSpPr/>
          <p:nvPr/>
        </p:nvSpPr>
        <p:spPr>
          <a:xfrm>
            <a:off x="341194" y="2204099"/>
            <a:ext cx="9305901" cy="3512746"/>
          </a:xfrm>
          <a:custGeom>
            <a:avLst/>
            <a:gdLst>
              <a:gd name="connsiteX0" fmla="*/ 0 w 9305901"/>
              <a:gd name="connsiteY0" fmla="*/ 175356 h 3512746"/>
              <a:gd name="connsiteX1" fmla="*/ 175356 w 9305901"/>
              <a:gd name="connsiteY1" fmla="*/ 0 h 3512746"/>
              <a:gd name="connsiteX2" fmla="*/ 9130545 w 9305901"/>
              <a:gd name="connsiteY2" fmla="*/ 0 h 3512746"/>
              <a:gd name="connsiteX3" fmla="*/ 9305901 w 9305901"/>
              <a:gd name="connsiteY3" fmla="*/ 175356 h 3512746"/>
              <a:gd name="connsiteX4" fmla="*/ 9305901 w 9305901"/>
              <a:gd name="connsiteY4" fmla="*/ 3337390 h 3512746"/>
              <a:gd name="connsiteX5" fmla="*/ 9130545 w 9305901"/>
              <a:gd name="connsiteY5" fmla="*/ 3512746 h 3512746"/>
              <a:gd name="connsiteX6" fmla="*/ 175356 w 9305901"/>
              <a:gd name="connsiteY6" fmla="*/ 3512746 h 3512746"/>
              <a:gd name="connsiteX7" fmla="*/ 0 w 9305901"/>
              <a:gd name="connsiteY7" fmla="*/ 3337390 h 3512746"/>
              <a:gd name="connsiteX8" fmla="*/ 0 w 9305901"/>
              <a:gd name="connsiteY8" fmla="*/ 175356 h 351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05901" h="3512746" fill="none" extrusionOk="0">
                <a:moveTo>
                  <a:pt x="0" y="175356"/>
                </a:moveTo>
                <a:cubicBezTo>
                  <a:pt x="-3773" y="91930"/>
                  <a:pt x="65194" y="6526"/>
                  <a:pt x="175356" y="0"/>
                </a:cubicBezTo>
                <a:cubicBezTo>
                  <a:pt x="2627346" y="46004"/>
                  <a:pt x="7547421" y="-130779"/>
                  <a:pt x="9130545" y="0"/>
                </a:cubicBezTo>
                <a:cubicBezTo>
                  <a:pt x="9240308" y="-4576"/>
                  <a:pt x="9288307" y="85790"/>
                  <a:pt x="9305901" y="175356"/>
                </a:cubicBezTo>
                <a:cubicBezTo>
                  <a:pt x="9176005" y="721267"/>
                  <a:pt x="9231839" y="2233556"/>
                  <a:pt x="9305901" y="3337390"/>
                </a:cubicBezTo>
                <a:cubicBezTo>
                  <a:pt x="9302131" y="3427796"/>
                  <a:pt x="9231201" y="3504513"/>
                  <a:pt x="9130545" y="3512746"/>
                </a:cubicBezTo>
                <a:cubicBezTo>
                  <a:pt x="5318599" y="3369154"/>
                  <a:pt x="1924049" y="3563983"/>
                  <a:pt x="175356" y="3512746"/>
                </a:cubicBezTo>
                <a:cubicBezTo>
                  <a:pt x="71509" y="3504032"/>
                  <a:pt x="18268" y="3433043"/>
                  <a:pt x="0" y="3337390"/>
                </a:cubicBezTo>
                <a:cubicBezTo>
                  <a:pt x="-11777" y="2335884"/>
                  <a:pt x="73841" y="1405337"/>
                  <a:pt x="0" y="175356"/>
                </a:cubicBezTo>
                <a:close/>
              </a:path>
              <a:path w="9305901" h="3512746" stroke="0" extrusionOk="0">
                <a:moveTo>
                  <a:pt x="0" y="175356"/>
                </a:moveTo>
                <a:cubicBezTo>
                  <a:pt x="12794" y="79218"/>
                  <a:pt x="62114" y="-4301"/>
                  <a:pt x="175356" y="0"/>
                </a:cubicBezTo>
                <a:cubicBezTo>
                  <a:pt x="1161791" y="43276"/>
                  <a:pt x="5576106" y="12265"/>
                  <a:pt x="9130545" y="0"/>
                </a:cubicBezTo>
                <a:cubicBezTo>
                  <a:pt x="9239112" y="12410"/>
                  <a:pt x="9312206" y="68983"/>
                  <a:pt x="9305901" y="175356"/>
                </a:cubicBezTo>
                <a:cubicBezTo>
                  <a:pt x="9332446" y="723499"/>
                  <a:pt x="9431529" y="2585639"/>
                  <a:pt x="9305901" y="3337390"/>
                </a:cubicBezTo>
                <a:cubicBezTo>
                  <a:pt x="9306277" y="3438522"/>
                  <a:pt x="9238777" y="3505095"/>
                  <a:pt x="9130545" y="3512746"/>
                </a:cubicBezTo>
                <a:cubicBezTo>
                  <a:pt x="6218658" y="3347861"/>
                  <a:pt x="4305073" y="3610718"/>
                  <a:pt x="175356" y="3512746"/>
                </a:cubicBezTo>
                <a:cubicBezTo>
                  <a:pt x="88810" y="3496455"/>
                  <a:pt x="18367" y="3437481"/>
                  <a:pt x="0" y="3337390"/>
                </a:cubicBezTo>
                <a:cubicBezTo>
                  <a:pt x="-117259" y="2132622"/>
                  <a:pt x="18689" y="860042"/>
                  <a:pt x="0" y="175356"/>
                </a:cubicBezTo>
                <a:close/>
              </a:path>
            </a:pathLst>
          </a:custGeom>
          <a:solidFill>
            <a:srgbClr val="FFC000">
              <a:lumMod val="20000"/>
              <a:lumOff val="80000"/>
            </a:srgbClr>
          </a:solidFill>
          <a:ln w="19050" cap="flat" cmpd="sng" algn="ctr">
            <a:solidFill>
              <a:srgbClr val="E8C02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xtBox 21"/>
          <p:cNvSpPr txBox="1"/>
          <p:nvPr/>
        </p:nvSpPr>
        <p:spPr>
          <a:xfrm>
            <a:off x="2051176" y="456504"/>
            <a:ext cx="9337129" cy="861774"/>
          </a:xfrm>
          <a:prstGeom prst="rect">
            <a:avLst/>
          </a:prstGeom>
          <a:noFill/>
        </p:spPr>
        <p:txBody>
          <a:bodyPr wrap="square" rtlCol="0">
            <a:spAutoFit/>
          </a:bodyPr>
          <a:lstStyle/>
          <a:p>
            <a:pPr algn="ctr">
              <a:defRPr/>
            </a:pPr>
            <a:r>
              <a:rPr lang="en-US" sz="5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Nội</a:t>
            </a:r>
            <a:r>
              <a:rPr lang="en-US" sz="5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dung </a:t>
            </a:r>
            <a:r>
              <a:rPr lang="en-US" sz="5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chính</a:t>
            </a:r>
            <a:r>
              <a:rPr lang="en-US" sz="5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của</a:t>
            </a:r>
            <a:r>
              <a:rPr lang="en-US" sz="5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5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5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là </a:t>
            </a:r>
            <a:r>
              <a:rPr lang="en-US" sz="5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gì</a:t>
            </a:r>
            <a:r>
              <a:rPr lang="en-US" sz="5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5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3" name="Picture 22" descr="Shape&#10;&#10;Description automatically generated"/>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03694" y="140431"/>
            <a:ext cx="1189645" cy="1357440"/>
          </a:xfrm>
          <a:prstGeom prst="rect">
            <a:avLst/>
          </a:prstGeom>
        </p:spPr>
      </p:pic>
      <p:sp>
        <p:nvSpPr>
          <p:cNvPr id="24" name="Content Placeholder 2"/>
          <p:cNvSpPr txBox="1"/>
          <p:nvPr/>
        </p:nvSpPr>
        <p:spPr>
          <a:xfrm>
            <a:off x="668743" y="2440351"/>
            <a:ext cx="8203408" cy="327649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nói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lên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tình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yêu</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thương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sâu</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sắc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hai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chị</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em</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dành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cho</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bố</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mình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tặng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bố</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món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quà</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sinh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nhật</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đặc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biệt</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Qua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đó</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ta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thấy</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gia</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đình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cần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sự</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sẻ</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chia,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quan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tâm</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săn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sóc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lẫn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nhau</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5" name="Picture 24" descr="A picture containing text&#10;&#10;Description automatically generated"/>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8658" t="5779" r="12858" b="11553"/>
          <a:stretch>
            <a:fillRect/>
          </a:stretch>
        </p:blipFill>
        <p:spPr>
          <a:xfrm>
            <a:off x="8604850" y="2085974"/>
            <a:ext cx="3906395" cy="5133691"/>
          </a:xfrm>
          <a:prstGeom prst="rect">
            <a:avLst/>
          </a:prstGeom>
        </p:spPr>
      </p:pic>
      <p:pic>
        <p:nvPicPr>
          <p:cNvPr id="26" name="Am-thanh-lam-phep-bang-cay-dua-than-www_tiengdong_com">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3939736" y="7219666"/>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290">
                                          <p:stCondLst>
                                            <p:cond delay="0"/>
                                          </p:stCondLst>
                                        </p:cTn>
                                        <p:tgtEl>
                                          <p:spTgt spid="23"/>
                                        </p:tgtEl>
                                      </p:cBhvr>
                                    </p:animEffect>
                                    <p:anim calcmode="lin" valueType="num">
                                      <p:cBhvr>
                                        <p:cTn id="8" dur="911"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23"/>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23"/>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23"/>
                                        </p:tgtEl>
                                        <p:attrNameLst>
                                          <p:attrName>ppt_y</p:attrName>
                                        </p:attrNameLst>
                                      </p:cBhvr>
                                      <p:tavLst>
                                        <p:tav tm="0" fmla="#ppt_y-sin(pi*$)/81">
                                          <p:val>
                                            <p:fltVal val="0"/>
                                          </p:val>
                                        </p:tav>
                                        <p:tav tm="100000">
                                          <p:val>
                                            <p:fltVal val="1"/>
                                          </p:val>
                                        </p:tav>
                                      </p:tavLst>
                                    </p:anim>
                                    <p:animScale>
                                      <p:cBhvr>
                                        <p:cTn id="13" dur="13">
                                          <p:stCondLst>
                                            <p:cond delay="325"/>
                                          </p:stCondLst>
                                        </p:cTn>
                                        <p:tgtEl>
                                          <p:spTgt spid="23"/>
                                        </p:tgtEl>
                                      </p:cBhvr>
                                      <p:to x="100000" y="60000"/>
                                    </p:animScale>
                                    <p:animScale>
                                      <p:cBhvr>
                                        <p:cTn id="14" dur="83" decel="50000">
                                          <p:stCondLst>
                                            <p:cond delay="338"/>
                                          </p:stCondLst>
                                        </p:cTn>
                                        <p:tgtEl>
                                          <p:spTgt spid="23"/>
                                        </p:tgtEl>
                                      </p:cBhvr>
                                      <p:to x="100000" y="100000"/>
                                    </p:animScale>
                                    <p:animScale>
                                      <p:cBhvr>
                                        <p:cTn id="15" dur="13">
                                          <p:stCondLst>
                                            <p:cond delay="656"/>
                                          </p:stCondLst>
                                        </p:cTn>
                                        <p:tgtEl>
                                          <p:spTgt spid="23"/>
                                        </p:tgtEl>
                                      </p:cBhvr>
                                      <p:to x="100000" y="80000"/>
                                    </p:animScale>
                                    <p:animScale>
                                      <p:cBhvr>
                                        <p:cTn id="16" dur="83" decel="50000">
                                          <p:stCondLst>
                                            <p:cond delay="669"/>
                                          </p:stCondLst>
                                        </p:cTn>
                                        <p:tgtEl>
                                          <p:spTgt spid="23"/>
                                        </p:tgtEl>
                                      </p:cBhvr>
                                      <p:to x="100000" y="100000"/>
                                    </p:animScale>
                                    <p:animScale>
                                      <p:cBhvr>
                                        <p:cTn id="17" dur="13">
                                          <p:stCondLst>
                                            <p:cond delay="821"/>
                                          </p:stCondLst>
                                        </p:cTn>
                                        <p:tgtEl>
                                          <p:spTgt spid="23"/>
                                        </p:tgtEl>
                                      </p:cBhvr>
                                      <p:to x="100000" y="90000"/>
                                    </p:animScale>
                                    <p:animScale>
                                      <p:cBhvr>
                                        <p:cTn id="18" dur="83" decel="50000">
                                          <p:stCondLst>
                                            <p:cond delay="834"/>
                                          </p:stCondLst>
                                        </p:cTn>
                                        <p:tgtEl>
                                          <p:spTgt spid="23"/>
                                        </p:tgtEl>
                                      </p:cBhvr>
                                      <p:to x="100000" y="100000"/>
                                    </p:animScale>
                                    <p:animScale>
                                      <p:cBhvr>
                                        <p:cTn id="19" dur="13">
                                          <p:stCondLst>
                                            <p:cond delay="904"/>
                                          </p:stCondLst>
                                        </p:cTn>
                                        <p:tgtEl>
                                          <p:spTgt spid="23"/>
                                        </p:tgtEl>
                                      </p:cBhvr>
                                      <p:to x="100000" y="95000"/>
                                    </p:animScale>
                                    <p:animScale>
                                      <p:cBhvr>
                                        <p:cTn id="20" dur="83" decel="50000">
                                          <p:stCondLst>
                                            <p:cond delay="917"/>
                                          </p:stCondLst>
                                        </p:cTn>
                                        <p:tgtEl>
                                          <p:spTgt spid="23"/>
                                        </p:tgtEl>
                                      </p:cBhvr>
                                      <p:to x="100000" y="100000"/>
                                    </p:animScale>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par>
                          <p:cTn id="25" fill="hold">
                            <p:stCondLst>
                              <p:cond delay="1500"/>
                            </p:stCondLst>
                            <p:childTnLst>
                              <p:par>
                                <p:cTn id="26" presetID="1" presetClass="entr" presetSubtype="0" fill="hold" grpId="1" nodeType="afterEffect">
                                  <p:stCondLst>
                                    <p:cond delay="0"/>
                                  </p:stCondLst>
                                  <p:iterate type="lt">
                                    <p:tmAbs val="0"/>
                                  </p:iterate>
                                  <p:childTnLst>
                                    <p:set>
                                      <p:cBhvr>
                                        <p:cTn id="27" dur="1" fill="hold">
                                          <p:stCondLst>
                                            <p:cond delay="0"/>
                                          </p:stCondLst>
                                        </p:cTn>
                                        <p:tgtEl>
                                          <p:spTgt spid="22"/>
                                        </p:tgtEl>
                                        <p:attrNameLst>
                                          <p:attrName>style.visibility</p:attrName>
                                        </p:attrNameLst>
                                      </p:cBhvr>
                                      <p:to>
                                        <p:strVal val="visible"/>
                                      </p:to>
                                    </p:set>
                                  </p:childTnLst>
                                </p:cTn>
                              </p:par>
                              <p:par>
                                <p:cTn id="28" presetID="34" presetClass="emph" presetSubtype="0" fill="hold" grpId="0" nodeType="withEffect">
                                  <p:stCondLst>
                                    <p:cond delay="0"/>
                                  </p:stCondLst>
                                  <p:iterate type="lt">
                                    <p:tmPct val="10000"/>
                                  </p:iterate>
                                  <p:childTnLst>
                                    <p:animMotion origin="layout" path="M -1.875E-6 1.85185E-6 L -1.875E-6 -0.07222 " pathEditMode="relative" rAng="0" ptsTypes="AA">
                                      <p:cBhvr>
                                        <p:cTn id="29" dur="100" accel="50000" decel="50000" autoRev="1" fill="hold">
                                          <p:stCondLst>
                                            <p:cond delay="0"/>
                                          </p:stCondLst>
                                        </p:cTn>
                                        <p:tgtEl>
                                          <p:spTgt spid="22"/>
                                        </p:tgtEl>
                                        <p:attrNameLst>
                                          <p:attrName>ppt_x</p:attrName>
                                          <p:attrName>ppt_y</p:attrName>
                                        </p:attrNameLst>
                                      </p:cBhvr>
                                      <p:rCtr x="0" y="-3611"/>
                                    </p:animMotion>
                                    <p:animRot by="1500000">
                                      <p:cBhvr>
                                        <p:cTn id="30" dur="50" fill="hold">
                                          <p:stCondLst>
                                            <p:cond delay="0"/>
                                          </p:stCondLst>
                                        </p:cTn>
                                        <p:tgtEl>
                                          <p:spTgt spid="22"/>
                                        </p:tgtEl>
                                        <p:attrNameLst>
                                          <p:attrName>r</p:attrName>
                                        </p:attrNameLst>
                                      </p:cBhvr>
                                    </p:animRot>
                                    <p:animRot by="-1500000">
                                      <p:cBhvr>
                                        <p:cTn id="31" dur="50" fill="hold">
                                          <p:stCondLst>
                                            <p:cond delay="50"/>
                                          </p:stCondLst>
                                        </p:cTn>
                                        <p:tgtEl>
                                          <p:spTgt spid="22"/>
                                        </p:tgtEl>
                                        <p:attrNameLst>
                                          <p:attrName>r</p:attrName>
                                        </p:attrNameLst>
                                      </p:cBhvr>
                                    </p:animRot>
                                    <p:animRot by="-1500000">
                                      <p:cBhvr>
                                        <p:cTn id="32" dur="50" fill="hold">
                                          <p:stCondLst>
                                            <p:cond delay="100"/>
                                          </p:stCondLst>
                                        </p:cTn>
                                        <p:tgtEl>
                                          <p:spTgt spid="22"/>
                                        </p:tgtEl>
                                        <p:attrNameLst>
                                          <p:attrName>r</p:attrName>
                                        </p:attrNameLst>
                                      </p:cBhvr>
                                    </p:animRot>
                                    <p:animRot by="1500000">
                                      <p:cBhvr>
                                        <p:cTn id="33" dur="50" fill="hold">
                                          <p:stCondLst>
                                            <p:cond delay="150"/>
                                          </p:stCondLst>
                                        </p:cTn>
                                        <p:tgtEl>
                                          <p:spTgt spid="22"/>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52" presetClass="entr" presetSubtype="0"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animScale>
                                      <p:cBhvr>
                                        <p:cTn id="38" dur="1000" decel="50000" fill="hold">
                                          <p:stCondLst>
                                            <p:cond delay="0"/>
                                          </p:stCondLst>
                                        </p:cTn>
                                        <p:tgtEl>
                                          <p:spTgt spid="2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9" dur="1000" decel="50000" fill="hold">
                                          <p:stCondLst>
                                            <p:cond delay="0"/>
                                          </p:stCondLst>
                                        </p:cTn>
                                        <p:tgtEl>
                                          <p:spTgt spid="25"/>
                                        </p:tgtEl>
                                        <p:attrNameLst>
                                          <p:attrName>ppt_x</p:attrName>
                                          <p:attrName>ppt_y</p:attrName>
                                        </p:attrNameLst>
                                      </p:cBhvr>
                                    </p:animMotion>
                                    <p:animEffect transition="in" filter="fade">
                                      <p:cBhvr>
                                        <p:cTn id="40" dur="1000"/>
                                        <p:tgtEl>
                                          <p:spTgt spid="25"/>
                                        </p:tgtEl>
                                      </p:cBhvr>
                                    </p:animEffect>
                                  </p:childTnLst>
                                </p:cTn>
                              </p:par>
                            </p:childTnLst>
                          </p:cTn>
                        </p:par>
                        <p:par>
                          <p:cTn id="41" fill="hold">
                            <p:stCondLst>
                              <p:cond delay="1000"/>
                            </p:stCondLst>
                            <p:childTnLst>
                              <p:par>
                                <p:cTn id="42" presetID="1" presetClass="mediacall" presetSubtype="0" fill="hold" nodeType="afterEffect">
                                  <p:stCondLst>
                                    <p:cond delay="0"/>
                                  </p:stCondLst>
                                  <p:childTnLst>
                                    <p:cmd type="call" cmd="playFrom(0.0)">
                                      <p:cBhvr>
                                        <p:cTn id="43" dur="1645" fill="hold"/>
                                        <p:tgtEl>
                                          <p:spTgt spid="26"/>
                                        </p:tgtEl>
                                      </p:cBhvr>
                                    </p:cmd>
                                  </p:childTnLst>
                                </p:cTn>
                              </p:par>
                              <p:par>
                                <p:cTn id="44" presetID="14" presetClass="entr" presetSubtype="10" fill="hold" grpId="0" nodeType="withEffect">
                                  <p:stCondLst>
                                    <p:cond delay="0"/>
                                  </p:stCondLst>
                                  <p:childTnLst>
                                    <p:set>
                                      <p:cBhvr>
                                        <p:cTn id="45" dur="1" fill="hold">
                                          <p:stCondLst>
                                            <p:cond delay="0"/>
                                          </p:stCondLst>
                                        </p:cTn>
                                        <p:tgtEl>
                                          <p:spTgt spid="24">
                                            <p:txEl>
                                              <p:pRg st="0" end="0"/>
                                            </p:txEl>
                                          </p:spTgt>
                                        </p:tgtEl>
                                        <p:attrNameLst>
                                          <p:attrName>style.visibility</p:attrName>
                                        </p:attrNameLst>
                                      </p:cBhvr>
                                      <p:to>
                                        <p:strVal val="visible"/>
                                      </p:to>
                                    </p:set>
                                    <p:animEffect transition="in" filter="randombar(horizontal)">
                                      <p:cBhvr>
                                        <p:cTn id="46" dur="500"/>
                                        <p:tgtEl>
                                          <p:spTgt spid="24">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0" fill="hold" display="0">
                  <p:stCondLst>
                    <p:cond delay="indefinite"/>
                  </p:stCondLst>
                  <p:endCondLst>
                    <p:cond evt="onStopAudio" delay="0">
                      <p:tgtEl>
                        <p:sldTgt/>
                      </p:tgtEl>
                    </p:cond>
                  </p:endCondLst>
                </p:cTn>
                <p:tgtEl>
                  <p:spTgt spid="26"/>
                </p:tgtEl>
              </p:cMediaNode>
            </p:audio>
          </p:childTnLst>
        </p:cTn>
      </p:par>
    </p:tnLst>
    <p:bldLst>
      <p:bldP spid="20" grpId="0" animBg="1"/>
      <p:bldP spid="21" grpId="0" animBg="1"/>
      <p:bldP spid="22" grpId="0"/>
      <p:bldP spid="22" grpId="1"/>
      <p:bldP spid="24"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2806578" y="560889"/>
            <a:ext cx="4712153" cy="625703"/>
            <a:chOff x="1053394" y="206467"/>
            <a:chExt cx="2880723" cy="432581"/>
          </a:xfrm>
        </p:grpSpPr>
        <p:sp>
          <p:nvSpPr>
            <p:cNvPr id="15" name="Rectangle: Rounded Corners 43"/>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panose="020B0604020202020204"/>
              </a:endParaRPr>
            </a:p>
          </p:txBody>
        </p:sp>
        <p:sp>
          <p:nvSpPr>
            <p:cNvPr id="16" name="Rectangle 15"/>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panose="020B0604020202020204"/>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panose="020B0604020202020204"/>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panose="020B0604020202020204"/>
                </a:rPr>
                <a:t>lại</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panose="020B0604020202020204"/>
                </a:rPr>
                <a:t>toàn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panose="020B0604020202020204"/>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panose="020B0604020202020204"/>
                </a:rPr>
                <a:t>bài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panose="020B0604020202020204"/>
              </a:endParaRPr>
            </a:p>
          </p:txBody>
        </p:sp>
      </p:grpSp>
      <p:pic>
        <p:nvPicPr>
          <p:cNvPr id="17" name="Picture 16"/>
          <p:cNvPicPr>
            <a:picLocks noChangeAspect="1"/>
          </p:cNvPicPr>
          <p:nvPr/>
        </p:nvPicPr>
        <p:blipFill>
          <a:blip r:embed="rId1">
            <a:clrChange>
              <a:clrFrom>
                <a:srgbClr val="F3FFD5"/>
              </a:clrFrom>
              <a:clrTo>
                <a:srgbClr val="F3FFD5">
                  <a:alpha val="0"/>
                </a:srgbClr>
              </a:clrTo>
            </a:clrChange>
            <a:extLst>
              <a:ext uri="{BEBA8EAE-BF5A-486C-A8C5-ECC9F3942E4B}">
                <a14:imgProps xmlns:a14="http://schemas.microsoft.com/office/drawing/2010/main">
                  <a14:imgLayer r:embed="rId2">
                    <a14:imgEffect>
                      <a14:backgroundRemoval t="9375" b="88542" l="2326" r="98837"/>
                    </a14:imgEffect>
                  </a14:imgLayer>
                </a14:imgProps>
              </a:ext>
            </a:extLst>
          </a:blip>
          <a:stretch>
            <a:fillRect/>
          </a:stretch>
        </p:blipFill>
        <p:spPr>
          <a:xfrm>
            <a:off x="2249691" y="508253"/>
            <a:ext cx="667016" cy="744576"/>
          </a:xfrm>
          <a:prstGeom prst="rect">
            <a:avLst/>
          </a:prstGeom>
        </p:spPr>
      </p:pic>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3034773" y="4063029"/>
            <a:ext cx="918316" cy="710199"/>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flipV="1">
            <a:off x="9772351" y="4138479"/>
            <a:ext cx="820756" cy="634749"/>
          </a:xfrm>
          <a:prstGeom prst="rect">
            <a:avLst/>
          </a:prstGeom>
        </p:spPr>
      </p:pic>
      <p:sp>
        <p:nvSpPr>
          <p:cNvPr id="20" name="Rounded Rectangle 31"/>
          <p:cNvSpPr/>
          <p:nvPr/>
        </p:nvSpPr>
        <p:spPr>
          <a:xfrm>
            <a:off x="1939585" y="2477916"/>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865"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panose="020B0604020202020204"/>
            </a:endParaRPr>
          </a:p>
        </p:txBody>
      </p:sp>
      <p:sp>
        <p:nvSpPr>
          <p:cNvPr id="21" name="Rectangle 20"/>
          <p:cNvSpPr/>
          <p:nvPr/>
        </p:nvSpPr>
        <p:spPr>
          <a:xfrm>
            <a:off x="3147428" y="1408961"/>
            <a:ext cx="342593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SimSun" panose="02010600030101010101" pitchFamily="2" charset="-122"/>
                <a:cs typeface="Calibri" panose="020F0502020204030204" pitchFamily="34" charset="0"/>
                <a:sym typeface="Arial" panose="020B0604020202020204"/>
              </a:rPr>
              <a:t>Tiêu</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SimSun" panose="02010600030101010101" pitchFamily="2" charset="-122"/>
                <a:cs typeface="Calibri" panose="020F0502020204030204" pitchFamily="34" charset="0"/>
                <a:sym typeface="Arial" panose="020B0604020202020204"/>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SimSun" panose="02010600030101010101" pitchFamily="2" charset="-122"/>
                <a:cs typeface="Calibri" panose="020F0502020204030204" pitchFamily="34" charset="0"/>
                <a:sym typeface="Arial" panose="020B0604020202020204"/>
              </a:rPr>
              <a:t>chí</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SimSun" panose="02010600030101010101" pitchFamily="2" charset="-122"/>
                <a:cs typeface="Calibri" panose="020F0502020204030204" pitchFamily="34" charset="0"/>
                <a:sym typeface="Arial" panose="020B0604020202020204"/>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SimSun" panose="02010600030101010101" pitchFamily="2" charset="-122"/>
                <a:cs typeface="Calibri" panose="020F0502020204030204" pitchFamily="34" charset="0"/>
                <a:sym typeface="Arial" panose="020B0604020202020204"/>
              </a:rPr>
              <a:t>đánh</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SimSun" panose="02010600030101010101" pitchFamily="2" charset="-122"/>
                <a:cs typeface="Calibri" panose="020F0502020204030204" pitchFamily="34" charset="0"/>
                <a:sym typeface="Arial" panose="020B0604020202020204"/>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SimSun" panose="02010600030101010101" pitchFamily="2" charset="-122"/>
                <a:cs typeface="Calibri" panose="020F0502020204030204" pitchFamily="34" charset="0"/>
                <a:sym typeface="Arial" panose="020B0604020202020204"/>
              </a:rPr>
              <a:t>giá</a:t>
            </a:r>
            <a:endPar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SimSun" panose="02010600030101010101" pitchFamily="2" charset="-122"/>
              <a:cs typeface="Calibri" panose="020F0502020204030204" pitchFamily="34" charset="0"/>
              <a:sym typeface="Arial" panose="020B0604020202020204"/>
            </a:endParaRPr>
          </a:p>
        </p:txBody>
      </p:sp>
      <p:sp>
        <p:nvSpPr>
          <p:cNvPr id="22" name="Rectangle 21"/>
          <p:cNvSpPr/>
          <p:nvPr/>
        </p:nvSpPr>
        <p:spPr>
          <a:xfrm>
            <a:off x="2673651" y="2409524"/>
            <a:ext cx="177644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sym typeface="Arial" panose="020B0604020202020204"/>
              </a:rPr>
              <a:t>Đọc</a:t>
            </a:r>
            <a:r>
              <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sym typeface="Arial" panose="020B0604020202020204"/>
              </a:rPr>
              <a:t> </a:t>
            </a: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sym typeface="Arial" panose="020B0604020202020204"/>
              </a:rPr>
              <a:t>đúng</a:t>
            </a:r>
            <a:endPar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sym typeface="Arial" panose="020B0604020202020204"/>
            </a:endParaRPr>
          </a:p>
        </p:txBody>
      </p:sp>
      <p:sp>
        <p:nvSpPr>
          <p:cNvPr id="23" name="Oval 22"/>
          <p:cNvSpPr/>
          <p:nvPr/>
        </p:nvSpPr>
        <p:spPr>
          <a:xfrm>
            <a:off x="2031898" y="2523708"/>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panose="020B0604020202020204"/>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panose="020B0604020202020204"/>
            </a:endParaRPr>
          </a:p>
        </p:txBody>
      </p:sp>
      <p:grpSp>
        <p:nvGrpSpPr>
          <p:cNvPr id="24" name="Group 23"/>
          <p:cNvGrpSpPr/>
          <p:nvPr/>
        </p:nvGrpSpPr>
        <p:grpSpPr>
          <a:xfrm>
            <a:off x="1939585" y="3098708"/>
            <a:ext cx="3645680" cy="643894"/>
            <a:chOff x="1717199" y="4363552"/>
            <a:chExt cx="3645680" cy="643894"/>
          </a:xfrm>
        </p:grpSpPr>
        <p:sp>
          <p:nvSpPr>
            <p:cNvPr id="25" name="Rounded Rectangle 36"/>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865"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panose="020B0604020202020204"/>
              </a:endParaRPr>
            </a:p>
          </p:txBody>
        </p:sp>
        <p:sp>
          <p:nvSpPr>
            <p:cNvPr id="26" name="Rectangle 25"/>
            <p:cNvSpPr/>
            <p:nvPr/>
          </p:nvSpPr>
          <p:spPr>
            <a:xfrm>
              <a:off x="2451265"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sym typeface="Arial" panose="020B0604020202020204"/>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sym typeface="Arial" panose="020B0604020202020204"/>
                </a:rPr>
                <a:t> </a:t>
              </a:r>
              <a:r>
                <a:rPr kumimoji="0" lang="en-US" altLang="zh-CN" sz="3200" b="0" i="0" u="none" strike="noStrike" kern="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sym typeface="Arial" panose="020B0604020202020204"/>
                </a:rPr>
                <a:t>to,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sym typeface="Arial" panose="020B0604020202020204"/>
                </a:rPr>
                <a:t>rõ</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sym typeface="Arial" panose="020B0604020202020204"/>
              </a:endParaRPr>
            </a:p>
          </p:txBody>
        </p:sp>
        <p:sp>
          <p:nvSpPr>
            <p:cNvPr id="27" name="Oval 26"/>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panose="020B0604020202020204"/>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panose="020B0604020202020204"/>
              </a:endParaRPr>
            </a:p>
          </p:txBody>
        </p:sp>
      </p:grpSp>
      <p:grpSp>
        <p:nvGrpSpPr>
          <p:cNvPr id="28" name="Group 27"/>
          <p:cNvGrpSpPr/>
          <p:nvPr/>
        </p:nvGrpSpPr>
        <p:grpSpPr>
          <a:xfrm>
            <a:off x="1939585" y="3837176"/>
            <a:ext cx="5119273" cy="643894"/>
            <a:chOff x="1717199" y="5199333"/>
            <a:chExt cx="5119273" cy="643894"/>
          </a:xfrm>
        </p:grpSpPr>
        <p:sp>
          <p:nvSpPr>
            <p:cNvPr id="29" name="Rounded Rectangle 40"/>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865"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panose="020B0604020202020204"/>
              </a:endParaRPr>
            </a:p>
          </p:txBody>
        </p:sp>
        <p:sp>
          <p:nvSpPr>
            <p:cNvPr id="30" name="Rectangle 29"/>
            <p:cNvSpPr/>
            <p:nvPr/>
          </p:nvSpPr>
          <p:spPr>
            <a:xfrm>
              <a:off x="2451265"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sym typeface="Arial" panose="020B0604020202020204"/>
                </a:rPr>
                <a:t>Ngắt</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sym typeface="Arial" panose="020B0604020202020204"/>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sym typeface="Arial" panose="020B0604020202020204"/>
                </a:rPr>
                <a:t>nghỉ</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sym typeface="Arial" panose="020B0604020202020204"/>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sym typeface="Arial" panose="020B0604020202020204"/>
                </a:rPr>
                <a:t>đúng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sym typeface="Arial" panose="020B0604020202020204"/>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sym typeface="Arial" panose="020B0604020202020204"/>
                </a:rPr>
                <a:t>chỗ</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sym typeface="Arial" panose="020B0604020202020204"/>
              </a:endParaRPr>
            </a:p>
          </p:txBody>
        </p:sp>
        <p:sp>
          <p:nvSpPr>
            <p:cNvPr id="31" name="Oval 30"/>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panose="020B0604020202020204"/>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panose="020B0604020202020204"/>
              </a:endParaRPr>
            </a:p>
          </p:txBody>
        </p:sp>
      </p:grpSp>
      <p:pic>
        <p:nvPicPr>
          <p:cNvPr id="32"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5677578" y="2477916"/>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5730839" y="3126797"/>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7058858" y="3874168"/>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p:cNvGrpSpPr/>
          <p:nvPr/>
        </p:nvGrpSpPr>
        <p:grpSpPr>
          <a:xfrm>
            <a:off x="1939585" y="4524948"/>
            <a:ext cx="8097635" cy="643894"/>
            <a:chOff x="1717199" y="5199333"/>
            <a:chExt cx="8097635" cy="643894"/>
          </a:xfrm>
        </p:grpSpPr>
        <p:sp>
          <p:nvSpPr>
            <p:cNvPr id="36" name="Rounded Rectangle 47"/>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865"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panose="020B0604020202020204"/>
              </a:endParaRPr>
            </a:p>
          </p:txBody>
        </p:sp>
        <p:sp>
          <p:nvSpPr>
            <p:cNvPr id="37" name="Rectangle 36"/>
            <p:cNvSpPr/>
            <p:nvPr/>
          </p:nvSpPr>
          <p:spPr>
            <a:xfrm>
              <a:off x="2414689" y="5199333"/>
              <a:ext cx="5803192"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sym typeface="Arial" panose="020B0604020202020204"/>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sym typeface="Arial" panose="020B0604020202020204"/>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sym typeface="Arial" panose="020B0604020202020204"/>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sym typeface="Arial" panose="020B0604020202020204"/>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sym typeface="Arial" panose="020B0604020202020204"/>
                </a:rPr>
                <a:t>và</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sym typeface="Arial" panose="020B0604020202020204"/>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sym typeface="Arial" panose="020B0604020202020204"/>
                </a:rPr>
                <a:t>nhấn</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sym typeface="Arial" panose="020B0604020202020204"/>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sym typeface="Arial" panose="020B0604020202020204"/>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sym typeface="Arial" panose="020B0604020202020204"/>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sym typeface="Arial" panose="020B0604020202020204"/>
                </a:rPr>
                <a:t>phù</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sym typeface="Arial" panose="020B0604020202020204"/>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sym typeface="Arial" panose="020B0604020202020204"/>
                </a:rPr>
                <a:t>hợp</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sym typeface="Arial" panose="020B0604020202020204"/>
              </a:endParaRPr>
            </a:p>
          </p:txBody>
        </p:sp>
        <p:sp>
          <p:nvSpPr>
            <p:cNvPr id="38" name="Oval 37"/>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panose="020B0604020202020204"/>
                </a:rPr>
                <a:t>4</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panose="020B0604020202020204"/>
              </a:endParaRPr>
            </a:p>
          </p:txBody>
        </p:sp>
      </p:grpSp>
      <p:pic>
        <p:nvPicPr>
          <p:cNvPr id="39"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0179985" y="4561940"/>
            <a:ext cx="1841154" cy="52500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p:cNvSpPr txBox="1"/>
          <p:nvPr/>
        </p:nvSpPr>
        <p:spPr>
          <a:xfrm>
            <a:off x="3579495" y="-42056"/>
            <a:ext cx="551497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srgbClr val="FF0000"/>
                </a:solidFill>
                <a:effectLst/>
                <a:uLnTx/>
                <a:uFillTx/>
                <a:latin typeface="Arial-Rounded" panose="020B0500000000000000" pitchFamily="34" charset="0"/>
                <a:ea typeface="+mn-ea"/>
                <a:cs typeface="Arial-Rounded" panose="020B0500000000000000" pitchFamily="34" charset="0"/>
              </a:rPr>
              <a:t>Món</a:t>
            </a:r>
            <a:r>
              <a:rPr kumimoji="0" lang="en-US" sz="4400" b="1" i="0" u="none" strike="noStrike" kern="1200" cap="none" spc="0" normalizeH="0" baseline="0" noProof="0" dirty="0">
                <a:ln>
                  <a:noFill/>
                </a:ln>
                <a:solidFill>
                  <a:srgbClr val="FF0000"/>
                </a:solidFill>
                <a:effectLst/>
                <a:uLnTx/>
                <a:uFillTx/>
                <a:latin typeface="Arial-Rounded" panose="020B0500000000000000" pitchFamily="34" charset="0"/>
                <a:ea typeface="+mn-ea"/>
                <a:cs typeface="Arial-Rounded" panose="020B0500000000000000" pitchFamily="34"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pitchFamily="34" charset="0"/>
                <a:ea typeface="+mn-ea"/>
                <a:cs typeface="Arial-Rounded" panose="020B0500000000000000" pitchFamily="34" charset="0"/>
              </a:rPr>
              <a:t>quà</a:t>
            </a:r>
            <a:r>
              <a:rPr kumimoji="0" lang="en-US" sz="4400" b="1" i="0" u="none" strike="noStrike" kern="1200" cap="none" spc="0" normalizeH="0" baseline="0" noProof="0" dirty="0">
                <a:ln>
                  <a:noFill/>
                </a:ln>
                <a:solidFill>
                  <a:srgbClr val="FF0000"/>
                </a:solidFill>
                <a:effectLst/>
                <a:uLnTx/>
                <a:uFillTx/>
                <a:latin typeface="Arial-Rounded" panose="020B0500000000000000" pitchFamily="34" charset="0"/>
                <a:ea typeface="+mn-ea"/>
                <a:cs typeface="Arial-Rounded" panose="020B0500000000000000" pitchFamily="34"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pitchFamily="34" charset="0"/>
                <a:ea typeface="+mn-ea"/>
                <a:cs typeface="Arial-Rounded" panose="020B0500000000000000" pitchFamily="34" charset="0"/>
              </a:rPr>
              <a:t>đặc</a:t>
            </a:r>
            <a:r>
              <a:rPr kumimoji="0" lang="en-US" sz="4400" b="1" i="0" u="none" strike="noStrike" kern="1200" cap="none" spc="0" normalizeH="0" baseline="0" noProof="0" dirty="0">
                <a:ln>
                  <a:noFill/>
                </a:ln>
                <a:solidFill>
                  <a:srgbClr val="FF0000"/>
                </a:solidFill>
                <a:effectLst/>
                <a:uLnTx/>
                <a:uFillTx/>
                <a:latin typeface="Arial-Rounded" panose="020B0500000000000000" pitchFamily="34" charset="0"/>
                <a:ea typeface="+mn-ea"/>
                <a:cs typeface="Arial-Rounded" panose="020B0500000000000000" pitchFamily="34" charset="0"/>
              </a:rPr>
              <a:t> </a:t>
            </a:r>
            <a:r>
              <a:rPr kumimoji="0" lang="en-US" sz="4400" b="1" i="0" u="none" strike="noStrike" kern="1200" cap="none" spc="0" normalizeH="0" baseline="0" noProof="0" dirty="0" err="1">
                <a:ln>
                  <a:noFill/>
                </a:ln>
                <a:solidFill>
                  <a:srgbClr val="FF0000"/>
                </a:solidFill>
                <a:effectLst/>
                <a:uLnTx/>
                <a:uFillTx/>
                <a:latin typeface="Arial-Rounded" panose="020B0500000000000000" pitchFamily="34" charset="0"/>
                <a:ea typeface="+mn-ea"/>
                <a:cs typeface="Arial-Rounded" panose="020B0500000000000000" pitchFamily="34" charset="0"/>
              </a:rPr>
              <a:t>biệt</a:t>
            </a:r>
            <a:endParaRPr kumimoji="0" lang="en-US" sz="4400" b="1" i="0" u="none" strike="noStrike" kern="1200" cap="none" spc="0" normalizeH="0" baseline="0" noProof="0" dirty="0">
              <a:ln>
                <a:noFill/>
              </a:ln>
              <a:solidFill>
                <a:srgbClr val="FF0000"/>
              </a:solidFill>
              <a:effectLst/>
              <a:uLnTx/>
              <a:uFillTx/>
              <a:latin typeface="Arial-Rounded" panose="020B0500000000000000" pitchFamily="34" charset="0"/>
              <a:ea typeface="+mn-ea"/>
              <a:cs typeface="Arial-Rounded" panose="020B0500000000000000" pitchFamily="34" charset="0"/>
            </a:endParaRPr>
          </a:p>
        </p:txBody>
      </p:sp>
      <p:sp>
        <p:nvSpPr>
          <p:cNvPr id="10" name="Content Placeholder 1"/>
          <p:cNvSpPr txBox="1"/>
          <p:nvPr/>
        </p:nvSpPr>
        <p:spPr>
          <a:xfrm>
            <a:off x="426720" y="938987"/>
            <a:ext cx="11541760" cy="108362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Cả chiều, hai chị em hì hụi chuẩn bị quà sinh nhật cho bố. Tấm thiệp đặc biệt được chị nắn nót viết:</a:t>
            </a:r>
            <a:endPar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endParaRPr>
          </a:p>
        </p:txBody>
      </p:sp>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510790" y="1808506"/>
            <a:ext cx="6795770" cy="2489148"/>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1"/>
          <p:cNvSpPr txBox="1"/>
          <p:nvPr/>
        </p:nvSpPr>
        <p:spPr>
          <a:xfrm>
            <a:off x="426720" y="4398507"/>
            <a:ext cx="11541760" cy="10836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Ngắm nghĩa tấm thiệp, băn khoăn:</a:t>
            </a:r>
            <a:endPar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Có khi chỉ viết điều tốt thôi. Chị xóa dòng “Nấu ăn không ngon” đi chị!</a:t>
            </a:r>
            <a:endPar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Ừ. Em thấy viết thế có ít quá không?</a:t>
            </a:r>
            <a:endPar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A, bố rất đẹp trai nữa ạ!</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Chị cắm cúi viết thêm vào tấm thiệp. Quà “bí mật” tặng bố đã xong.</a:t>
            </a:r>
            <a:endPar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p:cNvSpPr txBox="1"/>
          <p:nvPr/>
        </p:nvSpPr>
        <p:spPr>
          <a:xfrm>
            <a:off x="223520" y="187147"/>
            <a:ext cx="11541760" cy="635589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Chị cắm cúi viết thêm vào tấm thiệp. Quà “bí mật” tặng bố đã xong.</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Bố đang ngồi trước máy tính, mặt đăm chiêu.</a:t>
            </a:r>
            <a:endPar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Bố ơi…</a:t>
            </a:r>
            <a:endPar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Bố nhìn hai chị em.</a:t>
            </a:r>
            <a:endPar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Hai chị em sao thế?</a:t>
            </a:r>
            <a:endPar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Chúng con…</a:t>
            </a:r>
            <a:endPar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Chúc mừng sinh nhật bố!</a:t>
            </a:r>
            <a:endPar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Hai chị em hồi hộp nhìn bố. Bố ngạc nhiên mở quà, đọc chăm chú. Rồi bố cười giòn giã:</a:t>
            </a:r>
            <a:endPar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Ngạc nhiên chưa? Hai chị em tặng bố. Còn tiết lộ bí mật bố nấu ăn không ngon nữa.</a:t>
            </a:r>
            <a:endPar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Chị nhìn em. Em nhìn chị. Cả hai nhìn tấm thiệp. Thôi, quên xóa dòng “Nấu ăn không ngon rồi”. Mắt chị rơm rớm. Nhưng bố đã choàng tay ôm hai chị em vào lòng:</a:t>
            </a:r>
            <a:endPar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Cảm ơn hai con. Đây là món quà đặc biệt nhất bố được nhận đấy. Bố muốn thêm một ý nữa là: Bố rất yêu các con.</a:t>
            </a:r>
            <a:endPar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Ừ nhỉ, sao cả hai chị em đều quên. Ba bố con cười vang cả nhà.</a:t>
            </a:r>
            <a:endPar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endParaRP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rPr>
              <a:t>(Phong Điệp)</a:t>
            </a:r>
            <a:endPar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mn-ea"/>
              <a:cs typeface="Arial-Rounded" panose="020B0500000000000000"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700338" y="0"/>
            <a:ext cx="6491662" cy="3526732"/>
          </a:xfrm>
          <a:prstGeom prst="rect">
            <a:avLst/>
          </a:prstGeom>
        </p:spPr>
      </p:pic>
      <p:pic>
        <p:nvPicPr>
          <p:cNvPr id="6" name="Google Shape;170;p11"/>
          <p:cNvPicPr preferRelativeResize="0"/>
          <p:nvPr/>
        </p:nvPicPr>
        <p:blipFill rotWithShape="1">
          <a:blip r:embed="rId2"/>
          <a:srcRect/>
          <a:stretch>
            <a:fillRect/>
          </a:stretch>
        </p:blipFill>
        <p:spPr>
          <a:xfrm>
            <a:off x="0" y="325821"/>
            <a:ext cx="4722364" cy="6532179"/>
          </a:xfrm>
          <a:prstGeom prst="rect">
            <a:avLst/>
          </a:prstGeom>
          <a:noFill/>
          <a:ln>
            <a:noFill/>
          </a:ln>
        </p:spPr>
      </p:pic>
      <p:pic>
        <p:nvPicPr>
          <p:cNvPr id="9" name="Picture 8" descr="Text&#10;&#10;Description automatically generated"/>
          <p:cNvPicPr>
            <a:picLocks noChangeAspect="1"/>
          </p:cNvPicPr>
          <p:nvPr/>
        </p:nvPicPr>
        <p:blipFill>
          <a:blip r:embed="rId3"/>
          <a:stretch>
            <a:fillRect/>
          </a:stretch>
        </p:blipFill>
        <p:spPr>
          <a:xfrm>
            <a:off x="6688064" y="399395"/>
            <a:ext cx="4574214" cy="2232994"/>
          </a:xfrm>
          <a:prstGeom prst="rect">
            <a:avLst/>
          </a:prstGeom>
        </p:spPr>
      </p:pic>
      <p:pic>
        <p:nvPicPr>
          <p:cNvPr id="5" name="Picture 4" descr="A picture containing toy, doll&#10;&#10;Description automatically generated"/>
          <p:cNvPicPr>
            <a:picLocks noChangeAspect="1"/>
          </p:cNvPicPr>
          <p:nvPr/>
        </p:nvPicPr>
        <p:blipFill>
          <a:blip r:embed="rId4"/>
          <a:stretch>
            <a:fillRect/>
          </a:stretch>
        </p:blipFill>
        <p:spPr>
          <a:xfrm>
            <a:off x="3947468" y="3046353"/>
            <a:ext cx="3893249" cy="3893249"/>
          </a:xfrm>
          <a:prstGeom prst="rect">
            <a:avLst/>
          </a:prstGeom>
        </p:spPr>
      </p:pic>
      <p:pic>
        <p:nvPicPr>
          <p:cNvPr id="7"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82620" y="3762375"/>
            <a:ext cx="2952991" cy="295299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1000" fill="hold"/>
                                        <p:tgtEl>
                                          <p:spTgt spid="5"/>
                                        </p:tgtEl>
                                        <p:attrNameLst>
                                          <p:attrName>ppt_x</p:attrName>
                                        </p:attrNameLst>
                                      </p:cBhvr>
                                      <p:tavLst>
                                        <p:tav tm="0">
                                          <p:val>
                                            <p:strVal val="0-#ppt_w/2"/>
                                          </p:val>
                                        </p:tav>
                                        <p:tav tm="100000">
                                          <p:val>
                                            <p:strVal val="#ppt_x"/>
                                          </p:val>
                                        </p:tav>
                                      </p:tavLst>
                                    </p:anim>
                                    <p:anim calcmode="lin" valueType="num">
                                      <p:cBhvr additive="base">
                                        <p:cTn id="11" dur="1000" fill="hold"/>
                                        <p:tgtEl>
                                          <p:spTgt spid="5"/>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42"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par>
                          <p:cTn id="24" fill="hold">
                            <p:stCondLst>
                              <p:cond delay="2000"/>
                            </p:stCondLst>
                            <p:childTnLst>
                              <p:par>
                                <p:cTn id="25" presetID="14" presetClass="entr" presetSubtype="1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randombar(horizont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08" y="5801448"/>
            <a:ext cx="12190992" cy="1056552"/>
          </a:xfrm>
          <a:prstGeom prst="rect">
            <a:avLst/>
          </a:prstGeom>
        </p:spPr>
      </p:pic>
      <p:sp>
        <p:nvSpPr>
          <p:cNvPr id="12" name="Title 1"/>
          <p:cNvSpPr txBox="1"/>
          <p:nvPr/>
        </p:nvSpPr>
        <p:spPr>
          <a:xfrm>
            <a:off x="1437298" y="628111"/>
            <a:ext cx="10129025"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400" rtl="0" eaLnBrk="1" fontAlgn="auto" latinLnBrk="0" hangingPunct="1">
              <a:lnSpc>
                <a:spcPct val="100000"/>
              </a:lnSpc>
              <a:spcBef>
                <a:spcPct val="0"/>
              </a:spcBef>
              <a:spcAft>
                <a:spcPts val="0"/>
              </a:spcAft>
              <a:buClrTx/>
              <a:buSzTx/>
              <a:buFontTx/>
              <a:buNone/>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Chính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chủ</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soạn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2"/>
              </a:rPr>
              <a:t>tranthao121004@gmail.com</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just" defTabSz="914400" rtl="0" eaLnBrk="1" fontAlgn="auto" latinLnBrk="0" hangingPunct="1">
              <a:lnSpc>
                <a:spcPct val="100000"/>
              </a:lnSpc>
              <a:spcBef>
                <a:spcPct val="0"/>
              </a:spcBef>
              <a:spcAft>
                <a:spcPts val="0"/>
              </a:spcAft>
              <a:buClrTx/>
              <a:buSzTx/>
              <a:buFontTx/>
              <a:buNone/>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3"/>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just" defTabSz="914400" rtl="0" eaLnBrk="1" fontAlgn="auto" latinLnBrk="0" hangingPunct="1">
              <a:lnSpc>
                <a:spcPct val="100000"/>
              </a:lnSpc>
              <a:spcBef>
                <a:spcPct val="0"/>
              </a:spcBef>
              <a:spcAft>
                <a:spcPts val="0"/>
              </a:spcAft>
              <a:buClrTx/>
              <a:buSzTx/>
              <a:buFontTx/>
              <a:buNone/>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trên</a:t>
            </a:r>
            <a:r>
              <a:rPr kumimoji="0" lang="en-US" sz="2400" b="1" i="0" u="none" strike="noStrike" kern="1200" cap="none" spc="0" normalizeH="0" baseline="0" noProof="0">
                <a:ln>
                  <a:noFill/>
                </a:ln>
                <a:solidFill>
                  <a:srgbClr val="FF0000"/>
                </a:solidFill>
                <a:effectLst/>
                <a:uLnTx/>
                <a:uFillTx/>
                <a:latin typeface="Times New Roman" panose="02020603050405020304" pitchFamily="18" charset="0"/>
                <a:ea typeface="+mj-ea"/>
                <a:cs typeface="Times New Roman" panose="02020603050405020304" pitchFamily="18" charset="0"/>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sp>
        <p:nvSpPr>
          <p:cNvPr id="3" name="TextBox 2"/>
          <p:cNvSpPr txBox="1"/>
          <p:nvPr/>
        </p:nvSpPr>
        <p:spPr>
          <a:xfrm>
            <a:off x="563695" y="2143344"/>
            <a:ext cx="11213335"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Hiện nay có rất nhiều nick giả mạo, chuyên buôn bán</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ăn</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cắp</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bài trên công sức, chất xám của người khác.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Các</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nick giả mạo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dùng</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2</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sdt: 0328667364 và</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0325525487</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Thầy</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cô</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tìm</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kiếm</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theo</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SĐT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zalo</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sẽ</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ra</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nick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giả</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mạo</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S</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ố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tài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khoản</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giao</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dịch</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của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người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giả</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mạo</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0328667364</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 </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Ngân hàng MB quân đội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 </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Chủ </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TK</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Lê Bá Linh</a:t>
            </a:r>
            <a:endPar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750"/>
                                        <p:tgtEl>
                                          <p:spTgt spid="10"/>
                                        </p:tgtEl>
                                      </p:cBhvr>
                                    </p:animEffect>
                                  </p:childTnLst>
                                </p:cTn>
                              </p:par>
                              <p:par>
                                <p:cTn id="8" presetID="50" presetClass="entr" presetSubtype="0" decel="100000" fill="hold" grpId="0" nodeType="withEffect">
                                  <p:stCondLst>
                                    <p:cond delay="1000"/>
                                  </p:stCondLst>
                                  <p:childTnLst>
                                    <p:set>
                                      <p:cBhvr>
                                        <p:cTn id="9" dur="1" fill="hold">
                                          <p:stCondLst>
                                            <p:cond delay="0"/>
                                          </p:stCondLst>
                                        </p:cTn>
                                        <p:tgtEl>
                                          <p:spTgt spid="12"/>
                                        </p:tgtEl>
                                        <p:attrNameLst>
                                          <p:attrName>style.visibility</p:attrName>
                                        </p:attrNameLst>
                                      </p:cBhvr>
                                      <p:to>
                                        <p:strVal val="visible"/>
                                      </p:to>
                                    </p:set>
                                    <p:anim calcmode="lin" valueType="num">
                                      <p:cBhvr>
                                        <p:cTn id="10" dur="3000" fill="hold"/>
                                        <p:tgtEl>
                                          <p:spTgt spid="12"/>
                                        </p:tgtEl>
                                        <p:attrNameLst>
                                          <p:attrName>ppt_w</p:attrName>
                                        </p:attrNameLst>
                                      </p:cBhvr>
                                      <p:tavLst>
                                        <p:tav tm="0">
                                          <p:val>
                                            <p:strVal val="#ppt_w+.3"/>
                                          </p:val>
                                        </p:tav>
                                        <p:tav tm="100000">
                                          <p:val>
                                            <p:strVal val="#ppt_w"/>
                                          </p:val>
                                        </p:tav>
                                      </p:tavLst>
                                    </p:anim>
                                    <p:anim calcmode="lin" valueType="num">
                                      <p:cBhvr>
                                        <p:cTn id="11" dur="3000" fill="hold"/>
                                        <p:tgtEl>
                                          <p:spTgt spid="12"/>
                                        </p:tgtEl>
                                        <p:attrNameLst>
                                          <p:attrName>ppt_h</p:attrName>
                                        </p:attrNameLst>
                                      </p:cBhvr>
                                      <p:tavLst>
                                        <p:tav tm="0">
                                          <p:val>
                                            <p:strVal val="#ppt_h"/>
                                          </p:val>
                                        </p:tav>
                                        <p:tav tm="100000">
                                          <p:val>
                                            <p:strVal val="#ppt_h"/>
                                          </p:val>
                                        </p:tav>
                                      </p:tavLst>
                                    </p:anim>
                                    <p:animEffect transition="in" filter="fade">
                                      <p:cBhvr>
                                        <p:cTn id="12" dur="3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pic>
        <p:nvPicPr>
          <p:cNvPr id="7" name="Picture 6">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5" name="Rectangle: Rounded Corners 4"/>
          <p:cNvSpPr/>
          <p:nvPr/>
        </p:nvSpPr>
        <p:spPr>
          <a:xfrm>
            <a:off x="854552" y="235975"/>
            <a:ext cx="10500851" cy="348804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p:cNvSpPr txBox="1"/>
          <p:nvPr/>
        </p:nvSpPr>
        <p:spPr>
          <a:xfrm>
            <a:off x="973394" y="412955"/>
            <a:ext cx="1017638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Bám</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vật</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vững</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Rounded Corners 7"/>
          <p:cNvSpPr/>
          <p:nvPr/>
        </p:nvSpPr>
        <p:spPr>
          <a:xfrm>
            <a:off x="6671600" y="5142286"/>
            <a:ext cx="4683803" cy="60267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b="1" dirty="0" err="1">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Đi</a:t>
            </a:r>
            <a:r>
              <a:rPr lang="en-US" sz="3600" b="1" dirty="0">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 men</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p:cNvSpPr/>
          <p:nvPr/>
        </p:nvSpPr>
        <p:spPr>
          <a:xfrm>
            <a:off x="876773" y="5191007"/>
            <a:ext cx="4683803" cy="60267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b="1" dirty="0" err="1">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Đi</a:t>
            </a:r>
            <a:r>
              <a:rPr lang="en-US" sz="3600" b="1" dirty="0">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 thong </a:t>
            </a:r>
            <a:r>
              <a:rPr lang="en-US" sz="3600" b="1" dirty="0" err="1">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thả</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9"/>
          <p:cNvSpPr/>
          <p:nvPr/>
        </p:nvSpPr>
        <p:spPr>
          <a:xfrm>
            <a:off x="6671600" y="4177246"/>
            <a:ext cx="4683803" cy="60267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b="1" dirty="0" err="1">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Đi</a:t>
            </a:r>
            <a:r>
              <a:rPr lang="en-US" sz="3600" b="1" dirty="0">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nhanh</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Rounded Corners 10"/>
          <p:cNvSpPr/>
          <p:nvPr/>
        </p:nvSpPr>
        <p:spPr>
          <a:xfrm>
            <a:off x="854552" y="4156177"/>
            <a:ext cx="4683803" cy="60267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b="1" dirty="0" err="1">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Đi</a:t>
            </a:r>
            <a:r>
              <a:rPr lang="en-US" sz="3600" b="1" dirty="0">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bộ</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424851" y="387972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215138" y="4814541"/>
            <a:ext cx="1339598" cy="11773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6" name="Am-thanh-tra-loi-sai-www_nhacchuongvui_com.wav"/>
                                        </p:tgtEl>
                                      </p:cMediaNode>
                                    </p:audio>
                                  </p:subTnLst>
                                </p:cTn>
                              </p:par>
                            </p:childTnLst>
                          </p:cTn>
                        </p:par>
                      </p:childTnLst>
                    </p:cTn>
                  </p:par>
                </p:childTnLst>
              </p:cTn>
              <p:nextCondLst>
                <p:cond evt="onClick" delay="0">
                  <p:tgtEl>
                    <p:spTgt spid="9"/>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6" name="Am-thanh-tra-loi-sai-www_nhacchuongvui_com.wav"/>
                                        </p:tgtEl>
                                      </p:cMediaNode>
                                    </p:audio>
                                  </p:subTnLst>
                                </p:cTn>
                              </p:par>
                            </p:childTnLst>
                          </p:cTn>
                        </p:par>
                      </p:childTnLst>
                    </p:cTn>
                  </p:par>
                </p:childTnLst>
              </p:cTn>
              <p:nextCondLst>
                <p:cond evt="onClick" delay="0">
                  <p:tgtEl>
                    <p:spTgt spid="11"/>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6" name="Am-thanh-tra-loi-sai-www_nhacchuongvui_com.wav"/>
                                        </p:tgtEl>
                                      </p:cMediaNode>
                                    </p:audio>
                                  </p:subTnLst>
                                </p:cTn>
                              </p:par>
                            </p:childTnLst>
                          </p:cTn>
                        </p:par>
                      </p:childTnLst>
                    </p:cTn>
                  </p:par>
                </p:childTnLst>
              </p:cTn>
              <p:nextCondLst>
                <p:cond evt="onClick" delay="0">
                  <p:tgtEl>
                    <p:spTgt spid="10"/>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7" name="Am-thanh-tra-loi-dung-www_nhacchuongvui_com.wav"/>
                                        </p:tgtEl>
                                      </p:cMediaNode>
                                    </p:audio>
                                  </p:subTnLst>
                                </p:cTn>
                              </p:par>
                            </p:childTnLst>
                          </p:cTn>
                        </p:par>
                      </p:childTnLst>
                    </p:cTn>
                  </p:par>
                </p:childTnLst>
              </p:cTn>
              <p:nextCondLst>
                <p:cond evt="onClick" delay="0">
                  <p:tgtEl>
                    <p:spTgt spid="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5"/>
          <p:cNvSpPr/>
          <p:nvPr/>
        </p:nvSpPr>
        <p:spPr bwMode="auto">
          <a:xfrm>
            <a:off x="8013700" y="2503488"/>
            <a:ext cx="776288" cy="381000"/>
          </a:xfrm>
          <a:custGeom>
            <a:avLst/>
            <a:gdLst>
              <a:gd name="T0" fmla="*/ 1 w 128"/>
              <a:gd name="T1" fmla="*/ 63 h 63"/>
              <a:gd name="T2" fmla="*/ 0 w 128"/>
              <a:gd name="T3" fmla="*/ 56 h 63"/>
              <a:gd name="T4" fmla="*/ 4 w 128"/>
              <a:gd name="T5" fmla="*/ 42 h 63"/>
              <a:gd name="T6" fmla="*/ 21 w 128"/>
              <a:gd name="T7" fmla="*/ 29 h 63"/>
              <a:gd name="T8" fmla="*/ 37 w 128"/>
              <a:gd name="T9" fmla="*/ 29 h 63"/>
              <a:gd name="T10" fmla="*/ 43 w 128"/>
              <a:gd name="T11" fmla="*/ 31 h 63"/>
              <a:gd name="T12" fmla="*/ 44 w 128"/>
              <a:gd name="T13" fmla="*/ 21 h 63"/>
              <a:gd name="T14" fmla="*/ 50 w 128"/>
              <a:gd name="T15" fmla="*/ 9 h 63"/>
              <a:gd name="T16" fmla="*/ 56 w 128"/>
              <a:gd name="T17" fmla="*/ 5 h 63"/>
              <a:gd name="T18" fmla="*/ 72 w 128"/>
              <a:gd name="T19" fmla="*/ 0 h 63"/>
              <a:gd name="T20" fmla="*/ 89 w 128"/>
              <a:gd name="T21" fmla="*/ 5 h 63"/>
              <a:gd name="T22" fmla="*/ 89 w 128"/>
              <a:gd name="T23" fmla="*/ 5 h 63"/>
              <a:gd name="T24" fmla="*/ 102 w 128"/>
              <a:gd name="T25" fmla="*/ 22 h 63"/>
              <a:gd name="T26" fmla="*/ 102 w 128"/>
              <a:gd name="T27" fmla="*/ 36 h 63"/>
              <a:gd name="T28" fmla="*/ 100 w 128"/>
              <a:gd name="T29" fmla="*/ 40 h 63"/>
              <a:gd name="T30" fmla="*/ 106 w 128"/>
              <a:gd name="T31" fmla="*/ 40 h 63"/>
              <a:gd name="T32" fmla="*/ 127 w 128"/>
              <a:gd name="T33" fmla="*/ 63 h 63"/>
              <a:gd name="T34" fmla="*/ 1 w 128"/>
              <a:gd name="T35"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8" h="63">
                <a:moveTo>
                  <a:pt x="1" y="63"/>
                </a:moveTo>
                <a:cubicBezTo>
                  <a:pt x="1" y="61"/>
                  <a:pt x="0" y="59"/>
                  <a:pt x="0" y="56"/>
                </a:cubicBezTo>
                <a:cubicBezTo>
                  <a:pt x="0" y="51"/>
                  <a:pt x="2" y="46"/>
                  <a:pt x="4" y="42"/>
                </a:cubicBezTo>
                <a:cubicBezTo>
                  <a:pt x="8" y="36"/>
                  <a:pt x="14" y="30"/>
                  <a:pt x="21" y="29"/>
                </a:cubicBezTo>
                <a:cubicBezTo>
                  <a:pt x="29" y="27"/>
                  <a:pt x="30" y="28"/>
                  <a:pt x="37" y="29"/>
                </a:cubicBezTo>
                <a:cubicBezTo>
                  <a:pt x="39" y="29"/>
                  <a:pt x="41" y="30"/>
                  <a:pt x="43" y="31"/>
                </a:cubicBezTo>
                <a:cubicBezTo>
                  <a:pt x="43" y="27"/>
                  <a:pt x="43" y="24"/>
                  <a:pt x="44" y="21"/>
                </a:cubicBezTo>
                <a:cubicBezTo>
                  <a:pt x="45" y="16"/>
                  <a:pt x="47" y="13"/>
                  <a:pt x="50" y="9"/>
                </a:cubicBezTo>
                <a:cubicBezTo>
                  <a:pt x="52" y="8"/>
                  <a:pt x="54" y="6"/>
                  <a:pt x="56" y="5"/>
                </a:cubicBezTo>
                <a:cubicBezTo>
                  <a:pt x="61" y="2"/>
                  <a:pt x="66" y="0"/>
                  <a:pt x="72" y="0"/>
                </a:cubicBezTo>
                <a:cubicBezTo>
                  <a:pt x="78" y="0"/>
                  <a:pt x="84" y="2"/>
                  <a:pt x="89" y="5"/>
                </a:cubicBezTo>
                <a:cubicBezTo>
                  <a:pt x="89" y="5"/>
                  <a:pt x="89" y="5"/>
                  <a:pt x="89" y="5"/>
                </a:cubicBezTo>
                <a:cubicBezTo>
                  <a:pt x="95" y="8"/>
                  <a:pt x="99" y="15"/>
                  <a:pt x="102" y="22"/>
                </a:cubicBezTo>
                <a:cubicBezTo>
                  <a:pt x="103" y="26"/>
                  <a:pt x="103" y="32"/>
                  <a:pt x="102" y="36"/>
                </a:cubicBezTo>
                <a:cubicBezTo>
                  <a:pt x="101" y="38"/>
                  <a:pt x="101" y="39"/>
                  <a:pt x="100" y="40"/>
                </a:cubicBezTo>
                <a:cubicBezTo>
                  <a:pt x="102" y="40"/>
                  <a:pt x="104" y="40"/>
                  <a:pt x="106" y="40"/>
                </a:cubicBezTo>
                <a:cubicBezTo>
                  <a:pt x="121" y="40"/>
                  <a:pt x="128" y="52"/>
                  <a:pt x="127" y="63"/>
                </a:cubicBezTo>
                <a:lnTo>
                  <a:pt x="1" y="63"/>
                </a:lnTo>
                <a:close/>
              </a:path>
            </a:pathLst>
          </a:custGeom>
          <a:solidFill>
            <a:srgbClr val="A4E7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0424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Freeform 6"/>
          <p:cNvSpPr/>
          <p:nvPr/>
        </p:nvSpPr>
        <p:spPr bwMode="auto">
          <a:xfrm>
            <a:off x="6000750" y="3211513"/>
            <a:ext cx="679450" cy="309562"/>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0424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Freeform 30"/>
          <p:cNvSpPr/>
          <p:nvPr/>
        </p:nvSpPr>
        <p:spPr bwMode="auto">
          <a:xfrm>
            <a:off x="10699750" y="3581400"/>
            <a:ext cx="1152525" cy="471487"/>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0424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Freeform 7"/>
          <p:cNvSpPr/>
          <p:nvPr/>
        </p:nvSpPr>
        <p:spPr bwMode="auto">
          <a:xfrm>
            <a:off x="8729665" y="4361094"/>
            <a:ext cx="3379788" cy="2351089"/>
          </a:xfrm>
          <a:custGeom>
            <a:avLst/>
            <a:gdLst>
              <a:gd name="T0" fmla="*/ 715 w 715"/>
              <a:gd name="T1" fmla="*/ 597 h 597"/>
              <a:gd name="T2" fmla="*/ 715 w 715"/>
              <a:gd name="T3" fmla="*/ 583 h 597"/>
              <a:gd name="T4" fmla="*/ 358 w 715"/>
              <a:gd name="T5" fmla="*/ 0 h 597"/>
              <a:gd name="T6" fmla="*/ 0 w 715"/>
              <a:gd name="T7" fmla="*/ 583 h 597"/>
              <a:gd name="T8" fmla="*/ 0 w 715"/>
              <a:gd name="T9" fmla="*/ 597 h 597"/>
              <a:gd name="T10" fmla="*/ 715 w 715"/>
              <a:gd name="T11" fmla="*/ 597 h 597"/>
            </a:gdLst>
            <a:ahLst/>
            <a:cxnLst>
              <a:cxn ang="0">
                <a:pos x="T0" y="T1"/>
              </a:cxn>
              <a:cxn ang="0">
                <a:pos x="T2" y="T3"/>
              </a:cxn>
              <a:cxn ang="0">
                <a:pos x="T4" y="T5"/>
              </a:cxn>
              <a:cxn ang="0">
                <a:pos x="T6" y="T7"/>
              </a:cxn>
              <a:cxn ang="0">
                <a:pos x="T8" y="T9"/>
              </a:cxn>
              <a:cxn ang="0">
                <a:pos x="T10" y="T11"/>
              </a:cxn>
            </a:cxnLst>
            <a:rect l="0" t="0" r="r" b="b"/>
            <a:pathLst>
              <a:path w="715" h="597">
                <a:moveTo>
                  <a:pt x="715" y="597"/>
                </a:moveTo>
                <a:cubicBezTo>
                  <a:pt x="715" y="592"/>
                  <a:pt x="715" y="588"/>
                  <a:pt x="715" y="583"/>
                </a:cubicBezTo>
                <a:cubicBezTo>
                  <a:pt x="715" y="261"/>
                  <a:pt x="555" y="0"/>
                  <a:pt x="358" y="0"/>
                </a:cubicBezTo>
                <a:cubicBezTo>
                  <a:pt x="160" y="0"/>
                  <a:pt x="0" y="261"/>
                  <a:pt x="0" y="583"/>
                </a:cubicBezTo>
                <a:cubicBezTo>
                  <a:pt x="0" y="588"/>
                  <a:pt x="0" y="592"/>
                  <a:pt x="0" y="597"/>
                </a:cubicBezTo>
                <a:cubicBezTo>
                  <a:pt x="715" y="597"/>
                  <a:pt x="715" y="597"/>
                  <a:pt x="715" y="597"/>
                </a:cubicBezTo>
              </a:path>
            </a:pathLst>
          </a:custGeom>
          <a:solidFill>
            <a:srgbClr val="FFA1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0424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Freeform 8"/>
          <p:cNvSpPr>
            <a:spLocks noEditPoints="1"/>
          </p:cNvSpPr>
          <p:nvPr/>
        </p:nvSpPr>
        <p:spPr bwMode="auto">
          <a:xfrm>
            <a:off x="8729665" y="4365222"/>
            <a:ext cx="1636060" cy="2346961"/>
          </a:xfrm>
          <a:custGeom>
            <a:avLst/>
            <a:gdLst>
              <a:gd name="T0" fmla="*/ 346 w 346"/>
              <a:gd name="T1" fmla="*/ 550 h 596"/>
              <a:gd name="T2" fmla="*/ 335 w 346"/>
              <a:gd name="T3" fmla="*/ 550 h 596"/>
              <a:gd name="T4" fmla="*/ 335 w 346"/>
              <a:gd name="T5" fmla="*/ 572 h 596"/>
              <a:gd name="T6" fmla="*/ 335 w 346"/>
              <a:gd name="T7" fmla="*/ 583 h 596"/>
              <a:gd name="T8" fmla="*/ 0 w 346"/>
              <a:gd name="T9" fmla="*/ 583 h 596"/>
              <a:gd name="T10" fmla="*/ 0 w 346"/>
              <a:gd name="T11" fmla="*/ 596 h 596"/>
              <a:gd name="T12" fmla="*/ 346 w 346"/>
              <a:gd name="T13" fmla="*/ 596 h 596"/>
              <a:gd name="T14" fmla="*/ 346 w 346"/>
              <a:gd name="T15" fmla="*/ 550 h 596"/>
              <a:gd name="T16" fmla="*/ 346 w 346"/>
              <a:gd name="T17" fmla="*/ 0 h 596"/>
              <a:gd name="T18" fmla="*/ 127 w 346"/>
              <a:gd name="T19" fmla="*/ 137 h 596"/>
              <a:gd name="T20" fmla="*/ 327 w 346"/>
              <a:gd name="T21" fmla="*/ 463 h 596"/>
              <a:gd name="T22" fmla="*/ 346 w 346"/>
              <a:gd name="T23" fmla="*/ 472 h 596"/>
              <a:gd name="T24" fmla="*/ 346 w 346"/>
              <a:gd name="T25" fmla="*/ 0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596">
                <a:moveTo>
                  <a:pt x="346" y="550"/>
                </a:moveTo>
                <a:cubicBezTo>
                  <a:pt x="335" y="550"/>
                  <a:pt x="335" y="550"/>
                  <a:pt x="335" y="550"/>
                </a:cubicBezTo>
                <a:cubicBezTo>
                  <a:pt x="335" y="557"/>
                  <a:pt x="335" y="565"/>
                  <a:pt x="335" y="572"/>
                </a:cubicBezTo>
                <a:cubicBezTo>
                  <a:pt x="335" y="576"/>
                  <a:pt x="335" y="579"/>
                  <a:pt x="335" y="583"/>
                </a:cubicBezTo>
                <a:cubicBezTo>
                  <a:pt x="0" y="583"/>
                  <a:pt x="0" y="583"/>
                  <a:pt x="0" y="583"/>
                </a:cubicBezTo>
                <a:cubicBezTo>
                  <a:pt x="0" y="587"/>
                  <a:pt x="0" y="592"/>
                  <a:pt x="0" y="596"/>
                </a:cubicBezTo>
                <a:cubicBezTo>
                  <a:pt x="346" y="596"/>
                  <a:pt x="346" y="596"/>
                  <a:pt x="346" y="596"/>
                </a:cubicBezTo>
                <a:cubicBezTo>
                  <a:pt x="346" y="550"/>
                  <a:pt x="346" y="550"/>
                  <a:pt x="346" y="550"/>
                </a:cubicBezTo>
                <a:moveTo>
                  <a:pt x="346" y="0"/>
                </a:moveTo>
                <a:cubicBezTo>
                  <a:pt x="263" y="4"/>
                  <a:pt x="186" y="55"/>
                  <a:pt x="127" y="137"/>
                </a:cubicBezTo>
                <a:cubicBezTo>
                  <a:pt x="225" y="177"/>
                  <a:pt x="303" y="303"/>
                  <a:pt x="327" y="463"/>
                </a:cubicBezTo>
                <a:cubicBezTo>
                  <a:pt x="334" y="464"/>
                  <a:pt x="341" y="467"/>
                  <a:pt x="346" y="472"/>
                </a:cubicBezTo>
                <a:cubicBezTo>
                  <a:pt x="346" y="0"/>
                  <a:pt x="346" y="0"/>
                  <a:pt x="346" y="0"/>
                </a:cubicBezTo>
              </a:path>
            </a:pathLst>
          </a:custGeom>
          <a:solidFill>
            <a:srgbClr val="FFB2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0424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Freeform 9"/>
          <p:cNvSpPr/>
          <p:nvPr/>
        </p:nvSpPr>
        <p:spPr bwMode="auto">
          <a:xfrm>
            <a:off x="7432676" y="4825627"/>
            <a:ext cx="2595172" cy="1807180"/>
          </a:xfrm>
          <a:custGeom>
            <a:avLst/>
            <a:gdLst>
              <a:gd name="T0" fmla="*/ 549 w 549"/>
              <a:gd name="T1" fmla="*/ 459 h 459"/>
              <a:gd name="T2" fmla="*/ 549 w 549"/>
              <a:gd name="T3" fmla="*/ 448 h 459"/>
              <a:gd name="T4" fmla="*/ 275 w 549"/>
              <a:gd name="T5" fmla="*/ 0 h 459"/>
              <a:gd name="T6" fmla="*/ 0 w 549"/>
              <a:gd name="T7" fmla="*/ 448 h 459"/>
              <a:gd name="T8" fmla="*/ 1 w 549"/>
              <a:gd name="T9" fmla="*/ 459 h 459"/>
              <a:gd name="T10" fmla="*/ 549 w 549"/>
              <a:gd name="T11" fmla="*/ 459 h 459"/>
            </a:gdLst>
            <a:ahLst/>
            <a:cxnLst>
              <a:cxn ang="0">
                <a:pos x="T0" y="T1"/>
              </a:cxn>
              <a:cxn ang="0">
                <a:pos x="T2" y="T3"/>
              </a:cxn>
              <a:cxn ang="0">
                <a:pos x="T4" y="T5"/>
              </a:cxn>
              <a:cxn ang="0">
                <a:pos x="T6" y="T7"/>
              </a:cxn>
              <a:cxn ang="0">
                <a:pos x="T8" y="T9"/>
              </a:cxn>
              <a:cxn ang="0">
                <a:pos x="T10" y="T11"/>
              </a:cxn>
            </a:cxnLst>
            <a:rect l="0" t="0" r="r" b="b"/>
            <a:pathLst>
              <a:path w="549" h="459">
                <a:moveTo>
                  <a:pt x="549" y="459"/>
                </a:moveTo>
                <a:cubicBezTo>
                  <a:pt x="549" y="455"/>
                  <a:pt x="549" y="452"/>
                  <a:pt x="549" y="448"/>
                </a:cubicBezTo>
                <a:cubicBezTo>
                  <a:pt x="549" y="201"/>
                  <a:pt x="427" y="0"/>
                  <a:pt x="275" y="0"/>
                </a:cubicBezTo>
                <a:cubicBezTo>
                  <a:pt x="123" y="0"/>
                  <a:pt x="0" y="201"/>
                  <a:pt x="0" y="448"/>
                </a:cubicBezTo>
                <a:cubicBezTo>
                  <a:pt x="0" y="452"/>
                  <a:pt x="1" y="455"/>
                  <a:pt x="1" y="459"/>
                </a:cubicBezTo>
                <a:cubicBezTo>
                  <a:pt x="549" y="459"/>
                  <a:pt x="549" y="459"/>
                  <a:pt x="549" y="459"/>
                </a:cubicBezTo>
              </a:path>
            </a:pathLst>
          </a:custGeom>
          <a:solidFill>
            <a:srgbClr val="E6E3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0424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Freeform 11"/>
          <p:cNvSpPr/>
          <p:nvPr/>
        </p:nvSpPr>
        <p:spPr bwMode="auto">
          <a:xfrm>
            <a:off x="7432676" y="4829755"/>
            <a:ext cx="1257365" cy="1803052"/>
          </a:xfrm>
          <a:custGeom>
            <a:avLst/>
            <a:gdLst>
              <a:gd name="T0" fmla="*/ 1 w 266"/>
              <a:gd name="T1" fmla="*/ 416 h 458"/>
              <a:gd name="T2" fmla="*/ 1 w 266"/>
              <a:gd name="T3" fmla="*/ 417 h 458"/>
              <a:gd name="T4" fmla="*/ 1 w 266"/>
              <a:gd name="T5" fmla="*/ 417 h 458"/>
              <a:gd name="T6" fmla="*/ 1 w 266"/>
              <a:gd name="T7" fmla="*/ 418 h 458"/>
              <a:gd name="T8" fmla="*/ 1 w 266"/>
              <a:gd name="T9" fmla="*/ 418 h 458"/>
              <a:gd name="T10" fmla="*/ 1 w 266"/>
              <a:gd name="T11" fmla="*/ 419 h 458"/>
              <a:gd name="T12" fmla="*/ 1 w 266"/>
              <a:gd name="T13" fmla="*/ 419 h 458"/>
              <a:gd name="T14" fmla="*/ 1 w 266"/>
              <a:gd name="T15" fmla="*/ 420 h 458"/>
              <a:gd name="T16" fmla="*/ 1 w 266"/>
              <a:gd name="T17" fmla="*/ 421 h 458"/>
              <a:gd name="T18" fmla="*/ 1 w 266"/>
              <a:gd name="T19" fmla="*/ 421 h 458"/>
              <a:gd name="T20" fmla="*/ 1 w 266"/>
              <a:gd name="T21" fmla="*/ 422 h 458"/>
              <a:gd name="T22" fmla="*/ 1 w 266"/>
              <a:gd name="T23" fmla="*/ 422 h 458"/>
              <a:gd name="T24" fmla="*/ 1 w 266"/>
              <a:gd name="T25" fmla="*/ 423 h 458"/>
              <a:gd name="T26" fmla="*/ 1 w 266"/>
              <a:gd name="T27" fmla="*/ 423 h 458"/>
              <a:gd name="T28" fmla="*/ 1 w 266"/>
              <a:gd name="T29" fmla="*/ 424 h 458"/>
              <a:gd name="T30" fmla="*/ 1 w 266"/>
              <a:gd name="T31" fmla="*/ 424 h 458"/>
              <a:gd name="T32" fmla="*/ 1 w 266"/>
              <a:gd name="T33" fmla="*/ 425 h 458"/>
              <a:gd name="T34" fmla="*/ 1 w 266"/>
              <a:gd name="T35" fmla="*/ 425 h 458"/>
              <a:gd name="T36" fmla="*/ 1 w 266"/>
              <a:gd name="T37" fmla="*/ 426 h 458"/>
              <a:gd name="T38" fmla="*/ 1 w 266"/>
              <a:gd name="T39" fmla="*/ 426 h 458"/>
              <a:gd name="T40" fmla="*/ 1 w 266"/>
              <a:gd name="T41" fmla="*/ 427 h 458"/>
              <a:gd name="T42" fmla="*/ 1 w 266"/>
              <a:gd name="T43" fmla="*/ 428 h 458"/>
              <a:gd name="T44" fmla="*/ 1 w 266"/>
              <a:gd name="T45" fmla="*/ 430 h 458"/>
              <a:gd name="T46" fmla="*/ 1 w 266"/>
              <a:gd name="T47" fmla="*/ 431 h 458"/>
              <a:gd name="T48" fmla="*/ 1 w 266"/>
              <a:gd name="T49" fmla="*/ 431 h 458"/>
              <a:gd name="T50" fmla="*/ 1 w 266"/>
              <a:gd name="T51" fmla="*/ 432 h 458"/>
              <a:gd name="T52" fmla="*/ 1 w 266"/>
              <a:gd name="T53" fmla="*/ 432 h 458"/>
              <a:gd name="T54" fmla="*/ 1 w 266"/>
              <a:gd name="T55" fmla="*/ 433 h 458"/>
              <a:gd name="T56" fmla="*/ 1 w 266"/>
              <a:gd name="T57" fmla="*/ 433 h 458"/>
              <a:gd name="T58" fmla="*/ 1 w 266"/>
              <a:gd name="T59" fmla="*/ 434 h 458"/>
              <a:gd name="T60" fmla="*/ 1 w 266"/>
              <a:gd name="T61" fmla="*/ 434 h 458"/>
              <a:gd name="T62" fmla="*/ 1 w 266"/>
              <a:gd name="T63" fmla="*/ 435 h 458"/>
              <a:gd name="T64" fmla="*/ 1 w 266"/>
              <a:gd name="T65" fmla="*/ 435 h 458"/>
              <a:gd name="T66" fmla="*/ 1 w 266"/>
              <a:gd name="T67" fmla="*/ 436 h 458"/>
              <a:gd name="T68" fmla="*/ 1 w 266"/>
              <a:gd name="T69" fmla="*/ 436 h 458"/>
              <a:gd name="T70" fmla="*/ 1 w 266"/>
              <a:gd name="T71" fmla="*/ 437 h 458"/>
              <a:gd name="T72" fmla="*/ 1 w 266"/>
              <a:gd name="T73" fmla="*/ 437 h 458"/>
              <a:gd name="T74" fmla="*/ 1 w 266"/>
              <a:gd name="T75" fmla="*/ 438 h 458"/>
              <a:gd name="T76" fmla="*/ 1 w 266"/>
              <a:gd name="T77" fmla="*/ 439 h 458"/>
              <a:gd name="T78" fmla="*/ 1 w 266"/>
              <a:gd name="T79" fmla="*/ 439 h 458"/>
              <a:gd name="T80" fmla="*/ 1 w 266"/>
              <a:gd name="T81" fmla="*/ 440 h 458"/>
              <a:gd name="T82" fmla="*/ 1 w 266"/>
              <a:gd name="T83" fmla="*/ 440 h 458"/>
              <a:gd name="T84" fmla="*/ 1 w 266"/>
              <a:gd name="T85" fmla="*/ 441 h 458"/>
              <a:gd name="T86" fmla="*/ 1 w 266"/>
              <a:gd name="T87" fmla="*/ 441 h 458"/>
              <a:gd name="T88" fmla="*/ 1 w 266"/>
              <a:gd name="T89" fmla="*/ 442 h 458"/>
              <a:gd name="T90" fmla="*/ 1 w 266"/>
              <a:gd name="T91" fmla="*/ 442 h 458"/>
              <a:gd name="T92" fmla="*/ 1 w 266"/>
              <a:gd name="T93" fmla="*/ 443 h 458"/>
              <a:gd name="T94" fmla="*/ 1 w 266"/>
              <a:gd name="T95" fmla="*/ 443 h 458"/>
              <a:gd name="T96" fmla="*/ 1 w 266"/>
              <a:gd name="T97" fmla="*/ 444 h 458"/>
              <a:gd name="T98" fmla="*/ 1 w 266"/>
              <a:gd name="T99" fmla="*/ 444 h 458"/>
              <a:gd name="T100" fmla="*/ 0 w 266"/>
              <a:gd name="T101" fmla="*/ 445 h 458"/>
              <a:gd name="T102" fmla="*/ 0 w 266"/>
              <a:gd name="T103" fmla="*/ 446 h 458"/>
              <a:gd name="T104" fmla="*/ 0 w 266"/>
              <a:gd name="T105" fmla="*/ 446 h 458"/>
              <a:gd name="T106" fmla="*/ 0 w 266"/>
              <a:gd name="T107" fmla="*/ 447 h 458"/>
              <a:gd name="T108" fmla="*/ 266 w 266"/>
              <a:gd name="T109" fmla="*/ 45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6" h="458">
                <a:moveTo>
                  <a:pt x="266" y="0"/>
                </a:moveTo>
                <a:cubicBezTo>
                  <a:pt x="125" y="7"/>
                  <a:pt x="11" y="188"/>
                  <a:pt x="1" y="416"/>
                </a:cubicBezTo>
                <a:cubicBezTo>
                  <a:pt x="1" y="416"/>
                  <a:pt x="1" y="416"/>
                  <a:pt x="1" y="416"/>
                </a:cubicBezTo>
                <a:cubicBezTo>
                  <a:pt x="1" y="416"/>
                  <a:pt x="1" y="417"/>
                  <a:pt x="1" y="417"/>
                </a:cubicBezTo>
                <a:cubicBezTo>
                  <a:pt x="1" y="417"/>
                  <a:pt x="1" y="417"/>
                  <a:pt x="1" y="417"/>
                </a:cubicBezTo>
                <a:cubicBezTo>
                  <a:pt x="1" y="417"/>
                  <a:pt x="1" y="417"/>
                  <a:pt x="1" y="417"/>
                </a:cubicBezTo>
                <a:cubicBezTo>
                  <a:pt x="1" y="417"/>
                  <a:pt x="1" y="417"/>
                  <a:pt x="1" y="417"/>
                </a:cubicBezTo>
                <a:cubicBezTo>
                  <a:pt x="1" y="417"/>
                  <a:pt x="1" y="417"/>
                  <a:pt x="1" y="417"/>
                </a:cubicBezTo>
                <a:cubicBezTo>
                  <a:pt x="1" y="417"/>
                  <a:pt x="1" y="417"/>
                  <a:pt x="1" y="417"/>
                </a:cubicBezTo>
                <a:cubicBezTo>
                  <a:pt x="1" y="417"/>
                  <a:pt x="1" y="418"/>
                  <a:pt x="1" y="418"/>
                </a:cubicBezTo>
                <a:cubicBezTo>
                  <a:pt x="1" y="418"/>
                  <a:pt x="1" y="418"/>
                  <a:pt x="1" y="418"/>
                </a:cubicBezTo>
                <a:cubicBezTo>
                  <a:pt x="1" y="418"/>
                  <a:pt x="1" y="418"/>
                  <a:pt x="1" y="418"/>
                </a:cubicBezTo>
                <a:cubicBezTo>
                  <a:pt x="1" y="418"/>
                  <a:pt x="1" y="418"/>
                  <a:pt x="1" y="418"/>
                </a:cubicBezTo>
                <a:cubicBezTo>
                  <a:pt x="1" y="418"/>
                  <a:pt x="1" y="418"/>
                  <a:pt x="1" y="418"/>
                </a:cubicBezTo>
                <a:cubicBezTo>
                  <a:pt x="1" y="418"/>
                  <a:pt x="1" y="418"/>
                  <a:pt x="1" y="418"/>
                </a:cubicBezTo>
                <a:cubicBezTo>
                  <a:pt x="1" y="419"/>
                  <a:pt x="1" y="419"/>
                  <a:pt x="1" y="419"/>
                </a:cubicBezTo>
                <a:cubicBezTo>
                  <a:pt x="1" y="419"/>
                  <a:pt x="1" y="419"/>
                  <a:pt x="1" y="419"/>
                </a:cubicBezTo>
                <a:cubicBezTo>
                  <a:pt x="1" y="419"/>
                  <a:pt x="1" y="419"/>
                  <a:pt x="1" y="419"/>
                </a:cubicBezTo>
                <a:cubicBezTo>
                  <a:pt x="1" y="419"/>
                  <a:pt x="1" y="419"/>
                  <a:pt x="1" y="419"/>
                </a:cubicBezTo>
                <a:cubicBezTo>
                  <a:pt x="1" y="419"/>
                  <a:pt x="1" y="419"/>
                  <a:pt x="1" y="419"/>
                </a:cubicBezTo>
                <a:cubicBezTo>
                  <a:pt x="1" y="419"/>
                  <a:pt x="1" y="419"/>
                  <a:pt x="1" y="419"/>
                </a:cubicBezTo>
                <a:cubicBezTo>
                  <a:pt x="1" y="420"/>
                  <a:pt x="1" y="420"/>
                  <a:pt x="1" y="420"/>
                </a:cubicBezTo>
                <a:cubicBezTo>
                  <a:pt x="1" y="420"/>
                  <a:pt x="1" y="420"/>
                  <a:pt x="1" y="420"/>
                </a:cubicBezTo>
                <a:cubicBezTo>
                  <a:pt x="1" y="420"/>
                  <a:pt x="1" y="420"/>
                  <a:pt x="1" y="420"/>
                </a:cubicBezTo>
                <a:cubicBezTo>
                  <a:pt x="1" y="420"/>
                  <a:pt x="1" y="420"/>
                  <a:pt x="1" y="420"/>
                </a:cubicBezTo>
                <a:cubicBezTo>
                  <a:pt x="1" y="420"/>
                  <a:pt x="1" y="420"/>
                  <a:pt x="1" y="420"/>
                </a:cubicBezTo>
                <a:cubicBezTo>
                  <a:pt x="1" y="420"/>
                  <a:pt x="1" y="421"/>
                  <a:pt x="1" y="421"/>
                </a:cubicBezTo>
                <a:cubicBezTo>
                  <a:pt x="1" y="421"/>
                  <a:pt x="1" y="421"/>
                  <a:pt x="1" y="421"/>
                </a:cubicBezTo>
                <a:cubicBezTo>
                  <a:pt x="1" y="421"/>
                  <a:pt x="1" y="421"/>
                  <a:pt x="1" y="421"/>
                </a:cubicBezTo>
                <a:cubicBezTo>
                  <a:pt x="1" y="421"/>
                  <a:pt x="1" y="421"/>
                  <a:pt x="1" y="421"/>
                </a:cubicBezTo>
                <a:cubicBezTo>
                  <a:pt x="1" y="421"/>
                  <a:pt x="1" y="421"/>
                  <a:pt x="1" y="421"/>
                </a:cubicBezTo>
                <a:cubicBezTo>
                  <a:pt x="1" y="421"/>
                  <a:pt x="1" y="421"/>
                  <a:pt x="1" y="422"/>
                </a:cubicBezTo>
                <a:cubicBezTo>
                  <a:pt x="1" y="422"/>
                  <a:pt x="1" y="422"/>
                  <a:pt x="1" y="422"/>
                </a:cubicBezTo>
                <a:cubicBezTo>
                  <a:pt x="1" y="422"/>
                  <a:pt x="1" y="422"/>
                  <a:pt x="1" y="422"/>
                </a:cubicBezTo>
                <a:cubicBezTo>
                  <a:pt x="1" y="422"/>
                  <a:pt x="1" y="422"/>
                  <a:pt x="1" y="422"/>
                </a:cubicBezTo>
                <a:cubicBezTo>
                  <a:pt x="1" y="422"/>
                  <a:pt x="1" y="422"/>
                  <a:pt x="1" y="422"/>
                </a:cubicBezTo>
                <a:cubicBezTo>
                  <a:pt x="1" y="422"/>
                  <a:pt x="1" y="422"/>
                  <a:pt x="1" y="422"/>
                </a:cubicBezTo>
                <a:cubicBezTo>
                  <a:pt x="1" y="422"/>
                  <a:pt x="1" y="422"/>
                  <a:pt x="1" y="423"/>
                </a:cubicBezTo>
                <a:cubicBezTo>
                  <a:pt x="1" y="423"/>
                  <a:pt x="1" y="423"/>
                  <a:pt x="1" y="423"/>
                </a:cubicBezTo>
                <a:cubicBezTo>
                  <a:pt x="1" y="423"/>
                  <a:pt x="1" y="423"/>
                  <a:pt x="1" y="423"/>
                </a:cubicBezTo>
                <a:cubicBezTo>
                  <a:pt x="1" y="423"/>
                  <a:pt x="1" y="423"/>
                  <a:pt x="1" y="423"/>
                </a:cubicBezTo>
                <a:cubicBezTo>
                  <a:pt x="1" y="423"/>
                  <a:pt x="1" y="423"/>
                  <a:pt x="1" y="423"/>
                </a:cubicBezTo>
                <a:cubicBezTo>
                  <a:pt x="1" y="423"/>
                  <a:pt x="1" y="423"/>
                  <a:pt x="1" y="423"/>
                </a:cubicBezTo>
                <a:cubicBezTo>
                  <a:pt x="1" y="423"/>
                  <a:pt x="1" y="424"/>
                  <a:pt x="1" y="424"/>
                </a:cubicBezTo>
                <a:cubicBezTo>
                  <a:pt x="1" y="424"/>
                  <a:pt x="1" y="424"/>
                  <a:pt x="1" y="424"/>
                </a:cubicBezTo>
                <a:cubicBezTo>
                  <a:pt x="1" y="424"/>
                  <a:pt x="1" y="424"/>
                  <a:pt x="1" y="424"/>
                </a:cubicBezTo>
                <a:cubicBezTo>
                  <a:pt x="1" y="424"/>
                  <a:pt x="1" y="424"/>
                  <a:pt x="1" y="424"/>
                </a:cubicBezTo>
                <a:cubicBezTo>
                  <a:pt x="1" y="424"/>
                  <a:pt x="1" y="424"/>
                  <a:pt x="1" y="424"/>
                </a:cubicBezTo>
                <a:cubicBezTo>
                  <a:pt x="1" y="424"/>
                  <a:pt x="1" y="424"/>
                  <a:pt x="1" y="424"/>
                </a:cubicBezTo>
                <a:cubicBezTo>
                  <a:pt x="1" y="424"/>
                  <a:pt x="1" y="425"/>
                  <a:pt x="1" y="425"/>
                </a:cubicBezTo>
                <a:cubicBezTo>
                  <a:pt x="1" y="425"/>
                  <a:pt x="1" y="425"/>
                  <a:pt x="1" y="425"/>
                </a:cubicBezTo>
                <a:cubicBezTo>
                  <a:pt x="1" y="425"/>
                  <a:pt x="1" y="425"/>
                  <a:pt x="1" y="425"/>
                </a:cubicBezTo>
                <a:cubicBezTo>
                  <a:pt x="1" y="425"/>
                  <a:pt x="1" y="425"/>
                  <a:pt x="1" y="425"/>
                </a:cubicBezTo>
                <a:cubicBezTo>
                  <a:pt x="1" y="425"/>
                  <a:pt x="1" y="425"/>
                  <a:pt x="1" y="425"/>
                </a:cubicBezTo>
                <a:cubicBezTo>
                  <a:pt x="1" y="425"/>
                  <a:pt x="1" y="425"/>
                  <a:pt x="1" y="425"/>
                </a:cubicBezTo>
                <a:cubicBezTo>
                  <a:pt x="1" y="426"/>
                  <a:pt x="1" y="426"/>
                  <a:pt x="1" y="426"/>
                </a:cubicBezTo>
                <a:cubicBezTo>
                  <a:pt x="1" y="426"/>
                  <a:pt x="1" y="426"/>
                  <a:pt x="1" y="426"/>
                </a:cubicBezTo>
                <a:cubicBezTo>
                  <a:pt x="1" y="426"/>
                  <a:pt x="1" y="426"/>
                  <a:pt x="1" y="426"/>
                </a:cubicBezTo>
                <a:cubicBezTo>
                  <a:pt x="1" y="426"/>
                  <a:pt x="1" y="426"/>
                  <a:pt x="1" y="426"/>
                </a:cubicBezTo>
                <a:cubicBezTo>
                  <a:pt x="1" y="426"/>
                  <a:pt x="1" y="426"/>
                  <a:pt x="1" y="426"/>
                </a:cubicBezTo>
                <a:cubicBezTo>
                  <a:pt x="1" y="426"/>
                  <a:pt x="1" y="427"/>
                  <a:pt x="1" y="427"/>
                </a:cubicBezTo>
                <a:cubicBezTo>
                  <a:pt x="1" y="427"/>
                  <a:pt x="1" y="427"/>
                  <a:pt x="1" y="427"/>
                </a:cubicBezTo>
                <a:cubicBezTo>
                  <a:pt x="1" y="427"/>
                  <a:pt x="1" y="427"/>
                  <a:pt x="1" y="427"/>
                </a:cubicBezTo>
                <a:cubicBezTo>
                  <a:pt x="1" y="427"/>
                  <a:pt x="1" y="427"/>
                  <a:pt x="1" y="428"/>
                </a:cubicBezTo>
                <a:cubicBezTo>
                  <a:pt x="1" y="428"/>
                  <a:pt x="1" y="428"/>
                  <a:pt x="1" y="428"/>
                </a:cubicBezTo>
                <a:cubicBezTo>
                  <a:pt x="1" y="428"/>
                  <a:pt x="1" y="428"/>
                  <a:pt x="1" y="428"/>
                </a:cubicBezTo>
                <a:cubicBezTo>
                  <a:pt x="1" y="428"/>
                  <a:pt x="1" y="428"/>
                  <a:pt x="1" y="428"/>
                </a:cubicBezTo>
                <a:cubicBezTo>
                  <a:pt x="1" y="429"/>
                  <a:pt x="1" y="429"/>
                  <a:pt x="1" y="429"/>
                </a:cubicBezTo>
                <a:cubicBezTo>
                  <a:pt x="1" y="430"/>
                  <a:pt x="1" y="430"/>
                  <a:pt x="1" y="430"/>
                </a:cubicBezTo>
                <a:cubicBezTo>
                  <a:pt x="1" y="430"/>
                  <a:pt x="1" y="430"/>
                  <a:pt x="1" y="430"/>
                </a:cubicBezTo>
                <a:cubicBezTo>
                  <a:pt x="1" y="430"/>
                  <a:pt x="1" y="430"/>
                  <a:pt x="1" y="430"/>
                </a:cubicBezTo>
                <a:cubicBezTo>
                  <a:pt x="1" y="430"/>
                  <a:pt x="1" y="431"/>
                  <a:pt x="1" y="431"/>
                </a:cubicBezTo>
                <a:cubicBezTo>
                  <a:pt x="1" y="431"/>
                  <a:pt x="1" y="431"/>
                  <a:pt x="1" y="431"/>
                </a:cubicBezTo>
                <a:cubicBezTo>
                  <a:pt x="1" y="431"/>
                  <a:pt x="1" y="431"/>
                  <a:pt x="1" y="431"/>
                </a:cubicBezTo>
                <a:cubicBezTo>
                  <a:pt x="1" y="431"/>
                  <a:pt x="1" y="431"/>
                  <a:pt x="1" y="431"/>
                </a:cubicBezTo>
                <a:cubicBezTo>
                  <a:pt x="1" y="431"/>
                  <a:pt x="1" y="431"/>
                  <a:pt x="1" y="431"/>
                </a:cubicBezTo>
                <a:cubicBezTo>
                  <a:pt x="1" y="431"/>
                  <a:pt x="1" y="431"/>
                  <a:pt x="1" y="431"/>
                </a:cubicBezTo>
                <a:cubicBezTo>
                  <a:pt x="1" y="431"/>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5"/>
                  <a:pt x="1" y="435"/>
                </a:cubicBezTo>
                <a:cubicBezTo>
                  <a:pt x="1" y="435"/>
                  <a:pt x="1" y="435"/>
                  <a:pt x="1" y="435"/>
                </a:cubicBezTo>
                <a:cubicBezTo>
                  <a:pt x="1" y="435"/>
                  <a:pt x="1" y="435"/>
                  <a:pt x="1" y="435"/>
                </a:cubicBezTo>
                <a:cubicBezTo>
                  <a:pt x="1" y="435"/>
                  <a:pt x="1" y="435"/>
                  <a:pt x="1" y="435"/>
                </a:cubicBezTo>
                <a:cubicBezTo>
                  <a:pt x="1" y="435"/>
                  <a:pt x="1" y="435"/>
                  <a:pt x="1" y="435"/>
                </a:cubicBezTo>
                <a:cubicBezTo>
                  <a:pt x="1" y="435"/>
                  <a:pt x="1" y="435"/>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0" y="444"/>
                  <a:pt x="0" y="445"/>
                  <a:pt x="0" y="445"/>
                </a:cubicBezTo>
                <a:cubicBezTo>
                  <a:pt x="0" y="445"/>
                  <a:pt x="0" y="445"/>
                  <a:pt x="0" y="445"/>
                </a:cubicBezTo>
                <a:cubicBezTo>
                  <a:pt x="0" y="445"/>
                  <a:pt x="0" y="445"/>
                  <a:pt x="0" y="445"/>
                </a:cubicBezTo>
                <a:cubicBezTo>
                  <a:pt x="0" y="445"/>
                  <a:pt x="0" y="445"/>
                  <a:pt x="0" y="445"/>
                </a:cubicBezTo>
                <a:cubicBezTo>
                  <a:pt x="0" y="445"/>
                  <a:pt x="0" y="445"/>
                  <a:pt x="0" y="445"/>
                </a:cubicBezTo>
                <a:cubicBezTo>
                  <a:pt x="0" y="445"/>
                  <a:pt x="0" y="445"/>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7"/>
                  <a:pt x="0" y="447"/>
                  <a:pt x="0" y="447"/>
                </a:cubicBezTo>
                <a:cubicBezTo>
                  <a:pt x="0" y="447"/>
                  <a:pt x="0" y="447"/>
                  <a:pt x="0" y="447"/>
                </a:cubicBezTo>
                <a:cubicBezTo>
                  <a:pt x="0" y="451"/>
                  <a:pt x="1" y="454"/>
                  <a:pt x="1" y="458"/>
                </a:cubicBezTo>
                <a:cubicBezTo>
                  <a:pt x="266" y="458"/>
                  <a:pt x="266" y="458"/>
                  <a:pt x="266" y="458"/>
                </a:cubicBezTo>
                <a:cubicBezTo>
                  <a:pt x="266" y="0"/>
                  <a:pt x="266" y="0"/>
                  <a:pt x="266" y="0"/>
                </a:cubicBezTo>
              </a:path>
            </a:pathLst>
          </a:custGeom>
          <a:solidFill>
            <a:srgbClr val="EBE9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0424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2"/>
          <p:cNvSpPr>
            <a:spLocks noChangeArrowheads="1"/>
          </p:cNvSpPr>
          <p:nvPr/>
        </p:nvSpPr>
        <p:spPr bwMode="auto">
          <a:xfrm>
            <a:off x="7699375"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0424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Freeform 13"/>
          <p:cNvSpPr/>
          <p:nvPr/>
        </p:nvSpPr>
        <p:spPr bwMode="auto">
          <a:xfrm>
            <a:off x="7699375"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0424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ectangle 14"/>
          <p:cNvSpPr>
            <a:spLocks noChangeArrowheads="1"/>
          </p:cNvSpPr>
          <p:nvPr/>
        </p:nvSpPr>
        <p:spPr bwMode="auto">
          <a:xfrm>
            <a:off x="7262813"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0424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Freeform 15"/>
          <p:cNvSpPr/>
          <p:nvPr/>
        </p:nvSpPr>
        <p:spPr bwMode="auto">
          <a:xfrm>
            <a:off x="7262813"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0424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16"/>
          <p:cNvSpPr>
            <a:spLocks noChangeArrowheads="1"/>
          </p:cNvSpPr>
          <p:nvPr/>
        </p:nvSpPr>
        <p:spPr bwMode="auto">
          <a:xfrm>
            <a:off x="6873875"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0424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Freeform 17"/>
          <p:cNvSpPr/>
          <p:nvPr/>
        </p:nvSpPr>
        <p:spPr bwMode="auto">
          <a:xfrm>
            <a:off x="6873875"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0424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Rectangle 20"/>
          <p:cNvSpPr>
            <a:spLocks noChangeArrowheads="1"/>
          </p:cNvSpPr>
          <p:nvPr/>
        </p:nvSpPr>
        <p:spPr bwMode="auto">
          <a:xfrm>
            <a:off x="6534150" y="6124575"/>
            <a:ext cx="1212850" cy="219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0424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Freeform 21"/>
          <p:cNvSpPr/>
          <p:nvPr/>
        </p:nvSpPr>
        <p:spPr bwMode="auto">
          <a:xfrm>
            <a:off x="6534150" y="6124575"/>
            <a:ext cx="1212850" cy="219075"/>
          </a:xfrm>
          <a:custGeom>
            <a:avLst/>
            <a:gdLst>
              <a:gd name="T0" fmla="*/ 0 w 764"/>
              <a:gd name="T1" fmla="*/ 138 h 138"/>
              <a:gd name="T2" fmla="*/ 764 w 764"/>
              <a:gd name="T3" fmla="*/ 138 h 138"/>
              <a:gd name="T4" fmla="*/ 764 w 764"/>
              <a:gd name="T5" fmla="*/ 0 h 138"/>
              <a:gd name="T6" fmla="*/ 0 w 764"/>
              <a:gd name="T7" fmla="*/ 0 h 138"/>
            </a:gdLst>
            <a:ahLst/>
            <a:cxnLst>
              <a:cxn ang="0">
                <a:pos x="T0" y="T1"/>
              </a:cxn>
              <a:cxn ang="0">
                <a:pos x="T2" y="T3"/>
              </a:cxn>
              <a:cxn ang="0">
                <a:pos x="T4" y="T5"/>
              </a:cxn>
              <a:cxn ang="0">
                <a:pos x="T6" y="T7"/>
              </a:cxn>
            </a:cxnLst>
            <a:rect l="0" t="0" r="r" b="b"/>
            <a:pathLst>
              <a:path w="764" h="138">
                <a:moveTo>
                  <a:pt x="0" y="138"/>
                </a:moveTo>
                <a:lnTo>
                  <a:pt x="764" y="138"/>
                </a:lnTo>
                <a:lnTo>
                  <a:pt x="764"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0424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Freeform 22"/>
          <p:cNvSpPr/>
          <p:nvPr/>
        </p:nvSpPr>
        <p:spPr bwMode="auto">
          <a:xfrm>
            <a:off x="8820150" y="5954713"/>
            <a:ext cx="1546225" cy="588962"/>
          </a:xfrm>
          <a:custGeom>
            <a:avLst/>
            <a:gdLst>
              <a:gd name="T0" fmla="*/ 0 w 255"/>
              <a:gd name="T1" fmla="*/ 97 h 97"/>
              <a:gd name="T2" fmla="*/ 255 w 255"/>
              <a:gd name="T3" fmla="*/ 97 h 97"/>
              <a:gd name="T4" fmla="*/ 254 w 255"/>
              <a:gd name="T5" fmla="*/ 89 h 97"/>
              <a:gd name="T6" fmla="*/ 249 w 255"/>
              <a:gd name="T7" fmla="*/ 78 h 97"/>
              <a:gd name="T8" fmla="*/ 232 w 255"/>
              <a:gd name="T9" fmla="*/ 61 h 97"/>
              <a:gd name="T10" fmla="*/ 232 w 255"/>
              <a:gd name="T11" fmla="*/ 61 h 97"/>
              <a:gd name="T12" fmla="*/ 209 w 255"/>
              <a:gd name="T13" fmla="*/ 54 h 97"/>
              <a:gd name="T14" fmla="*/ 202 w 255"/>
              <a:gd name="T15" fmla="*/ 55 h 97"/>
              <a:gd name="T16" fmla="*/ 202 w 255"/>
              <a:gd name="T17" fmla="*/ 52 h 97"/>
              <a:gd name="T18" fmla="*/ 159 w 255"/>
              <a:gd name="T19" fmla="*/ 9 h 97"/>
              <a:gd name="T20" fmla="*/ 135 w 255"/>
              <a:gd name="T21" fmla="*/ 16 h 97"/>
              <a:gd name="T22" fmla="*/ 108 w 255"/>
              <a:gd name="T23" fmla="*/ 0 h 97"/>
              <a:gd name="T24" fmla="*/ 78 w 255"/>
              <a:gd name="T25" fmla="*/ 26 h 97"/>
              <a:gd name="T26" fmla="*/ 67 w 255"/>
              <a:gd name="T27" fmla="*/ 24 h 97"/>
              <a:gd name="T28" fmla="*/ 37 w 255"/>
              <a:gd name="T29" fmla="*/ 55 h 97"/>
              <a:gd name="T30" fmla="*/ 38 w 255"/>
              <a:gd name="T31" fmla="*/ 62 h 97"/>
              <a:gd name="T32" fmla="*/ 37 w 255"/>
              <a:gd name="T33" fmla="*/ 62 h 97"/>
              <a:gd name="T34" fmla="*/ 0 w 255"/>
              <a:gd name="T3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5" h="97">
                <a:moveTo>
                  <a:pt x="0" y="97"/>
                </a:moveTo>
                <a:cubicBezTo>
                  <a:pt x="255" y="97"/>
                  <a:pt x="255" y="97"/>
                  <a:pt x="255" y="97"/>
                </a:cubicBezTo>
                <a:cubicBezTo>
                  <a:pt x="255" y="94"/>
                  <a:pt x="254" y="91"/>
                  <a:pt x="254" y="89"/>
                </a:cubicBezTo>
                <a:cubicBezTo>
                  <a:pt x="252" y="85"/>
                  <a:pt x="251" y="81"/>
                  <a:pt x="249" y="78"/>
                </a:cubicBezTo>
                <a:cubicBezTo>
                  <a:pt x="245" y="71"/>
                  <a:pt x="239" y="65"/>
                  <a:pt x="232" y="61"/>
                </a:cubicBezTo>
                <a:cubicBezTo>
                  <a:pt x="232" y="61"/>
                  <a:pt x="232" y="61"/>
                  <a:pt x="232" y="61"/>
                </a:cubicBezTo>
                <a:cubicBezTo>
                  <a:pt x="225" y="57"/>
                  <a:pt x="217" y="54"/>
                  <a:pt x="209" y="54"/>
                </a:cubicBezTo>
                <a:cubicBezTo>
                  <a:pt x="206" y="55"/>
                  <a:pt x="204" y="55"/>
                  <a:pt x="202" y="55"/>
                </a:cubicBezTo>
                <a:cubicBezTo>
                  <a:pt x="202" y="54"/>
                  <a:pt x="202" y="53"/>
                  <a:pt x="202" y="52"/>
                </a:cubicBezTo>
                <a:cubicBezTo>
                  <a:pt x="202" y="29"/>
                  <a:pt x="182" y="9"/>
                  <a:pt x="159" y="9"/>
                </a:cubicBezTo>
                <a:cubicBezTo>
                  <a:pt x="150" y="9"/>
                  <a:pt x="142" y="12"/>
                  <a:pt x="135" y="16"/>
                </a:cubicBezTo>
                <a:cubicBezTo>
                  <a:pt x="130" y="7"/>
                  <a:pt x="121" y="0"/>
                  <a:pt x="108" y="0"/>
                </a:cubicBezTo>
                <a:cubicBezTo>
                  <a:pt x="90" y="0"/>
                  <a:pt x="80" y="12"/>
                  <a:pt x="78" y="26"/>
                </a:cubicBezTo>
                <a:cubicBezTo>
                  <a:pt x="74" y="25"/>
                  <a:pt x="71" y="24"/>
                  <a:pt x="67" y="24"/>
                </a:cubicBezTo>
                <a:cubicBezTo>
                  <a:pt x="50" y="24"/>
                  <a:pt x="37" y="38"/>
                  <a:pt x="37" y="55"/>
                </a:cubicBezTo>
                <a:cubicBezTo>
                  <a:pt x="37" y="57"/>
                  <a:pt x="37" y="60"/>
                  <a:pt x="38" y="62"/>
                </a:cubicBezTo>
                <a:cubicBezTo>
                  <a:pt x="37" y="62"/>
                  <a:pt x="37" y="62"/>
                  <a:pt x="37" y="62"/>
                </a:cubicBezTo>
                <a:cubicBezTo>
                  <a:pt x="18" y="62"/>
                  <a:pt x="1" y="78"/>
                  <a:pt x="0" y="97"/>
                </a:cubicBezTo>
              </a:path>
            </a:pathLst>
          </a:custGeom>
          <a:solidFill>
            <a:srgbClr val="F7D1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0424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Freeform 23"/>
          <p:cNvSpPr>
            <a:spLocks noEditPoints="1"/>
          </p:cNvSpPr>
          <p:nvPr/>
        </p:nvSpPr>
        <p:spPr bwMode="auto">
          <a:xfrm>
            <a:off x="9639300" y="6010275"/>
            <a:ext cx="193675" cy="42862"/>
          </a:xfrm>
          <a:custGeom>
            <a:avLst/>
            <a:gdLst>
              <a:gd name="T0" fmla="*/ 0 w 32"/>
              <a:gd name="T1" fmla="*/ 7 h 7"/>
              <a:gd name="T2" fmla="*/ 0 w 32"/>
              <a:gd name="T3" fmla="*/ 7 h 7"/>
              <a:gd name="T4" fmla="*/ 0 w 32"/>
              <a:gd name="T5" fmla="*/ 7 h 7"/>
              <a:gd name="T6" fmla="*/ 24 w 32"/>
              <a:gd name="T7" fmla="*/ 0 h 7"/>
              <a:gd name="T8" fmla="*/ 0 w 32"/>
              <a:gd name="T9" fmla="*/ 7 h 7"/>
              <a:gd name="T10" fmla="*/ 0 w 32"/>
              <a:gd name="T11" fmla="*/ 7 h 7"/>
              <a:gd name="T12" fmla="*/ 0 w 32"/>
              <a:gd name="T13" fmla="*/ 7 h 7"/>
              <a:gd name="T14" fmla="*/ 24 w 32"/>
              <a:gd name="T15" fmla="*/ 0 h 7"/>
              <a:gd name="T16" fmla="*/ 32 w 32"/>
              <a:gd name="T17" fmla="*/ 1 h 7"/>
              <a:gd name="T18" fmla="*/ 32 w 32"/>
              <a:gd name="T19" fmla="*/ 1 h 7"/>
              <a:gd name="T20" fmla="*/ 24 w 32"/>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7">
                <a:moveTo>
                  <a:pt x="0" y="7"/>
                </a:moveTo>
                <a:cubicBezTo>
                  <a:pt x="0" y="7"/>
                  <a:pt x="0" y="7"/>
                  <a:pt x="0" y="7"/>
                </a:cubicBezTo>
                <a:cubicBezTo>
                  <a:pt x="0" y="7"/>
                  <a:pt x="0" y="7"/>
                  <a:pt x="0" y="7"/>
                </a:cubicBezTo>
                <a:moveTo>
                  <a:pt x="24" y="0"/>
                </a:moveTo>
                <a:cubicBezTo>
                  <a:pt x="15" y="0"/>
                  <a:pt x="7" y="3"/>
                  <a:pt x="0" y="7"/>
                </a:cubicBezTo>
                <a:cubicBezTo>
                  <a:pt x="0" y="7"/>
                  <a:pt x="0" y="7"/>
                  <a:pt x="0" y="7"/>
                </a:cubicBezTo>
                <a:cubicBezTo>
                  <a:pt x="0" y="7"/>
                  <a:pt x="0" y="7"/>
                  <a:pt x="0" y="7"/>
                </a:cubicBezTo>
                <a:cubicBezTo>
                  <a:pt x="7" y="3"/>
                  <a:pt x="15" y="0"/>
                  <a:pt x="24" y="0"/>
                </a:cubicBezTo>
                <a:cubicBezTo>
                  <a:pt x="27" y="0"/>
                  <a:pt x="30" y="0"/>
                  <a:pt x="32" y="1"/>
                </a:cubicBezTo>
                <a:cubicBezTo>
                  <a:pt x="32" y="1"/>
                  <a:pt x="32" y="1"/>
                  <a:pt x="32" y="1"/>
                </a:cubicBezTo>
                <a:cubicBezTo>
                  <a:pt x="30" y="0"/>
                  <a:pt x="27" y="0"/>
                  <a:pt x="24" y="0"/>
                </a:cubicBezTo>
              </a:path>
            </a:pathLst>
          </a:custGeom>
          <a:solidFill>
            <a:srgbClr val="EBE9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0424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Freeform 24"/>
          <p:cNvSpPr/>
          <p:nvPr/>
        </p:nvSpPr>
        <p:spPr bwMode="auto">
          <a:xfrm>
            <a:off x="9596438" y="6003925"/>
            <a:ext cx="769938" cy="539750"/>
          </a:xfrm>
          <a:custGeom>
            <a:avLst/>
            <a:gdLst>
              <a:gd name="T0" fmla="*/ 0 w 127"/>
              <a:gd name="T1" fmla="*/ 0 h 89"/>
              <a:gd name="T2" fmla="*/ 0 w 127"/>
              <a:gd name="T3" fmla="*/ 89 h 89"/>
              <a:gd name="T4" fmla="*/ 127 w 127"/>
              <a:gd name="T5" fmla="*/ 89 h 89"/>
              <a:gd name="T6" fmla="*/ 126 w 127"/>
              <a:gd name="T7" fmla="*/ 81 h 89"/>
              <a:gd name="T8" fmla="*/ 121 w 127"/>
              <a:gd name="T9" fmla="*/ 70 h 89"/>
              <a:gd name="T10" fmla="*/ 104 w 127"/>
              <a:gd name="T11" fmla="*/ 53 h 89"/>
              <a:gd name="T12" fmla="*/ 104 w 127"/>
              <a:gd name="T13" fmla="*/ 53 h 89"/>
              <a:gd name="T14" fmla="*/ 81 w 127"/>
              <a:gd name="T15" fmla="*/ 46 h 89"/>
              <a:gd name="T16" fmla="*/ 74 w 127"/>
              <a:gd name="T17" fmla="*/ 47 h 89"/>
              <a:gd name="T18" fmla="*/ 74 w 127"/>
              <a:gd name="T19" fmla="*/ 47 h 89"/>
              <a:gd name="T20" fmla="*/ 74 w 127"/>
              <a:gd name="T21" fmla="*/ 47 h 89"/>
              <a:gd name="T22" fmla="*/ 74 w 127"/>
              <a:gd name="T23" fmla="*/ 44 h 89"/>
              <a:gd name="T24" fmla="*/ 39 w 127"/>
              <a:gd name="T25" fmla="*/ 2 h 89"/>
              <a:gd name="T26" fmla="*/ 31 w 127"/>
              <a:gd name="T27" fmla="*/ 1 h 89"/>
              <a:gd name="T28" fmla="*/ 7 w 127"/>
              <a:gd name="T29" fmla="*/ 8 h 89"/>
              <a:gd name="T30" fmla="*/ 7 w 127"/>
              <a:gd name="T31" fmla="*/ 8 h 89"/>
              <a:gd name="T32" fmla="*/ 7 w 127"/>
              <a:gd name="T33" fmla="*/ 8 h 89"/>
              <a:gd name="T34" fmla="*/ 7 w 127"/>
              <a:gd name="T35" fmla="*/ 8 h 89"/>
              <a:gd name="T36" fmla="*/ 0 w 127"/>
              <a:gd name="T3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89">
                <a:moveTo>
                  <a:pt x="0" y="0"/>
                </a:moveTo>
                <a:cubicBezTo>
                  <a:pt x="0" y="89"/>
                  <a:pt x="0" y="89"/>
                  <a:pt x="0" y="89"/>
                </a:cubicBezTo>
                <a:cubicBezTo>
                  <a:pt x="127" y="89"/>
                  <a:pt x="127" y="89"/>
                  <a:pt x="127" y="89"/>
                </a:cubicBezTo>
                <a:cubicBezTo>
                  <a:pt x="127" y="86"/>
                  <a:pt x="126" y="83"/>
                  <a:pt x="126" y="81"/>
                </a:cubicBezTo>
                <a:cubicBezTo>
                  <a:pt x="124" y="77"/>
                  <a:pt x="123" y="73"/>
                  <a:pt x="121" y="70"/>
                </a:cubicBezTo>
                <a:cubicBezTo>
                  <a:pt x="117" y="63"/>
                  <a:pt x="111" y="57"/>
                  <a:pt x="104" y="53"/>
                </a:cubicBezTo>
                <a:cubicBezTo>
                  <a:pt x="104" y="53"/>
                  <a:pt x="104" y="53"/>
                  <a:pt x="104" y="53"/>
                </a:cubicBezTo>
                <a:cubicBezTo>
                  <a:pt x="97" y="49"/>
                  <a:pt x="89" y="46"/>
                  <a:pt x="81" y="46"/>
                </a:cubicBezTo>
                <a:cubicBezTo>
                  <a:pt x="78" y="47"/>
                  <a:pt x="76" y="47"/>
                  <a:pt x="74" y="47"/>
                </a:cubicBezTo>
                <a:cubicBezTo>
                  <a:pt x="74" y="47"/>
                  <a:pt x="74" y="47"/>
                  <a:pt x="74" y="47"/>
                </a:cubicBezTo>
                <a:cubicBezTo>
                  <a:pt x="74" y="47"/>
                  <a:pt x="74" y="47"/>
                  <a:pt x="74" y="47"/>
                </a:cubicBezTo>
                <a:cubicBezTo>
                  <a:pt x="74" y="46"/>
                  <a:pt x="74" y="45"/>
                  <a:pt x="74" y="44"/>
                </a:cubicBezTo>
                <a:cubicBezTo>
                  <a:pt x="74" y="23"/>
                  <a:pt x="59" y="6"/>
                  <a:pt x="39" y="2"/>
                </a:cubicBezTo>
                <a:cubicBezTo>
                  <a:pt x="37" y="1"/>
                  <a:pt x="34" y="1"/>
                  <a:pt x="31" y="1"/>
                </a:cubicBezTo>
                <a:cubicBezTo>
                  <a:pt x="22" y="1"/>
                  <a:pt x="14" y="4"/>
                  <a:pt x="7" y="8"/>
                </a:cubicBezTo>
                <a:cubicBezTo>
                  <a:pt x="7" y="8"/>
                  <a:pt x="7" y="8"/>
                  <a:pt x="7" y="8"/>
                </a:cubicBezTo>
                <a:cubicBezTo>
                  <a:pt x="7" y="8"/>
                  <a:pt x="7" y="8"/>
                  <a:pt x="7" y="8"/>
                </a:cubicBezTo>
                <a:cubicBezTo>
                  <a:pt x="7" y="8"/>
                  <a:pt x="7" y="8"/>
                  <a:pt x="7" y="8"/>
                </a:cubicBezTo>
                <a:cubicBezTo>
                  <a:pt x="5" y="5"/>
                  <a:pt x="3" y="2"/>
                  <a:pt x="0" y="0"/>
                </a:cubicBezTo>
              </a:path>
            </a:pathLst>
          </a:custGeom>
          <a:solidFill>
            <a:srgbClr val="F9DA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0424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Freeform 25"/>
          <p:cNvSpPr/>
          <p:nvPr/>
        </p:nvSpPr>
        <p:spPr bwMode="auto">
          <a:xfrm>
            <a:off x="9080500" y="6288088"/>
            <a:ext cx="169863" cy="133350"/>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0424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Freeform 26"/>
          <p:cNvSpPr/>
          <p:nvPr/>
        </p:nvSpPr>
        <p:spPr bwMode="auto">
          <a:xfrm>
            <a:off x="9348788" y="6083300"/>
            <a:ext cx="193675" cy="150812"/>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0424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Freeform 27"/>
          <p:cNvSpPr/>
          <p:nvPr/>
        </p:nvSpPr>
        <p:spPr bwMode="auto">
          <a:xfrm>
            <a:off x="9420225" y="6307138"/>
            <a:ext cx="195263" cy="150812"/>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0424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Freeform 28"/>
          <p:cNvSpPr/>
          <p:nvPr/>
        </p:nvSpPr>
        <p:spPr bwMode="auto">
          <a:xfrm>
            <a:off x="9686925" y="6149975"/>
            <a:ext cx="169863" cy="131762"/>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0424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Freeform 29"/>
          <p:cNvSpPr/>
          <p:nvPr/>
        </p:nvSpPr>
        <p:spPr bwMode="auto">
          <a:xfrm>
            <a:off x="9882188" y="6318250"/>
            <a:ext cx="169863" cy="133350"/>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0424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40" name="组合 39"/>
          <p:cNvGrpSpPr/>
          <p:nvPr/>
        </p:nvGrpSpPr>
        <p:grpSpPr>
          <a:xfrm>
            <a:off x="7966075" y="5446713"/>
            <a:ext cx="836613" cy="1404937"/>
            <a:chOff x="7966075" y="5446713"/>
            <a:chExt cx="836613" cy="1404937"/>
          </a:xfrm>
        </p:grpSpPr>
        <p:sp>
          <p:nvSpPr>
            <p:cNvPr id="34" name="Freeform 31"/>
            <p:cNvSpPr/>
            <p:nvPr/>
          </p:nvSpPr>
          <p:spPr bwMode="auto">
            <a:xfrm>
              <a:off x="8342313" y="5864225"/>
              <a:ext cx="223838" cy="987425"/>
            </a:xfrm>
            <a:custGeom>
              <a:avLst/>
              <a:gdLst>
                <a:gd name="T0" fmla="*/ 7 w 37"/>
                <a:gd name="T1" fmla="*/ 163 h 163"/>
                <a:gd name="T2" fmla="*/ 7 w 37"/>
                <a:gd name="T3" fmla="*/ 156 h 163"/>
                <a:gd name="T4" fmla="*/ 9 w 37"/>
                <a:gd name="T5" fmla="*/ 137 h 163"/>
                <a:gd name="T6" fmla="*/ 11 w 37"/>
                <a:gd name="T7" fmla="*/ 81 h 163"/>
                <a:gd name="T8" fmla="*/ 11 w 37"/>
                <a:gd name="T9" fmla="*/ 66 h 163"/>
                <a:gd name="T10" fmla="*/ 10 w 37"/>
                <a:gd name="T11" fmla="*/ 51 h 163"/>
                <a:gd name="T12" fmla="*/ 9 w 37"/>
                <a:gd name="T13" fmla="*/ 37 h 163"/>
                <a:gd name="T14" fmla="*/ 7 w 37"/>
                <a:gd name="T15" fmla="*/ 25 h 163"/>
                <a:gd name="T16" fmla="*/ 5 w 37"/>
                <a:gd name="T17" fmla="*/ 14 h 163"/>
                <a:gd name="T18" fmla="*/ 2 w 37"/>
                <a:gd name="T19" fmla="*/ 6 h 163"/>
                <a:gd name="T20" fmla="*/ 0 w 37"/>
                <a:gd name="T21" fmla="*/ 0 h 163"/>
                <a:gd name="T22" fmla="*/ 3 w 37"/>
                <a:gd name="T23" fmla="*/ 6 h 163"/>
                <a:gd name="T24" fmla="*/ 7 w 37"/>
                <a:gd name="T25" fmla="*/ 13 h 163"/>
                <a:gd name="T26" fmla="*/ 11 w 37"/>
                <a:gd name="T27" fmla="*/ 23 h 163"/>
                <a:gd name="T28" fmla="*/ 16 w 37"/>
                <a:gd name="T29" fmla="*/ 35 h 163"/>
                <a:gd name="T30" fmla="*/ 20 w 37"/>
                <a:gd name="T31" fmla="*/ 49 h 163"/>
                <a:gd name="T32" fmla="*/ 23 w 37"/>
                <a:gd name="T33" fmla="*/ 64 h 163"/>
                <a:gd name="T34" fmla="*/ 26 w 37"/>
                <a:gd name="T35" fmla="*/ 79 h 163"/>
                <a:gd name="T36" fmla="*/ 35 w 37"/>
                <a:gd name="T37" fmla="*/ 137 h 163"/>
                <a:gd name="T38" fmla="*/ 37 w 37"/>
                <a:gd name="T39" fmla="*/ 156 h 163"/>
                <a:gd name="T40" fmla="*/ 37 w 37"/>
                <a:gd name="T41" fmla="*/ 163 h 163"/>
                <a:gd name="T42" fmla="*/ 7 w 37"/>
                <a:gd name="T43"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3">
                  <a:moveTo>
                    <a:pt x="7" y="163"/>
                  </a:moveTo>
                  <a:cubicBezTo>
                    <a:pt x="7" y="163"/>
                    <a:pt x="7" y="160"/>
                    <a:pt x="7" y="156"/>
                  </a:cubicBezTo>
                  <a:cubicBezTo>
                    <a:pt x="8" y="151"/>
                    <a:pt x="8" y="145"/>
                    <a:pt x="9" y="137"/>
                  </a:cubicBezTo>
                  <a:cubicBezTo>
                    <a:pt x="10" y="122"/>
                    <a:pt x="11" y="101"/>
                    <a:pt x="11" y="81"/>
                  </a:cubicBezTo>
                  <a:cubicBezTo>
                    <a:pt x="11" y="76"/>
                    <a:pt x="11" y="71"/>
                    <a:pt x="11" y="66"/>
                  </a:cubicBezTo>
                  <a:cubicBezTo>
                    <a:pt x="11" y="60"/>
                    <a:pt x="10" y="56"/>
                    <a:pt x="10" y="51"/>
                  </a:cubicBezTo>
                  <a:cubicBezTo>
                    <a:pt x="9" y="46"/>
                    <a:pt x="9" y="41"/>
                    <a:pt x="9" y="37"/>
                  </a:cubicBezTo>
                  <a:cubicBezTo>
                    <a:pt x="8" y="33"/>
                    <a:pt x="8" y="28"/>
                    <a:pt x="7" y="25"/>
                  </a:cubicBezTo>
                  <a:cubicBezTo>
                    <a:pt x="6" y="21"/>
                    <a:pt x="5" y="17"/>
                    <a:pt x="5" y="14"/>
                  </a:cubicBezTo>
                  <a:cubicBezTo>
                    <a:pt x="4" y="11"/>
                    <a:pt x="3" y="9"/>
                    <a:pt x="2" y="6"/>
                  </a:cubicBezTo>
                  <a:cubicBezTo>
                    <a:pt x="1" y="2"/>
                    <a:pt x="0" y="0"/>
                    <a:pt x="0" y="0"/>
                  </a:cubicBezTo>
                  <a:cubicBezTo>
                    <a:pt x="0" y="0"/>
                    <a:pt x="1" y="2"/>
                    <a:pt x="3" y="6"/>
                  </a:cubicBezTo>
                  <a:cubicBezTo>
                    <a:pt x="5" y="8"/>
                    <a:pt x="6" y="10"/>
                    <a:pt x="7" y="13"/>
                  </a:cubicBezTo>
                  <a:cubicBezTo>
                    <a:pt x="9" y="16"/>
                    <a:pt x="10" y="20"/>
                    <a:pt x="11" y="23"/>
                  </a:cubicBezTo>
                  <a:cubicBezTo>
                    <a:pt x="13" y="27"/>
                    <a:pt x="14" y="31"/>
                    <a:pt x="16" y="35"/>
                  </a:cubicBezTo>
                  <a:cubicBezTo>
                    <a:pt x="17" y="40"/>
                    <a:pt x="18" y="44"/>
                    <a:pt x="20" y="49"/>
                  </a:cubicBezTo>
                  <a:cubicBezTo>
                    <a:pt x="21" y="54"/>
                    <a:pt x="22" y="59"/>
                    <a:pt x="23" y="64"/>
                  </a:cubicBezTo>
                  <a:cubicBezTo>
                    <a:pt x="24" y="69"/>
                    <a:pt x="25" y="74"/>
                    <a:pt x="26" y="79"/>
                  </a:cubicBezTo>
                  <a:cubicBezTo>
                    <a:pt x="30" y="100"/>
                    <a:pt x="33" y="121"/>
                    <a:pt x="35" y="137"/>
                  </a:cubicBezTo>
                  <a:cubicBezTo>
                    <a:pt x="36" y="145"/>
                    <a:pt x="36" y="151"/>
                    <a:pt x="37" y="156"/>
                  </a:cubicBezTo>
                  <a:cubicBezTo>
                    <a:pt x="37" y="160"/>
                    <a:pt x="37" y="163"/>
                    <a:pt x="37" y="163"/>
                  </a:cubicBezTo>
                  <a:lnTo>
                    <a:pt x="7" y="163"/>
                  </a:lnTo>
                  <a:close/>
                </a:path>
              </a:pathLst>
            </a:custGeom>
            <a:solidFill>
              <a:srgbClr val="768B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0424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Freeform 32"/>
            <p:cNvSpPr/>
            <p:nvPr/>
          </p:nvSpPr>
          <p:spPr bwMode="auto">
            <a:xfrm>
              <a:off x="7966075" y="5446713"/>
              <a:ext cx="750888" cy="793750"/>
            </a:xfrm>
            <a:custGeom>
              <a:avLst/>
              <a:gdLst>
                <a:gd name="T0" fmla="*/ 105 w 124"/>
                <a:gd name="T1" fmla="*/ 55 h 131"/>
                <a:gd name="T2" fmla="*/ 92 w 124"/>
                <a:gd name="T3" fmla="*/ 52 h 131"/>
                <a:gd name="T4" fmla="*/ 82 w 124"/>
                <a:gd name="T5" fmla="*/ 11 h 131"/>
                <a:gd name="T6" fmla="*/ 41 w 124"/>
                <a:gd name="T7" fmla="*/ 33 h 131"/>
                <a:gd name="T8" fmla="*/ 30 w 124"/>
                <a:gd name="T9" fmla="*/ 31 h 131"/>
                <a:gd name="T10" fmla="*/ 20 w 124"/>
                <a:gd name="T11" fmla="*/ 34 h 131"/>
                <a:gd name="T12" fmla="*/ 20 w 124"/>
                <a:gd name="T13" fmla="*/ 34 h 131"/>
                <a:gd name="T14" fmla="*/ 7 w 124"/>
                <a:gd name="T15" fmla="*/ 46 h 131"/>
                <a:gd name="T16" fmla="*/ 17 w 124"/>
                <a:gd name="T17" fmla="*/ 80 h 131"/>
                <a:gd name="T18" fmla="*/ 21 w 124"/>
                <a:gd name="T19" fmla="*/ 81 h 131"/>
                <a:gd name="T20" fmla="*/ 18 w 124"/>
                <a:gd name="T21" fmla="*/ 86 h 131"/>
                <a:gd name="T22" fmla="*/ 30 w 124"/>
                <a:gd name="T23" fmla="*/ 124 h 131"/>
                <a:gd name="T24" fmla="*/ 68 w 124"/>
                <a:gd name="T25" fmla="*/ 112 h 131"/>
                <a:gd name="T26" fmla="*/ 71 w 124"/>
                <a:gd name="T27" fmla="*/ 102 h 131"/>
                <a:gd name="T28" fmla="*/ 72 w 124"/>
                <a:gd name="T29" fmla="*/ 104 h 131"/>
                <a:gd name="T30" fmla="*/ 84 w 124"/>
                <a:gd name="T31" fmla="*/ 110 h 131"/>
                <a:gd name="T32" fmla="*/ 90 w 124"/>
                <a:gd name="T33" fmla="*/ 110 h 131"/>
                <a:gd name="T34" fmla="*/ 96 w 124"/>
                <a:gd name="T35" fmla="*/ 110 h 131"/>
                <a:gd name="T36" fmla="*/ 100 w 124"/>
                <a:gd name="T37" fmla="*/ 109 h 131"/>
                <a:gd name="T38" fmla="*/ 117 w 124"/>
                <a:gd name="T39" fmla="*/ 94 h 131"/>
                <a:gd name="T40" fmla="*/ 105 w 124"/>
                <a:gd name="T41" fmla="*/ 5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4" h="131">
                  <a:moveTo>
                    <a:pt x="105" y="55"/>
                  </a:moveTo>
                  <a:cubicBezTo>
                    <a:pt x="101" y="53"/>
                    <a:pt x="97" y="52"/>
                    <a:pt x="92" y="52"/>
                  </a:cubicBezTo>
                  <a:cubicBezTo>
                    <a:pt x="101" y="39"/>
                    <a:pt x="100" y="20"/>
                    <a:pt x="82" y="11"/>
                  </a:cubicBezTo>
                  <a:cubicBezTo>
                    <a:pt x="62" y="0"/>
                    <a:pt x="44" y="15"/>
                    <a:pt x="41" y="33"/>
                  </a:cubicBezTo>
                  <a:cubicBezTo>
                    <a:pt x="37" y="31"/>
                    <a:pt x="34" y="31"/>
                    <a:pt x="30" y="31"/>
                  </a:cubicBezTo>
                  <a:cubicBezTo>
                    <a:pt x="27" y="31"/>
                    <a:pt x="23" y="32"/>
                    <a:pt x="20" y="34"/>
                  </a:cubicBezTo>
                  <a:cubicBezTo>
                    <a:pt x="20" y="34"/>
                    <a:pt x="20" y="34"/>
                    <a:pt x="20" y="34"/>
                  </a:cubicBezTo>
                  <a:cubicBezTo>
                    <a:pt x="14" y="36"/>
                    <a:pt x="9" y="41"/>
                    <a:pt x="7" y="46"/>
                  </a:cubicBezTo>
                  <a:cubicBezTo>
                    <a:pt x="0" y="58"/>
                    <a:pt x="5" y="73"/>
                    <a:pt x="17" y="80"/>
                  </a:cubicBezTo>
                  <a:cubicBezTo>
                    <a:pt x="19" y="80"/>
                    <a:pt x="20" y="81"/>
                    <a:pt x="21" y="81"/>
                  </a:cubicBezTo>
                  <a:cubicBezTo>
                    <a:pt x="20" y="83"/>
                    <a:pt x="19" y="84"/>
                    <a:pt x="18" y="86"/>
                  </a:cubicBezTo>
                  <a:cubicBezTo>
                    <a:pt x="11" y="99"/>
                    <a:pt x="17" y="117"/>
                    <a:pt x="30" y="124"/>
                  </a:cubicBezTo>
                  <a:cubicBezTo>
                    <a:pt x="44" y="131"/>
                    <a:pt x="61" y="125"/>
                    <a:pt x="68" y="112"/>
                  </a:cubicBezTo>
                  <a:cubicBezTo>
                    <a:pt x="70" y="109"/>
                    <a:pt x="70" y="106"/>
                    <a:pt x="71" y="102"/>
                  </a:cubicBezTo>
                  <a:cubicBezTo>
                    <a:pt x="71" y="103"/>
                    <a:pt x="72" y="103"/>
                    <a:pt x="72" y="104"/>
                  </a:cubicBezTo>
                  <a:cubicBezTo>
                    <a:pt x="76" y="107"/>
                    <a:pt x="79" y="109"/>
                    <a:pt x="84" y="110"/>
                  </a:cubicBezTo>
                  <a:cubicBezTo>
                    <a:pt x="86" y="110"/>
                    <a:pt x="88" y="110"/>
                    <a:pt x="90" y="110"/>
                  </a:cubicBezTo>
                  <a:cubicBezTo>
                    <a:pt x="92" y="110"/>
                    <a:pt x="94" y="110"/>
                    <a:pt x="96" y="110"/>
                  </a:cubicBezTo>
                  <a:cubicBezTo>
                    <a:pt x="97" y="109"/>
                    <a:pt x="98" y="109"/>
                    <a:pt x="100" y="109"/>
                  </a:cubicBezTo>
                  <a:cubicBezTo>
                    <a:pt x="107" y="106"/>
                    <a:pt x="114" y="101"/>
                    <a:pt x="117" y="94"/>
                  </a:cubicBezTo>
                  <a:cubicBezTo>
                    <a:pt x="124" y="80"/>
                    <a:pt x="119" y="63"/>
                    <a:pt x="105" y="55"/>
                  </a:cubicBezTo>
                  <a:close/>
                </a:path>
              </a:pathLst>
            </a:custGeom>
            <a:solidFill>
              <a:srgbClr val="FF75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0424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Freeform 33"/>
            <p:cNvSpPr/>
            <p:nvPr/>
          </p:nvSpPr>
          <p:spPr bwMode="auto">
            <a:xfrm>
              <a:off x="8093075" y="5646738"/>
              <a:ext cx="454025" cy="417512"/>
            </a:xfrm>
            <a:custGeom>
              <a:avLst/>
              <a:gdLst>
                <a:gd name="T0" fmla="*/ 48 w 75"/>
                <a:gd name="T1" fmla="*/ 15 h 69"/>
                <a:gd name="T2" fmla="*/ 27 w 75"/>
                <a:gd name="T3" fmla="*/ 55 h 69"/>
                <a:gd name="T4" fmla="*/ 48 w 75"/>
                <a:gd name="T5" fmla="*/ 15 h 69"/>
              </a:gdLst>
              <a:ahLst/>
              <a:cxnLst>
                <a:cxn ang="0">
                  <a:pos x="T0" y="T1"/>
                </a:cxn>
                <a:cxn ang="0">
                  <a:pos x="T2" y="T3"/>
                </a:cxn>
                <a:cxn ang="0">
                  <a:pos x="T4" y="T5"/>
                </a:cxn>
              </a:cxnLst>
              <a:rect l="0" t="0" r="r" b="b"/>
              <a:pathLst>
                <a:path w="75" h="69">
                  <a:moveTo>
                    <a:pt x="48" y="15"/>
                  </a:moveTo>
                  <a:cubicBezTo>
                    <a:pt x="21" y="0"/>
                    <a:pt x="0" y="41"/>
                    <a:pt x="27" y="55"/>
                  </a:cubicBezTo>
                  <a:cubicBezTo>
                    <a:pt x="54" y="69"/>
                    <a:pt x="75" y="29"/>
                    <a:pt x="48" y="15"/>
                  </a:cubicBezTo>
                  <a:close/>
                </a:path>
              </a:pathLst>
            </a:custGeom>
            <a:solidFill>
              <a:srgbClr val="FFD0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0424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Freeform 34"/>
            <p:cNvSpPr/>
            <p:nvPr/>
          </p:nvSpPr>
          <p:spPr bwMode="auto">
            <a:xfrm>
              <a:off x="8469313" y="6167438"/>
              <a:ext cx="333375" cy="266700"/>
            </a:xfrm>
            <a:custGeom>
              <a:avLst/>
              <a:gdLst>
                <a:gd name="T0" fmla="*/ 7 w 55"/>
                <a:gd name="T1" fmla="*/ 44 h 44"/>
                <a:gd name="T2" fmla="*/ 43 w 55"/>
                <a:gd name="T3" fmla="*/ 0 h 44"/>
                <a:gd name="T4" fmla="*/ 7 w 55"/>
                <a:gd name="T5" fmla="*/ 44 h 44"/>
              </a:gdLst>
              <a:ahLst/>
              <a:cxnLst>
                <a:cxn ang="0">
                  <a:pos x="T0" y="T1"/>
                </a:cxn>
                <a:cxn ang="0">
                  <a:pos x="T2" y="T3"/>
                </a:cxn>
                <a:cxn ang="0">
                  <a:pos x="T4" y="T5"/>
                </a:cxn>
              </a:cxnLst>
              <a:rect l="0" t="0" r="r" b="b"/>
              <a:pathLst>
                <a:path w="55" h="44">
                  <a:moveTo>
                    <a:pt x="7" y="44"/>
                  </a:moveTo>
                  <a:cubicBezTo>
                    <a:pt x="7" y="44"/>
                    <a:pt x="0" y="5"/>
                    <a:pt x="43" y="0"/>
                  </a:cubicBezTo>
                  <a:cubicBezTo>
                    <a:pt x="43" y="0"/>
                    <a:pt x="55" y="40"/>
                    <a:pt x="7" y="44"/>
                  </a:cubicBezTo>
                  <a:close/>
                </a:path>
              </a:pathLst>
            </a:custGeom>
            <a:solidFill>
              <a:srgbClr val="9DB9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0424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8" name="Freeform 122"/>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0424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5" name="Oval 28"/>
          <p:cNvSpPr>
            <a:spLocks noChangeArrowheads="1"/>
          </p:cNvSpPr>
          <p:nvPr/>
        </p:nvSpPr>
        <p:spPr bwMode="auto">
          <a:xfrm>
            <a:off x="9882188" y="0"/>
            <a:ext cx="682625" cy="682625"/>
          </a:xfrm>
          <a:prstGeom prst="ellipse">
            <a:avLst/>
          </a:prstGeom>
          <a:solidFill>
            <a:srgbClr val="FFD0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0424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6" name="Freeform 58"/>
          <p:cNvSpPr/>
          <p:nvPr/>
        </p:nvSpPr>
        <p:spPr bwMode="auto">
          <a:xfrm>
            <a:off x="11229976" y="733425"/>
            <a:ext cx="539750" cy="265113"/>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0424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7" name="Freeform 59"/>
          <p:cNvSpPr/>
          <p:nvPr/>
        </p:nvSpPr>
        <p:spPr bwMode="auto">
          <a:xfrm>
            <a:off x="8659813" y="493712"/>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0424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8" name="Freeform 60"/>
          <p:cNvSpPr/>
          <p:nvPr/>
        </p:nvSpPr>
        <p:spPr bwMode="auto">
          <a:xfrm>
            <a:off x="9740901" y="1111250"/>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04240" rtl="0" eaLnBrk="1" fontAlgn="auto" latinLnBrk="0" hangingPunct="1">
              <a:lnSpc>
                <a:spcPct val="100000"/>
              </a:lnSpc>
              <a:spcBef>
                <a:spcPts val="0"/>
              </a:spcBef>
              <a:spcAft>
                <a:spcPts val="0"/>
              </a:spcAft>
              <a:buClrTx/>
              <a:buSzTx/>
              <a:buFontTx/>
              <a:buNone/>
              <a:defRPr/>
            </a:pPr>
            <a:endParaRPr kumimoji="0" lang="zh-CN" altLang="en-US" sz="19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9" name="Picture 38">
            <a:hlinkClick r:id="rId1" action="ppaction://hlinksldjump"/>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pic>
        <p:nvPicPr>
          <p:cNvPr id="52" name="Picture 51">
            <a:hlinkClick r:id="rId1" action="ppaction://hlinksldjump"/>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53" name="Rectangle: Rounded Corners 52"/>
          <p:cNvSpPr/>
          <p:nvPr/>
        </p:nvSpPr>
        <p:spPr>
          <a:xfrm>
            <a:off x="854552" y="235975"/>
            <a:ext cx="10500851" cy="348804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4" name="TextBox 53"/>
          <p:cNvSpPr txBox="1"/>
          <p:nvPr/>
        </p:nvSpPr>
        <p:spPr>
          <a:xfrm>
            <a:off x="973394" y="412955"/>
            <a:ext cx="1017638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4000" b="1" dirty="0">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3. </a:t>
            </a:r>
            <a:r>
              <a:rPr lang="en-US" sz="4000" b="1" dirty="0" err="1">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Điền</a:t>
            </a:r>
            <a:r>
              <a:rPr lang="en-US" sz="4000" b="1" dirty="0">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tiếp</a:t>
            </a:r>
            <a:r>
              <a:rPr lang="en-US" sz="4000" b="1" dirty="0">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câu</a:t>
            </a:r>
            <a:r>
              <a:rPr lang="en-US" sz="4000" b="1" dirty="0">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thơ</a:t>
            </a:r>
            <a:r>
              <a:rPr lang="en-US" sz="4000" b="1" dirty="0">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a:t>
            </a:r>
            <a:endParaRPr lang="en-US" sz="4000" b="1" dirty="0">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N</a:t>
            </a:r>
            <a:r>
              <a:rPr lang="en-US" sz="4000" b="1" dirty="0" err="1">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ơi</a:t>
            </a:r>
            <a:r>
              <a:rPr lang="en-US" sz="4000" b="1" dirty="0">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ấy</a:t>
            </a:r>
            <a:r>
              <a:rPr lang="en-US" sz="4000" b="1" dirty="0">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ngôi</a:t>
            </a:r>
            <a:r>
              <a:rPr lang="en-US" sz="4000" b="1" dirty="0">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sao</a:t>
            </a:r>
            <a:r>
              <a:rPr lang="en-US" sz="4000" b="1" dirty="0">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rPr>
              <a:t>khuya</a:t>
            </a:r>
            <a:endParaRPr lang="en-US" sz="4000" b="1" dirty="0">
              <a:ln w="0"/>
              <a:solidFill>
                <a:prstClr val="black"/>
              </a:solidFill>
              <a:effectLst>
                <a:outerShdw blurRad="38100" dist="19050" dir="2700000" algn="tl" rotWithShape="0">
                  <a:prstClr val="black">
                    <a:alpha val="40000"/>
                  </a:prstClr>
                </a:outerShdw>
              </a:effectLst>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Soi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5" name="Rectangle: Rounded Corners 54"/>
          <p:cNvSpPr/>
          <p:nvPr/>
        </p:nvSpPr>
        <p:spPr>
          <a:xfrm>
            <a:off x="6671600" y="5142286"/>
            <a:ext cx="4683803" cy="60267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giấc</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ngủ</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6" name="Rectangle: Rounded Corners 55"/>
          <p:cNvSpPr/>
          <p:nvPr/>
        </p:nvSpPr>
        <p:spPr>
          <a:xfrm>
            <a:off x="876773" y="5191007"/>
            <a:ext cx="4683803" cy="60267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trang</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sách</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7" name="Rectangle: Rounded Corners 56"/>
          <p:cNvSpPr/>
          <p:nvPr/>
        </p:nvSpPr>
        <p:spPr>
          <a:xfrm>
            <a:off x="6671600" y="4177246"/>
            <a:ext cx="4683803" cy="60267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sân</a:t>
            </a:r>
            <a:r>
              <a:rPr kumimoji="0" lang="en-US" sz="36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nhà</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8" name="Rectangle: Rounded Corners 57"/>
          <p:cNvSpPr/>
          <p:nvPr/>
        </p:nvSpPr>
        <p:spPr>
          <a:xfrm>
            <a:off x="854552" y="4156177"/>
            <a:ext cx="4683803" cy="60267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giấc</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mơ</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9" name="Picture 6" descr="Káº¿t quáº£ hÃ¬nh áº£nh cho right wrong tick icon"/>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6" descr="Káº¿t quáº£ hÃ¬nh áº£nh cho right wrong tick icon"/>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10424851" y="387972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 descr="Káº¿t quáº£ hÃ¬nh áº£nh cho right wrong tick icon"/>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a:fillRect/>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a:fillRect/>
          </a:stretch>
        </p:blipFill>
        <p:spPr bwMode="auto">
          <a:xfrm>
            <a:off x="10215138" y="4814541"/>
            <a:ext cx="1339598" cy="11773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1000"/>
                                        <p:tgtEl>
                                          <p:spTgt spid="116"/>
                                        </p:tgtEl>
                                      </p:cBhvr>
                                    </p:animEffect>
                                    <p:anim calcmode="lin" valueType="num">
                                      <p:cBhvr>
                                        <p:cTn id="8" dur="1000" fill="hold"/>
                                        <p:tgtEl>
                                          <p:spTgt spid="116"/>
                                        </p:tgtEl>
                                        <p:attrNameLst>
                                          <p:attrName>ppt_x</p:attrName>
                                        </p:attrNameLst>
                                      </p:cBhvr>
                                      <p:tavLst>
                                        <p:tav tm="0">
                                          <p:val>
                                            <p:strVal val="#ppt_x"/>
                                          </p:val>
                                        </p:tav>
                                        <p:tav tm="100000">
                                          <p:val>
                                            <p:strVal val="#ppt_x"/>
                                          </p:val>
                                        </p:tav>
                                      </p:tavLst>
                                    </p:anim>
                                    <p:anim calcmode="lin" valueType="num">
                                      <p:cBhvr>
                                        <p:cTn id="9" dur="1000" fill="hold"/>
                                        <p:tgtEl>
                                          <p:spTgt spid="1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7"/>
                                        </p:tgtEl>
                                        <p:attrNameLst>
                                          <p:attrName>style.visibility</p:attrName>
                                        </p:attrNameLst>
                                      </p:cBhvr>
                                      <p:to>
                                        <p:strVal val="visible"/>
                                      </p:to>
                                    </p:set>
                                    <p:animEffect transition="in" filter="fade">
                                      <p:cBhvr>
                                        <p:cTn id="12" dur="1000"/>
                                        <p:tgtEl>
                                          <p:spTgt spid="117"/>
                                        </p:tgtEl>
                                      </p:cBhvr>
                                    </p:animEffect>
                                    <p:anim calcmode="lin" valueType="num">
                                      <p:cBhvr>
                                        <p:cTn id="13" dur="1000" fill="hold"/>
                                        <p:tgtEl>
                                          <p:spTgt spid="117"/>
                                        </p:tgtEl>
                                        <p:attrNameLst>
                                          <p:attrName>ppt_x</p:attrName>
                                        </p:attrNameLst>
                                      </p:cBhvr>
                                      <p:tavLst>
                                        <p:tav tm="0">
                                          <p:val>
                                            <p:strVal val="#ppt_x"/>
                                          </p:val>
                                        </p:tav>
                                        <p:tav tm="100000">
                                          <p:val>
                                            <p:strVal val="#ppt_x"/>
                                          </p:val>
                                        </p:tav>
                                      </p:tavLst>
                                    </p:anim>
                                    <p:anim calcmode="lin" valueType="num">
                                      <p:cBhvr>
                                        <p:cTn id="14" dur="1000" fill="hold"/>
                                        <p:tgtEl>
                                          <p:spTgt spid="1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8"/>
                                        </p:tgtEl>
                                        <p:attrNameLst>
                                          <p:attrName>style.visibility</p:attrName>
                                        </p:attrNameLst>
                                      </p:cBhvr>
                                      <p:to>
                                        <p:strVal val="visible"/>
                                      </p:to>
                                    </p:set>
                                    <p:animEffect transition="in" filter="fade">
                                      <p:cBhvr>
                                        <p:cTn id="17" dur="1000"/>
                                        <p:tgtEl>
                                          <p:spTgt spid="118"/>
                                        </p:tgtEl>
                                      </p:cBhvr>
                                    </p:animEffect>
                                    <p:anim calcmode="lin" valueType="num">
                                      <p:cBhvr>
                                        <p:cTn id="18" dur="1000" fill="hold"/>
                                        <p:tgtEl>
                                          <p:spTgt spid="118"/>
                                        </p:tgtEl>
                                        <p:attrNameLst>
                                          <p:attrName>ppt_x</p:attrName>
                                        </p:attrNameLst>
                                      </p:cBhvr>
                                      <p:tavLst>
                                        <p:tav tm="0">
                                          <p:val>
                                            <p:strVal val="#ppt_x"/>
                                          </p:val>
                                        </p:tav>
                                        <p:tav tm="100000">
                                          <p:val>
                                            <p:strVal val="#ppt_x"/>
                                          </p:val>
                                        </p:tav>
                                      </p:tavLst>
                                    </p:anim>
                                    <p:anim calcmode="lin" valueType="num">
                                      <p:cBhvr>
                                        <p:cTn id="19" dur="1000" fill="hold"/>
                                        <p:tgtEl>
                                          <p:spTgt spid="1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5"/>
                                        </p:tgtEl>
                                        <p:attrNameLst>
                                          <p:attrName>style.visibility</p:attrName>
                                        </p:attrNameLst>
                                      </p:cBhvr>
                                      <p:to>
                                        <p:strVal val="visible"/>
                                      </p:to>
                                    </p:set>
                                    <p:animEffect transition="in" filter="fade">
                                      <p:cBhvr>
                                        <p:cTn id="22" dur="1000"/>
                                        <p:tgtEl>
                                          <p:spTgt spid="115"/>
                                        </p:tgtEl>
                                      </p:cBhvr>
                                    </p:animEffect>
                                    <p:anim calcmode="lin" valueType="num">
                                      <p:cBhvr>
                                        <p:cTn id="23" dur="1000" fill="hold"/>
                                        <p:tgtEl>
                                          <p:spTgt spid="115"/>
                                        </p:tgtEl>
                                        <p:attrNameLst>
                                          <p:attrName>ppt_x</p:attrName>
                                        </p:attrNameLst>
                                      </p:cBhvr>
                                      <p:tavLst>
                                        <p:tav tm="0">
                                          <p:val>
                                            <p:strVal val="#ppt_x"/>
                                          </p:val>
                                        </p:tav>
                                        <p:tav tm="100000">
                                          <p:val>
                                            <p:strVal val="#ppt_x"/>
                                          </p:val>
                                        </p:tav>
                                      </p:tavLst>
                                    </p:anim>
                                    <p:anim calcmode="lin" valueType="num">
                                      <p:cBhvr>
                                        <p:cTn id="24" dur="1000" fill="hold"/>
                                        <p:tgtEl>
                                          <p:spTgt spid="1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6"/>
                    </p:tgtEl>
                  </p:cond>
                </p:stCondLst>
                <p:endSync evt="end" delay="0">
                  <p:rtn val="all"/>
                </p:endSync>
                <p:childTnLst>
                  <p:par>
                    <p:cTn id="26" fill="hold">
                      <p:stCondLst>
                        <p:cond delay="0"/>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5" name="Am-thanh-tra-loi-sai-www_nhacchuongvui_com.wav"/>
                                        </p:tgtEl>
                                      </p:cMediaNode>
                                    </p:audio>
                                  </p:subTnLst>
                                </p:cTn>
                              </p:par>
                            </p:childTnLst>
                          </p:cTn>
                        </p:par>
                      </p:childTnLst>
                    </p:cTn>
                  </p:par>
                </p:childTnLst>
              </p:cTn>
              <p:nextCondLst>
                <p:cond evt="onClick" delay="0">
                  <p:tgtEl>
                    <p:spTgt spid="56"/>
                  </p:tgtEl>
                </p:cond>
              </p:nextCondLst>
            </p:seq>
            <p:seq concurrent="1" nextAc="seek">
              <p:cTn id="30" restart="whenNotActive" fill="hold" evtFilter="cancelBubble" nodeType="interactiveSeq">
                <p:stCondLst>
                  <p:cond evt="onClick" delay="0">
                    <p:tgtEl>
                      <p:spTgt spid="58"/>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5" name="Am-thanh-tra-loi-sai-www_nhacchuongvui_com.wav"/>
                                        </p:tgtEl>
                                      </p:cMediaNode>
                                    </p:audio>
                                  </p:subTnLst>
                                </p:cTn>
                              </p:par>
                            </p:childTnLst>
                          </p:cTn>
                        </p:par>
                      </p:childTnLst>
                    </p:cTn>
                  </p:par>
                </p:childTnLst>
              </p:cTn>
              <p:nextCondLst>
                <p:cond evt="onClick" delay="0">
                  <p:tgtEl>
                    <p:spTgt spid="58"/>
                  </p:tgtEl>
                </p:cond>
              </p:nextCondLst>
            </p:seq>
            <p:seq concurrent="1" nextAc="seek">
              <p:cTn id="35" restart="whenNotActive" fill="hold" evtFilter="cancelBubble" nodeType="interactiveSeq">
                <p:stCondLst>
                  <p:cond evt="onClick" delay="0">
                    <p:tgtEl>
                      <p:spTgt spid="57"/>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5" name="Am-thanh-tra-loi-sai-www_nhacchuongvui_com.wav"/>
                                        </p:tgtEl>
                                      </p:cMediaNode>
                                    </p:audio>
                                  </p:subTnLst>
                                </p:cTn>
                              </p:par>
                            </p:childTnLst>
                          </p:cTn>
                        </p:par>
                      </p:childTnLst>
                    </p:cTn>
                  </p:par>
                </p:childTnLst>
              </p:cTn>
              <p:nextCondLst>
                <p:cond evt="onClick" delay="0">
                  <p:tgtEl>
                    <p:spTgt spid="57"/>
                  </p:tgtEl>
                </p:cond>
              </p:nextCondLst>
            </p:seq>
            <p:seq concurrent="1" nextAc="seek">
              <p:cTn id="40" restart="whenNotActive" fill="hold" evtFilter="cancelBubble" nodeType="interactiveSeq">
                <p:stCondLst>
                  <p:cond evt="onClick" delay="0">
                    <p:tgtEl>
                      <p:spTgt spid="55"/>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6" name="Am-thanh-tra-loi-dung-www_nhacchuongvui_com.wav"/>
                                        </p:tgtEl>
                                      </p:cMediaNode>
                                    </p:audio>
                                  </p:subTnLst>
                                </p:cTn>
                              </p:par>
                            </p:childTnLst>
                          </p:cTn>
                        </p:par>
                      </p:childTnLst>
                    </p:cTn>
                  </p:par>
                </p:childTnLst>
              </p:cTn>
              <p:nextCondLst>
                <p:cond evt="onClick" delay="0">
                  <p:tgtEl>
                    <p:spTgt spid="55"/>
                  </p:tgtEl>
                </p:cond>
              </p:nextCondLst>
            </p:seq>
          </p:childTnLst>
        </p:cTn>
      </p:par>
    </p:tnLst>
    <p:bldLst>
      <p:bldP spid="115" grpId="0" animBg="1"/>
      <p:bldP spid="116" grpId="0" animBg="1"/>
      <p:bldP spid="117" grpId="0" animBg="1"/>
      <p:bldP spid="1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hlinkClick r:id="rId1" action="ppaction://hlinksldjump"/>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2" name="Rectangle: Rounded Corners 1"/>
          <p:cNvSpPr/>
          <p:nvPr/>
        </p:nvSpPr>
        <p:spPr>
          <a:xfrm>
            <a:off x="1485900" y="4695824"/>
            <a:ext cx="8198887" cy="19145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buFont typeface="Arial" panose="020B0604020202020204" pitchFamily="34" charset="0"/>
              <a:buChar char="•"/>
            </a:pPr>
            <a:r>
              <a:rPr lang="vi-VN" sz="2800">
                <a:solidFill>
                  <a:prstClr val="white"/>
                </a:solidFill>
              </a:rPr>
              <a:t>Em đã làm những việc gì để thể hiện tình cảm yêu thương đối với người thân của em?</a:t>
            </a:r>
            <a:endParaRPr kumimoji="0" lang="vi-VN" sz="2800" b="0" i="0" u="none" strike="noStrike" kern="1200" cap="none" spc="0" normalizeH="0" baseline="0" noProof="0" dirty="0">
              <a:ln>
                <a:noFill/>
              </a:ln>
              <a:solidFill>
                <a:prstClr val="white"/>
              </a:solidFill>
              <a:effectLst/>
              <a:uLnTx/>
              <a:uFillTx/>
              <a:latin typeface="Arial" panose="020B0604020202020204"/>
              <a:ea typeface="Microsoft YaHei" panose="020B0503020204020204" charset="-122"/>
              <a:cs typeface="+mn-cs"/>
            </a:endParaRPr>
          </a:p>
        </p:txBody>
      </p:sp>
      <p:pic>
        <p:nvPicPr>
          <p:cNvPr id="4" name="Picture 3" descr="A picture containing text, yellow, doll&#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8500" y="161923"/>
            <a:ext cx="5715000" cy="42862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pic>
        <p:nvPicPr>
          <p:cNvPr id="85" name="Google Shape;85;p1"/>
          <p:cNvPicPr preferRelativeResize="0"/>
          <p:nvPr/>
        </p:nvPicPr>
        <p:blipFill rotWithShape="1">
          <a:blip r:embed="rId1"/>
          <a:srcRect/>
          <a:stretch>
            <a:fillRect/>
          </a:stretch>
        </p:blipFill>
        <p:spPr>
          <a:xfrm>
            <a:off x="9511302" y="345681"/>
            <a:ext cx="2240845" cy="1649853"/>
          </a:xfrm>
          <a:prstGeom prst="rect">
            <a:avLst/>
          </a:prstGeom>
          <a:noFill/>
          <a:ln>
            <a:noFill/>
          </a:ln>
        </p:spPr>
      </p:pic>
      <p:sp>
        <p:nvSpPr>
          <p:cNvPr id="7" name="TextBox 6"/>
          <p:cNvSpPr txBox="1"/>
          <p:nvPr/>
        </p:nvSpPr>
        <p:spPr>
          <a:xfrm>
            <a:off x="3077053" y="218414"/>
            <a:ext cx="7472996"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err="1">
                <a:ln>
                  <a:noFill/>
                </a:ln>
                <a:solidFill>
                  <a:srgbClr val="000000"/>
                </a:solidFill>
                <a:effectLst/>
                <a:uLnTx/>
                <a:uFillTx/>
                <a:latin typeface="Arial" panose="020B0604020202020204"/>
                <a:ea typeface="Microsoft YaHei" panose="020B0503020204020204" charset="-122"/>
                <a:cs typeface="Arial" panose="020B0604020202020204"/>
                <a:sym typeface="Arial" panose="020B0604020202020204"/>
              </a:rPr>
              <a:t>Thứ</a:t>
            </a:r>
            <a:r>
              <a:rPr kumimoji="0" lang="en-US" sz="3200" b="0" i="0" u="none" strike="noStrike" kern="1200" cap="none" spc="0" normalizeH="0" baseline="0" noProof="0" dirty="0">
                <a:ln>
                  <a:noFill/>
                </a:ln>
                <a:solidFill>
                  <a:srgbClr val="000000"/>
                </a:solidFill>
                <a:effectLst/>
                <a:uLnTx/>
                <a:uFillTx/>
                <a:latin typeface="Arial" panose="020B0604020202020204"/>
                <a:ea typeface="Microsoft YaHei" panose="020B0503020204020204" charset="-122"/>
                <a:cs typeface="Arial" panose="020B0604020202020204"/>
                <a:sym typeface="Arial" panose="020B0604020202020204"/>
              </a:rPr>
              <a:t> … ngày … tháng … </a:t>
            </a:r>
            <a:r>
              <a:rPr kumimoji="0" lang="en-US" sz="3200" b="0" i="0" u="none" strike="noStrike" kern="1200" cap="none" spc="0" normalizeH="0" baseline="0" noProof="0" dirty="0" err="1">
                <a:ln>
                  <a:noFill/>
                </a:ln>
                <a:solidFill>
                  <a:srgbClr val="000000"/>
                </a:solidFill>
                <a:effectLst/>
                <a:uLnTx/>
                <a:uFillTx/>
                <a:latin typeface="Arial" panose="020B0604020202020204"/>
                <a:ea typeface="Microsoft YaHei" panose="020B0503020204020204" charset="-122"/>
                <a:cs typeface="Arial" panose="020B0604020202020204"/>
                <a:sym typeface="Arial" panose="020B0604020202020204"/>
              </a:rPr>
              <a:t>năm</a:t>
            </a:r>
            <a:r>
              <a:rPr kumimoji="0" lang="en-US" sz="3200" b="0" i="0" u="none" strike="noStrike" kern="1200" cap="none" spc="0" normalizeH="0" baseline="0" noProof="0" dirty="0">
                <a:ln>
                  <a:noFill/>
                </a:ln>
                <a:solidFill>
                  <a:srgbClr val="000000"/>
                </a:solidFill>
                <a:effectLst/>
                <a:uLnTx/>
                <a:uFillTx/>
                <a:latin typeface="Arial" panose="020B0604020202020204"/>
                <a:ea typeface="Microsoft YaHei" panose="020B0503020204020204" charset="-122"/>
                <a:cs typeface="Arial" panose="020B0604020202020204"/>
                <a:sym typeface="Arial" panose="020B0604020202020204"/>
              </a:rPr>
              <a:t> 2022</a:t>
            </a:r>
            <a:endParaRPr kumimoji="0" lang="en-US" sz="3200" b="0" i="0" u="none" strike="noStrike" kern="1200" cap="none" spc="0" normalizeH="0" baseline="0" noProof="0" dirty="0">
              <a:ln>
                <a:noFill/>
              </a:ln>
              <a:solidFill>
                <a:srgbClr val="000000"/>
              </a:solidFill>
              <a:effectLst/>
              <a:uLnTx/>
              <a:uFillTx/>
              <a:latin typeface="Arial" panose="020B0604020202020204"/>
              <a:ea typeface="Microsoft YaHei" panose="020B0503020204020204" charset="-122"/>
              <a:cs typeface="Arial" panose="020B0604020202020204"/>
              <a:sym typeface="Arial" panose="020B0604020202020204"/>
            </a:endParaRPr>
          </a:p>
        </p:txBody>
      </p:sp>
      <p:sp>
        <p:nvSpPr>
          <p:cNvPr id="8" name="TextBox 7"/>
          <p:cNvSpPr txBox="1"/>
          <p:nvPr/>
        </p:nvSpPr>
        <p:spPr>
          <a:xfrm>
            <a:off x="6096000" y="878219"/>
            <a:ext cx="2192997"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srgbClr val="000000"/>
                </a:solidFill>
                <a:effectLst/>
                <a:uLnTx/>
                <a:uFillTx/>
                <a:latin typeface="Arial" panose="020B0604020202020204"/>
                <a:ea typeface="Microsoft YaHei" panose="020B0503020204020204" charset="-122"/>
                <a:cs typeface="Calibri" panose="020F0502020204030204" pitchFamily="34" charset="0"/>
                <a:sym typeface="Arial" panose="020B0604020202020204"/>
              </a:rPr>
              <a:t>Tiếng Việt</a:t>
            </a:r>
            <a:endParaRPr kumimoji="0" lang="en-US" sz="3200" b="0" i="0" u="none" strike="noStrike" kern="1200" cap="none" spc="0" normalizeH="0" baseline="0" noProof="0" dirty="0">
              <a:ln>
                <a:noFill/>
              </a:ln>
              <a:solidFill>
                <a:srgbClr val="000000"/>
              </a:solidFill>
              <a:effectLst/>
              <a:uLnTx/>
              <a:uFillTx/>
              <a:latin typeface="Arial" panose="020B0604020202020204"/>
              <a:ea typeface="Microsoft YaHei" panose="020B0503020204020204" charset="-122"/>
              <a:cs typeface="Calibri" panose="020F0502020204030204" pitchFamily="34" charset="0"/>
              <a:sym typeface="Arial" panose="020B0604020202020204"/>
            </a:endParaRPr>
          </a:p>
        </p:txBody>
      </p:sp>
      <p:pic>
        <p:nvPicPr>
          <p:cNvPr id="10" name="图片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44410" y="1706800"/>
            <a:ext cx="3453227" cy="4746641"/>
          </a:xfrm>
          <a:prstGeom prst="rect">
            <a:avLst/>
          </a:prstGeom>
        </p:spPr>
      </p:pic>
      <p:pic>
        <p:nvPicPr>
          <p:cNvPr id="3" name="Picture 2"/>
          <p:cNvPicPr>
            <a:picLocks noChangeAspect="1"/>
          </p:cNvPicPr>
          <p:nvPr/>
        </p:nvPicPr>
        <p:blipFill>
          <a:blip r:embed="rId3"/>
          <a:stretch>
            <a:fillRect/>
          </a:stretch>
        </p:blipFill>
        <p:spPr>
          <a:xfrm>
            <a:off x="5546583" y="1645209"/>
            <a:ext cx="6139204" cy="1072989"/>
          </a:xfrm>
          <a:prstGeom prst="rect">
            <a:avLst/>
          </a:prstGeom>
        </p:spPr>
      </p:pic>
      <p:pic>
        <p:nvPicPr>
          <p:cNvPr id="6" name="Picture 5"/>
          <p:cNvPicPr>
            <a:picLocks noChangeAspect="1"/>
          </p:cNvPicPr>
          <p:nvPr/>
        </p:nvPicPr>
        <p:blipFill>
          <a:blip r:embed="rId4"/>
          <a:stretch>
            <a:fillRect/>
          </a:stretch>
        </p:blipFill>
        <p:spPr>
          <a:xfrm>
            <a:off x="3077053" y="2586056"/>
            <a:ext cx="8535140" cy="1457070"/>
          </a:xfrm>
          <a:prstGeom prst="rect">
            <a:avLst/>
          </a:prstGeom>
        </p:spPr>
      </p:pic>
      <p:pic>
        <p:nvPicPr>
          <p:cNvPr id="12" name="Picture 11"/>
          <p:cNvPicPr>
            <a:picLocks noChangeAspect="1"/>
          </p:cNvPicPr>
          <p:nvPr/>
        </p:nvPicPr>
        <p:blipFill>
          <a:blip r:embed="rId5"/>
          <a:stretch>
            <a:fillRect/>
          </a:stretch>
        </p:blipFill>
        <p:spPr>
          <a:xfrm>
            <a:off x="9136541" y="4348481"/>
            <a:ext cx="2998753" cy="269887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1000"/>
                                        <p:tgtEl>
                                          <p:spTgt spid="85"/>
                                        </p:tgtEl>
                                      </p:cBhvr>
                                    </p:animEffect>
                                    <p:anim calcmode="lin" valueType="num">
                                      <p:cBhvr>
                                        <p:cTn id="8" dur="1000" fill="hold"/>
                                        <p:tgtEl>
                                          <p:spTgt spid="85"/>
                                        </p:tgtEl>
                                        <p:attrNameLst>
                                          <p:attrName>ppt_x</p:attrName>
                                        </p:attrNameLst>
                                      </p:cBhvr>
                                      <p:tavLst>
                                        <p:tav tm="0">
                                          <p:val>
                                            <p:strVal val="#ppt_x"/>
                                          </p:val>
                                        </p:tav>
                                        <p:tav tm="100000">
                                          <p:val>
                                            <p:strVal val="#ppt_x"/>
                                          </p:val>
                                        </p:tav>
                                      </p:tavLst>
                                    </p:anim>
                                    <p:anim calcmode="lin" valueType="num">
                                      <p:cBhvr>
                                        <p:cTn id="9" dur="1000" fill="hold"/>
                                        <p:tgtEl>
                                          <p:spTgt spid="8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0-#ppt_w/2"/>
                                          </p:val>
                                        </p:tav>
                                        <p:tav tm="100000">
                                          <p:val>
                                            <p:strVal val="#ppt_x"/>
                                          </p:val>
                                        </p:tav>
                                      </p:tavLst>
                                    </p:anim>
                                    <p:anim calcmode="lin" valueType="num">
                                      <p:cBhvr additive="base">
                                        <p:cTn id="23"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down)">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1-原创素材\1_mm1102\PPT\PPT_014\materaials\pageimg_g16.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716272" y="1385435"/>
            <a:ext cx="6540015" cy="36191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 name="Picture 2" descr="E:\丫头\png\小人\卡通类素材\yunf.png"/>
          <p:cNvPicPr>
            <a:picLocks noChangeAspect="1" noChangeArrowheads="1"/>
          </p:cNvPicPr>
          <p:nvPr/>
        </p:nvPicPr>
        <p:blipFill>
          <a:blip r:embed="rId2"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9186863" y="898090"/>
            <a:ext cx="1269162" cy="53280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组合 4"/>
          <p:cNvGrpSpPr/>
          <p:nvPr/>
        </p:nvGrpSpPr>
        <p:grpSpPr>
          <a:xfrm>
            <a:off x="8792784" y="1807027"/>
            <a:ext cx="463503" cy="619473"/>
            <a:chOff x="-2033679" y="889419"/>
            <a:chExt cx="463503" cy="619473"/>
          </a:xfrm>
        </p:grpSpPr>
        <p:pic>
          <p:nvPicPr>
            <p:cNvPr id="6" name="Picture 10" descr="E:\丫头\png\小人\卡通类素材\ry.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E:\丫头\png\小人\卡通类素材\ry.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2" descr="E:\丫头\png\小人\卡通类素材\yunf.png"/>
          <p:cNvPicPr>
            <a:picLocks noChangeAspect="1" noChangeArrowheads="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892671" y="520720"/>
            <a:ext cx="1347858" cy="565839"/>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9" name="组合 21"/>
          <p:cNvGrpSpPr/>
          <p:nvPr/>
        </p:nvGrpSpPr>
        <p:grpSpPr>
          <a:xfrm>
            <a:off x="3305148" y="4182334"/>
            <a:ext cx="463503" cy="619473"/>
            <a:chOff x="-2033679" y="889419"/>
            <a:chExt cx="463503" cy="619473"/>
          </a:xfrm>
        </p:grpSpPr>
        <p:pic>
          <p:nvPicPr>
            <p:cNvPr id="10" name="Picture 10" descr="E:\丫头\png\小人\卡通类素材\ry.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E:\丫头\png\小人\卡通类素材\ry.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图片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96781" y="292397"/>
            <a:ext cx="1102698" cy="1022486"/>
          </a:xfrm>
          <a:prstGeom prst="rect">
            <a:avLst/>
          </a:prstGeom>
        </p:spPr>
      </p:pic>
      <p:pic>
        <p:nvPicPr>
          <p:cNvPr id="13" name="图片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73160" y="1830717"/>
            <a:ext cx="3279407" cy="451783"/>
          </a:xfrm>
          <a:prstGeom prst="rect">
            <a:avLst/>
          </a:prstGeom>
        </p:spPr>
      </p:pic>
      <p:grpSp>
        <p:nvGrpSpPr>
          <p:cNvPr id="17" name="Group 16"/>
          <p:cNvGrpSpPr/>
          <p:nvPr/>
        </p:nvGrpSpPr>
        <p:grpSpPr>
          <a:xfrm>
            <a:off x="3355313" y="3014999"/>
            <a:ext cx="1245261" cy="1087861"/>
            <a:chOff x="3355313" y="3014999"/>
            <a:chExt cx="1245261" cy="1087861"/>
          </a:xfrm>
        </p:grpSpPr>
        <p:sp>
          <p:nvSpPr>
            <p:cNvPr id="15" name="MH_SubTitle_1"/>
            <p:cNvSpPr/>
            <p:nvPr>
              <p:custDataLst>
                <p:tags r:id="rId8"/>
              </p:custDataLst>
            </p:nvPr>
          </p:nvSpPr>
          <p:spPr bwMode="auto">
            <a:xfrm>
              <a:off x="3355313" y="3014999"/>
              <a:ext cx="1245261" cy="1087861"/>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chemeClr val="accent6">
                  <a:lumMod val="75000"/>
                </a:schemeClr>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Arial" panose="020B0604020202020204"/>
                <a:sym typeface="Arial" panose="020B0604020202020204"/>
              </a:endParaRPr>
            </a:p>
          </p:txBody>
        </p:sp>
        <p:sp>
          <p:nvSpPr>
            <p:cNvPr id="14" name="文本框 27"/>
            <p:cNvSpPr txBox="1"/>
            <p:nvPr/>
          </p:nvSpPr>
          <p:spPr>
            <a:xfrm>
              <a:off x="3720609" y="3266541"/>
              <a:ext cx="41229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altLang="zh-CN" sz="3200" b="1" i="0" u="none" strike="noStrike" kern="0" cap="none" spc="0" normalizeH="0" baseline="0" noProof="0">
                  <a:ln>
                    <a:noFill/>
                  </a:ln>
                  <a:solidFill>
                    <a:srgbClr val="70AD47">
                      <a:lumMod val="50000"/>
                    </a:srgbClr>
                  </a:solidFill>
                  <a:effectLst/>
                  <a:uLnTx/>
                  <a:uFillTx/>
                  <a:latin typeface="Arial" panose="020B0604020202020204" pitchFamily="34" charset="0"/>
                  <a:ea typeface="汉仪小麦体简" panose="00020600040101010101" pitchFamily="18" charset="-122"/>
                  <a:cs typeface="Arial" panose="020B0604020202020204"/>
                  <a:sym typeface="Arial" panose="020B0604020202020204"/>
                </a:rPr>
                <a:t>1</a:t>
              </a:r>
              <a:endParaRPr kumimoji="0" lang="zh-CN" altLang="en-US" sz="3200" b="1" i="0" u="none" strike="noStrike" kern="0" cap="none" spc="0" normalizeH="0" baseline="0" noProof="0" dirty="0">
                <a:ln>
                  <a:noFill/>
                </a:ln>
                <a:solidFill>
                  <a:srgbClr val="70AD47">
                    <a:lumMod val="50000"/>
                  </a:srgbClr>
                </a:solidFill>
                <a:effectLst/>
                <a:uLnTx/>
                <a:uFillTx/>
                <a:latin typeface="Arial" panose="020B0604020202020204" pitchFamily="34" charset="0"/>
                <a:ea typeface="汉仪小麦体简" panose="00020600040101010101" pitchFamily="18" charset="-122"/>
                <a:cs typeface="Arial" panose="020B0604020202020204"/>
                <a:sym typeface="Arial" panose="020B0604020202020204"/>
              </a:endParaRPr>
            </a:p>
          </p:txBody>
        </p:sp>
      </p:grpSp>
      <p:pic>
        <p:nvPicPr>
          <p:cNvPr id="21" name="Picture 20" descr="Text&#10;&#10;Description automatically generated"/>
          <p:cNvPicPr>
            <a:picLocks noChangeAspect="1"/>
          </p:cNvPicPr>
          <p:nvPr/>
        </p:nvPicPr>
        <p:blipFill>
          <a:blip r:embed="rId9"/>
          <a:stretch>
            <a:fillRect/>
          </a:stretch>
        </p:blipFill>
        <p:spPr>
          <a:xfrm>
            <a:off x="3977943" y="2251149"/>
            <a:ext cx="4824200" cy="2809729"/>
          </a:xfrm>
          <a:prstGeom prst="rect">
            <a:avLst/>
          </a:prstGeom>
        </p:spPr>
      </p:pic>
      <p:pic>
        <p:nvPicPr>
          <p:cNvPr id="18" name="图片 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a:xfrm>
            <a:off x="9396307" y="3740315"/>
            <a:ext cx="2202352" cy="302724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20" dur="1500" fill="hold"/>
                                        <p:tgtEl>
                                          <p:spTgt spid="4"/>
                                        </p:tgtEl>
                                        <p:attrNameLst>
                                          <p:attrName>ppt_x</p:attrName>
                                          <p:attrName>ppt_y</p:attrName>
                                        </p:attrNameLst>
                                      </p:cBhvr>
                                      <p:rCtr x="1059" y="31"/>
                                    </p:animMotion>
                                  </p:childTnLst>
                                </p:cTn>
                              </p:par>
                              <p:par>
                                <p:cTn id="21"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22" dur="1500" fill="hold"/>
                                        <p:tgtEl>
                                          <p:spTgt spid="8"/>
                                        </p:tgtEl>
                                        <p:attrNameLst>
                                          <p:attrName>ppt_x</p:attrName>
                                          <p:attrName>ppt_y</p:attrName>
                                        </p:attrNameLst>
                                      </p:cBhvr>
                                    </p:animMotion>
                                  </p:childTnLst>
                                </p:cTn>
                              </p:par>
                              <p:par>
                                <p:cTn id="23" presetID="22" presetClass="entr" presetSubtype="4"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par>
                                <p:cTn id="26" presetID="22" presetClass="entr" presetSubtype="4"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3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par>
                                <p:cTn id="35" presetID="53" presetClass="entr" presetSubtype="16" fill="hold" nodeType="withEffect">
                                  <p:stCondLst>
                                    <p:cond delay="1000"/>
                                  </p:stCondLst>
                                  <p:childTnLst>
                                    <p:set>
                                      <p:cBhvr>
                                        <p:cTn id="36" dur="1" fill="hold">
                                          <p:stCondLst>
                                            <p:cond delay="0"/>
                                          </p:stCondLst>
                                        </p:cTn>
                                        <p:tgtEl>
                                          <p:spTgt spid="17"/>
                                        </p:tgtEl>
                                        <p:attrNameLst>
                                          <p:attrName>style.visibility</p:attrName>
                                        </p:attrNameLst>
                                      </p:cBhvr>
                                      <p:to>
                                        <p:strVal val="visible"/>
                                      </p:to>
                                    </p:set>
                                    <p:anim calcmode="lin" valueType="num">
                                      <p:cBhvr>
                                        <p:cTn id="37" dur="500" fill="hold"/>
                                        <p:tgtEl>
                                          <p:spTgt spid="17"/>
                                        </p:tgtEl>
                                        <p:attrNameLst>
                                          <p:attrName>ppt_w</p:attrName>
                                        </p:attrNameLst>
                                      </p:cBhvr>
                                      <p:tavLst>
                                        <p:tav tm="0">
                                          <p:val>
                                            <p:fltVal val="0"/>
                                          </p:val>
                                        </p:tav>
                                        <p:tav tm="100000">
                                          <p:val>
                                            <p:strVal val="#ppt_w"/>
                                          </p:val>
                                        </p:tav>
                                      </p:tavLst>
                                    </p:anim>
                                    <p:anim calcmode="lin" valueType="num">
                                      <p:cBhvr>
                                        <p:cTn id="38" dur="500" fill="hold"/>
                                        <p:tgtEl>
                                          <p:spTgt spid="17"/>
                                        </p:tgtEl>
                                        <p:attrNameLst>
                                          <p:attrName>ppt_h</p:attrName>
                                        </p:attrNameLst>
                                      </p:cBhvr>
                                      <p:tavLst>
                                        <p:tav tm="0">
                                          <p:val>
                                            <p:fltVal val="0"/>
                                          </p:val>
                                        </p:tav>
                                        <p:tav tm="100000">
                                          <p:val>
                                            <p:strVal val="#ppt_h"/>
                                          </p:val>
                                        </p:tav>
                                      </p:tavLst>
                                    </p:anim>
                                    <p:animEffect transition="in" filter="fade">
                                      <p:cBhvr>
                                        <p:cTn id="39" dur="500"/>
                                        <p:tgtEl>
                                          <p:spTgt spid="17"/>
                                        </p:tgtEl>
                                      </p:cBhvr>
                                    </p:animEffect>
                                  </p:childTnLst>
                                </p:cTn>
                              </p:par>
                              <p:par>
                                <p:cTn id="40" presetID="53" presetClass="entr" presetSubtype="16" fill="hold" nodeType="withEffect">
                                  <p:stCondLst>
                                    <p:cond delay="1250"/>
                                  </p:stCondLst>
                                  <p:childTnLst>
                                    <p:set>
                                      <p:cBhvr>
                                        <p:cTn id="41" dur="1" fill="hold">
                                          <p:stCondLst>
                                            <p:cond delay="0"/>
                                          </p:stCondLst>
                                        </p:cTn>
                                        <p:tgtEl>
                                          <p:spTgt spid="21"/>
                                        </p:tgtEl>
                                        <p:attrNameLst>
                                          <p:attrName>style.visibility</p:attrName>
                                        </p:attrNameLst>
                                      </p:cBhvr>
                                      <p:to>
                                        <p:strVal val="visible"/>
                                      </p:to>
                                    </p:set>
                                    <p:anim calcmode="lin" valueType="num">
                                      <p:cBhvr>
                                        <p:cTn id="42" dur="500" fill="hold"/>
                                        <p:tgtEl>
                                          <p:spTgt spid="21"/>
                                        </p:tgtEl>
                                        <p:attrNameLst>
                                          <p:attrName>ppt_w</p:attrName>
                                        </p:attrNameLst>
                                      </p:cBhvr>
                                      <p:tavLst>
                                        <p:tav tm="0">
                                          <p:val>
                                            <p:fltVal val="0"/>
                                          </p:val>
                                        </p:tav>
                                        <p:tav tm="100000">
                                          <p:val>
                                            <p:strVal val="#ppt_w"/>
                                          </p:val>
                                        </p:tav>
                                      </p:tavLst>
                                    </p:anim>
                                    <p:anim calcmode="lin" valueType="num">
                                      <p:cBhvr>
                                        <p:cTn id="43" dur="500" fill="hold"/>
                                        <p:tgtEl>
                                          <p:spTgt spid="21"/>
                                        </p:tgtEl>
                                        <p:attrNameLst>
                                          <p:attrName>ppt_h</p:attrName>
                                        </p:attrNameLst>
                                      </p:cBhvr>
                                      <p:tavLst>
                                        <p:tav tm="0">
                                          <p:val>
                                            <p:fltVal val="0"/>
                                          </p:val>
                                        </p:tav>
                                        <p:tav tm="100000">
                                          <p:val>
                                            <p:strVal val="#ppt_h"/>
                                          </p:val>
                                        </p:tav>
                                      </p:tavLst>
                                    </p:anim>
                                    <p:animEffect transition="in" filter="fade">
                                      <p:cBhvr>
                                        <p:cTn id="4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F:\1-原创素材\1_mm1102\PPT\PPT_014\materaials\pageimg_g16.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3376545" y="389378"/>
            <a:ext cx="1688283"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0" cap="none" spc="0" normalizeH="0" baseline="0" noProof="0">
                <a:ln>
                  <a:noFill/>
                </a:ln>
                <a:solidFill>
                  <a:srgbClr val="0070C0"/>
                </a:solidFill>
                <a:effectLst/>
                <a:uLnTx/>
                <a:uFillTx/>
                <a:latin typeface="Arial" panose="020B0604020202020204"/>
                <a:ea typeface="inpin heiti" charset="-122"/>
                <a:cs typeface="Times New Roman" panose="02020603050405020304" pitchFamily="18" charset="0"/>
                <a:sym typeface="Arial" panose="020B0604020202020204"/>
              </a:rPr>
              <a:t>Đọc mẫu</a:t>
            </a:r>
            <a:endParaRPr kumimoji="0" lang="zh-CN" altLang="en-US" sz="3200" b="1" i="0" u="none" strike="noStrike" kern="0" cap="none" spc="0" normalizeH="0" baseline="0" noProof="0" dirty="0">
              <a:ln>
                <a:noFill/>
              </a:ln>
              <a:solidFill>
                <a:srgbClr val="0070C0"/>
              </a:solidFill>
              <a:effectLst/>
              <a:uLnTx/>
              <a:uFillTx/>
              <a:latin typeface="Arial" panose="020B0604020202020204"/>
              <a:ea typeface="inpin heiti" charset="-122"/>
              <a:cs typeface="Times New Roman" panose="02020603050405020304" pitchFamily="18" charset="0"/>
              <a:sym typeface="Arial" panose="020B0604020202020204"/>
            </a:endParaRPr>
          </a:p>
        </p:txBody>
      </p:sp>
      <p:pic>
        <p:nvPicPr>
          <p:cNvPr id="4"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27329" y="3478955"/>
            <a:ext cx="4776026" cy="1169382"/>
          </a:xfrm>
          <a:prstGeom prst="rect">
            <a:avLst/>
          </a:prstGeom>
        </p:spPr>
      </p:pic>
      <p:pic>
        <p:nvPicPr>
          <p:cNvPr id="5" name="Picture 4" descr="A close-up of a toy&#10;&#10;Description automatically generated with medium confiden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2155" y="1365394"/>
            <a:ext cx="1946374" cy="2246561"/>
          </a:xfrm>
          <a:prstGeom prst="rect">
            <a:avLst/>
          </a:prstGeom>
        </p:spPr>
      </p:pic>
      <p:sp>
        <p:nvSpPr>
          <p:cNvPr id="6" name="TextBox 28"/>
          <p:cNvSpPr txBox="1"/>
          <p:nvPr/>
        </p:nvSpPr>
        <p:spPr>
          <a:xfrm>
            <a:off x="4392825" y="5308951"/>
            <a:ext cx="3717630" cy="983873"/>
          </a:xfrm>
          <a:prstGeom prst="cloud">
            <a:avLst/>
          </a:prstGeom>
          <a:solidFill>
            <a:srgbClr val="EC9DA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a:ln>
                  <a:noFill/>
                </a:ln>
                <a:solidFill>
                  <a:prstClr val="black"/>
                </a:solidFill>
                <a:effectLst/>
                <a:uLnTx/>
                <a:uFillTx/>
                <a:latin typeface="Arial" panose="020B0604020202020204"/>
                <a:ea typeface="inpin heiti" charset="-122"/>
                <a:cs typeface="Times New Roman" panose="02020603050405020304" pitchFamily="18" charset="0"/>
                <a:sym typeface="Arial" panose="020B0604020202020204"/>
              </a:rPr>
              <a:t>MẮT DÕI</a:t>
            </a:r>
            <a:endParaRPr kumimoji="0" lang="zh-CN" altLang="en-US" sz="3600" b="1" i="0" u="none" strike="noStrike" kern="1200" cap="none" spc="0" normalizeH="0" baseline="0" noProof="0" dirty="0">
              <a:ln>
                <a:noFill/>
              </a:ln>
              <a:solidFill>
                <a:prstClr val="black"/>
              </a:solidFill>
              <a:effectLst/>
              <a:uLnTx/>
              <a:uFillTx/>
              <a:latin typeface="Arial" panose="020B0604020202020204"/>
              <a:ea typeface="inpin heiti" charset="-122"/>
              <a:cs typeface="Times New Roman" panose="02020603050405020304" pitchFamily="18" charset="0"/>
              <a:sym typeface="Arial" panose="020B0604020202020204"/>
            </a:endParaRPr>
          </a:p>
        </p:txBody>
      </p:sp>
      <p:sp>
        <p:nvSpPr>
          <p:cNvPr id="7" name="TextBox 28"/>
          <p:cNvSpPr txBox="1"/>
          <p:nvPr/>
        </p:nvSpPr>
        <p:spPr>
          <a:xfrm>
            <a:off x="8014941" y="2201640"/>
            <a:ext cx="3661674" cy="983873"/>
          </a:xfrm>
          <a:prstGeom prst="cloud">
            <a:avLst/>
          </a:prstGeom>
          <a:solidFill>
            <a:srgbClr val="FFC000">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0" cap="none" spc="0" normalizeH="0" baseline="0" noProof="0" dirty="0">
                <a:ln>
                  <a:noFill/>
                </a:ln>
                <a:solidFill>
                  <a:prstClr val="black"/>
                </a:solidFill>
                <a:effectLst/>
                <a:uLnTx/>
                <a:uFillTx/>
                <a:latin typeface="Arial" panose="020B0604020202020204"/>
                <a:ea typeface="inpin heiti" charset="-122"/>
                <a:cs typeface="Times New Roman" panose="02020603050405020304" pitchFamily="18" charset="0"/>
                <a:sym typeface="Arial" panose="020B0604020202020204"/>
              </a:rPr>
              <a:t>TAI NGHE</a:t>
            </a:r>
            <a:endParaRPr kumimoji="0" lang="zh-CN" altLang="en-US" sz="3600" b="1" i="0" u="none" strike="noStrike" kern="0" cap="none" spc="0" normalizeH="0" baseline="0" noProof="0" dirty="0">
              <a:ln>
                <a:noFill/>
              </a:ln>
              <a:solidFill>
                <a:prstClr val="black"/>
              </a:solidFill>
              <a:effectLst/>
              <a:uLnTx/>
              <a:uFillTx/>
              <a:latin typeface="Arial" panose="020B0604020202020204"/>
              <a:ea typeface="inpin heiti" charset="-122"/>
              <a:cs typeface="Times New Roman" panose="02020603050405020304" pitchFamily="18" charset="0"/>
              <a:sym typeface="Arial" panose="020B0604020202020204"/>
            </a:endParaRPr>
          </a:p>
        </p:txBody>
      </p:sp>
      <p:sp>
        <p:nvSpPr>
          <p:cNvPr id="8" name="TextBox 28"/>
          <p:cNvSpPr txBox="1"/>
          <p:nvPr/>
        </p:nvSpPr>
        <p:spPr>
          <a:xfrm>
            <a:off x="894896" y="2364210"/>
            <a:ext cx="2950113" cy="983873"/>
          </a:xfrm>
          <a:prstGeom prst="cloud">
            <a:avLst/>
          </a:prstGeom>
          <a:solidFill>
            <a:srgbClr val="ED7D31">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0" cap="none" spc="0" normalizeH="0" baseline="0" noProof="0">
                <a:ln>
                  <a:noFill/>
                </a:ln>
                <a:solidFill>
                  <a:prstClr val="black"/>
                </a:solidFill>
                <a:effectLst/>
                <a:uLnTx/>
                <a:uFillTx/>
                <a:latin typeface="Arial" panose="020B0604020202020204"/>
                <a:ea typeface="inpin heiti" charset="-122"/>
                <a:cs typeface="Times New Roman" panose="02020603050405020304" pitchFamily="18" charset="0"/>
                <a:sym typeface="Arial" panose="020B0604020202020204"/>
              </a:rPr>
              <a:t>TAY DÒ</a:t>
            </a:r>
            <a:endParaRPr kumimoji="0" lang="zh-CN" altLang="en-US" sz="3600" b="1" i="0" u="none" strike="noStrike" kern="0" cap="none" spc="0" normalizeH="0" baseline="0" noProof="0" dirty="0">
              <a:ln>
                <a:noFill/>
              </a:ln>
              <a:solidFill>
                <a:prstClr val="black"/>
              </a:solidFill>
              <a:effectLst/>
              <a:uLnTx/>
              <a:uFillTx/>
              <a:latin typeface="Arial" panose="020B0604020202020204"/>
              <a:ea typeface="inpin heiti" charset="-122"/>
              <a:cs typeface="Times New Roman" panose="02020603050405020304" pitchFamily="18" charset="0"/>
              <a:sym typeface="Arial" panose="020B0604020202020204"/>
            </a:endParaRPr>
          </a:p>
        </p:txBody>
      </p:sp>
      <p:pic>
        <p:nvPicPr>
          <p:cNvPr id="9" name="Picture 4" descr="Check out Arrow icon created by 4B Icons | Graphic design posters, Mini  drawings, Desktop wallpaper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49808" flipV="1">
            <a:off x="5681510" y="4510508"/>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heck out Arrow icon created by 4B Icons | Graphic design posters, Mini  drawings, Desktop wallpaper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526325" flipV="1">
            <a:off x="7216004" y="2435214"/>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heck out Arrow icon created by 4B Icons | Graphic design posters, Mini  drawings, Desktop wallpaper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073675" flipH="1" flipV="1">
            <a:off x="4021087" y="2422316"/>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5">
            <a:clrChange>
              <a:clrFrom>
                <a:srgbClr val="F3FFD5"/>
              </a:clrFrom>
              <a:clrTo>
                <a:srgbClr val="F3FFD5">
                  <a:alpha val="0"/>
                </a:srgbClr>
              </a:clrTo>
            </a:clrChange>
            <a:extLst>
              <a:ext uri="{BEBA8EAE-BF5A-486C-A8C5-ECC9F3942E4B}">
                <a14:imgProps xmlns:a14="http://schemas.microsoft.com/office/drawing/2010/main">
                  <a14:imgLayer r:embed="rId6">
                    <a14:imgEffect>
                      <a14:backgroundRemoval t="9375" b="88542" l="2326" r="98837"/>
                    </a14:imgEffect>
                  </a14:imgLayer>
                </a14:imgProps>
              </a:ext>
            </a:extLst>
          </a:blip>
          <a:stretch>
            <a:fillRect/>
          </a:stretch>
        </p:blipFill>
        <p:spPr>
          <a:xfrm>
            <a:off x="2617866" y="275312"/>
            <a:ext cx="626045" cy="69884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par>
                          <p:cTn id="19" fill="hold">
                            <p:stCondLst>
                              <p:cond delay="1500"/>
                            </p:stCondLst>
                            <p:childTnLst>
                              <p:par>
                                <p:cTn id="20" presetID="37"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900" decel="100000" fill="hold"/>
                                        <p:tgtEl>
                                          <p:spTgt spid="4"/>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26" fill="hold">
                            <p:stCondLst>
                              <p:cond delay="2500"/>
                            </p:stCondLst>
                            <p:childTnLst>
                              <p:par>
                                <p:cTn id="27" presetID="55" presetClass="entr" presetSubtype="0" fill="hold" grpId="0" nodeType="afterEffect">
                                  <p:stCondLst>
                                    <p:cond delay="0"/>
                                  </p:stCondLst>
                                  <p:iterate type="lt">
                                    <p:tmPct val="10000"/>
                                  </p:iterate>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strVal val="#ppt_w*0.70"/>
                                          </p:val>
                                        </p:tav>
                                        <p:tav tm="100000">
                                          <p:val>
                                            <p:strVal val="#ppt_w"/>
                                          </p:val>
                                        </p:tav>
                                      </p:tavLst>
                                    </p:anim>
                                    <p:anim calcmode="lin" valueType="num">
                                      <p:cBhvr>
                                        <p:cTn id="30" dur="500" fill="hold"/>
                                        <p:tgtEl>
                                          <p:spTgt spid="6"/>
                                        </p:tgtEl>
                                        <p:attrNameLst>
                                          <p:attrName>ppt_h</p:attrName>
                                        </p:attrNameLst>
                                      </p:cBhvr>
                                      <p:tavLst>
                                        <p:tav tm="0">
                                          <p:val>
                                            <p:strVal val="#ppt_h"/>
                                          </p:val>
                                        </p:tav>
                                        <p:tav tm="100000">
                                          <p:val>
                                            <p:strVal val="#ppt_h"/>
                                          </p:val>
                                        </p:tav>
                                      </p:tavLst>
                                    </p:anim>
                                    <p:animEffect transition="in" filter="fade">
                                      <p:cBhvr>
                                        <p:cTn id="31" dur="500"/>
                                        <p:tgtEl>
                                          <p:spTgt spid="6"/>
                                        </p:tgtEl>
                                      </p:cBhvr>
                                    </p:animEffect>
                                  </p:childTnLst>
                                </p:cTn>
                              </p:par>
                              <p:par>
                                <p:cTn id="32" presetID="22" presetClass="entr" presetSubtype="1"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up)">
                                      <p:cBhvr>
                                        <p:cTn id="34" dur="500"/>
                                        <p:tgtEl>
                                          <p:spTgt spid="9"/>
                                        </p:tgtEl>
                                      </p:cBhvr>
                                    </p:animEffect>
                                  </p:childTnLst>
                                </p:cTn>
                              </p:par>
                            </p:childTnLst>
                          </p:cTn>
                        </p:par>
                        <p:par>
                          <p:cTn id="35" fill="hold">
                            <p:stCondLst>
                              <p:cond delay="2799"/>
                            </p:stCondLst>
                            <p:childTnLst>
                              <p:par>
                                <p:cTn id="36" presetID="55" presetClass="entr" presetSubtype="0" fill="hold" grpId="0" nodeType="afterEffect">
                                  <p:stCondLst>
                                    <p:cond delay="0"/>
                                  </p:stCondLst>
                                  <p:iterate type="lt">
                                    <p:tmPct val="10000"/>
                                  </p:iterate>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ppt_w</p:attrName>
                                        </p:attrNameLst>
                                      </p:cBhvr>
                                      <p:tavLst>
                                        <p:tav tm="0">
                                          <p:val>
                                            <p:strVal val="#ppt_w*0.70"/>
                                          </p:val>
                                        </p:tav>
                                        <p:tav tm="100000">
                                          <p:val>
                                            <p:strVal val="#ppt_w"/>
                                          </p:val>
                                        </p:tav>
                                      </p:tavLst>
                                    </p:anim>
                                    <p:anim calcmode="lin" valueType="num">
                                      <p:cBhvr>
                                        <p:cTn id="39" dur="500" fill="hold"/>
                                        <p:tgtEl>
                                          <p:spTgt spid="7"/>
                                        </p:tgtEl>
                                        <p:attrNameLst>
                                          <p:attrName>ppt_h</p:attrName>
                                        </p:attrNameLst>
                                      </p:cBhvr>
                                      <p:tavLst>
                                        <p:tav tm="0">
                                          <p:val>
                                            <p:strVal val="#ppt_h"/>
                                          </p:val>
                                        </p:tav>
                                        <p:tav tm="100000">
                                          <p:val>
                                            <p:strVal val="#ppt_h"/>
                                          </p:val>
                                        </p:tav>
                                      </p:tavLst>
                                    </p:anim>
                                    <p:animEffect transition="in" filter="fade">
                                      <p:cBhvr>
                                        <p:cTn id="40" dur="500"/>
                                        <p:tgtEl>
                                          <p:spTgt spid="7"/>
                                        </p:tgtEl>
                                      </p:cBhvr>
                                    </p:animEffect>
                                  </p:childTnLst>
                                </p:cTn>
                              </p:par>
                              <p:par>
                                <p:cTn id="41" presetID="22" presetClass="entr" presetSubtype="8"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left)">
                                      <p:cBhvr>
                                        <p:cTn id="43" dur="500"/>
                                        <p:tgtEl>
                                          <p:spTgt spid="10"/>
                                        </p:tgtEl>
                                      </p:cBhvr>
                                    </p:animEffect>
                                  </p:childTnLst>
                                </p:cTn>
                              </p:par>
                            </p:childTnLst>
                          </p:cTn>
                        </p:par>
                        <p:par>
                          <p:cTn id="44" fill="hold">
                            <p:stCondLst>
                              <p:cond delay="3650"/>
                            </p:stCondLst>
                            <p:childTnLst>
                              <p:par>
                                <p:cTn id="45" presetID="55" presetClass="entr" presetSubtype="0" fill="hold" grpId="0" nodeType="afterEffect">
                                  <p:stCondLst>
                                    <p:cond delay="0"/>
                                  </p:stCondLst>
                                  <p:iterate type="lt">
                                    <p:tmPct val="10000"/>
                                  </p:iterate>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strVal val="#ppt_w*0.70"/>
                                          </p:val>
                                        </p:tav>
                                        <p:tav tm="100000">
                                          <p:val>
                                            <p:strVal val="#ppt_w"/>
                                          </p:val>
                                        </p:tav>
                                      </p:tavLst>
                                    </p:anim>
                                    <p:anim calcmode="lin" valueType="num">
                                      <p:cBhvr>
                                        <p:cTn id="48" dur="500" fill="hold"/>
                                        <p:tgtEl>
                                          <p:spTgt spid="8"/>
                                        </p:tgtEl>
                                        <p:attrNameLst>
                                          <p:attrName>ppt_h</p:attrName>
                                        </p:attrNameLst>
                                      </p:cBhvr>
                                      <p:tavLst>
                                        <p:tav tm="0">
                                          <p:val>
                                            <p:strVal val="#ppt_h"/>
                                          </p:val>
                                        </p:tav>
                                        <p:tav tm="100000">
                                          <p:val>
                                            <p:strVal val="#ppt_h"/>
                                          </p:val>
                                        </p:tav>
                                      </p:tavLst>
                                    </p:anim>
                                    <p:animEffect transition="in" filter="fade">
                                      <p:cBhvr>
                                        <p:cTn id="49" dur="500"/>
                                        <p:tgtEl>
                                          <p:spTgt spid="8"/>
                                        </p:tgtEl>
                                      </p:cBhvr>
                                    </p:animEffect>
                                  </p:childTnLst>
                                </p:cTn>
                              </p:par>
                              <p:par>
                                <p:cTn id="50" presetID="22" presetClass="entr" presetSubtype="2"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right)">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animBg="1"/>
      <p:bldP spid="8" grpId="0" animBg="1"/>
    </p:bldLst>
  </p:timing>
</p:sld>
</file>

<file path=ppt/tags/tag1.xml><?xml version="1.0" encoding="utf-8"?>
<p:tagLst xmlns:p="http://schemas.openxmlformats.org/presentationml/2006/main">
  <p:tag name="MH" val="20180421204013"/>
  <p:tag name="MH_LIBRARY" val="GRAPHIC"/>
  <p:tag name="MH_TYPE" val="SubTitle"/>
  <p:tag name="MH_ORDER" val="1"/>
</p:tagLst>
</file>

<file path=ppt/tags/tag2.xml><?xml version="1.0" encoding="utf-8"?>
<p:tagLst xmlns:p="http://schemas.openxmlformats.org/presentationml/2006/main">
  <p:tag name="MH" val="20180421204013"/>
  <p:tag name="MH_LIBRARY" val="GRAPHIC"/>
  <p:tag name="MH_TYPE" val="SubTitle"/>
  <p:tag name="MH_ORDER"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自定义 2402">
      <a:dk1>
        <a:sysClr val="windowText" lastClr="000000"/>
      </a:dk1>
      <a:lt1>
        <a:sysClr val="window" lastClr="FFFFFF"/>
      </a:lt1>
      <a:dk2>
        <a:srgbClr val="5BAE96"/>
      </a:dk2>
      <a:lt2>
        <a:srgbClr val="83AA03"/>
      </a:lt2>
      <a:accent1>
        <a:srgbClr val="83AA03"/>
      </a:accent1>
      <a:accent2>
        <a:srgbClr val="5BAE96"/>
      </a:accent2>
      <a:accent3>
        <a:srgbClr val="83AA03"/>
      </a:accent3>
      <a:accent4>
        <a:srgbClr val="5BAE96"/>
      </a:accent4>
      <a:accent5>
        <a:srgbClr val="83AA03"/>
      </a:accent5>
      <a:accent6>
        <a:srgbClr val="5BAE96"/>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Response to Intervention: The Alphabet by Slidesgo">
  <a:themeElements>
    <a:clrScheme name="Simple Light">
      <a:dk1>
        <a:srgbClr val="3F2732"/>
      </a:dk1>
      <a:lt1>
        <a:srgbClr val="FAF4F2"/>
      </a:lt1>
      <a:dk2>
        <a:srgbClr val="3F2732"/>
      </a:dk2>
      <a:lt2>
        <a:srgbClr val="FAF4F2"/>
      </a:lt2>
      <a:accent1>
        <a:srgbClr val="FF835F"/>
      </a:accent1>
      <a:accent2>
        <a:srgbClr val="ACDCDC"/>
      </a:accent2>
      <a:accent3>
        <a:srgbClr val="FFB034"/>
      </a:accent3>
      <a:accent4>
        <a:srgbClr val="55C2B1"/>
      </a:accent4>
      <a:accent5>
        <a:srgbClr val="8C4C5E"/>
      </a:accent5>
      <a:accent6>
        <a:srgbClr val="FFC4C7"/>
      </a:accent6>
      <a:hlink>
        <a:srgbClr val="3F27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8453</Words>
  <Application>WPS Presentation</Application>
  <PresentationFormat>Widescreen</PresentationFormat>
  <Paragraphs>296</Paragraphs>
  <Slides>37</Slides>
  <Notes>9</Notes>
  <HiddenSlides>0</HiddenSlides>
  <MMClips>3</MMClips>
  <ScaleCrop>false</ScaleCrop>
  <HeadingPairs>
    <vt:vector size="6" baseType="variant">
      <vt:variant>
        <vt:lpstr>已用的字体</vt:lpstr>
      </vt:variant>
      <vt:variant>
        <vt:i4>25</vt:i4>
      </vt:variant>
      <vt:variant>
        <vt:lpstr>主题</vt:lpstr>
      </vt:variant>
      <vt:variant>
        <vt:i4>7</vt:i4>
      </vt:variant>
      <vt:variant>
        <vt:lpstr>幻灯片标题</vt:lpstr>
      </vt:variant>
      <vt:variant>
        <vt:i4>37</vt:i4>
      </vt:variant>
    </vt:vector>
  </HeadingPairs>
  <TitlesOfParts>
    <vt:vector size="69" baseType="lpstr">
      <vt:lpstr>Arial</vt:lpstr>
      <vt:lpstr>SimSun</vt:lpstr>
      <vt:lpstr>Wingdings</vt:lpstr>
      <vt:lpstr>Arial</vt:lpstr>
      <vt:lpstr>等线</vt:lpstr>
      <vt:lpstr>Microsoft YaHei</vt:lpstr>
      <vt:lpstr>Delius Unicase</vt:lpstr>
      <vt:lpstr>Segoe Print</vt:lpstr>
      <vt:lpstr>Chewy</vt:lpstr>
      <vt:lpstr>Comfortaa</vt:lpstr>
      <vt:lpstr>印品黑体</vt:lpstr>
      <vt:lpstr>等线</vt:lpstr>
      <vt:lpstr>iCiel Cadena</vt:lpstr>
      <vt:lpstr>Arial-Rounded</vt:lpstr>
      <vt:lpstr>Calibri</vt:lpstr>
      <vt:lpstr>Calibri</vt:lpstr>
      <vt:lpstr>字魂36号-正文宋楷</vt:lpstr>
      <vt:lpstr>汉仪小麦体简</vt:lpstr>
      <vt:lpstr>inpin heiti</vt:lpstr>
      <vt:lpstr>Times New Roman</vt:lpstr>
      <vt:lpstr>Arial Unicode MS</vt:lpstr>
      <vt:lpstr>Coiny</vt:lpstr>
      <vt:lpstr>Serpentine</vt:lpstr>
      <vt:lpstr>WoodType-Demi</vt:lpstr>
      <vt:lpstr>等线 Light</vt:lpstr>
      <vt:lpstr>Office Theme</vt:lpstr>
      <vt:lpstr>1_Office 主题</vt:lpstr>
      <vt:lpstr>5_Office 主题​​</vt:lpstr>
      <vt:lpstr>Office 主题</vt:lpstr>
      <vt:lpstr>2_Office 主题​​</vt:lpstr>
      <vt:lpstr>Response to Intervention: The Alphabet by Slidesgo</vt:lpstr>
      <vt:lpstr>2_Office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PAVILION</cp:lastModifiedBy>
  <cp:revision>34</cp:revision>
  <dcterms:created xsi:type="dcterms:W3CDTF">2022-07-27T07:39:00Z</dcterms:created>
  <dcterms:modified xsi:type="dcterms:W3CDTF">2022-11-09T03:14:22Z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4420D82E2B6340BE86490F181B79C5AD</vt:lpwstr>
  </property>
  <property fmtid="{D5CDD505-2E9C-101B-9397-08002B2CF9AE}" pid="3" name="KSOProductBuildVer">
    <vt:lpwstr>1033-11.2.0.11380</vt:lpwstr>
  </property>
</Properties>
</file>