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2" r:id="rId3"/>
    <p:sldId id="256" r:id="rId4"/>
    <p:sldId id="272" r:id="rId5"/>
    <p:sldId id="274" r:id="rId6"/>
    <p:sldId id="273" r:id="rId7"/>
    <p:sldId id="283" r:id="rId8"/>
    <p:sldId id="289" r:id="rId9"/>
    <p:sldId id="275" r:id="rId10"/>
    <p:sldId id="295" r:id="rId11"/>
    <p:sldId id="291" r:id="rId12"/>
    <p:sldId id="286" r:id="rId13"/>
    <p:sldId id="292" r:id="rId14"/>
    <p:sldId id="278" r:id="rId15"/>
    <p:sldId id="288" r:id="rId16"/>
    <p:sldId id="294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2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1" y="1336676"/>
            <a:ext cx="6898217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d butter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4114800"/>
            <a:ext cx="6392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711200" y="447675"/>
            <a:ext cx="1727200" cy="1295400"/>
            <a:chOff x="0" y="0"/>
            <a:chExt cx="1288" cy="1233"/>
          </a:xfrm>
        </p:grpSpPr>
        <p:sp>
          <p:nvSpPr>
            <p:cNvPr id="2471" name="AutoShape 6"/>
            <p:cNvSpPr>
              <a:spLocks noChangeArrowheads="1"/>
            </p:cNvSpPr>
            <p:nvPr/>
          </p:nvSpPr>
          <p:spPr bwMode="auto">
            <a:xfrm>
              <a:off x="104" y="77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999999"/>
              </a:prstShdw>
            </a:effectLst>
          </p:spPr>
          <p:txBody>
            <a:bodyPr/>
            <a:lstStyle/>
            <a:p>
              <a:pPr algn="ctr"/>
              <a:endParaRPr lang="vi-VN">
                <a:latin typeface="Times New Roman" pitchFamily="18" charset="0"/>
              </a:endParaRPr>
            </a:p>
          </p:txBody>
        </p:sp>
        <p:sp>
          <p:nvSpPr>
            <p:cNvPr id="2472" name="AutoShape 7"/>
            <p:cNvSpPr>
              <a:spLocks noChangeArrowheads="1"/>
            </p:cNvSpPr>
            <p:nvPr/>
          </p:nvSpPr>
          <p:spPr bwMode="auto">
            <a:xfrm>
              <a:off x="440" y="77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>
                <a:latin typeface="Times New Roman" pitchFamily="18" charset="0"/>
              </a:endParaRPr>
            </a:p>
          </p:txBody>
        </p:sp>
        <p:sp>
          <p:nvSpPr>
            <p:cNvPr id="2473" name="AutoShape 8"/>
            <p:cNvSpPr>
              <a:spLocks noChangeArrowheads="1"/>
            </p:cNvSpPr>
            <p:nvPr/>
          </p:nvSpPr>
          <p:spPr bwMode="auto">
            <a:xfrm>
              <a:off x="216" y="319"/>
              <a:ext cx="391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endParaRPr lang="vi-VN">
                <a:latin typeface="Times New Roman" pitchFamily="18" charset="0"/>
              </a:endParaRPr>
            </a:p>
          </p:txBody>
        </p:sp>
        <p:sp>
          <p:nvSpPr>
            <p:cNvPr id="2474" name="AutoShape 9"/>
            <p:cNvSpPr>
              <a:spLocks noChangeArrowheads="1"/>
            </p:cNvSpPr>
            <p:nvPr/>
          </p:nvSpPr>
          <p:spPr bwMode="auto">
            <a:xfrm>
              <a:off x="608" y="319"/>
              <a:ext cx="393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endParaRPr lang="vi-VN">
                <a:latin typeface="Times New Roman" pitchFamily="18" charset="0"/>
              </a:endParaRPr>
            </a:p>
          </p:txBody>
        </p:sp>
        <p:sp>
          <p:nvSpPr>
            <p:cNvPr id="2475" name="AutoShape 10"/>
            <p:cNvSpPr>
              <a:spLocks noChangeArrowheads="1"/>
            </p:cNvSpPr>
            <p:nvPr/>
          </p:nvSpPr>
          <p:spPr bwMode="auto">
            <a:xfrm>
              <a:off x="271" y="319"/>
              <a:ext cx="393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endParaRPr lang="vi-VN">
                <a:latin typeface="Times New Roman" pitchFamily="18" charset="0"/>
              </a:endParaRPr>
            </a:p>
          </p:txBody>
        </p:sp>
        <p:sp>
          <p:nvSpPr>
            <p:cNvPr id="2476" name="AutoShape 11"/>
            <p:cNvSpPr>
              <a:spLocks noChangeArrowheads="1"/>
            </p:cNvSpPr>
            <p:nvPr/>
          </p:nvSpPr>
          <p:spPr bwMode="auto">
            <a:xfrm>
              <a:off x="665" y="319"/>
              <a:ext cx="391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endParaRPr lang="vi-VN">
                <a:latin typeface="Times New Roman" pitchFamily="18" charset="0"/>
              </a:endParaRPr>
            </a:p>
          </p:txBody>
        </p:sp>
        <p:sp>
          <p:nvSpPr>
            <p:cNvPr id="2477" name="AutoShape 12"/>
            <p:cNvSpPr>
              <a:spLocks noChangeArrowheads="1"/>
            </p:cNvSpPr>
            <p:nvPr/>
          </p:nvSpPr>
          <p:spPr bwMode="auto">
            <a:xfrm>
              <a:off x="104" y="92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vi-VN">
                <a:latin typeface="Times New Roman" pitchFamily="18" charset="0"/>
              </a:endParaRPr>
            </a:p>
          </p:txBody>
        </p:sp>
        <p:sp>
          <p:nvSpPr>
            <p:cNvPr id="2478" name="Text Box 13"/>
            <p:cNvSpPr txBox="1">
              <a:spLocks noChangeArrowheads="1"/>
            </p:cNvSpPr>
            <p:nvPr/>
          </p:nvSpPr>
          <p:spPr bwMode="auto">
            <a:xfrm>
              <a:off x="328" y="92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Times New Roman" pitchFamily="18" charset="0"/>
                  <a:cs typeface="Arial" charset="0"/>
                </a:rPr>
                <a:t>GD</a:t>
              </a:r>
              <a:endParaRPr lang="en-US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79" name="Line 14"/>
            <p:cNvSpPr>
              <a:spLocks noChangeShapeType="1"/>
            </p:cNvSpPr>
            <p:nvPr/>
          </p:nvSpPr>
          <p:spPr bwMode="auto">
            <a:xfrm>
              <a:off x="496" y="92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Line 15"/>
            <p:cNvSpPr>
              <a:spLocks noChangeShapeType="1"/>
            </p:cNvSpPr>
            <p:nvPr/>
          </p:nvSpPr>
          <p:spPr bwMode="auto">
            <a:xfrm>
              <a:off x="496" y="92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WordArt 16"/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8"/>
                  <a:gd name="adj2" fmla="val 86417"/>
                </a:avLst>
              </a:prstTxWarp>
            </a:bodyPr>
            <a:lstStyle/>
            <a:p>
              <a:pPr algn="ctr"/>
              <a:r>
                <a:rPr lang="fr-FR" sz="800" b="1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Exotic"/>
                </a:rPr>
                <a:t>thi ®ua d¹y tèt - häc tèt</a:t>
              </a:r>
              <a:endParaRPr lang="en-US" sz="8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Exotic"/>
              </a:endParaRPr>
            </a:p>
          </p:txBody>
        </p:sp>
      </p:grp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118533" y="628650"/>
            <a:ext cx="11836400" cy="6200775"/>
            <a:chOff x="0" y="0"/>
            <a:chExt cx="5592" cy="3906"/>
          </a:xfrm>
        </p:grpSpPr>
        <p:sp>
          <p:nvSpPr>
            <p:cNvPr id="2271" name="Line 18"/>
            <p:cNvSpPr>
              <a:spLocks noChangeShapeType="1"/>
            </p:cNvSpPr>
            <p:nvPr/>
          </p:nvSpPr>
          <p:spPr bwMode="auto">
            <a:xfrm>
              <a:off x="5013" y="61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Unknown Shape"/>
            <p:cNvSpPr>
              <a:spLocks/>
            </p:cNvSpPr>
            <p:nvPr/>
          </p:nvSpPr>
          <p:spPr bwMode="auto">
            <a:xfrm>
              <a:off x="5163" y="93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8"/>
                <a:gd name="T29" fmla="*/ 202 w 202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Unknown Shape"/>
            <p:cNvSpPr>
              <a:spLocks/>
            </p:cNvSpPr>
            <p:nvPr/>
          </p:nvSpPr>
          <p:spPr bwMode="auto">
            <a:xfrm>
              <a:off x="5017" y="25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2"/>
                <a:gd name="T23" fmla="*/ 150 w 1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Line 21"/>
            <p:cNvSpPr>
              <a:spLocks noChangeShapeType="1"/>
            </p:cNvSpPr>
            <p:nvPr/>
          </p:nvSpPr>
          <p:spPr bwMode="auto">
            <a:xfrm>
              <a:off x="5180" y="11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Unknown Shape"/>
            <p:cNvSpPr>
              <a:spLocks/>
            </p:cNvSpPr>
            <p:nvPr/>
          </p:nvSpPr>
          <p:spPr bwMode="auto">
            <a:xfrm>
              <a:off x="5068" y="11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4"/>
                <a:gd name="T46" fmla="*/ 0 h 168"/>
                <a:gd name="T47" fmla="*/ 524 w 524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Unknown Shape"/>
            <p:cNvSpPr>
              <a:spLocks/>
            </p:cNvSpPr>
            <p:nvPr/>
          </p:nvSpPr>
          <p:spPr bwMode="auto">
            <a:xfrm>
              <a:off x="5167" y="0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Unknown Shape"/>
            <p:cNvSpPr>
              <a:spLocks/>
            </p:cNvSpPr>
            <p:nvPr/>
          </p:nvSpPr>
          <p:spPr bwMode="auto">
            <a:xfrm>
              <a:off x="5056" y="0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2"/>
                <a:gd name="T29" fmla="*/ 25 w 25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Unknown Shape"/>
            <p:cNvSpPr>
              <a:spLocks/>
            </p:cNvSpPr>
            <p:nvPr/>
          </p:nvSpPr>
          <p:spPr bwMode="auto">
            <a:xfrm>
              <a:off x="5004" y="7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Unknown Shape"/>
            <p:cNvSpPr>
              <a:spLocks/>
            </p:cNvSpPr>
            <p:nvPr/>
          </p:nvSpPr>
          <p:spPr bwMode="auto">
            <a:xfrm>
              <a:off x="5000" y="50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Unknown Shape"/>
            <p:cNvSpPr>
              <a:spLocks/>
            </p:cNvSpPr>
            <p:nvPr/>
          </p:nvSpPr>
          <p:spPr bwMode="auto">
            <a:xfrm>
              <a:off x="5141" y="83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5"/>
                <a:gd name="T29" fmla="*/ 30 w 3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Line 28"/>
            <p:cNvSpPr>
              <a:spLocks noChangeShapeType="1"/>
            </p:cNvSpPr>
            <p:nvPr/>
          </p:nvSpPr>
          <p:spPr bwMode="auto">
            <a:xfrm flipV="1">
              <a:off x="3634" y="3756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Unknown Shape"/>
            <p:cNvSpPr>
              <a:spLocks/>
            </p:cNvSpPr>
            <p:nvPr/>
          </p:nvSpPr>
          <p:spPr bwMode="auto">
            <a:xfrm>
              <a:off x="3776" y="3713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96"/>
                <a:gd name="T23" fmla="*/ 163 w 16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Unknown Shape"/>
            <p:cNvSpPr>
              <a:spLocks/>
            </p:cNvSpPr>
            <p:nvPr/>
          </p:nvSpPr>
          <p:spPr bwMode="auto">
            <a:xfrm>
              <a:off x="3608" y="3774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64"/>
                <a:gd name="T23" fmla="*/ 137 w 13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Line 31"/>
            <p:cNvSpPr>
              <a:spLocks noChangeShapeType="1"/>
            </p:cNvSpPr>
            <p:nvPr/>
          </p:nvSpPr>
          <p:spPr bwMode="auto">
            <a:xfrm flipV="1">
              <a:off x="3720" y="3731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Unknown Shape"/>
            <p:cNvSpPr>
              <a:spLocks/>
            </p:cNvSpPr>
            <p:nvPr/>
          </p:nvSpPr>
          <p:spPr bwMode="auto">
            <a:xfrm>
              <a:off x="3634" y="3609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8"/>
                <a:gd name="T79" fmla="*/ 0 h 190"/>
                <a:gd name="T80" fmla="*/ 1018 w 1018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Unknown Shape"/>
            <p:cNvSpPr>
              <a:spLocks/>
            </p:cNvSpPr>
            <p:nvPr/>
          </p:nvSpPr>
          <p:spPr bwMode="auto">
            <a:xfrm>
              <a:off x="3711" y="3727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5"/>
                <a:gd name="T29" fmla="*/ 22 w 2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Unknown Shape"/>
            <p:cNvSpPr>
              <a:spLocks/>
            </p:cNvSpPr>
            <p:nvPr/>
          </p:nvSpPr>
          <p:spPr bwMode="auto">
            <a:xfrm>
              <a:off x="3625" y="3784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Unknown Shape"/>
            <p:cNvSpPr>
              <a:spLocks/>
            </p:cNvSpPr>
            <p:nvPr/>
          </p:nvSpPr>
          <p:spPr bwMode="auto">
            <a:xfrm>
              <a:off x="3591" y="3817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Unknown Shape"/>
            <p:cNvSpPr>
              <a:spLocks/>
            </p:cNvSpPr>
            <p:nvPr/>
          </p:nvSpPr>
          <p:spPr bwMode="auto">
            <a:xfrm>
              <a:off x="3621" y="3852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Unknown Shape"/>
            <p:cNvSpPr>
              <a:spLocks/>
            </p:cNvSpPr>
            <p:nvPr/>
          </p:nvSpPr>
          <p:spPr bwMode="auto">
            <a:xfrm>
              <a:off x="3754" y="3802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Unknown Shape"/>
            <p:cNvSpPr>
              <a:spLocks/>
            </p:cNvSpPr>
            <p:nvPr/>
          </p:nvSpPr>
          <p:spPr bwMode="auto">
            <a:xfrm>
              <a:off x="812" y="3562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6"/>
                <a:gd name="T157" fmla="*/ 0 h 344"/>
                <a:gd name="T158" fmla="*/ 726 w 726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Unknown Shape"/>
            <p:cNvSpPr>
              <a:spLocks/>
            </p:cNvSpPr>
            <p:nvPr/>
          </p:nvSpPr>
          <p:spPr bwMode="auto">
            <a:xfrm>
              <a:off x="833" y="3591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312"/>
                <a:gd name="T104" fmla="*/ 219 w 219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Unknown Shape"/>
            <p:cNvSpPr>
              <a:spLocks/>
            </p:cNvSpPr>
            <p:nvPr/>
          </p:nvSpPr>
          <p:spPr bwMode="auto">
            <a:xfrm>
              <a:off x="2947" y="3555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2"/>
                <a:gd name="T172" fmla="*/ 0 h 333"/>
                <a:gd name="T173" fmla="*/ 1292 w 1292"/>
                <a:gd name="T174" fmla="*/ 333 h 3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Unknown Shape"/>
            <p:cNvSpPr>
              <a:spLocks/>
            </p:cNvSpPr>
            <p:nvPr/>
          </p:nvSpPr>
          <p:spPr bwMode="auto">
            <a:xfrm>
              <a:off x="163" y="2503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0"/>
                <a:gd name="T76" fmla="*/ 0 h 633"/>
                <a:gd name="T77" fmla="*/ 370 w 370"/>
                <a:gd name="T78" fmla="*/ 633 h 6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Unknown Shape"/>
            <p:cNvSpPr>
              <a:spLocks/>
            </p:cNvSpPr>
            <p:nvPr/>
          </p:nvSpPr>
          <p:spPr bwMode="auto">
            <a:xfrm>
              <a:off x="503" y="2467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Unknown Shape"/>
            <p:cNvSpPr>
              <a:spLocks/>
            </p:cNvSpPr>
            <p:nvPr/>
          </p:nvSpPr>
          <p:spPr bwMode="auto">
            <a:xfrm>
              <a:off x="485" y="2524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5"/>
                <a:gd name="T89" fmla="*/ 78 w 78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Unknown Shape"/>
            <p:cNvSpPr>
              <a:spLocks/>
            </p:cNvSpPr>
            <p:nvPr/>
          </p:nvSpPr>
          <p:spPr bwMode="auto">
            <a:xfrm>
              <a:off x="429" y="2499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5"/>
                <a:gd name="T88" fmla="*/ 0 h 54"/>
                <a:gd name="T89" fmla="*/ 65 w 65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Unknown Shape"/>
            <p:cNvSpPr>
              <a:spLocks/>
            </p:cNvSpPr>
            <p:nvPr/>
          </p:nvSpPr>
          <p:spPr bwMode="auto">
            <a:xfrm>
              <a:off x="438" y="2571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Unknown Shape"/>
            <p:cNvSpPr>
              <a:spLocks/>
            </p:cNvSpPr>
            <p:nvPr/>
          </p:nvSpPr>
          <p:spPr bwMode="auto">
            <a:xfrm>
              <a:off x="395" y="2628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"/>
                <a:gd name="T85" fmla="*/ 0 h 50"/>
                <a:gd name="T86" fmla="*/ 82 w 8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Unknown Shape"/>
            <p:cNvSpPr>
              <a:spLocks/>
            </p:cNvSpPr>
            <p:nvPr/>
          </p:nvSpPr>
          <p:spPr bwMode="auto">
            <a:xfrm>
              <a:off x="322" y="2628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5"/>
                <a:gd name="T92" fmla="*/ 69 w 69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Unknown Shape"/>
            <p:cNvSpPr>
              <a:spLocks/>
            </p:cNvSpPr>
            <p:nvPr/>
          </p:nvSpPr>
          <p:spPr bwMode="auto">
            <a:xfrm>
              <a:off x="434" y="2667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58"/>
                <a:gd name="T104" fmla="*/ 69 w 69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Unknown Shape"/>
            <p:cNvSpPr>
              <a:spLocks/>
            </p:cNvSpPr>
            <p:nvPr/>
          </p:nvSpPr>
          <p:spPr bwMode="auto">
            <a:xfrm>
              <a:off x="369" y="2675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64"/>
                <a:gd name="T92" fmla="*/ 73 w 73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Unknown Shape"/>
            <p:cNvSpPr>
              <a:spLocks/>
            </p:cNvSpPr>
            <p:nvPr/>
          </p:nvSpPr>
          <p:spPr bwMode="auto">
            <a:xfrm>
              <a:off x="296" y="2707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25"/>
                <a:gd name="T44" fmla="*/ 91 w 9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Unknown Shape"/>
            <p:cNvSpPr>
              <a:spLocks/>
            </p:cNvSpPr>
            <p:nvPr/>
          </p:nvSpPr>
          <p:spPr bwMode="auto">
            <a:xfrm>
              <a:off x="296" y="2707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25"/>
                <a:gd name="T41" fmla="*/ 91 w 9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Unknown Shape"/>
            <p:cNvSpPr>
              <a:spLocks/>
            </p:cNvSpPr>
            <p:nvPr/>
          </p:nvSpPr>
          <p:spPr bwMode="auto">
            <a:xfrm>
              <a:off x="296" y="2725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28"/>
                <a:gd name="T59" fmla="*/ 91 w 91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Unknown Shape"/>
            <p:cNvSpPr>
              <a:spLocks/>
            </p:cNvSpPr>
            <p:nvPr/>
          </p:nvSpPr>
          <p:spPr bwMode="auto">
            <a:xfrm>
              <a:off x="296" y="2725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28"/>
                <a:gd name="T56" fmla="*/ 91 w 91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Unknown Shape"/>
            <p:cNvSpPr>
              <a:spLocks/>
            </p:cNvSpPr>
            <p:nvPr/>
          </p:nvSpPr>
          <p:spPr bwMode="auto">
            <a:xfrm>
              <a:off x="429" y="2725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64"/>
                <a:gd name="T92" fmla="*/ 74 w 74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Unknown Shape"/>
            <p:cNvSpPr>
              <a:spLocks/>
            </p:cNvSpPr>
            <p:nvPr/>
          </p:nvSpPr>
          <p:spPr bwMode="auto">
            <a:xfrm>
              <a:off x="365" y="2743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0"/>
                <a:gd name="T95" fmla="*/ 73 w 73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Unknown Shape"/>
            <p:cNvSpPr>
              <a:spLocks/>
            </p:cNvSpPr>
            <p:nvPr/>
          </p:nvSpPr>
          <p:spPr bwMode="auto">
            <a:xfrm>
              <a:off x="1675" y="3641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8"/>
                <a:gd name="T64" fmla="*/ 0 h 61"/>
                <a:gd name="T65" fmla="*/ 198 w 198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Unknown Shape"/>
            <p:cNvSpPr>
              <a:spLocks/>
            </p:cNvSpPr>
            <p:nvPr/>
          </p:nvSpPr>
          <p:spPr bwMode="auto">
            <a:xfrm>
              <a:off x="1941" y="3455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51"/>
                <a:gd name="T119" fmla="*/ 666 w 666"/>
                <a:gd name="T120" fmla="*/ 251 h 2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Unknown Shape"/>
            <p:cNvSpPr>
              <a:spLocks/>
            </p:cNvSpPr>
            <p:nvPr/>
          </p:nvSpPr>
          <p:spPr bwMode="auto">
            <a:xfrm>
              <a:off x="1662" y="3641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8"/>
                <a:gd name="T109" fmla="*/ 0 h 165"/>
                <a:gd name="T110" fmla="*/ 288 w 288"/>
                <a:gd name="T111" fmla="*/ 165 h 1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Unknown Shape"/>
            <p:cNvSpPr>
              <a:spLocks/>
            </p:cNvSpPr>
            <p:nvPr/>
          </p:nvSpPr>
          <p:spPr bwMode="auto">
            <a:xfrm>
              <a:off x="1744" y="3677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154"/>
                <a:gd name="T71" fmla="*/ 210 w 210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Unknown Shape"/>
            <p:cNvSpPr>
              <a:spLocks/>
            </p:cNvSpPr>
            <p:nvPr/>
          </p:nvSpPr>
          <p:spPr bwMode="auto">
            <a:xfrm>
              <a:off x="1997" y="3620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9"/>
                <a:gd name="T172" fmla="*/ 0 h 225"/>
                <a:gd name="T173" fmla="*/ 1469 w 1469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Unknown Shape"/>
            <p:cNvSpPr>
              <a:spLocks/>
            </p:cNvSpPr>
            <p:nvPr/>
          </p:nvSpPr>
          <p:spPr bwMode="auto">
            <a:xfrm>
              <a:off x="2010" y="3641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4"/>
                <a:gd name="T100" fmla="*/ 0 h 197"/>
                <a:gd name="T101" fmla="*/ 894 w 894"/>
                <a:gd name="T102" fmla="*/ 197 h 1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Unknown Shape"/>
            <p:cNvSpPr>
              <a:spLocks/>
            </p:cNvSpPr>
            <p:nvPr/>
          </p:nvSpPr>
          <p:spPr bwMode="auto">
            <a:xfrm>
              <a:off x="1014" y="3201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7"/>
                <a:gd name="T76" fmla="*/ 0 h 451"/>
                <a:gd name="T77" fmla="*/ 657 w 657"/>
                <a:gd name="T78" fmla="*/ 451 h 4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Unknown Shape"/>
            <p:cNvSpPr>
              <a:spLocks/>
            </p:cNvSpPr>
            <p:nvPr/>
          </p:nvSpPr>
          <p:spPr bwMode="auto">
            <a:xfrm>
              <a:off x="975" y="3161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61"/>
                <a:gd name="T89" fmla="*/ 73 w 73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Unknown Shape"/>
            <p:cNvSpPr>
              <a:spLocks/>
            </p:cNvSpPr>
            <p:nvPr/>
          </p:nvSpPr>
          <p:spPr bwMode="auto">
            <a:xfrm>
              <a:off x="1039" y="3190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61"/>
                <a:gd name="T86" fmla="*/ 73 w 73"/>
                <a:gd name="T87" fmla="*/ 61 h 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Unknown Shape"/>
            <p:cNvSpPr>
              <a:spLocks/>
            </p:cNvSpPr>
            <p:nvPr/>
          </p:nvSpPr>
          <p:spPr bwMode="auto">
            <a:xfrm>
              <a:off x="992" y="3237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3"/>
                <a:gd name="T89" fmla="*/ 69 w 69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Unknown Shape"/>
            <p:cNvSpPr>
              <a:spLocks/>
            </p:cNvSpPr>
            <p:nvPr/>
          </p:nvSpPr>
          <p:spPr bwMode="auto">
            <a:xfrm>
              <a:off x="1082" y="3240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2"/>
                <a:gd name="T88" fmla="*/ 0 h 65"/>
                <a:gd name="T89" fmla="*/ 82 w 82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Unknown Shape"/>
            <p:cNvSpPr>
              <a:spLocks/>
            </p:cNvSpPr>
            <p:nvPr/>
          </p:nvSpPr>
          <p:spPr bwMode="auto">
            <a:xfrm>
              <a:off x="1138" y="3283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2"/>
                <a:gd name="T92" fmla="*/ 69 w 69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Unknown Shape"/>
            <p:cNvSpPr>
              <a:spLocks/>
            </p:cNvSpPr>
            <p:nvPr/>
          </p:nvSpPr>
          <p:spPr bwMode="auto">
            <a:xfrm>
              <a:off x="1121" y="3358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"/>
                <a:gd name="T91" fmla="*/ 0 h 54"/>
                <a:gd name="T92" fmla="*/ 90 w 90"/>
                <a:gd name="T93" fmla="*/ 54 h 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Unknown Shape"/>
            <p:cNvSpPr>
              <a:spLocks/>
            </p:cNvSpPr>
            <p:nvPr/>
          </p:nvSpPr>
          <p:spPr bwMode="auto">
            <a:xfrm>
              <a:off x="1198" y="3272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58"/>
                <a:gd name="T101" fmla="*/ 65 w 65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Unknown Shape"/>
            <p:cNvSpPr>
              <a:spLocks/>
            </p:cNvSpPr>
            <p:nvPr/>
          </p:nvSpPr>
          <p:spPr bwMode="auto">
            <a:xfrm>
              <a:off x="1190" y="3323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7"/>
                <a:gd name="T98" fmla="*/ 68 w 68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Unknown Shape"/>
            <p:cNvSpPr>
              <a:spLocks/>
            </p:cNvSpPr>
            <p:nvPr/>
          </p:nvSpPr>
          <p:spPr bwMode="auto">
            <a:xfrm>
              <a:off x="1211" y="3373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5"/>
                <a:gd name="T41" fmla="*/ 30 w 30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Unknown Shape"/>
            <p:cNvSpPr>
              <a:spLocks/>
            </p:cNvSpPr>
            <p:nvPr/>
          </p:nvSpPr>
          <p:spPr bwMode="auto">
            <a:xfrm>
              <a:off x="1211" y="3373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75"/>
                <a:gd name="T38" fmla="*/ 30 w 30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Unknown Shape"/>
            <p:cNvSpPr>
              <a:spLocks/>
            </p:cNvSpPr>
            <p:nvPr/>
          </p:nvSpPr>
          <p:spPr bwMode="auto">
            <a:xfrm>
              <a:off x="1228" y="3373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75"/>
                <a:gd name="T62" fmla="*/ 39 w 3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Unknown Shape"/>
            <p:cNvSpPr>
              <a:spLocks/>
            </p:cNvSpPr>
            <p:nvPr/>
          </p:nvSpPr>
          <p:spPr bwMode="auto">
            <a:xfrm>
              <a:off x="1228" y="3373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75"/>
                <a:gd name="T59" fmla="*/ 39 w 3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Unknown Shape"/>
            <p:cNvSpPr>
              <a:spLocks/>
            </p:cNvSpPr>
            <p:nvPr/>
          </p:nvSpPr>
          <p:spPr bwMode="auto">
            <a:xfrm>
              <a:off x="1258" y="3287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"/>
                <a:gd name="T91" fmla="*/ 0 h 61"/>
                <a:gd name="T92" fmla="*/ 82 w 82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Unknown Shape"/>
            <p:cNvSpPr>
              <a:spLocks/>
            </p:cNvSpPr>
            <p:nvPr/>
          </p:nvSpPr>
          <p:spPr bwMode="auto">
            <a:xfrm>
              <a:off x="1267" y="3340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8"/>
                <a:gd name="T95" fmla="*/ 73 w 73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Unknown Shape"/>
            <p:cNvSpPr>
              <a:spLocks/>
            </p:cNvSpPr>
            <p:nvPr/>
          </p:nvSpPr>
          <p:spPr bwMode="auto">
            <a:xfrm>
              <a:off x="3196" y="3380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4"/>
                <a:gd name="T76" fmla="*/ 0 h 247"/>
                <a:gd name="T77" fmla="*/ 794 w 794"/>
                <a:gd name="T78" fmla="*/ 247 h 2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Unknown Shape"/>
            <p:cNvSpPr>
              <a:spLocks/>
            </p:cNvSpPr>
            <p:nvPr/>
          </p:nvSpPr>
          <p:spPr bwMode="auto">
            <a:xfrm>
              <a:off x="3148" y="333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Unknown Shape"/>
            <p:cNvSpPr>
              <a:spLocks/>
            </p:cNvSpPr>
            <p:nvPr/>
          </p:nvSpPr>
          <p:spPr bwMode="auto">
            <a:xfrm>
              <a:off x="3221" y="3348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Unknown Shape"/>
            <p:cNvSpPr>
              <a:spLocks/>
            </p:cNvSpPr>
            <p:nvPr/>
          </p:nvSpPr>
          <p:spPr bwMode="auto">
            <a:xfrm>
              <a:off x="3191" y="3408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8"/>
                <a:gd name="T89" fmla="*/ 69 w 69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Unknown Shape"/>
            <p:cNvSpPr>
              <a:spLocks/>
            </p:cNvSpPr>
            <p:nvPr/>
          </p:nvSpPr>
          <p:spPr bwMode="auto">
            <a:xfrm>
              <a:off x="3282" y="3383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5"/>
                <a:gd name="T95" fmla="*/ 73 w 73"/>
                <a:gd name="T96" fmla="*/ 65 h 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Unknown Shape"/>
            <p:cNvSpPr>
              <a:spLocks/>
            </p:cNvSpPr>
            <p:nvPr/>
          </p:nvSpPr>
          <p:spPr bwMode="auto">
            <a:xfrm>
              <a:off x="3350" y="3412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68"/>
                <a:gd name="T86" fmla="*/ 60 w 60"/>
                <a:gd name="T87" fmla="*/ 68 h 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Unknown Shape"/>
            <p:cNvSpPr>
              <a:spLocks/>
            </p:cNvSpPr>
            <p:nvPr/>
          </p:nvSpPr>
          <p:spPr bwMode="auto">
            <a:xfrm>
              <a:off x="3363" y="3484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3"/>
                <a:gd name="T89" fmla="*/ 86 w 86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Unknown Shape"/>
            <p:cNvSpPr>
              <a:spLocks/>
            </p:cNvSpPr>
            <p:nvPr/>
          </p:nvSpPr>
          <p:spPr bwMode="auto">
            <a:xfrm>
              <a:off x="3398" y="3387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7"/>
                <a:gd name="T104" fmla="*/ 68 w 68"/>
                <a:gd name="T105" fmla="*/ 57 h 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Unknown Shape"/>
            <p:cNvSpPr>
              <a:spLocks/>
            </p:cNvSpPr>
            <p:nvPr/>
          </p:nvSpPr>
          <p:spPr bwMode="auto">
            <a:xfrm>
              <a:off x="3410" y="3434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4"/>
                <a:gd name="T92" fmla="*/ 78 w 78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Unknown Shape"/>
            <p:cNvSpPr>
              <a:spLocks/>
            </p:cNvSpPr>
            <p:nvPr/>
          </p:nvSpPr>
          <p:spPr bwMode="auto">
            <a:xfrm>
              <a:off x="3453" y="3480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75"/>
                <a:gd name="T44" fmla="*/ 39 w 39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Unknown Shape"/>
            <p:cNvSpPr>
              <a:spLocks/>
            </p:cNvSpPr>
            <p:nvPr/>
          </p:nvSpPr>
          <p:spPr bwMode="auto">
            <a:xfrm>
              <a:off x="3453" y="3480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5"/>
                <a:gd name="T41" fmla="*/ 39 w 39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Unknown Shape"/>
            <p:cNvSpPr>
              <a:spLocks/>
            </p:cNvSpPr>
            <p:nvPr/>
          </p:nvSpPr>
          <p:spPr bwMode="auto">
            <a:xfrm>
              <a:off x="3471" y="3480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75"/>
                <a:gd name="T62" fmla="*/ 43 w 43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Unknown Shape"/>
            <p:cNvSpPr>
              <a:spLocks/>
            </p:cNvSpPr>
            <p:nvPr/>
          </p:nvSpPr>
          <p:spPr bwMode="auto">
            <a:xfrm>
              <a:off x="3471" y="3480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75"/>
                <a:gd name="T59" fmla="*/ 43 w 43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Unknown Shape"/>
            <p:cNvSpPr>
              <a:spLocks/>
            </p:cNvSpPr>
            <p:nvPr/>
          </p:nvSpPr>
          <p:spPr bwMode="auto">
            <a:xfrm>
              <a:off x="3466" y="3380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1"/>
                <a:gd name="T92" fmla="*/ 78 w 78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Unknown Shape"/>
            <p:cNvSpPr>
              <a:spLocks/>
            </p:cNvSpPr>
            <p:nvPr/>
          </p:nvSpPr>
          <p:spPr bwMode="auto">
            <a:xfrm>
              <a:off x="3492" y="3434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Unknown Shape"/>
            <p:cNvSpPr>
              <a:spLocks/>
            </p:cNvSpPr>
            <p:nvPr/>
          </p:nvSpPr>
          <p:spPr bwMode="auto">
            <a:xfrm>
              <a:off x="215" y="2728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161"/>
                <a:gd name="T68" fmla="*/ 90 w 90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Unknown Shape"/>
            <p:cNvSpPr>
              <a:spLocks/>
            </p:cNvSpPr>
            <p:nvPr/>
          </p:nvSpPr>
          <p:spPr bwMode="auto">
            <a:xfrm>
              <a:off x="249" y="2954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1"/>
                <a:gd name="T115" fmla="*/ 0 h 512"/>
                <a:gd name="T116" fmla="*/ 391 w 391"/>
                <a:gd name="T117" fmla="*/ 512 h 5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Unknown Shape"/>
            <p:cNvSpPr>
              <a:spLocks/>
            </p:cNvSpPr>
            <p:nvPr/>
          </p:nvSpPr>
          <p:spPr bwMode="auto">
            <a:xfrm>
              <a:off x="107" y="2732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7"/>
                <a:gd name="T103" fmla="*/ 0 h 236"/>
                <a:gd name="T104" fmla="*/ 207 w 207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Unknown Shape"/>
            <p:cNvSpPr>
              <a:spLocks/>
            </p:cNvSpPr>
            <p:nvPr/>
          </p:nvSpPr>
          <p:spPr bwMode="auto">
            <a:xfrm>
              <a:off x="64" y="2814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Unknown Shape"/>
            <p:cNvSpPr>
              <a:spLocks/>
            </p:cNvSpPr>
            <p:nvPr/>
          </p:nvSpPr>
          <p:spPr bwMode="auto">
            <a:xfrm>
              <a:off x="4274" y="3645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8"/>
                <a:gd name="T65" fmla="*/ 197 w 197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Unknown Shape"/>
            <p:cNvSpPr>
              <a:spLocks/>
            </p:cNvSpPr>
            <p:nvPr/>
          </p:nvSpPr>
          <p:spPr bwMode="auto">
            <a:xfrm>
              <a:off x="4536" y="3509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11"/>
                <a:gd name="T125" fmla="*/ 683 w 683"/>
                <a:gd name="T126" fmla="*/ 211 h 2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Unknown Shape"/>
            <p:cNvSpPr>
              <a:spLocks/>
            </p:cNvSpPr>
            <p:nvPr/>
          </p:nvSpPr>
          <p:spPr bwMode="auto">
            <a:xfrm>
              <a:off x="4252" y="3652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Unknown Shape"/>
            <p:cNvSpPr>
              <a:spLocks/>
            </p:cNvSpPr>
            <p:nvPr/>
          </p:nvSpPr>
          <p:spPr bwMode="auto">
            <a:xfrm>
              <a:off x="4330" y="3691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9"/>
                <a:gd name="T70" fmla="*/ 0 h 147"/>
                <a:gd name="T71" fmla="*/ 219 w 219"/>
                <a:gd name="T72" fmla="*/ 147 h 1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Unknown Shape"/>
            <p:cNvSpPr>
              <a:spLocks/>
            </p:cNvSpPr>
            <p:nvPr/>
          </p:nvSpPr>
          <p:spPr bwMode="auto">
            <a:xfrm>
              <a:off x="387" y="3648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1"/>
                <a:gd name="T65" fmla="*/ 197 w 197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Unknown Shape"/>
            <p:cNvSpPr>
              <a:spLocks/>
            </p:cNvSpPr>
            <p:nvPr/>
          </p:nvSpPr>
          <p:spPr bwMode="auto">
            <a:xfrm>
              <a:off x="653" y="3462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47"/>
                <a:gd name="T119" fmla="*/ 666 w 666"/>
                <a:gd name="T120" fmla="*/ 247 h 2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Unknown Shape"/>
            <p:cNvSpPr>
              <a:spLocks/>
            </p:cNvSpPr>
            <p:nvPr/>
          </p:nvSpPr>
          <p:spPr bwMode="auto">
            <a:xfrm>
              <a:off x="374" y="3645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Unknown Shape"/>
            <p:cNvSpPr>
              <a:spLocks/>
            </p:cNvSpPr>
            <p:nvPr/>
          </p:nvSpPr>
          <p:spPr bwMode="auto">
            <a:xfrm>
              <a:off x="455" y="3684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Unknown Shape"/>
            <p:cNvSpPr>
              <a:spLocks/>
            </p:cNvSpPr>
            <p:nvPr/>
          </p:nvSpPr>
          <p:spPr bwMode="auto">
            <a:xfrm>
              <a:off x="82" y="3147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108"/>
                <a:gd name="T65" fmla="*/ 167 w 167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Unknown Shape"/>
            <p:cNvSpPr>
              <a:spLocks/>
            </p:cNvSpPr>
            <p:nvPr/>
          </p:nvSpPr>
          <p:spPr bwMode="auto">
            <a:xfrm>
              <a:off x="266" y="3319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0"/>
                <a:gd name="T124" fmla="*/ 0 h 150"/>
                <a:gd name="T125" fmla="*/ 700 w 700"/>
                <a:gd name="T126" fmla="*/ 150 h 1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Unknown Shape"/>
            <p:cNvSpPr>
              <a:spLocks/>
            </p:cNvSpPr>
            <p:nvPr/>
          </p:nvSpPr>
          <p:spPr bwMode="auto">
            <a:xfrm>
              <a:off x="0" y="3219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5"/>
                <a:gd name="T109" fmla="*/ 0 h 150"/>
                <a:gd name="T110" fmla="*/ 275 w 275"/>
                <a:gd name="T111" fmla="*/ 150 h 1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Unknown Shape"/>
            <p:cNvSpPr>
              <a:spLocks/>
            </p:cNvSpPr>
            <p:nvPr/>
          </p:nvSpPr>
          <p:spPr bwMode="auto">
            <a:xfrm>
              <a:off x="9" y="3297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83"/>
                <a:gd name="T68" fmla="*/ 274 w 274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Unknown Shape"/>
            <p:cNvSpPr>
              <a:spLocks/>
            </p:cNvSpPr>
            <p:nvPr/>
          </p:nvSpPr>
          <p:spPr bwMode="auto">
            <a:xfrm>
              <a:off x="344" y="3172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9"/>
                <a:gd name="T49" fmla="*/ 0 h 93"/>
                <a:gd name="T50" fmla="*/ 159 w 159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Unknown Shape"/>
            <p:cNvSpPr>
              <a:spLocks/>
            </p:cNvSpPr>
            <p:nvPr/>
          </p:nvSpPr>
          <p:spPr bwMode="auto">
            <a:xfrm>
              <a:off x="279" y="3351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61"/>
                <a:gd name="T59" fmla="*/ 129 w 129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Unknown Shape"/>
            <p:cNvSpPr>
              <a:spLocks/>
            </p:cNvSpPr>
            <p:nvPr/>
          </p:nvSpPr>
          <p:spPr bwMode="auto">
            <a:xfrm>
              <a:off x="318" y="3391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82"/>
                <a:gd name="T20" fmla="*/ 43 w 4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Unknown Shape"/>
            <p:cNvSpPr>
              <a:spLocks/>
            </p:cNvSpPr>
            <p:nvPr/>
          </p:nvSpPr>
          <p:spPr bwMode="auto">
            <a:xfrm>
              <a:off x="318" y="3391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2"/>
                <a:gd name="T17" fmla="*/ 43 w 4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Unknown Shape"/>
            <p:cNvSpPr>
              <a:spLocks/>
            </p:cNvSpPr>
            <p:nvPr/>
          </p:nvSpPr>
          <p:spPr bwMode="auto">
            <a:xfrm>
              <a:off x="631" y="3491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132"/>
                <a:gd name="T50" fmla="*/ 48 w 48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Unknown Shape"/>
            <p:cNvSpPr>
              <a:spLocks/>
            </p:cNvSpPr>
            <p:nvPr/>
          </p:nvSpPr>
          <p:spPr bwMode="auto">
            <a:xfrm>
              <a:off x="649" y="3487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29"/>
                <a:gd name="T44" fmla="*/ 103 w 103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Unknown Shape"/>
            <p:cNvSpPr>
              <a:spLocks/>
            </p:cNvSpPr>
            <p:nvPr/>
          </p:nvSpPr>
          <p:spPr bwMode="auto">
            <a:xfrm>
              <a:off x="661" y="3469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54"/>
                <a:gd name="T50" fmla="*/ 202 w 202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Unknown Shape"/>
            <p:cNvSpPr>
              <a:spLocks/>
            </p:cNvSpPr>
            <p:nvPr/>
          </p:nvSpPr>
          <p:spPr bwMode="auto">
            <a:xfrm>
              <a:off x="1757" y="3509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Unknown Shape"/>
            <p:cNvSpPr>
              <a:spLocks/>
            </p:cNvSpPr>
            <p:nvPr/>
          </p:nvSpPr>
          <p:spPr bwMode="auto">
            <a:xfrm>
              <a:off x="1727" y="3491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50"/>
                <a:gd name="T44" fmla="*/ 51 w 51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Unknown Shape"/>
            <p:cNvSpPr>
              <a:spLocks/>
            </p:cNvSpPr>
            <p:nvPr/>
          </p:nvSpPr>
          <p:spPr bwMode="auto">
            <a:xfrm>
              <a:off x="1576" y="3562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6"/>
                <a:gd name="T49" fmla="*/ 0 h 86"/>
                <a:gd name="T50" fmla="*/ 176 w 176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Unknown Shape"/>
            <p:cNvSpPr>
              <a:spLocks/>
            </p:cNvSpPr>
            <p:nvPr/>
          </p:nvSpPr>
          <p:spPr bwMode="auto">
            <a:xfrm>
              <a:off x="1297" y="3502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89"/>
                <a:gd name="T38" fmla="*/ 99 w 9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Unknown Shape"/>
            <p:cNvSpPr>
              <a:spLocks/>
            </p:cNvSpPr>
            <p:nvPr/>
          </p:nvSpPr>
          <p:spPr bwMode="auto">
            <a:xfrm>
              <a:off x="258" y="2560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3"/>
                <a:gd name="T50" fmla="*/ 154 w 154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Unknown Shape"/>
            <p:cNvSpPr>
              <a:spLocks/>
            </p:cNvSpPr>
            <p:nvPr/>
          </p:nvSpPr>
          <p:spPr bwMode="auto">
            <a:xfrm>
              <a:off x="417" y="3050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36"/>
                <a:gd name="T41" fmla="*/ 73 w 73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Unknown Shape"/>
            <p:cNvSpPr>
              <a:spLocks/>
            </p:cNvSpPr>
            <p:nvPr/>
          </p:nvSpPr>
          <p:spPr bwMode="auto">
            <a:xfrm>
              <a:off x="2487" y="3519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79"/>
                <a:gd name="T35" fmla="*/ 112 w 112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Unknown Shape"/>
            <p:cNvSpPr>
              <a:spLocks/>
            </p:cNvSpPr>
            <p:nvPr/>
          </p:nvSpPr>
          <p:spPr bwMode="auto">
            <a:xfrm>
              <a:off x="816" y="3476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1"/>
                <a:gd name="T44" fmla="*/ 56 w 56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Unknown Shape"/>
            <p:cNvSpPr>
              <a:spLocks/>
            </p:cNvSpPr>
            <p:nvPr/>
          </p:nvSpPr>
          <p:spPr bwMode="auto">
            <a:xfrm>
              <a:off x="408" y="3169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5"/>
                <a:gd name="T38" fmla="*/ 103 w 10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Unknown Shape"/>
            <p:cNvSpPr>
              <a:spLocks/>
            </p:cNvSpPr>
            <p:nvPr/>
          </p:nvSpPr>
          <p:spPr bwMode="auto">
            <a:xfrm>
              <a:off x="193" y="2972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43"/>
                <a:gd name="T32" fmla="*/ 90 w 9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Unknown Shape"/>
            <p:cNvSpPr>
              <a:spLocks/>
            </p:cNvSpPr>
            <p:nvPr/>
          </p:nvSpPr>
          <p:spPr bwMode="auto">
            <a:xfrm>
              <a:off x="1181" y="3419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Unknown Shape"/>
            <p:cNvSpPr>
              <a:spLocks/>
            </p:cNvSpPr>
            <p:nvPr/>
          </p:nvSpPr>
          <p:spPr bwMode="auto">
            <a:xfrm>
              <a:off x="245" y="3165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Unknown Shape"/>
            <p:cNvSpPr>
              <a:spLocks/>
            </p:cNvSpPr>
            <p:nvPr/>
          </p:nvSpPr>
          <p:spPr bwMode="auto">
            <a:xfrm>
              <a:off x="859" y="347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Unknown Shape"/>
            <p:cNvSpPr>
              <a:spLocks/>
            </p:cNvSpPr>
            <p:nvPr/>
          </p:nvSpPr>
          <p:spPr bwMode="auto">
            <a:xfrm>
              <a:off x="524" y="3405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68"/>
                <a:gd name="T38" fmla="*/ 77 w 7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Unknown Shape"/>
            <p:cNvSpPr>
              <a:spLocks/>
            </p:cNvSpPr>
            <p:nvPr/>
          </p:nvSpPr>
          <p:spPr bwMode="auto">
            <a:xfrm>
              <a:off x="1173" y="3605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8"/>
                <a:gd name="T29" fmla="*/ 73 w 7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Unknown Shape"/>
            <p:cNvSpPr>
              <a:spLocks/>
            </p:cNvSpPr>
            <p:nvPr/>
          </p:nvSpPr>
          <p:spPr bwMode="auto">
            <a:xfrm>
              <a:off x="21" y="2954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39"/>
                <a:gd name="T32" fmla="*/ 91 w 91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Unknown Shape"/>
            <p:cNvSpPr>
              <a:spLocks/>
            </p:cNvSpPr>
            <p:nvPr/>
          </p:nvSpPr>
          <p:spPr bwMode="auto">
            <a:xfrm>
              <a:off x="339" y="2993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Unknown Shape"/>
            <p:cNvSpPr>
              <a:spLocks/>
            </p:cNvSpPr>
            <p:nvPr/>
          </p:nvSpPr>
          <p:spPr bwMode="auto">
            <a:xfrm>
              <a:off x="2736" y="3509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46"/>
                <a:gd name="T32" fmla="*/ 30 w 3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Unknown Shape"/>
            <p:cNvSpPr>
              <a:spLocks/>
            </p:cNvSpPr>
            <p:nvPr/>
          </p:nvSpPr>
          <p:spPr bwMode="auto">
            <a:xfrm>
              <a:off x="563" y="3362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Unknown Shape"/>
            <p:cNvSpPr>
              <a:spLocks/>
            </p:cNvSpPr>
            <p:nvPr/>
          </p:nvSpPr>
          <p:spPr bwMode="auto">
            <a:xfrm>
              <a:off x="1310" y="3602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39"/>
                <a:gd name="T38" fmla="*/ 86 w 86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Unknown Shape"/>
            <p:cNvSpPr>
              <a:spLocks/>
            </p:cNvSpPr>
            <p:nvPr/>
          </p:nvSpPr>
          <p:spPr bwMode="auto">
            <a:xfrm>
              <a:off x="2895" y="3566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72"/>
                <a:gd name="T44" fmla="*/ 168 w 168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Unknown Shape"/>
            <p:cNvSpPr>
              <a:spLocks/>
            </p:cNvSpPr>
            <p:nvPr/>
          </p:nvSpPr>
          <p:spPr bwMode="auto">
            <a:xfrm>
              <a:off x="696" y="3437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39"/>
                <a:gd name="T38" fmla="*/ 107 w 107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Unknown Shape"/>
            <p:cNvSpPr>
              <a:spLocks/>
            </p:cNvSpPr>
            <p:nvPr/>
          </p:nvSpPr>
          <p:spPr bwMode="auto">
            <a:xfrm>
              <a:off x="1405" y="3623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0"/>
                <a:gd name="T35" fmla="*/ 103 w 10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Unknown Shape"/>
            <p:cNvSpPr>
              <a:spLocks/>
            </p:cNvSpPr>
            <p:nvPr/>
          </p:nvSpPr>
          <p:spPr bwMode="auto">
            <a:xfrm>
              <a:off x="245" y="315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Unknown Shape"/>
            <p:cNvSpPr>
              <a:spLocks/>
            </p:cNvSpPr>
            <p:nvPr/>
          </p:nvSpPr>
          <p:spPr bwMode="auto">
            <a:xfrm>
              <a:off x="185" y="3147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3"/>
                <a:gd name="T35" fmla="*/ 60 w 60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Unknown Shape"/>
            <p:cNvSpPr>
              <a:spLocks/>
            </p:cNvSpPr>
            <p:nvPr/>
          </p:nvSpPr>
          <p:spPr bwMode="auto">
            <a:xfrm>
              <a:off x="279" y="3190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36"/>
                <a:gd name="T47" fmla="*/ 60 w 6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Unknown Shape"/>
            <p:cNvSpPr>
              <a:spLocks/>
            </p:cNvSpPr>
            <p:nvPr/>
          </p:nvSpPr>
          <p:spPr bwMode="auto">
            <a:xfrm>
              <a:off x="309" y="3204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1"/>
                <a:gd name="T20" fmla="*/ 17 w 1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Unknown Shape"/>
            <p:cNvSpPr>
              <a:spLocks/>
            </p:cNvSpPr>
            <p:nvPr/>
          </p:nvSpPr>
          <p:spPr bwMode="auto">
            <a:xfrm>
              <a:off x="309" y="3204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1"/>
                <a:gd name="T17" fmla="*/ 17 w 17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Unknown Shape"/>
            <p:cNvSpPr>
              <a:spLocks/>
            </p:cNvSpPr>
            <p:nvPr/>
          </p:nvSpPr>
          <p:spPr bwMode="auto">
            <a:xfrm>
              <a:off x="1615" y="3408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Unknown Shape"/>
            <p:cNvSpPr>
              <a:spLocks/>
            </p:cNvSpPr>
            <p:nvPr/>
          </p:nvSpPr>
          <p:spPr bwMode="auto">
            <a:xfrm>
              <a:off x="1636" y="3484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Unknown Shape"/>
            <p:cNvSpPr>
              <a:spLocks/>
            </p:cNvSpPr>
            <p:nvPr/>
          </p:nvSpPr>
          <p:spPr bwMode="auto">
            <a:xfrm>
              <a:off x="902" y="348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Unknown Shape"/>
            <p:cNvSpPr>
              <a:spLocks/>
            </p:cNvSpPr>
            <p:nvPr/>
          </p:nvSpPr>
          <p:spPr bwMode="auto">
            <a:xfrm>
              <a:off x="511" y="3280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5"/>
                <a:gd name="T35" fmla="*/ 43 w 43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Unknown Shape"/>
            <p:cNvSpPr>
              <a:spLocks/>
            </p:cNvSpPr>
            <p:nvPr/>
          </p:nvSpPr>
          <p:spPr bwMode="auto">
            <a:xfrm>
              <a:off x="3355" y="3505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Unknown Shape"/>
            <p:cNvSpPr>
              <a:spLocks/>
            </p:cNvSpPr>
            <p:nvPr/>
          </p:nvSpPr>
          <p:spPr bwMode="auto">
            <a:xfrm>
              <a:off x="232" y="2632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5"/>
                <a:gd name="T35" fmla="*/ 39 w 39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Unknown Shape"/>
            <p:cNvSpPr>
              <a:spLocks/>
            </p:cNvSpPr>
            <p:nvPr/>
          </p:nvSpPr>
          <p:spPr bwMode="auto">
            <a:xfrm>
              <a:off x="3221" y="3684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Unknown Shape"/>
            <p:cNvSpPr>
              <a:spLocks/>
            </p:cNvSpPr>
            <p:nvPr/>
          </p:nvSpPr>
          <p:spPr bwMode="auto">
            <a:xfrm>
              <a:off x="2027" y="3534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Unknown Shape"/>
            <p:cNvSpPr>
              <a:spLocks/>
            </p:cNvSpPr>
            <p:nvPr/>
          </p:nvSpPr>
          <p:spPr bwMode="auto">
            <a:xfrm>
              <a:off x="2921" y="3437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Unknown Shape"/>
            <p:cNvSpPr>
              <a:spLocks/>
            </p:cNvSpPr>
            <p:nvPr/>
          </p:nvSpPr>
          <p:spPr bwMode="auto">
            <a:xfrm>
              <a:off x="1027" y="3455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86"/>
                <a:gd name="T35" fmla="*/ 42 w 42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Unknown Shape"/>
            <p:cNvSpPr>
              <a:spLocks/>
            </p:cNvSpPr>
            <p:nvPr/>
          </p:nvSpPr>
          <p:spPr bwMode="auto">
            <a:xfrm>
              <a:off x="232" y="2567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Unknown Shape"/>
            <p:cNvSpPr>
              <a:spLocks/>
            </p:cNvSpPr>
            <p:nvPr/>
          </p:nvSpPr>
          <p:spPr bwMode="auto">
            <a:xfrm>
              <a:off x="2581" y="3487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32"/>
                <a:gd name="T35" fmla="*/ 104 w 10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Unknown Shape"/>
            <p:cNvSpPr>
              <a:spLocks/>
            </p:cNvSpPr>
            <p:nvPr/>
          </p:nvSpPr>
          <p:spPr bwMode="auto">
            <a:xfrm>
              <a:off x="279" y="2610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93"/>
                <a:gd name="T38" fmla="*/ 47 w 4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Unknown Shape"/>
            <p:cNvSpPr>
              <a:spLocks/>
            </p:cNvSpPr>
            <p:nvPr/>
          </p:nvSpPr>
          <p:spPr bwMode="auto">
            <a:xfrm>
              <a:off x="2281" y="3605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3"/>
                <a:gd name="T23" fmla="*/ 56 w 5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Unknown Shape"/>
            <p:cNvSpPr>
              <a:spLocks/>
            </p:cNvSpPr>
            <p:nvPr/>
          </p:nvSpPr>
          <p:spPr bwMode="auto">
            <a:xfrm>
              <a:off x="739" y="3570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71"/>
                <a:gd name="T35" fmla="*/ 68 w 68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Unknown Shape"/>
            <p:cNvSpPr>
              <a:spLocks/>
            </p:cNvSpPr>
            <p:nvPr/>
          </p:nvSpPr>
          <p:spPr bwMode="auto">
            <a:xfrm>
              <a:off x="893" y="3620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43"/>
                <a:gd name="T35" fmla="*/ 61 w 61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Unknown Shape"/>
            <p:cNvSpPr>
              <a:spLocks/>
            </p:cNvSpPr>
            <p:nvPr/>
          </p:nvSpPr>
          <p:spPr bwMode="auto">
            <a:xfrm>
              <a:off x="842" y="3620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9"/>
                <a:gd name="T38" fmla="*/ 43 w 43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Unknown Shape"/>
            <p:cNvSpPr>
              <a:spLocks/>
            </p:cNvSpPr>
            <p:nvPr/>
          </p:nvSpPr>
          <p:spPr bwMode="auto">
            <a:xfrm>
              <a:off x="228" y="2743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89"/>
                <a:gd name="T35" fmla="*/ 51 w 51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Unknown Shape"/>
            <p:cNvSpPr>
              <a:spLocks/>
            </p:cNvSpPr>
            <p:nvPr/>
          </p:nvSpPr>
          <p:spPr bwMode="auto">
            <a:xfrm>
              <a:off x="898" y="3494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93"/>
                <a:gd name="T38" fmla="*/ 107 w 10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Unknown Shape"/>
            <p:cNvSpPr>
              <a:spLocks/>
            </p:cNvSpPr>
            <p:nvPr/>
          </p:nvSpPr>
          <p:spPr bwMode="auto">
            <a:xfrm>
              <a:off x="412" y="3369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Unknown Shape"/>
            <p:cNvSpPr>
              <a:spLocks/>
            </p:cNvSpPr>
            <p:nvPr/>
          </p:nvSpPr>
          <p:spPr bwMode="auto">
            <a:xfrm>
              <a:off x="275" y="3179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Unknown Shape"/>
            <p:cNvSpPr>
              <a:spLocks/>
            </p:cNvSpPr>
            <p:nvPr/>
          </p:nvSpPr>
          <p:spPr bwMode="auto">
            <a:xfrm>
              <a:off x="1478" y="3523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86"/>
                <a:gd name="T35" fmla="*/ 38 w 3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Unknown Shape"/>
            <p:cNvSpPr>
              <a:spLocks/>
            </p:cNvSpPr>
            <p:nvPr/>
          </p:nvSpPr>
          <p:spPr bwMode="auto">
            <a:xfrm>
              <a:off x="1069" y="3444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90"/>
                <a:gd name="T38" fmla="*/ 108 w 108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Unknown Shape"/>
            <p:cNvSpPr>
              <a:spLocks/>
            </p:cNvSpPr>
            <p:nvPr/>
          </p:nvSpPr>
          <p:spPr bwMode="auto">
            <a:xfrm>
              <a:off x="1082" y="3451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Unknown Shape"/>
            <p:cNvSpPr>
              <a:spLocks/>
            </p:cNvSpPr>
            <p:nvPr/>
          </p:nvSpPr>
          <p:spPr bwMode="auto">
            <a:xfrm>
              <a:off x="1082" y="3451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76"/>
                <a:gd name="T17" fmla="*/ 86 w 8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Unknown Shape"/>
            <p:cNvSpPr>
              <a:spLocks/>
            </p:cNvSpPr>
            <p:nvPr/>
          </p:nvSpPr>
          <p:spPr bwMode="auto">
            <a:xfrm>
              <a:off x="945" y="3552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5"/>
                <a:gd name="T38" fmla="*/ 43 w 4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Unknown Shape"/>
            <p:cNvSpPr>
              <a:spLocks/>
            </p:cNvSpPr>
            <p:nvPr/>
          </p:nvSpPr>
          <p:spPr bwMode="auto">
            <a:xfrm>
              <a:off x="1439" y="3455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1"/>
                <a:gd name="T38" fmla="*/ 64 w 6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Unknown Shape"/>
            <p:cNvSpPr>
              <a:spLocks/>
            </p:cNvSpPr>
            <p:nvPr/>
          </p:nvSpPr>
          <p:spPr bwMode="auto">
            <a:xfrm>
              <a:off x="979" y="3487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Unknown Shape"/>
            <p:cNvSpPr>
              <a:spLocks/>
            </p:cNvSpPr>
            <p:nvPr/>
          </p:nvSpPr>
          <p:spPr bwMode="auto">
            <a:xfrm>
              <a:off x="786" y="3673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133"/>
                <a:gd name="T44" fmla="*/ 94 w 94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Unknown Shape"/>
            <p:cNvSpPr>
              <a:spLocks/>
            </p:cNvSpPr>
            <p:nvPr/>
          </p:nvSpPr>
          <p:spPr bwMode="auto">
            <a:xfrm>
              <a:off x="537" y="3373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68"/>
                <a:gd name="T35" fmla="*/ 73 w 73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Unknown Shape"/>
            <p:cNvSpPr>
              <a:spLocks/>
            </p:cNvSpPr>
            <p:nvPr/>
          </p:nvSpPr>
          <p:spPr bwMode="auto">
            <a:xfrm>
              <a:off x="335" y="2553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75"/>
                <a:gd name="T38" fmla="*/ 99 w 99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Unknown Shape"/>
            <p:cNvSpPr>
              <a:spLocks/>
            </p:cNvSpPr>
            <p:nvPr/>
          </p:nvSpPr>
          <p:spPr bwMode="auto">
            <a:xfrm>
              <a:off x="30" y="3015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71"/>
                <a:gd name="T35" fmla="*/ 64 w 64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Unknown Shape"/>
            <p:cNvSpPr>
              <a:spLocks/>
            </p:cNvSpPr>
            <p:nvPr/>
          </p:nvSpPr>
          <p:spPr bwMode="auto">
            <a:xfrm>
              <a:off x="103" y="2961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6"/>
                <a:gd name="T38" fmla="*/ 43 w 43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Unknown Shape"/>
            <p:cNvSpPr>
              <a:spLocks/>
            </p:cNvSpPr>
            <p:nvPr/>
          </p:nvSpPr>
          <p:spPr bwMode="auto">
            <a:xfrm>
              <a:off x="3307" y="3534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79"/>
                <a:gd name="T38" fmla="*/ 39 w 39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Unknown Shape"/>
            <p:cNvSpPr>
              <a:spLocks/>
            </p:cNvSpPr>
            <p:nvPr/>
          </p:nvSpPr>
          <p:spPr bwMode="auto">
            <a:xfrm>
              <a:off x="378" y="2979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39"/>
                <a:gd name="T38" fmla="*/ 90 w 90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Unknown Shape"/>
            <p:cNvSpPr>
              <a:spLocks/>
            </p:cNvSpPr>
            <p:nvPr/>
          </p:nvSpPr>
          <p:spPr bwMode="auto">
            <a:xfrm>
              <a:off x="378" y="3018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Unknown Shape"/>
            <p:cNvSpPr>
              <a:spLocks/>
            </p:cNvSpPr>
            <p:nvPr/>
          </p:nvSpPr>
          <p:spPr bwMode="auto">
            <a:xfrm>
              <a:off x="356" y="2986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"/>
                <a:gd name="T23" fmla="*/ 31 w 3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Unknown Shape"/>
            <p:cNvSpPr>
              <a:spLocks/>
            </p:cNvSpPr>
            <p:nvPr/>
          </p:nvSpPr>
          <p:spPr bwMode="auto">
            <a:xfrm>
              <a:off x="90" y="2907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61"/>
                <a:gd name="T23" fmla="*/ 35 w 3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Unknown Shape"/>
            <p:cNvSpPr>
              <a:spLocks/>
            </p:cNvSpPr>
            <p:nvPr/>
          </p:nvSpPr>
          <p:spPr bwMode="auto">
            <a:xfrm>
              <a:off x="125" y="3047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86"/>
                <a:gd name="T35" fmla="*/ 47 w 47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Unknown Shape"/>
            <p:cNvSpPr>
              <a:spLocks/>
            </p:cNvSpPr>
            <p:nvPr/>
          </p:nvSpPr>
          <p:spPr bwMode="auto">
            <a:xfrm>
              <a:off x="146" y="2932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5"/>
                <a:gd name="T23" fmla="*/ 26 w 26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Unknown Shape"/>
            <p:cNvSpPr>
              <a:spLocks/>
            </p:cNvSpPr>
            <p:nvPr/>
          </p:nvSpPr>
          <p:spPr bwMode="auto">
            <a:xfrm>
              <a:off x="1018" y="3570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64"/>
                <a:gd name="T29" fmla="*/ 60 w 6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Unknown Shape"/>
            <p:cNvSpPr>
              <a:spLocks/>
            </p:cNvSpPr>
            <p:nvPr/>
          </p:nvSpPr>
          <p:spPr bwMode="auto">
            <a:xfrm>
              <a:off x="1598" y="3595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50"/>
                <a:gd name="T50" fmla="*/ 73 w 73"/>
                <a:gd name="T51" fmla="*/ 150 h 1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Unknown Shape"/>
            <p:cNvSpPr>
              <a:spLocks/>
            </p:cNvSpPr>
            <p:nvPr/>
          </p:nvSpPr>
          <p:spPr bwMode="auto">
            <a:xfrm>
              <a:off x="3088" y="3681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Unknown Shape"/>
            <p:cNvSpPr>
              <a:spLocks/>
            </p:cNvSpPr>
            <p:nvPr/>
          </p:nvSpPr>
          <p:spPr bwMode="auto">
            <a:xfrm>
              <a:off x="361" y="3315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Unknown Shape"/>
            <p:cNvSpPr>
              <a:spLocks/>
            </p:cNvSpPr>
            <p:nvPr/>
          </p:nvSpPr>
          <p:spPr bwMode="auto">
            <a:xfrm>
              <a:off x="679" y="359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Unknown Shape"/>
            <p:cNvSpPr>
              <a:spLocks/>
            </p:cNvSpPr>
            <p:nvPr/>
          </p:nvSpPr>
          <p:spPr bwMode="auto">
            <a:xfrm>
              <a:off x="524" y="3237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Unknown Shape"/>
            <p:cNvSpPr>
              <a:spLocks/>
            </p:cNvSpPr>
            <p:nvPr/>
          </p:nvSpPr>
          <p:spPr bwMode="auto">
            <a:xfrm>
              <a:off x="498" y="3444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1"/>
                <a:gd name="T23" fmla="*/ 30 w 3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Unknown Shape"/>
            <p:cNvSpPr>
              <a:spLocks/>
            </p:cNvSpPr>
            <p:nvPr/>
          </p:nvSpPr>
          <p:spPr bwMode="auto">
            <a:xfrm>
              <a:off x="687" y="3670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2"/>
                <a:gd name="T35" fmla="*/ 39 w 39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Unknown Shape"/>
            <p:cNvSpPr>
              <a:spLocks/>
            </p:cNvSpPr>
            <p:nvPr/>
          </p:nvSpPr>
          <p:spPr bwMode="auto">
            <a:xfrm>
              <a:off x="3514" y="3559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75"/>
                <a:gd name="T38" fmla="*/ 47 w 4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Unknown Shape"/>
            <p:cNvSpPr>
              <a:spLocks/>
            </p:cNvSpPr>
            <p:nvPr/>
          </p:nvSpPr>
          <p:spPr bwMode="auto">
            <a:xfrm>
              <a:off x="3440" y="3559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Unknown Shape"/>
            <p:cNvSpPr>
              <a:spLocks/>
            </p:cNvSpPr>
            <p:nvPr/>
          </p:nvSpPr>
          <p:spPr bwMode="auto">
            <a:xfrm>
              <a:off x="3518" y="3537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22"/>
                <a:gd name="T23" fmla="*/ 69 w 6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Unknown Shape"/>
            <p:cNvSpPr>
              <a:spLocks/>
            </p:cNvSpPr>
            <p:nvPr/>
          </p:nvSpPr>
          <p:spPr bwMode="auto">
            <a:xfrm>
              <a:off x="3178" y="3509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75"/>
                <a:gd name="T35" fmla="*/ 61 w 61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Unknown Shape"/>
            <p:cNvSpPr>
              <a:spLocks/>
            </p:cNvSpPr>
            <p:nvPr/>
          </p:nvSpPr>
          <p:spPr bwMode="auto">
            <a:xfrm>
              <a:off x="318" y="3255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93"/>
                <a:gd name="T53" fmla="*/ 142 w 142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Unknown Shape"/>
            <p:cNvSpPr>
              <a:spLocks/>
            </p:cNvSpPr>
            <p:nvPr/>
          </p:nvSpPr>
          <p:spPr bwMode="auto">
            <a:xfrm>
              <a:off x="335" y="3315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22"/>
                <a:gd name="T20" fmla="*/ 86 w 8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Unknown Shape"/>
            <p:cNvSpPr>
              <a:spLocks/>
            </p:cNvSpPr>
            <p:nvPr/>
          </p:nvSpPr>
          <p:spPr bwMode="auto">
            <a:xfrm>
              <a:off x="335" y="3315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2"/>
                <a:gd name="T17" fmla="*/ 86 w 8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Unknown Shape"/>
            <p:cNvSpPr>
              <a:spLocks/>
            </p:cNvSpPr>
            <p:nvPr/>
          </p:nvSpPr>
          <p:spPr bwMode="auto">
            <a:xfrm>
              <a:off x="266" y="3015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150"/>
                <a:gd name="T59" fmla="*/ 151 w 15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Unknown Shape"/>
            <p:cNvSpPr>
              <a:spLocks/>
            </p:cNvSpPr>
            <p:nvPr/>
          </p:nvSpPr>
          <p:spPr bwMode="auto">
            <a:xfrm>
              <a:off x="305" y="3050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83"/>
                <a:gd name="T20" fmla="*/ 47 w 47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Unknown Shape"/>
            <p:cNvSpPr>
              <a:spLocks/>
            </p:cNvSpPr>
            <p:nvPr/>
          </p:nvSpPr>
          <p:spPr bwMode="auto">
            <a:xfrm>
              <a:off x="305" y="3050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83"/>
                <a:gd name="T17" fmla="*/ 47 w 4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Unknown Shape"/>
            <p:cNvSpPr>
              <a:spLocks/>
            </p:cNvSpPr>
            <p:nvPr/>
          </p:nvSpPr>
          <p:spPr bwMode="auto">
            <a:xfrm>
              <a:off x="1847" y="3545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5"/>
                <a:gd name="T43" fmla="*/ 0 h 42"/>
                <a:gd name="T44" fmla="*/ 185 w 18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Unknown Shape"/>
            <p:cNvSpPr>
              <a:spLocks/>
            </p:cNvSpPr>
            <p:nvPr/>
          </p:nvSpPr>
          <p:spPr bwMode="auto">
            <a:xfrm>
              <a:off x="1825" y="3584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86"/>
                <a:gd name="T44" fmla="*/ 164 w 164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Unknown Shape"/>
            <p:cNvSpPr>
              <a:spLocks/>
            </p:cNvSpPr>
            <p:nvPr/>
          </p:nvSpPr>
          <p:spPr bwMode="auto">
            <a:xfrm>
              <a:off x="2070" y="3655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69"/>
                <a:gd name="T38" fmla="*/ 52 w 52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Unknown Shape"/>
            <p:cNvSpPr>
              <a:spLocks/>
            </p:cNvSpPr>
            <p:nvPr/>
          </p:nvSpPr>
          <p:spPr bwMode="auto">
            <a:xfrm>
              <a:off x="2122" y="3480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2"/>
                <a:gd name="T32" fmla="*/ 47 w 47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Unknown Shape"/>
            <p:cNvSpPr>
              <a:spLocks/>
            </p:cNvSpPr>
            <p:nvPr/>
          </p:nvSpPr>
          <p:spPr bwMode="auto">
            <a:xfrm>
              <a:off x="2586" y="3376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83"/>
                <a:gd name="T35" fmla="*/ 56 w 5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Unknown Shape"/>
            <p:cNvSpPr>
              <a:spLocks/>
            </p:cNvSpPr>
            <p:nvPr/>
          </p:nvSpPr>
          <p:spPr bwMode="auto">
            <a:xfrm>
              <a:off x="120" y="2531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"/>
                <a:gd name="T43" fmla="*/ 0 h 54"/>
                <a:gd name="T44" fmla="*/ 155 w 155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Unknown Shape"/>
            <p:cNvSpPr>
              <a:spLocks/>
            </p:cNvSpPr>
            <p:nvPr/>
          </p:nvSpPr>
          <p:spPr bwMode="auto">
            <a:xfrm>
              <a:off x="94" y="2567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3"/>
                <a:gd name="T44" fmla="*/ 181 w 18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Unknown Shape"/>
            <p:cNvSpPr>
              <a:spLocks/>
            </p:cNvSpPr>
            <p:nvPr/>
          </p:nvSpPr>
          <p:spPr bwMode="auto">
            <a:xfrm>
              <a:off x="172" y="2589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143"/>
                <a:gd name="T53" fmla="*/ 116 w 116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Unknown Shape"/>
            <p:cNvSpPr>
              <a:spLocks/>
            </p:cNvSpPr>
            <p:nvPr/>
          </p:nvSpPr>
          <p:spPr bwMode="auto">
            <a:xfrm>
              <a:off x="3492" y="362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Unknown Shape"/>
            <p:cNvSpPr>
              <a:spLocks/>
            </p:cNvSpPr>
            <p:nvPr/>
          </p:nvSpPr>
          <p:spPr bwMode="auto">
            <a:xfrm>
              <a:off x="3591" y="3562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Unknown Shape"/>
            <p:cNvSpPr>
              <a:spLocks/>
            </p:cNvSpPr>
            <p:nvPr/>
          </p:nvSpPr>
          <p:spPr bwMode="auto">
            <a:xfrm>
              <a:off x="2594" y="3466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1"/>
                <a:gd name="T73" fmla="*/ 0 h 229"/>
                <a:gd name="T74" fmla="*/ 271 w 271"/>
                <a:gd name="T75" fmla="*/ 229 h 2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Unknown Shape"/>
            <p:cNvSpPr>
              <a:spLocks/>
            </p:cNvSpPr>
            <p:nvPr/>
          </p:nvSpPr>
          <p:spPr bwMode="auto">
            <a:xfrm>
              <a:off x="2650" y="3516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32"/>
                <a:gd name="T32" fmla="*/ 155 w 155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Unknown Shape"/>
            <p:cNvSpPr>
              <a:spLocks/>
            </p:cNvSpPr>
            <p:nvPr/>
          </p:nvSpPr>
          <p:spPr bwMode="auto">
            <a:xfrm>
              <a:off x="2650" y="3516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32"/>
                <a:gd name="T29" fmla="*/ 155 w 155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Unknown Shape"/>
            <p:cNvSpPr>
              <a:spLocks/>
            </p:cNvSpPr>
            <p:nvPr/>
          </p:nvSpPr>
          <p:spPr bwMode="auto">
            <a:xfrm>
              <a:off x="3694" y="3430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Unknown Shape"/>
            <p:cNvSpPr>
              <a:spLocks/>
            </p:cNvSpPr>
            <p:nvPr/>
          </p:nvSpPr>
          <p:spPr bwMode="auto">
            <a:xfrm>
              <a:off x="3629" y="3398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0"/>
                <a:gd name="T44" fmla="*/ 56 w 56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Unknown Shape"/>
            <p:cNvSpPr>
              <a:spLocks/>
            </p:cNvSpPr>
            <p:nvPr/>
          </p:nvSpPr>
          <p:spPr bwMode="auto">
            <a:xfrm>
              <a:off x="4489" y="3627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79"/>
                <a:gd name="T35" fmla="*/ 111 w 111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Unknown Shape"/>
            <p:cNvSpPr>
              <a:spLocks/>
            </p:cNvSpPr>
            <p:nvPr/>
          </p:nvSpPr>
          <p:spPr bwMode="auto">
            <a:xfrm>
              <a:off x="4476" y="3638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50"/>
                <a:gd name="T35" fmla="*/ 30 w 30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4" name="Group 218"/>
          <p:cNvGrpSpPr>
            <a:grpSpLocks/>
          </p:cNvGrpSpPr>
          <p:nvPr/>
        </p:nvGrpSpPr>
        <p:grpSpPr bwMode="auto">
          <a:xfrm>
            <a:off x="670984" y="165100"/>
            <a:ext cx="11554883" cy="6024563"/>
            <a:chOff x="0" y="0"/>
            <a:chExt cx="5459" cy="3795"/>
          </a:xfrm>
        </p:grpSpPr>
        <p:sp>
          <p:nvSpPr>
            <p:cNvPr id="2071" name="Unknown Shape"/>
            <p:cNvSpPr>
              <a:spLocks/>
            </p:cNvSpPr>
            <p:nvPr/>
          </p:nvSpPr>
          <p:spPr bwMode="auto">
            <a:xfrm>
              <a:off x="5042" y="154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18 h 46"/>
                <a:gd name="T4" fmla="*/ 168 w 181"/>
                <a:gd name="T5" fmla="*/ 10 h 46"/>
                <a:gd name="T6" fmla="*/ 146 w 181"/>
                <a:gd name="T7" fmla="*/ 7 h 46"/>
                <a:gd name="T8" fmla="*/ 116 w 181"/>
                <a:gd name="T9" fmla="*/ 0 h 46"/>
                <a:gd name="T10" fmla="*/ 52 w 181"/>
                <a:gd name="T11" fmla="*/ 0 h 46"/>
                <a:gd name="T12" fmla="*/ 22 w 181"/>
                <a:gd name="T13" fmla="*/ 3 h 46"/>
                <a:gd name="T14" fmla="*/ 0 w 181"/>
                <a:gd name="T15" fmla="*/ 10 h 46"/>
                <a:gd name="T16" fmla="*/ 43 w 181"/>
                <a:gd name="T17" fmla="*/ 28 h 46"/>
                <a:gd name="T18" fmla="*/ 95 w 181"/>
                <a:gd name="T19" fmla="*/ 43 h 46"/>
                <a:gd name="T20" fmla="*/ 121 w 181"/>
                <a:gd name="T21" fmla="*/ 46 h 46"/>
                <a:gd name="T22" fmla="*/ 146 w 181"/>
                <a:gd name="T23" fmla="*/ 46 h 46"/>
                <a:gd name="T24" fmla="*/ 164 w 181"/>
                <a:gd name="T25" fmla="*/ 39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6"/>
                <a:gd name="T44" fmla="*/ 181 w 181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6">
                  <a:moveTo>
                    <a:pt x="181" y="28"/>
                  </a:moveTo>
                  <a:lnTo>
                    <a:pt x="181" y="18"/>
                  </a:lnTo>
                  <a:lnTo>
                    <a:pt x="168" y="10"/>
                  </a:lnTo>
                  <a:lnTo>
                    <a:pt x="146" y="7"/>
                  </a:lnTo>
                  <a:lnTo>
                    <a:pt x="116" y="0"/>
                  </a:lnTo>
                  <a:lnTo>
                    <a:pt x="52" y="0"/>
                  </a:lnTo>
                  <a:lnTo>
                    <a:pt x="22" y="3"/>
                  </a:lnTo>
                  <a:lnTo>
                    <a:pt x="0" y="10"/>
                  </a:lnTo>
                  <a:lnTo>
                    <a:pt x="43" y="28"/>
                  </a:lnTo>
                  <a:lnTo>
                    <a:pt x="95" y="43"/>
                  </a:lnTo>
                  <a:lnTo>
                    <a:pt x="121" y="46"/>
                  </a:lnTo>
                  <a:lnTo>
                    <a:pt x="146" y="46"/>
                  </a:lnTo>
                  <a:lnTo>
                    <a:pt x="164" y="39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Unknown Shape"/>
            <p:cNvSpPr>
              <a:spLocks/>
            </p:cNvSpPr>
            <p:nvPr/>
          </p:nvSpPr>
          <p:spPr bwMode="auto">
            <a:xfrm>
              <a:off x="3470" y="3558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9 w 73"/>
                <a:gd name="T3" fmla="*/ 33 h 58"/>
                <a:gd name="T4" fmla="*/ 26 w 73"/>
                <a:gd name="T5" fmla="*/ 47 h 58"/>
                <a:gd name="T6" fmla="*/ 47 w 73"/>
                <a:gd name="T7" fmla="*/ 54 h 58"/>
                <a:gd name="T8" fmla="*/ 73 w 73"/>
                <a:gd name="T9" fmla="*/ 58 h 58"/>
                <a:gd name="T10" fmla="*/ 65 w 73"/>
                <a:gd name="T11" fmla="*/ 36 h 58"/>
                <a:gd name="T12" fmla="*/ 52 w 73"/>
                <a:gd name="T13" fmla="*/ 15 h 58"/>
                <a:gd name="T14" fmla="*/ 30 w 73"/>
                <a:gd name="T15" fmla="*/ 4 h 58"/>
                <a:gd name="T16" fmla="*/ 17 w 73"/>
                <a:gd name="T17" fmla="*/ 0 h 58"/>
                <a:gd name="T18" fmla="*/ 0 w 73"/>
                <a:gd name="T19" fmla="*/ 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58"/>
                <a:gd name="T32" fmla="*/ 73 w 7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58">
                  <a:moveTo>
                    <a:pt x="0" y="8"/>
                  </a:moveTo>
                  <a:lnTo>
                    <a:pt x="9" y="33"/>
                  </a:lnTo>
                  <a:lnTo>
                    <a:pt x="26" y="47"/>
                  </a:lnTo>
                  <a:lnTo>
                    <a:pt x="47" y="54"/>
                  </a:lnTo>
                  <a:lnTo>
                    <a:pt x="73" y="58"/>
                  </a:lnTo>
                  <a:lnTo>
                    <a:pt x="65" y="36"/>
                  </a:lnTo>
                  <a:lnTo>
                    <a:pt x="52" y="15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Unknown Shape"/>
            <p:cNvSpPr>
              <a:spLocks/>
            </p:cNvSpPr>
            <p:nvPr/>
          </p:nvSpPr>
          <p:spPr bwMode="auto">
            <a:xfrm>
              <a:off x="5240" y="168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1 h 79"/>
                <a:gd name="T6" fmla="*/ 8 w 43"/>
                <a:gd name="T7" fmla="*/ 29 h 79"/>
                <a:gd name="T8" fmla="*/ 21 w 43"/>
                <a:gd name="T9" fmla="*/ 50 h 79"/>
                <a:gd name="T10" fmla="*/ 26 w 43"/>
                <a:gd name="T11" fmla="*/ 64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6 h 79"/>
                <a:gd name="T18" fmla="*/ 43 w 43"/>
                <a:gd name="T19" fmla="*/ 21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8" y="29"/>
                  </a:lnTo>
                  <a:lnTo>
                    <a:pt x="21" y="50"/>
                  </a:lnTo>
                  <a:lnTo>
                    <a:pt x="26" y="64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6"/>
                  </a:lnTo>
                  <a:lnTo>
                    <a:pt x="43" y="21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Unknown Shape"/>
            <p:cNvSpPr>
              <a:spLocks/>
            </p:cNvSpPr>
            <p:nvPr/>
          </p:nvSpPr>
          <p:spPr bwMode="auto">
            <a:xfrm>
              <a:off x="4359" y="3612"/>
              <a:ext cx="108" cy="32"/>
            </a:xfrm>
            <a:custGeom>
              <a:avLst/>
              <a:gdLst>
                <a:gd name="T0" fmla="*/ 108 w 108"/>
                <a:gd name="T1" fmla="*/ 7 h 32"/>
                <a:gd name="T2" fmla="*/ 91 w 108"/>
                <a:gd name="T3" fmla="*/ 4 h 32"/>
                <a:gd name="T4" fmla="*/ 65 w 108"/>
                <a:gd name="T5" fmla="*/ 0 h 32"/>
                <a:gd name="T6" fmla="*/ 35 w 108"/>
                <a:gd name="T7" fmla="*/ 4 h 32"/>
                <a:gd name="T8" fmla="*/ 18 w 108"/>
                <a:gd name="T9" fmla="*/ 11 h 32"/>
                <a:gd name="T10" fmla="*/ 0 w 108"/>
                <a:gd name="T11" fmla="*/ 29 h 32"/>
                <a:gd name="T12" fmla="*/ 22 w 108"/>
                <a:gd name="T13" fmla="*/ 29 h 32"/>
                <a:gd name="T14" fmla="*/ 43 w 108"/>
                <a:gd name="T15" fmla="*/ 32 h 32"/>
                <a:gd name="T16" fmla="*/ 56 w 108"/>
                <a:gd name="T17" fmla="*/ 32 h 32"/>
                <a:gd name="T18" fmla="*/ 73 w 108"/>
                <a:gd name="T19" fmla="*/ 29 h 32"/>
                <a:gd name="T20" fmla="*/ 91 w 108"/>
                <a:gd name="T21" fmla="*/ 22 h 32"/>
                <a:gd name="T22" fmla="*/ 108 w 108"/>
                <a:gd name="T23" fmla="*/ 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32"/>
                <a:gd name="T38" fmla="*/ 108 w 10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32">
                  <a:moveTo>
                    <a:pt x="108" y="7"/>
                  </a:moveTo>
                  <a:lnTo>
                    <a:pt x="91" y="4"/>
                  </a:lnTo>
                  <a:lnTo>
                    <a:pt x="65" y="0"/>
                  </a:lnTo>
                  <a:lnTo>
                    <a:pt x="35" y="4"/>
                  </a:lnTo>
                  <a:lnTo>
                    <a:pt x="18" y="11"/>
                  </a:lnTo>
                  <a:lnTo>
                    <a:pt x="0" y="29"/>
                  </a:lnTo>
                  <a:lnTo>
                    <a:pt x="22" y="29"/>
                  </a:lnTo>
                  <a:lnTo>
                    <a:pt x="43" y="32"/>
                  </a:lnTo>
                  <a:lnTo>
                    <a:pt x="56" y="32"/>
                  </a:lnTo>
                  <a:lnTo>
                    <a:pt x="73" y="29"/>
                  </a:lnTo>
                  <a:lnTo>
                    <a:pt x="91" y="22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Unknown Shape"/>
            <p:cNvSpPr>
              <a:spLocks/>
            </p:cNvSpPr>
            <p:nvPr/>
          </p:nvSpPr>
          <p:spPr bwMode="auto">
            <a:xfrm>
              <a:off x="4063" y="3619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39 w 56"/>
                <a:gd name="T3" fmla="*/ 18 h 47"/>
                <a:gd name="T4" fmla="*/ 26 w 56"/>
                <a:gd name="T5" fmla="*/ 7 h 47"/>
                <a:gd name="T6" fmla="*/ 0 w 56"/>
                <a:gd name="T7" fmla="*/ 0 h 47"/>
                <a:gd name="T8" fmla="*/ 17 w 56"/>
                <a:gd name="T9" fmla="*/ 32 h 47"/>
                <a:gd name="T10" fmla="*/ 34 w 56"/>
                <a:gd name="T11" fmla="*/ 43 h 47"/>
                <a:gd name="T12" fmla="*/ 56 w 56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7"/>
                <a:gd name="T23" fmla="*/ 56 w 5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7">
                  <a:moveTo>
                    <a:pt x="56" y="47"/>
                  </a:moveTo>
                  <a:lnTo>
                    <a:pt x="39" y="18"/>
                  </a:lnTo>
                  <a:lnTo>
                    <a:pt x="26" y="7"/>
                  </a:lnTo>
                  <a:lnTo>
                    <a:pt x="0" y="0"/>
                  </a:lnTo>
                  <a:lnTo>
                    <a:pt x="17" y="32"/>
                  </a:lnTo>
                  <a:lnTo>
                    <a:pt x="34" y="43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Unknown Shape"/>
            <p:cNvSpPr>
              <a:spLocks/>
            </p:cNvSpPr>
            <p:nvPr/>
          </p:nvSpPr>
          <p:spPr bwMode="auto">
            <a:xfrm>
              <a:off x="4415" y="369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5 h 79"/>
                <a:gd name="T4" fmla="*/ 0 w 43"/>
                <a:gd name="T5" fmla="*/ 22 h 79"/>
                <a:gd name="T6" fmla="*/ 4 w 43"/>
                <a:gd name="T7" fmla="*/ 33 h 79"/>
                <a:gd name="T8" fmla="*/ 22 w 43"/>
                <a:gd name="T9" fmla="*/ 51 h 79"/>
                <a:gd name="T10" fmla="*/ 30 w 43"/>
                <a:gd name="T11" fmla="*/ 65 h 79"/>
                <a:gd name="T12" fmla="*/ 22 w 43"/>
                <a:gd name="T13" fmla="*/ 79 h 79"/>
                <a:gd name="T14" fmla="*/ 35 w 43"/>
                <a:gd name="T15" fmla="*/ 58 h 79"/>
                <a:gd name="T16" fmla="*/ 43 w 43"/>
                <a:gd name="T17" fmla="*/ 40 h 79"/>
                <a:gd name="T18" fmla="*/ 43 w 43"/>
                <a:gd name="T19" fmla="*/ 22 h 79"/>
                <a:gd name="T20" fmla="*/ 35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5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22" y="51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35" y="58"/>
                  </a:lnTo>
                  <a:lnTo>
                    <a:pt x="43" y="40"/>
                  </a:lnTo>
                  <a:lnTo>
                    <a:pt x="43" y="22"/>
                  </a:lnTo>
                  <a:lnTo>
                    <a:pt x="35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Unknown Shape"/>
            <p:cNvSpPr>
              <a:spLocks/>
            </p:cNvSpPr>
            <p:nvPr/>
          </p:nvSpPr>
          <p:spPr bwMode="auto">
            <a:xfrm>
              <a:off x="4561" y="3537"/>
              <a:ext cx="78" cy="36"/>
            </a:xfrm>
            <a:custGeom>
              <a:avLst/>
              <a:gdLst>
                <a:gd name="T0" fmla="*/ 78 w 78"/>
                <a:gd name="T1" fmla="*/ 0 h 36"/>
                <a:gd name="T2" fmla="*/ 60 w 78"/>
                <a:gd name="T3" fmla="*/ 0 h 36"/>
                <a:gd name="T4" fmla="*/ 39 w 78"/>
                <a:gd name="T5" fmla="*/ 0 h 36"/>
                <a:gd name="T6" fmla="*/ 17 w 78"/>
                <a:gd name="T7" fmla="*/ 11 h 36"/>
                <a:gd name="T8" fmla="*/ 9 w 78"/>
                <a:gd name="T9" fmla="*/ 21 h 36"/>
                <a:gd name="T10" fmla="*/ 0 w 78"/>
                <a:gd name="T11" fmla="*/ 36 h 36"/>
                <a:gd name="T12" fmla="*/ 30 w 78"/>
                <a:gd name="T13" fmla="*/ 29 h 36"/>
                <a:gd name="T14" fmla="*/ 56 w 78"/>
                <a:gd name="T15" fmla="*/ 21 h 36"/>
                <a:gd name="T16" fmla="*/ 69 w 78"/>
                <a:gd name="T17" fmla="*/ 11 h 36"/>
                <a:gd name="T18" fmla="*/ 78 w 78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36"/>
                <a:gd name="T32" fmla="*/ 78 w 78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36">
                  <a:moveTo>
                    <a:pt x="78" y="0"/>
                  </a:moveTo>
                  <a:lnTo>
                    <a:pt x="60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0" y="36"/>
                  </a:lnTo>
                  <a:lnTo>
                    <a:pt x="30" y="29"/>
                  </a:lnTo>
                  <a:lnTo>
                    <a:pt x="56" y="21"/>
                  </a:lnTo>
                  <a:lnTo>
                    <a:pt x="69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Unknown Shape"/>
            <p:cNvSpPr>
              <a:spLocks/>
            </p:cNvSpPr>
            <p:nvPr/>
          </p:nvSpPr>
          <p:spPr bwMode="auto">
            <a:xfrm>
              <a:off x="5115" y="272"/>
              <a:ext cx="56" cy="79"/>
            </a:xfrm>
            <a:custGeom>
              <a:avLst/>
              <a:gdLst>
                <a:gd name="T0" fmla="*/ 56 w 56"/>
                <a:gd name="T1" fmla="*/ 0 h 79"/>
                <a:gd name="T2" fmla="*/ 39 w 56"/>
                <a:gd name="T3" fmla="*/ 11 h 79"/>
                <a:gd name="T4" fmla="*/ 17 w 56"/>
                <a:gd name="T5" fmla="*/ 21 h 79"/>
                <a:gd name="T6" fmla="*/ 0 w 56"/>
                <a:gd name="T7" fmla="*/ 43 h 79"/>
                <a:gd name="T8" fmla="*/ 0 w 56"/>
                <a:gd name="T9" fmla="*/ 57 h 79"/>
                <a:gd name="T10" fmla="*/ 0 w 56"/>
                <a:gd name="T11" fmla="*/ 79 h 79"/>
                <a:gd name="T12" fmla="*/ 30 w 56"/>
                <a:gd name="T13" fmla="*/ 57 h 79"/>
                <a:gd name="T14" fmla="*/ 39 w 56"/>
                <a:gd name="T15" fmla="*/ 50 h 79"/>
                <a:gd name="T16" fmla="*/ 52 w 56"/>
                <a:gd name="T17" fmla="*/ 36 h 79"/>
                <a:gd name="T18" fmla="*/ 56 w 56"/>
                <a:gd name="T19" fmla="*/ 18 h 79"/>
                <a:gd name="T20" fmla="*/ 56 w 5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79"/>
                <a:gd name="T35" fmla="*/ 56 w 5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79">
                  <a:moveTo>
                    <a:pt x="56" y="0"/>
                  </a:moveTo>
                  <a:lnTo>
                    <a:pt x="39" y="11"/>
                  </a:lnTo>
                  <a:lnTo>
                    <a:pt x="17" y="2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9"/>
                  </a:lnTo>
                  <a:lnTo>
                    <a:pt x="30" y="57"/>
                  </a:lnTo>
                  <a:lnTo>
                    <a:pt x="39" y="50"/>
                  </a:lnTo>
                  <a:lnTo>
                    <a:pt x="52" y="36"/>
                  </a:lnTo>
                  <a:lnTo>
                    <a:pt x="56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Unknown Shape"/>
            <p:cNvSpPr>
              <a:spLocks/>
            </p:cNvSpPr>
            <p:nvPr/>
          </p:nvSpPr>
          <p:spPr bwMode="auto">
            <a:xfrm>
              <a:off x="3578" y="3451"/>
              <a:ext cx="150" cy="143"/>
            </a:xfrm>
            <a:custGeom>
              <a:avLst/>
              <a:gdLst>
                <a:gd name="T0" fmla="*/ 4 w 150"/>
                <a:gd name="T1" fmla="*/ 0 h 143"/>
                <a:gd name="T2" fmla="*/ 0 w 150"/>
                <a:gd name="T3" fmla="*/ 21 h 143"/>
                <a:gd name="T4" fmla="*/ 0 w 150"/>
                <a:gd name="T5" fmla="*/ 50 h 143"/>
                <a:gd name="T6" fmla="*/ 0 w 150"/>
                <a:gd name="T7" fmla="*/ 79 h 143"/>
                <a:gd name="T8" fmla="*/ 8 w 150"/>
                <a:gd name="T9" fmla="*/ 104 h 143"/>
                <a:gd name="T10" fmla="*/ 25 w 150"/>
                <a:gd name="T11" fmla="*/ 125 h 143"/>
                <a:gd name="T12" fmla="*/ 47 w 150"/>
                <a:gd name="T13" fmla="*/ 140 h 143"/>
                <a:gd name="T14" fmla="*/ 77 w 150"/>
                <a:gd name="T15" fmla="*/ 143 h 143"/>
                <a:gd name="T16" fmla="*/ 98 w 150"/>
                <a:gd name="T17" fmla="*/ 140 h 143"/>
                <a:gd name="T18" fmla="*/ 116 w 150"/>
                <a:gd name="T19" fmla="*/ 132 h 143"/>
                <a:gd name="T20" fmla="*/ 133 w 150"/>
                <a:gd name="T21" fmla="*/ 125 h 143"/>
                <a:gd name="T22" fmla="*/ 141 w 150"/>
                <a:gd name="T23" fmla="*/ 118 h 143"/>
                <a:gd name="T24" fmla="*/ 150 w 150"/>
                <a:gd name="T25" fmla="*/ 97 h 143"/>
                <a:gd name="T26" fmla="*/ 141 w 150"/>
                <a:gd name="T27" fmla="*/ 75 h 143"/>
                <a:gd name="T28" fmla="*/ 120 w 150"/>
                <a:gd name="T29" fmla="*/ 54 h 143"/>
                <a:gd name="T30" fmla="*/ 60 w 150"/>
                <a:gd name="T31" fmla="*/ 14 h 143"/>
                <a:gd name="T32" fmla="*/ 30 w 150"/>
                <a:gd name="T33" fmla="*/ 4 h 143"/>
                <a:gd name="T34" fmla="*/ 4 w 150"/>
                <a:gd name="T35" fmla="*/ 0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143"/>
                <a:gd name="T56" fmla="*/ 150 w 150"/>
                <a:gd name="T57" fmla="*/ 143 h 1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143">
                  <a:moveTo>
                    <a:pt x="4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8" y="104"/>
                  </a:lnTo>
                  <a:lnTo>
                    <a:pt x="25" y="125"/>
                  </a:lnTo>
                  <a:lnTo>
                    <a:pt x="47" y="140"/>
                  </a:lnTo>
                  <a:lnTo>
                    <a:pt x="77" y="143"/>
                  </a:lnTo>
                  <a:lnTo>
                    <a:pt x="98" y="140"/>
                  </a:lnTo>
                  <a:lnTo>
                    <a:pt x="116" y="132"/>
                  </a:lnTo>
                  <a:lnTo>
                    <a:pt x="133" y="125"/>
                  </a:lnTo>
                  <a:lnTo>
                    <a:pt x="141" y="118"/>
                  </a:lnTo>
                  <a:lnTo>
                    <a:pt x="150" y="97"/>
                  </a:lnTo>
                  <a:lnTo>
                    <a:pt x="141" y="75"/>
                  </a:lnTo>
                  <a:lnTo>
                    <a:pt x="120" y="54"/>
                  </a:lnTo>
                  <a:lnTo>
                    <a:pt x="60" y="14"/>
                  </a:lnTo>
                  <a:lnTo>
                    <a:pt x="3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Unknown Shape"/>
            <p:cNvSpPr>
              <a:spLocks/>
            </p:cNvSpPr>
            <p:nvPr/>
          </p:nvSpPr>
          <p:spPr bwMode="auto">
            <a:xfrm>
              <a:off x="3616" y="3483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w 47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79"/>
                <a:gd name="T20" fmla="*/ 47 w 47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Unknown Shape"/>
            <p:cNvSpPr>
              <a:spLocks/>
            </p:cNvSpPr>
            <p:nvPr/>
          </p:nvSpPr>
          <p:spPr bwMode="auto">
            <a:xfrm>
              <a:off x="3616" y="3483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9"/>
                <a:gd name="T17" fmla="*/ 47 w 4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Unknown Shape"/>
            <p:cNvSpPr>
              <a:spLocks/>
            </p:cNvSpPr>
            <p:nvPr/>
          </p:nvSpPr>
          <p:spPr bwMode="auto">
            <a:xfrm>
              <a:off x="3397" y="3609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35 h 46"/>
                <a:gd name="T4" fmla="*/ 163 w 181"/>
                <a:gd name="T5" fmla="*/ 39 h 46"/>
                <a:gd name="T6" fmla="*/ 142 w 181"/>
                <a:gd name="T7" fmla="*/ 42 h 46"/>
                <a:gd name="T8" fmla="*/ 112 w 181"/>
                <a:gd name="T9" fmla="*/ 46 h 46"/>
                <a:gd name="T10" fmla="*/ 47 w 181"/>
                <a:gd name="T11" fmla="*/ 42 h 46"/>
                <a:gd name="T12" fmla="*/ 22 w 181"/>
                <a:gd name="T13" fmla="*/ 35 h 46"/>
                <a:gd name="T14" fmla="*/ 0 w 181"/>
                <a:gd name="T15" fmla="*/ 25 h 46"/>
                <a:gd name="T16" fmla="*/ 47 w 181"/>
                <a:gd name="T17" fmla="*/ 10 h 46"/>
                <a:gd name="T18" fmla="*/ 99 w 181"/>
                <a:gd name="T19" fmla="*/ 3 h 46"/>
                <a:gd name="T20" fmla="*/ 125 w 181"/>
                <a:gd name="T21" fmla="*/ 0 h 46"/>
                <a:gd name="T22" fmla="*/ 146 w 181"/>
                <a:gd name="T23" fmla="*/ 3 h 46"/>
                <a:gd name="T24" fmla="*/ 168 w 181"/>
                <a:gd name="T25" fmla="*/ 14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6"/>
                <a:gd name="T44" fmla="*/ 181 w 181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6">
                  <a:moveTo>
                    <a:pt x="181" y="28"/>
                  </a:moveTo>
                  <a:lnTo>
                    <a:pt x="181" y="35"/>
                  </a:lnTo>
                  <a:lnTo>
                    <a:pt x="163" y="39"/>
                  </a:lnTo>
                  <a:lnTo>
                    <a:pt x="142" y="42"/>
                  </a:lnTo>
                  <a:lnTo>
                    <a:pt x="112" y="46"/>
                  </a:lnTo>
                  <a:lnTo>
                    <a:pt x="47" y="42"/>
                  </a:lnTo>
                  <a:lnTo>
                    <a:pt x="22" y="35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99" y="3"/>
                  </a:lnTo>
                  <a:lnTo>
                    <a:pt x="125" y="0"/>
                  </a:lnTo>
                  <a:lnTo>
                    <a:pt x="146" y="3"/>
                  </a:lnTo>
                  <a:lnTo>
                    <a:pt x="168" y="14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Unknown Shape"/>
            <p:cNvSpPr>
              <a:spLocks/>
            </p:cNvSpPr>
            <p:nvPr/>
          </p:nvSpPr>
          <p:spPr bwMode="auto">
            <a:xfrm>
              <a:off x="3552" y="3598"/>
              <a:ext cx="159" cy="86"/>
            </a:xfrm>
            <a:custGeom>
              <a:avLst/>
              <a:gdLst>
                <a:gd name="T0" fmla="*/ 154 w 159"/>
                <a:gd name="T1" fmla="*/ 7 h 86"/>
                <a:gd name="T2" fmla="*/ 159 w 159"/>
                <a:gd name="T3" fmla="*/ 14 h 86"/>
                <a:gd name="T4" fmla="*/ 150 w 159"/>
                <a:gd name="T5" fmla="*/ 25 h 86"/>
                <a:gd name="T6" fmla="*/ 133 w 159"/>
                <a:gd name="T7" fmla="*/ 39 h 86"/>
                <a:gd name="T8" fmla="*/ 111 w 159"/>
                <a:gd name="T9" fmla="*/ 53 h 86"/>
                <a:gd name="T10" fmla="*/ 51 w 159"/>
                <a:gd name="T11" fmla="*/ 79 h 86"/>
                <a:gd name="T12" fmla="*/ 26 w 159"/>
                <a:gd name="T13" fmla="*/ 86 h 86"/>
                <a:gd name="T14" fmla="*/ 0 w 159"/>
                <a:gd name="T15" fmla="*/ 86 h 86"/>
                <a:gd name="T16" fmla="*/ 30 w 159"/>
                <a:gd name="T17" fmla="*/ 53 h 86"/>
                <a:gd name="T18" fmla="*/ 69 w 159"/>
                <a:gd name="T19" fmla="*/ 21 h 86"/>
                <a:gd name="T20" fmla="*/ 90 w 159"/>
                <a:gd name="T21" fmla="*/ 11 h 86"/>
                <a:gd name="T22" fmla="*/ 111 w 159"/>
                <a:gd name="T23" fmla="*/ 3 h 86"/>
                <a:gd name="T24" fmla="*/ 133 w 159"/>
                <a:gd name="T25" fmla="*/ 0 h 86"/>
                <a:gd name="T26" fmla="*/ 154 w 159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86"/>
                <a:gd name="T44" fmla="*/ 159 w 159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86">
                  <a:moveTo>
                    <a:pt x="154" y="7"/>
                  </a:moveTo>
                  <a:lnTo>
                    <a:pt x="159" y="14"/>
                  </a:lnTo>
                  <a:lnTo>
                    <a:pt x="150" y="25"/>
                  </a:lnTo>
                  <a:lnTo>
                    <a:pt x="133" y="39"/>
                  </a:lnTo>
                  <a:lnTo>
                    <a:pt x="111" y="53"/>
                  </a:lnTo>
                  <a:lnTo>
                    <a:pt x="51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0" y="53"/>
                  </a:lnTo>
                  <a:lnTo>
                    <a:pt x="69" y="21"/>
                  </a:lnTo>
                  <a:lnTo>
                    <a:pt x="90" y="11"/>
                  </a:lnTo>
                  <a:lnTo>
                    <a:pt x="111" y="3"/>
                  </a:lnTo>
                  <a:lnTo>
                    <a:pt x="133" y="0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Unknown Shape"/>
            <p:cNvSpPr>
              <a:spLocks/>
            </p:cNvSpPr>
            <p:nvPr/>
          </p:nvSpPr>
          <p:spPr bwMode="auto">
            <a:xfrm>
              <a:off x="4084" y="3544"/>
              <a:ext cx="48" cy="68"/>
            </a:xfrm>
            <a:custGeom>
              <a:avLst/>
              <a:gdLst>
                <a:gd name="T0" fmla="*/ 5 w 48"/>
                <a:gd name="T1" fmla="*/ 0 h 68"/>
                <a:gd name="T2" fmla="*/ 0 w 48"/>
                <a:gd name="T3" fmla="*/ 18 h 68"/>
                <a:gd name="T4" fmla="*/ 0 w 48"/>
                <a:gd name="T5" fmla="*/ 25 h 68"/>
                <a:gd name="T6" fmla="*/ 9 w 48"/>
                <a:gd name="T7" fmla="*/ 32 h 68"/>
                <a:gd name="T8" fmla="*/ 35 w 48"/>
                <a:gd name="T9" fmla="*/ 43 h 68"/>
                <a:gd name="T10" fmla="*/ 43 w 48"/>
                <a:gd name="T11" fmla="*/ 54 h 68"/>
                <a:gd name="T12" fmla="*/ 48 w 48"/>
                <a:gd name="T13" fmla="*/ 68 h 68"/>
                <a:gd name="T14" fmla="*/ 48 w 48"/>
                <a:gd name="T15" fmla="*/ 43 h 68"/>
                <a:gd name="T16" fmla="*/ 48 w 48"/>
                <a:gd name="T17" fmla="*/ 25 h 68"/>
                <a:gd name="T18" fmla="*/ 35 w 48"/>
                <a:gd name="T19" fmla="*/ 11 h 68"/>
                <a:gd name="T20" fmla="*/ 22 w 48"/>
                <a:gd name="T21" fmla="*/ 4 h 68"/>
                <a:gd name="T22" fmla="*/ 5 w 48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68"/>
                <a:gd name="T38" fmla="*/ 48 w 48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68">
                  <a:moveTo>
                    <a:pt x="5" y="0"/>
                  </a:moveTo>
                  <a:lnTo>
                    <a:pt x="0" y="18"/>
                  </a:lnTo>
                  <a:lnTo>
                    <a:pt x="0" y="25"/>
                  </a:lnTo>
                  <a:lnTo>
                    <a:pt x="9" y="32"/>
                  </a:lnTo>
                  <a:lnTo>
                    <a:pt x="35" y="43"/>
                  </a:lnTo>
                  <a:lnTo>
                    <a:pt x="43" y="54"/>
                  </a:lnTo>
                  <a:lnTo>
                    <a:pt x="48" y="68"/>
                  </a:lnTo>
                  <a:lnTo>
                    <a:pt x="48" y="43"/>
                  </a:lnTo>
                  <a:lnTo>
                    <a:pt x="48" y="25"/>
                  </a:lnTo>
                  <a:lnTo>
                    <a:pt x="35" y="11"/>
                  </a:lnTo>
                  <a:lnTo>
                    <a:pt x="2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Unknown Shape"/>
            <p:cNvSpPr>
              <a:spLocks/>
            </p:cNvSpPr>
            <p:nvPr/>
          </p:nvSpPr>
          <p:spPr bwMode="auto">
            <a:xfrm>
              <a:off x="3827" y="3533"/>
              <a:ext cx="47" cy="72"/>
            </a:xfrm>
            <a:custGeom>
              <a:avLst/>
              <a:gdLst>
                <a:gd name="T0" fmla="*/ 43 w 47"/>
                <a:gd name="T1" fmla="*/ 72 h 72"/>
                <a:gd name="T2" fmla="*/ 47 w 47"/>
                <a:gd name="T3" fmla="*/ 43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0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3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2"/>
                <a:gd name="T32" fmla="*/ 47 w 47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2">
                  <a:moveTo>
                    <a:pt x="43" y="72"/>
                  </a:moveTo>
                  <a:lnTo>
                    <a:pt x="47" y="43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3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Unknown Shape"/>
            <p:cNvSpPr>
              <a:spLocks/>
            </p:cNvSpPr>
            <p:nvPr/>
          </p:nvSpPr>
          <p:spPr bwMode="auto">
            <a:xfrm>
              <a:off x="3719" y="3612"/>
              <a:ext cx="99" cy="32"/>
            </a:xfrm>
            <a:custGeom>
              <a:avLst/>
              <a:gdLst>
                <a:gd name="T0" fmla="*/ 99 w 99"/>
                <a:gd name="T1" fmla="*/ 4 h 32"/>
                <a:gd name="T2" fmla="*/ 82 w 99"/>
                <a:gd name="T3" fmla="*/ 0 h 32"/>
                <a:gd name="T4" fmla="*/ 56 w 99"/>
                <a:gd name="T5" fmla="*/ 0 h 32"/>
                <a:gd name="T6" fmla="*/ 30 w 99"/>
                <a:gd name="T7" fmla="*/ 7 h 32"/>
                <a:gd name="T8" fmla="*/ 13 w 99"/>
                <a:gd name="T9" fmla="*/ 18 h 32"/>
                <a:gd name="T10" fmla="*/ 0 w 99"/>
                <a:gd name="T11" fmla="*/ 32 h 32"/>
                <a:gd name="T12" fmla="*/ 39 w 99"/>
                <a:gd name="T13" fmla="*/ 32 h 32"/>
                <a:gd name="T14" fmla="*/ 69 w 99"/>
                <a:gd name="T15" fmla="*/ 29 h 32"/>
                <a:gd name="T16" fmla="*/ 86 w 99"/>
                <a:gd name="T17" fmla="*/ 18 h 32"/>
                <a:gd name="T18" fmla="*/ 99 w 99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32"/>
                <a:gd name="T32" fmla="*/ 99 w 99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32">
                  <a:moveTo>
                    <a:pt x="99" y="4"/>
                  </a:moveTo>
                  <a:lnTo>
                    <a:pt x="82" y="0"/>
                  </a:lnTo>
                  <a:lnTo>
                    <a:pt x="56" y="0"/>
                  </a:lnTo>
                  <a:lnTo>
                    <a:pt x="30" y="7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39" y="32"/>
                  </a:lnTo>
                  <a:lnTo>
                    <a:pt x="69" y="29"/>
                  </a:lnTo>
                  <a:lnTo>
                    <a:pt x="86" y="18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Unknown Shape"/>
            <p:cNvSpPr>
              <a:spLocks/>
            </p:cNvSpPr>
            <p:nvPr/>
          </p:nvSpPr>
          <p:spPr bwMode="auto">
            <a:xfrm>
              <a:off x="3333" y="3440"/>
              <a:ext cx="56" cy="86"/>
            </a:xfrm>
            <a:custGeom>
              <a:avLst/>
              <a:gdLst>
                <a:gd name="T0" fmla="*/ 47 w 56"/>
                <a:gd name="T1" fmla="*/ 86 h 86"/>
                <a:gd name="T2" fmla="*/ 56 w 56"/>
                <a:gd name="T3" fmla="*/ 65 h 86"/>
                <a:gd name="T4" fmla="*/ 56 w 56"/>
                <a:gd name="T5" fmla="*/ 54 h 86"/>
                <a:gd name="T6" fmla="*/ 47 w 56"/>
                <a:gd name="T7" fmla="*/ 40 h 86"/>
                <a:gd name="T8" fmla="*/ 17 w 56"/>
                <a:gd name="T9" fmla="*/ 22 h 86"/>
                <a:gd name="T10" fmla="*/ 4 w 56"/>
                <a:gd name="T11" fmla="*/ 11 h 86"/>
                <a:gd name="T12" fmla="*/ 4 w 56"/>
                <a:gd name="T13" fmla="*/ 0 h 86"/>
                <a:gd name="T14" fmla="*/ 0 w 56"/>
                <a:gd name="T15" fmla="*/ 29 h 86"/>
                <a:gd name="T16" fmla="*/ 4 w 56"/>
                <a:gd name="T17" fmla="*/ 58 h 86"/>
                <a:gd name="T18" fmla="*/ 21 w 56"/>
                <a:gd name="T19" fmla="*/ 75 h 86"/>
                <a:gd name="T20" fmla="*/ 47 w 56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86"/>
                <a:gd name="T35" fmla="*/ 56 w 56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86">
                  <a:moveTo>
                    <a:pt x="47" y="86"/>
                  </a:moveTo>
                  <a:lnTo>
                    <a:pt x="56" y="65"/>
                  </a:lnTo>
                  <a:lnTo>
                    <a:pt x="56" y="54"/>
                  </a:lnTo>
                  <a:lnTo>
                    <a:pt x="47" y="40"/>
                  </a:lnTo>
                  <a:lnTo>
                    <a:pt x="17" y="22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8"/>
                  </a:lnTo>
                  <a:lnTo>
                    <a:pt x="21" y="75"/>
                  </a:lnTo>
                  <a:lnTo>
                    <a:pt x="47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Unknown Shape"/>
            <p:cNvSpPr>
              <a:spLocks/>
            </p:cNvSpPr>
            <p:nvPr/>
          </p:nvSpPr>
          <p:spPr bwMode="auto">
            <a:xfrm>
              <a:off x="2057" y="3483"/>
              <a:ext cx="112" cy="126"/>
            </a:xfrm>
            <a:custGeom>
              <a:avLst/>
              <a:gdLst>
                <a:gd name="T0" fmla="*/ 52 w 112"/>
                <a:gd name="T1" fmla="*/ 126 h 126"/>
                <a:gd name="T2" fmla="*/ 17 w 112"/>
                <a:gd name="T3" fmla="*/ 122 h 126"/>
                <a:gd name="T4" fmla="*/ 9 w 112"/>
                <a:gd name="T5" fmla="*/ 111 h 126"/>
                <a:gd name="T6" fmla="*/ 0 w 112"/>
                <a:gd name="T7" fmla="*/ 100 h 126"/>
                <a:gd name="T8" fmla="*/ 0 w 112"/>
                <a:gd name="T9" fmla="*/ 83 h 126"/>
                <a:gd name="T10" fmla="*/ 9 w 112"/>
                <a:gd name="T11" fmla="*/ 61 h 126"/>
                <a:gd name="T12" fmla="*/ 22 w 112"/>
                <a:gd name="T13" fmla="*/ 32 h 126"/>
                <a:gd name="T14" fmla="*/ 43 w 112"/>
                <a:gd name="T15" fmla="*/ 0 h 126"/>
                <a:gd name="T16" fmla="*/ 69 w 112"/>
                <a:gd name="T17" fmla="*/ 15 h 126"/>
                <a:gd name="T18" fmla="*/ 86 w 112"/>
                <a:gd name="T19" fmla="*/ 36 h 126"/>
                <a:gd name="T20" fmla="*/ 99 w 112"/>
                <a:gd name="T21" fmla="*/ 54 h 126"/>
                <a:gd name="T22" fmla="*/ 112 w 112"/>
                <a:gd name="T23" fmla="*/ 75 h 126"/>
                <a:gd name="T24" fmla="*/ 112 w 112"/>
                <a:gd name="T25" fmla="*/ 97 h 126"/>
                <a:gd name="T26" fmla="*/ 103 w 112"/>
                <a:gd name="T27" fmla="*/ 111 h 126"/>
                <a:gd name="T28" fmla="*/ 86 w 112"/>
                <a:gd name="T29" fmla="*/ 122 h 126"/>
                <a:gd name="T30" fmla="*/ 52 w 112"/>
                <a:gd name="T31" fmla="*/ 126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126"/>
                <a:gd name="T50" fmla="*/ 112 w 112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126">
                  <a:moveTo>
                    <a:pt x="52" y="126"/>
                  </a:moveTo>
                  <a:lnTo>
                    <a:pt x="17" y="122"/>
                  </a:lnTo>
                  <a:lnTo>
                    <a:pt x="9" y="111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22" y="32"/>
                  </a:lnTo>
                  <a:lnTo>
                    <a:pt x="43" y="0"/>
                  </a:lnTo>
                  <a:lnTo>
                    <a:pt x="69" y="15"/>
                  </a:lnTo>
                  <a:lnTo>
                    <a:pt x="86" y="36"/>
                  </a:lnTo>
                  <a:lnTo>
                    <a:pt x="99" y="54"/>
                  </a:lnTo>
                  <a:lnTo>
                    <a:pt x="112" y="75"/>
                  </a:lnTo>
                  <a:lnTo>
                    <a:pt x="112" y="97"/>
                  </a:lnTo>
                  <a:lnTo>
                    <a:pt x="103" y="111"/>
                  </a:lnTo>
                  <a:lnTo>
                    <a:pt x="86" y="122"/>
                  </a:lnTo>
                  <a:lnTo>
                    <a:pt x="52" y="12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Unknown Shape"/>
            <p:cNvSpPr>
              <a:spLocks/>
            </p:cNvSpPr>
            <p:nvPr/>
          </p:nvSpPr>
          <p:spPr bwMode="auto">
            <a:xfrm>
              <a:off x="2079" y="3501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3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2"/>
                <a:gd name="T20" fmla="*/ 30 w 3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Unknown Shape"/>
            <p:cNvSpPr>
              <a:spLocks/>
            </p:cNvSpPr>
            <p:nvPr/>
          </p:nvSpPr>
          <p:spPr bwMode="auto">
            <a:xfrm>
              <a:off x="2079" y="3501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2"/>
                <a:gd name="T17" fmla="*/ 30 w 30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Unknown Shape"/>
            <p:cNvSpPr>
              <a:spLocks/>
            </p:cNvSpPr>
            <p:nvPr/>
          </p:nvSpPr>
          <p:spPr bwMode="auto">
            <a:xfrm>
              <a:off x="3913" y="3609"/>
              <a:ext cx="137" cy="28"/>
            </a:xfrm>
            <a:custGeom>
              <a:avLst/>
              <a:gdLst>
                <a:gd name="T0" fmla="*/ 0 w 137"/>
                <a:gd name="T1" fmla="*/ 0 h 28"/>
                <a:gd name="T2" fmla="*/ 13 w 137"/>
                <a:gd name="T3" fmla="*/ 3 h 28"/>
                <a:gd name="T4" fmla="*/ 77 w 137"/>
                <a:gd name="T5" fmla="*/ 0 h 28"/>
                <a:gd name="T6" fmla="*/ 107 w 137"/>
                <a:gd name="T7" fmla="*/ 7 h 28"/>
                <a:gd name="T8" fmla="*/ 137 w 137"/>
                <a:gd name="T9" fmla="*/ 17 h 28"/>
                <a:gd name="T10" fmla="*/ 103 w 137"/>
                <a:gd name="T11" fmla="*/ 28 h 28"/>
                <a:gd name="T12" fmla="*/ 68 w 137"/>
                <a:gd name="T13" fmla="*/ 28 h 28"/>
                <a:gd name="T14" fmla="*/ 0 w 137"/>
                <a:gd name="T15" fmla="*/ 10 h 28"/>
                <a:gd name="T16" fmla="*/ 0 w 13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28"/>
                <a:gd name="T29" fmla="*/ 137 w 13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28">
                  <a:moveTo>
                    <a:pt x="0" y="0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07" y="7"/>
                  </a:lnTo>
                  <a:lnTo>
                    <a:pt x="137" y="17"/>
                  </a:lnTo>
                  <a:lnTo>
                    <a:pt x="103" y="28"/>
                  </a:lnTo>
                  <a:lnTo>
                    <a:pt x="68" y="2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Unknown Shape"/>
            <p:cNvSpPr>
              <a:spLocks/>
            </p:cNvSpPr>
            <p:nvPr/>
          </p:nvSpPr>
          <p:spPr bwMode="auto">
            <a:xfrm>
              <a:off x="3913" y="3623"/>
              <a:ext cx="133" cy="61"/>
            </a:xfrm>
            <a:custGeom>
              <a:avLst/>
              <a:gdLst>
                <a:gd name="T0" fmla="*/ 43 w 133"/>
                <a:gd name="T1" fmla="*/ 11 h 61"/>
                <a:gd name="T2" fmla="*/ 120 w 133"/>
                <a:gd name="T3" fmla="*/ 39 h 61"/>
                <a:gd name="T4" fmla="*/ 133 w 133"/>
                <a:gd name="T5" fmla="*/ 50 h 61"/>
                <a:gd name="T6" fmla="*/ 128 w 133"/>
                <a:gd name="T7" fmla="*/ 61 h 61"/>
                <a:gd name="T8" fmla="*/ 107 w 133"/>
                <a:gd name="T9" fmla="*/ 61 h 61"/>
                <a:gd name="T10" fmla="*/ 81 w 133"/>
                <a:gd name="T11" fmla="*/ 57 h 61"/>
                <a:gd name="T12" fmla="*/ 60 w 133"/>
                <a:gd name="T13" fmla="*/ 54 h 61"/>
                <a:gd name="T14" fmla="*/ 38 w 133"/>
                <a:gd name="T15" fmla="*/ 43 h 61"/>
                <a:gd name="T16" fmla="*/ 17 w 133"/>
                <a:gd name="T17" fmla="*/ 25 h 61"/>
                <a:gd name="T18" fmla="*/ 0 w 133"/>
                <a:gd name="T19" fmla="*/ 0 h 61"/>
                <a:gd name="T20" fmla="*/ 4 w 133"/>
                <a:gd name="T21" fmla="*/ 0 h 61"/>
                <a:gd name="T22" fmla="*/ 43 w 133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61"/>
                <a:gd name="T38" fmla="*/ 133 w 133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61">
                  <a:moveTo>
                    <a:pt x="43" y="11"/>
                  </a:moveTo>
                  <a:lnTo>
                    <a:pt x="120" y="39"/>
                  </a:lnTo>
                  <a:lnTo>
                    <a:pt x="133" y="50"/>
                  </a:lnTo>
                  <a:lnTo>
                    <a:pt x="128" y="61"/>
                  </a:lnTo>
                  <a:lnTo>
                    <a:pt x="107" y="61"/>
                  </a:lnTo>
                  <a:lnTo>
                    <a:pt x="81" y="57"/>
                  </a:lnTo>
                  <a:lnTo>
                    <a:pt x="60" y="54"/>
                  </a:lnTo>
                  <a:lnTo>
                    <a:pt x="38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Unknown Shape"/>
            <p:cNvSpPr>
              <a:spLocks/>
            </p:cNvSpPr>
            <p:nvPr/>
          </p:nvSpPr>
          <p:spPr bwMode="auto">
            <a:xfrm>
              <a:off x="3904" y="3558"/>
              <a:ext cx="129" cy="54"/>
            </a:xfrm>
            <a:custGeom>
              <a:avLst/>
              <a:gdLst>
                <a:gd name="T0" fmla="*/ 4 w 129"/>
                <a:gd name="T1" fmla="*/ 54 h 54"/>
                <a:gd name="T2" fmla="*/ 56 w 129"/>
                <a:gd name="T3" fmla="*/ 47 h 54"/>
                <a:gd name="T4" fmla="*/ 112 w 129"/>
                <a:gd name="T5" fmla="*/ 25 h 54"/>
                <a:gd name="T6" fmla="*/ 129 w 129"/>
                <a:gd name="T7" fmla="*/ 8 h 54"/>
                <a:gd name="T8" fmla="*/ 125 w 129"/>
                <a:gd name="T9" fmla="*/ 4 h 54"/>
                <a:gd name="T10" fmla="*/ 112 w 129"/>
                <a:gd name="T11" fmla="*/ 0 h 54"/>
                <a:gd name="T12" fmla="*/ 77 w 129"/>
                <a:gd name="T13" fmla="*/ 4 h 54"/>
                <a:gd name="T14" fmla="*/ 39 w 129"/>
                <a:gd name="T15" fmla="*/ 15 h 54"/>
                <a:gd name="T16" fmla="*/ 22 w 129"/>
                <a:gd name="T17" fmla="*/ 22 h 54"/>
                <a:gd name="T18" fmla="*/ 9 w 129"/>
                <a:gd name="T19" fmla="*/ 36 h 54"/>
                <a:gd name="T20" fmla="*/ 0 w 129"/>
                <a:gd name="T21" fmla="*/ 47 h 54"/>
                <a:gd name="T22" fmla="*/ 4 w 129"/>
                <a:gd name="T23" fmla="*/ 5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54"/>
                <a:gd name="T38" fmla="*/ 129 w 129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54">
                  <a:moveTo>
                    <a:pt x="4" y="54"/>
                  </a:moveTo>
                  <a:lnTo>
                    <a:pt x="56" y="47"/>
                  </a:lnTo>
                  <a:lnTo>
                    <a:pt x="112" y="25"/>
                  </a:lnTo>
                  <a:lnTo>
                    <a:pt x="129" y="8"/>
                  </a:lnTo>
                  <a:lnTo>
                    <a:pt x="125" y="4"/>
                  </a:lnTo>
                  <a:lnTo>
                    <a:pt x="112" y="0"/>
                  </a:lnTo>
                  <a:lnTo>
                    <a:pt x="77" y="4"/>
                  </a:lnTo>
                  <a:lnTo>
                    <a:pt x="39" y="15"/>
                  </a:lnTo>
                  <a:lnTo>
                    <a:pt x="22" y="22"/>
                  </a:lnTo>
                  <a:lnTo>
                    <a:pt x="9" y="36"/>
                  </a:lnTo>
                  <a:lnTo>
                    <a:pt x="0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Unknown Shape"/>
            <p:cNvSpPr>
              <a:spLocks/>
            </p:cNvSpPr>
            <p:nvPr/>
          </p:nvSpPr>
          <p:spPr bwMode="auto">
            <a:xfrm>
              <a:off x="3895" y="3508"/>
              <a:ext cx="95" cy="90"/>
            </a:xfrm>
            <a:custGeom>
              <a:avLst/>
              <a:gdLst>
                <a:gd name="T0" fmla="*/ 0 w 95"/>
                <a:gd name="T1" fmla="*/ 86 h 90"/>
                <a:gd name="T2" fmla="*/ 9 w 95"/>
                <a:gd name="T3" fmla="*/ 75 h 90"/>
                <a:gd name="T4" fmla="*/ 43 w 95"/>
                <a:gd name="T5" fmla="*/ 33 h 90"/>
                <a:gd name="T6" fmla="*/ 69 w 95"/>
                <a:gd name="T7" fmla="*/ 15 h 90"/>
                <a:gd name="T8" fmla="*/ 95 w 95"/>
                <a:gd name="T9" fmla="*/ 0 h 90"/>
                <a:gd name="T10" fmla="*/ 86 w 95"/>
                <a:gd name="T11" fmla="*/ 29 h 90"/>
                <a:gd name="T12" fmla="*/ 65 w 95"/>
                <a:gd name="T13" fmla="*/ 54 h 90"/>
                <a:gd name="T14" fmla="*/ 9 w 95"/>
                <a:gd name="T15" fmla="*/ 90 h 90"/>
                <a:gd name="T16" fmla="*/ 0 w 95"/>
                <a:gd name="T17" fmla="*/ 86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90"/>
                <a:gd name="T29" fmla="*/ 95 w 9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90">
                  <a:moveTo>
                    <a:pt x="0" y="86"/>
                  </a:moveTo>
                  <a:lnTo>
                    <a:pt x="9" y="75"/>
                  </a:lnTo>
                  <a:lnTo>
                    <a:pt x="43" y="33"/>
                  </a:lnTo>
                  <a:lnTo>
                    <a:pt x="69" y="15"/>
                  </a:lnTo>
                  <a:lnTo>
                    <a:pt x="95" y="0"/>
                  </a:lnTo>
                  <a:lnTo>
                    <a:pt x="86" y="29"/>
                  </a:lnTo>
                  <a:lnTo>
                    <a:pt x="65" y="54"/>
                  </a:lnTo>
                  <a:lnTo>
                    <a:pt x="9" y="9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Unknown Shape"/>
            <p:cNvSpPr>
              <a:spLocks/>
            </p:cNvSpPr>
            <p:nvPr/>
          </p:nvSpPr>
          <p:spPr bwMode="auto">
            <a:xfrm>
              <a:off x="3887" y="3480"/>
              <a:ext cx="73" cy="111"/>
            </a:xfrm>
            <a:custGeom>
              <a:avLst/>
              <a:gdLst>
                <a:gd name="T0" fmla="*/ 30 w 73"/>
                <a:gd name="T1" fmla="*/ 86 h 111"/>
                <a:gd name="T2" fmla="*/ 56 w 73"/>
                <a:gd name="T3" fmla="*/ 53 h 111"/>
                <a:gd name="T4" fmla="*/ 73 w 73"/>
                <a:gd name="T5" fmla="*/ 25 h 111"/>
                <a:gd name="T6" fmla="*/ 73 w 73"/>
                <a:gd name="T7" fmla="*/ 7 h 111"/>
                <a:gd name="T8" fmla="*/ 69 w 73"/>
                <a:gd name="T9" fmla="*/ 3 h 111"/>
                <a:gd name="T10" fmla="*/ 64 w 73"/>
                <a:gd name="T11" fmla="*/ 0 h 111"/>
                <a:gd name="T12" fmla="*/ 43 w 73"/>
                <a:gd name="T13" fmla="*/ 10 h 111"/>
                <a:gd name="T14" fmla="*/ 26 w 73"/>
                <a:gd name="T15" fmla="*/ 25 h 111"/>
                <a:gd name="T16" fmla="*/ 13 w 73"/>
                <a:gd name="T17" fmla="*/ 43 h 111"/>
                <a:gd name="T18" fmla="*/ 4 w 73"/>
                <a:gd name="T19" fmla="*/ 61 h 111"/>
                <a:gd name="T20" fmla="*/ 0 w 73"/>
                <a:gd name="T21" fmla="*/ 86 h 111"/>
                <a:gd name="T22" fmla="*/ 4 w 73"/>
                <a:gd name="T23" fmla="*/ 111 h 111"/>
                <a:gd name="T24" fmla="*/ 8 w 73"/>
                <a:gd name="T25" fmla="*/ 111 h 111"/>
                <a:gd name="T26" fmla="*/ 30 w 73"/>
                <a:gd name="T27" fmla="*/ 86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111"/>
                <a:gd name="T44" fmla="*/ 73 w 73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111">
                  <a:moveTo>
                    <a:pt x="30" y="86"/>
                  </a:moveTo>
                  <a:lnTo>
                    <a:pt x="56" y="53"/>
                  </a:lnTo>
                  <a:lnTo>
                    <a:pt x="73" y="25"/>
                  </a:lnTo>
                  <a:lnTo>
                    <a:pt x="73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43" y="10"/>
                  </a:lnTo>
                  <a:lnTo>
                    <a:pt x="26" y="25"/>
                  </a:lnTo>
                  <a:lnTo>
                    <a:pt x="13" y="43"/>
                  </a:lnTo>
                  <a:lnTo>
                    <a:pt x="4" y="61"/>
                  </a:lnTo>
                  <a:lnTo>
                    <a:pt x="0" y="86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3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Unknown Shape"/>
            <p:cNvSpPr>
              <a:spLocks/>
            </p:cNvSpPr>
            <p:nvPr/>
          </p:nvSpPr>
          <p:spPr bwMode="auto">
            <a:xfrm>
              <a:off x="3913" y="3637"/>
              <a:ext cx="111" cy="75"/>
            </a:xfrm>
            <a:custGeom>
              <a:avLst/>
              <a:gdLst>
                <a:gd name="T0" fmla="*/ 8 w 111"/>
                <a:gd name="T1" fmla="*/ 0 h 75"/>
                <a:gd name="T2" fmla="*/ 17 w 111"/>
                <a:gd name="T3" fmla="*/ 11 h 75"/>
                <a:gd name="T4" fmla="*/ 73 w 111"/>
                <a:gd name="T5" fmla="*/ 36 h 75"/>
                <a:gd name="T6" fmla="*/ 94 w 111"/>
                <a:gd name="T7" fmla="*/ 54 h 75"/>
                <a:gd name="T8" fmla="*/ 111 w 111"/>
                <a:gd name="T9" fmla="*/ 75 h 75"/>
                <a:gd name="T10" fmla="*/ 77 w 111"/>
                <a:gd name="T11" fmla="*/ 72 h 75"/>
                <a:gd name="T12" fmla="*/ 47 w 111"/>
                <a:gd name="T13" fmla="*/ 54 h 75"/>
                <a:gd name="T14" fmla="*/ 0 w 111"/>
                <a:gd name="T15" fmla="*/ 11 h 75"/>
                <a:gd name="T16" fmla="*/ 8 w 11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75"/>
                <a:gd name="T29" fmla="*/ 111 w 11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75">
                  <a:moveTo>
                    <a:pt x="8" y="0"/>
                  </a:moveTo>
                  <a:lnTo>
                    <a:pt x="17" y="11"/>
                  </a:lnTo>
                  <a:lnTo>
                    <a:pt x="73" y="36"/>
                  </a:lnTo>
                  <a:lnTo>
                    <a:pt x="94" y="54"/>
                  </a:lnTo>
                  <a:lnTo>
                    <a:pt x="111" y="75"/>
                  </a:lnTo>
                  <a:lnTo>
                    <a:pt x="77" y="72"/>
                  </a:lnTo>
                  <a:lnTo>
                    <a:pt x="47" y="54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Unknown Shape"/>
            <p:cNvSpPr>
              <a:spLocks/>
            </p:cNvSpPr>
            <p:nvPr/>
          </p:nvSpPr>
          <p:spPr bwMode="auto">
            <a:xfrm>
              <a:off x="3913" y="3648"/>
              <a:ext cx="73" cy="100"/>
            </a:xfrm>
            <a:custGeom>
              <a:avLst/>
              <a:gdLst>
                <a:gd name="T0" fmla="*/ 0 w 73"/>
                <a:gd name="T1" fmla="*/ 0 h 100"/>
                <a:gd name="T2" fmla="*/ 0 w 73"/>
                <a:gd name="T3" fmla="*/ 14 h 100"/>
                <a:gd name="T4" fmla="*/ 13 w 73"/>
                <a:gd name="T5" fmla="*/ 50 h 100"/>
                <a:gd name="T6" fmla="*/ 21 w 73"/>
                <a:gd name="T7" fmla="*/ 68 h 100"/>
                <a:gd name="T8" fmla="*/ 30 w 73"/>
                <a:gd name="T9" fmla="*/ 79 h 100"/>
                <a:gd name="T10" fmla="*/ 51 w 73"/>
                <a:gd name="T11" fmla="*/ 93 h 100"/>
                <a:gd name="T12" fmla="*/ 73 w 73"/>
                <a:gd name="T13" fmla="*/ 100 h 100"/>
                <a:gd name="T14" fmla="*/ 68 w 73"/>
                <a:gd name="T15" fmla="*/ 75 h 100"/>
                <a:gd name="T16" fmla="*/ 38 w 73"/>
                <a:gd name="T17" fmla="*/ 39 h 100"/>
                <a:gd name="T18" fmla="*/ 8 w 73"/>
                <a:gd name="T19" fmla="*/ 7 h 100"/>
                <a:gd name="T20" fmla="*/ 0 w 7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100"/>
                <a:gd name="T35" fmla="*/ 73 w 73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100">
                  <a:moveTo>
                    <a:pt x="0" y="0"/>
                  </a:moveTo>
                  <a:lnTo>
                    <a:pt x="0" y="14"/>
                  </a:lnTo>
                  <a:lnTo>
                    <a:pt x="13" y="50"/>
                  </a:lnTo>
                  <a:lnTo>
                    <a:pt x="21" y="68"/>
                  </a:lnTo>
                  <a:lnTo>
                    <a:pt x="30" y="79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8" y="75"/>
                  </a:lnTo>
                  <a:lnTo>
                    <a:pt x="38" y="39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Unknown Shape"/>
            <p:cNvSpPr>
              <a:spLocks/>
            </p:cNvSpPr>
            <p:nvPr/>
          </p:nvSpPr>
          <p:spPr bwMode="auto">
            <a:xfrm>
              <a:off x="3844" y="3480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6 h 111"/>
                <a:gd name="T4" fmla="*/ 43 w 47"/>
                <a:gd name="T5" fmla="*/ 61 h 111"/>
                <a:gd name="T6" fmla="*/ 34 w 47"/>
                <a:gd name="T7" fmla="*/ 25 h 111"/>
                <a:gd name="T8" fmla="*/ 0 w 47"/>
                <a:gd name="T9" fmla="*/ 0 h 111"/>
                <a:gd name="T10" fmla="*/ 0 w 47"/>
                <a:gd name="T11" fmla="*/ 25 h 111"/>
                <a:gd name="T12" fmla="*/ 13 w 47"/>
                <a:gd name="T13" fmla="*/ 68 h 111"/>
                <a:gd name="T14" fmla="*/ 34 w 47"/>
                <a:gd name="T15" fmla="*/ 103 h 111"/>
                <a:gd name="T16" fmla="*/ 39 w 47"/>
                <a:gd name="T17" fmla="*/ 11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11"/>
                <a:gd name="T29" fmla="*/ 47 w 47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11">
                  <a:moveTo>
                    <a:pt x="39" y="111"/>
                  </a:moveTo>
                  <a:lnTo>
                    <a:pt x="47" y="96"/>
                  </a:lnTo>
                  <a:lnTo>
                    <a:pt x="43" y="61"/>
                  </a:lnTo>
                  <a:lnTo>
                    <a:pt x="34" y="25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8"/>
                  </a:lnTo>
                  <a:lnTo>
                    <a:pt x="34" y="103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Unknown Shape"/>
            <p:cNvSpPr>
              <a:spLocks/>
            </p:cNvSpPr>
            <p:nvPr/>
          </p:nvSpPr>
          <p:spPr bwMode="auto">
            <a:xfrm>
              <a:off x="3865" y="3580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26 w 56"/>
                <a:gd name="T3" fmla="*/ 79 h 86"/>
                <a:gd name="T4" fmla="*/ 35 w 56"/>
                <a:gd name="T5" fmla="*/ 86 h 86"/>
                <a:gd name="T6" fmla="*/ 48 w 56"/>
                <a:gd name="T7" fmla="*/ 86 h 86"/>
                <a:gd name="T8" fmla="*/ 52 w 56"/>
                <a:gd name="T9" fmla="*/ 79 h 86"/>
                <a:gd name="T10" fmla="*/ 56 w 56"/>
                <a:gd name="T11" fmla="*/ 68 h 86"/>
                <a:gd name="T12" fmla="*/ 48 w 56"/>
                <a:gd name="T13" fmla="*/ 36 h 86"/>
                <a:gd name="T14" fmla="*/ 30 w 56"/>
                <a:gd name="T15" fmla="*/ 7 h 86"/>
                <a:gd name="T16" fmla="*/ 18 w 56"/>
                <a:gd name="T17" fmla="*/ 0 h 86"/>
                <a:gd name="T18" fmla="*/ 9 w 56"/>
                <a:gd name="T19" fmla="*/ 0 h 86"/>
                <a:gd name="T20" fmla="*/ 5 w 56"/>
                <a:gd name="T21" fmla="*/ 7 h 86"/>
                <a:gd name="T22" fmla="*/ 0 w 56"/>
                <a:gd name="T23" fmla="*/ 18 h 86"/>
                <a:gd name="T24" fmla="*/ 9 w 56"/>
                <a:gd name="T25" fmla="*/ 5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86"/>
                <a:gd name="T41" fmla="*/ 56 w 5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86">
                  <a:moveTo>
                    <a:pt x="9" y="50"/>
                  </a:moveTo>
                  <a:lnTo>
                    <a:pt x="26" y="7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8" y="36"/>
                  </a:lnTo>
                  <a:lnTo>
                    <a:pt x="30" y="7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Unknown Shape"/>
            <p:cNvSpPr>
              <a:spLocks/>
            </p:cNvSpPr>
            <p:nvPr/>
          </p:nvSpPr>
          <p:spPr bwMode="auto">
            <a:xfrm>
              <a:off x="3822" y="3523"/>
              <a:ext cx="52" cy="71"/>
            </a:xfrm>
            <a:custGeom>
              <a:avLst/>
              <a:gdLst>
                <a:gd name="T0" fmla="*/ 52 w 52"/>
                <a:gd name="T1" fmla="*/ 53 h 71"/>
                <a:gd name="T2" fmla="*/ 26 w 52"/>
                <a:gd name="T3" fmla="*/ 14 h 71"/>
                <a:gd name="T4" fmla="*/ 18 w 52"/>
                <a:gd name="T5" fmla="*/ 3 h 71"/>
                <a:gd name="T6" fmla="*/ 5 w 52"/>
                <a:gd name="T7" fmla="*/ 0 h 71"/>
                <a:gd name="T8" fmla="*/ 0 w 52"/>
                <a:gd name="T9" fmla="*/ 0 h 71"/>
                <a:gd name="T10" fmla="*/ 0 w 52"/>
                <a:gd name="T11" fmla="*/ 3 h 71"/>
                <a:gd name="T12" fmla="*/ 0 w 52"/>
                <a:gd name="T13" fmla="*/ 35 h 71"/>
                <a:gd name="T14" fmla="*/ 18 w 52"/>
                <a:gd name="T15" fmla="*/ 60 h 71"/>
                <a:gd name="T16" fmla="*/ 39 w 52"/>
                <a:gd name="T17" fmla="*/ 71 h 71"/>
                <a:gd name="T18" fmla="*/ 48 w 52"/>
                <a:gd name="T19" fmla="*/ 60 h 71"/>
                <a:gd name="T20" fmla="*/ 52 w 52"/>
                <a:gd name="T21" fmla="*/ 53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1"/>
                <a:gd name="T35" fmla="*/ 52 w 52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1">
                  <a:moveTo>
                    <a:pt x="52" y="53"/>
                  </a:moveTo>
                  <a:lnTo>
                    <a:pt x="26" y="14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5"/>
                  </a:lnTo>
                  <a:lnTo>
                    <a:pt x="18" y="60"/>
                  </a:lnTo>
                  <a:lnTo>
                    <a:pt x="39" y="71"/>
                  </a:lnTo>
                  <a:lnTo>
                    <a:pt x="48" y="6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Unknown Shape"/>
            <p:cNvSpPr>
              <a:spLocks/>
            </p:cNvSpPr>
            <p:nvPr/>
          </p:nvSpPr>
          <p:spPr bwMode="auto">
            <a:xfrm>
              <a:off x="3818" y="3576"/>
              <a:ext cx="52" cy="43"/>
            </a:xfrm>
            <a:custGeom>
              <a:avLst/>
              <a:gdLst>
                <a:gd name="T0" fmla="*/ 47 w 52"/>
                <a:gd name="T1" fmla="*/ 18 h 43"/>
                <a:gd name="T2" fmla="*/ 26 w 52"/>
                <a:gd name="T3" fmla="*/ 11 h 43"/>
                <a:gd name="T4" fmla="*/ 13 w 52"/>
                <a:gd name="T5" fmla="*/ 4 h 43"/>
                <a:gd name="T6" fmla="*/ 4 w 52"/>
                <a:gd name="T7" fmla="*/ 0 h 43"/>
                <a:gd name="T8" fmla="*/ 0 w 52"/>
                <a:gd name="T9" fmla="*/ 4 h 43"/>
                <a:gd name="T10" fmla="*/ 9 w 52"/>
                <a:gd name="T11" fmla="*/ 22 h 43"/>
                <a:gd name="T12" fmla="*/ 17 w 52"/>
                <a:gd name="T13" fmla="*/ 33 h 43"/>
                <a:gd name="T14" fmla="*/ 26 w 52"/>
                <a:gd name="T15" fmla="*/ 36 h 43"/>
                <a:gd name="T16" fmla="*/ 34 w 52"/>
                <a:gd name="T17" fmla="*/ 40 h 43"/>
                <a:gd name="T18" fmla="*/ 47 w 52"/>
                <a:gd name="T19" fmla="*/ 43 h 43"/>
                <a:gd name="T20" fmla="*/ 52 w 52"/>
                <a:gd name="T21" fmla="*/ 36 h 43"/>
                <a:gd name="T22" fmla="*/ 47 w 52"/>
                <a:gd name="T23" fmla="*/ 18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52 w 52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47" y="18"/>
                  </a:moveTo>
                  <a:lnTo>
                    <a:pt x="26" y="11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9" y="22"/>
                  </a:lnTo>
                  <a:lnTo>
                    <a:pt x="17" y="33"/>
                  </a:lnTo>
                  <a:lnTo>
                    <a:pt x="26" y="36"/>
                  </a:lnTo>
                  <a:lnTo>
                    <a:pt x="34" y="40"/>
                  </a:lnTo>
                  <a:lnTo>
                    <a:pt x="47" y="43"/>
                  </a:lnTo>
                  <a:lnTo>
                    <a:pt x="52" y="36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Unknown Shape"/>
            <p:cNvSpPr>
              <a:spLocks/>
            </p:cNvSpPr>
            <p:nvPr/>
          </p:nvSpPr>
          <p:spPr bwMode="auto">
            <a:xfrm>
              <a:off x="3831" y="3623"/>
              <a:ext cx="52" cy="36"/>
            </a:xfrm>
            <a:custGeom>
              <a:avLst/>
              <a:gdLst>
                <a:gd name="T0" fmla="*/ 39 w 52"/>
                <a:gd name="T1" fmla="*/ 0 h 36"/>
                <a:gd name="T2" fmla="*/ 26 w 52"/>
                <a:gd name="T3" fmla="*/ 0 h 36"/>
                <a:gd name="T4" fmla="*/ 17 w 52"/>
                <a:gd name="T5" fmla="*/ 7 h 36"/>
                <a:gd name="T6" fmla="*/ 13 w 52"/>
                <a:gd name="T7" fmla="*/ 11 h 36"/>
                <a:gd name="T8" fmla="*/ 4 w 52"/>
                <a:gd name="T9" fmla="*/ 18 h 36"/>
                <a:gd name="T10" fmla="*/ 0 w 52"/>
                <a:gd name="T11" fmla="*/ 28 h 36"/>
                <a:gd name="T12" fmla="*/ 4 w 52"/>
                <a:gd name="T13" fmla="*/ 36 h 36"/>
                <a:gd name="T14" fmla="*/ 21 w 52"/>
                <a:gd name="T15" fmla="*/ 36 h 36"/>
                <a:gd name="T16" fmla="*/ 39 w 52"/>
                <a:gd name="T17" fmla="*/ 36 h 36"/>
                <a:gd name="T18" fmla="*/ 52 w 52"/>
                <a:gd name="T19" fmla="*/ 25 h 36"/>
                <a:gd name="T20" fmla="*/ 47 w 52"/>
                <a:gd name="T21" fmla="*/ 14 h 36"/>
                <a:gd name="T22" fmla="*/ 39 w 52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36"/>
                <a:gd name="T38" fmla="*/ 52 w 52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36">
                  <a:moveTo>
                    <a:pt x="39" y="0"/>
                  </a:moveTo>
                  <a:lnTo>
                    <a:pt x="26" y="0"/>
                  </a:lnTo>
                  <a:lnTo>
                    <a:pt x="17" y="7"/>
                  </a:lnTo>
                  <a:lnTo>
                    <a:pt x="13" y="11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21" y="36"/>
                  </a:lnTo>
                  <a:lnTo>
                    <a:pt x="39" y="36"/>
                  </a:lnTo>
                  <a:lnTo>
                    <a:pt x="52" y="25"/>
                  </a:lnTo>
                  <a:lnTo>
                    <a:pt x="47" y="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Unknown Shape"/>
            <p:cNvSpPr>
              <a:spLocks/>
            </p:cNvSpPr>
            <p:nvPr/>
          </p:nvSpPr>
          <p:spPr bwMode="auto">
            <a:xfrm>
              <a:off x="3865" y="3651"/>
              <a:ext cx="35" cy="43"/>
            </a:xfrm>
            <a:custGeom>
              <a:avLst/>
              <a:gdLst>
                <a:gd name="T0" fmla="*/ 22 w 35"/>
                <a:gd name="T1" fmla="*/ 0 h 43"/>
                <a:gd name="T2" fmla="*/ 18 w 35"/>
                <a:gd name="T3" fmla="*/ 0 h 43"/>
                <a:gd name="T4" fmla="*/ 9 w 35"/>
                <a:gd name="T5" fmla="*/ 8 h 43"/>
                <a:gd name="T6" fmla="*/ 0 w 35"/>
                <a:gd name="T7" fmla="*/ 26 h 43"/>
                <a:gd name="T8" fmla="*/ 0 w 35"/>
                <a:gd name="T9" fmla="*/ 40 h 43"/>
                <a:gd name="T10" fmla="*/ 5 w 35"/>
                <a:gd name="T11" fmla="*/ 43 h 43"/>
                <a:gd name="T12" fmla="*/ 13 w 35"/>
                <a:gd name="T13" fmla="*/ 36 h 43"/>
                <a:gd name="T14" fmla="*/ 35 w 35"/>
                <a:gd name="T15" fmla="*/ 18 h 43"/>
                <a:gd name="T16" fmla="*/ 30 w 35"/>
                <a:gd name="T17" fmla="*/ 4 h 43"/>
                <a:gd name="T18" fmla="*/ 22 w 3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3"/>
                <a:gd name="T32" fmla="*/ 35 w 3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3">
                  <a:moveTo>
                    <a:pt x="22" y="0"/>
                  </a:moveTo>
                  <a:lnTo>
                    <a:pt x="18" y="0"/>
                  </a:lnTo>
                  <a:lnTo>
                    <a:pt x="9" y="8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5" y="43"/>
                  </a:lnTo>
                  <a:lnTo>
                    <a:pt x="13" y="36"/>
                  </a:lnTo>
                  <a:lnTo>
                    <a:pt x="35" y="18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Unknown Shape"/>
            <p:cNvSpPr>
              <a:spLocks/>
            </p:cNvSpPr>
            <p:nvPr/>
          </p:nvSpPr>
          <p:spPr bwMode="auto">
            <a:xfrm>
              <a:off x="3895" y="3666"/>
              <a:ext cx="35" cy="75"/>
            </a:xfrm>
            <a:custGeom>
              <a:avLst/>
              <a:gdLst>
                <a:gd name="T0" fmla="*/ 13 w 35"/>
                <a:gd name="T1" fmla="*/ 0 h 75"/>
                <a:gd name="T2" fmla="*/ 13 w 35"/>
                <a:gd name="T3" fmla="*/ 0 h 75"/>
                <a:gd name="T4" fmla="*/ 9 w 35"/>
                <a:gd name="T5" fmla="*/ 0 h 75"/>
                <a:gd name="T6" fmla="*/ 0 w 35"/>
                <a:gd name="T7" fmla="*/ 14 h 75"/>
                <a:gd name="T8" fmla="*/ 5 w 35"/>
                <a:gd name="T9" fmla="*/ 28 h 75"/>
                <a:gd name="T10" fmla="*/ 5 w 35"/>
                <a:gd name="T11" fmla="*/ 43 h 75"/>
                <a:gd name="T12" fmla="*/ 9 w 35"/>
                <a:gd name="T13" fmla="*/ 54 h 75"/>
                <a:gd name="T14" fmla="*/ 22 w 35"/>
                <a:gd name="T15" fmla="*/ 68 h 75"/>
                <a:gd name="T16" fmla="*/ 35 w 35"/>
                <a:gd name="T17" fmla="*/ 75 h 75"/>
                <a:gd name="T18" fmla="*/ 35 w 35"/>
                <a:gd name="T19" fmla="*/ 75 h 75"/>
                <a:gd name="T20" fmla="*/ 35 w 35"/>
                <a:gd name="T21" fmla="*/ 36 h 75"/>
                <a:gd name="T22" fmla="*/ 13 w 35"/>
                <a:gd name="T23" fmla="*/ 0 h 75"/>
                <a:gd name="T24" fmla="*/ 13 w 35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75"/>
                <a:gd name="T41" fmla="*/ 35 w 35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5" y="43"/>
                  </a:lnTo>
                  <a:lnTo>
                    <a:pt x="9" y="54"/>
                  </a:lnTo>
                  <a:lnTo>
                    <a:pt x="22" y="68"/>
                  </a:lnTo>
                  <a:lnTo>
                    <a:pt x="35" y="75"/>
                  </a:lnTo>
                  <a:lnTo>
                    <a:pt x="35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Unknown Shape"/>
            <p:cNvSpPr>
              <a:spLocks/>
            </p:cNvSpPr>
            <p:nvPr/>
          </p:nvSpPr>
          <p:spPr bwMode="auto">
            <a:xfrm>
              <a:off x="3874" y="3598"/>
              <a:ext cx="9" cy="11"/>
            </a:xfrm>
            <a:custGeom>
              <a:avLst/>
              <a:gdLst>
                <a:gd name="T0" fmla="*/ 0 w 9"/>
                <a:gd name="T1" fmla="*/ 3 h 11"/>
                <a:gd name="T2" fmla="*/ 9 w 9"/>
                <a:gd name="T3" fmla="*/ 11 h 11"/>
                <a:gd name="T4" fmla="*/ 4 w 9"/>
                <a:gd name="T5" fmla="*/ 3 h 11"/>
                <a:gd name="T6" fmla="*/ 0 w 9"/>
                <a:gd name="T7" fmla="*/ 0 h 11"/>
                <a:gd name="T8" fmla="*/ 0 w 9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3"/>
                  </a:moveTo>
                  <a:lnTo>
                    <a:pt x="9" y="1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Unknown Shape"/>
            <p:cNvSpPr>
              <a:spLocks/>
            </p:cNvSpPr>
            <p:nvPr/>
          </p:nvSpPr>
          <p:spPr bwMode="auto">
            <a:xfrm>
              <a:off x="3878" y="3587"/>
              <a:ext cx="9" cy="11"/>
            </a:xfrm>
            <a:custGeom>
              <a:avLst/>
              <a:gdLst>
                <a:gd name="T0" fmla="*/ 5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5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5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Unknown Shape"/>
            <p:cNvSpPr>
              <a:spLocks/>
            </p:cNvSpPr>
            <p:nvPr/>
          </p:nvSpPr>
          <p:spPr bwMode="auto">
            <a:xfrm>
              <a:off x="3878" y="3612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5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Unknown Shape"/>
            <p:cNvSpPr>
              <a:spLocks/>
            </p:cNvSpPr>
            <p:nvPr/>
          </p:nvSpPr>
          <p:spPr bwMode="auto">
            <a:xfrm>
              <a:off x="3891" y="3605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Unknown Shape"/>
            <p:cNvSpPr>
              <a:spLocks/>
            </p:cNvSpPr>
            <p:nvPr/>
          </p:nvSpPr>
          <p:spPr bwMode="auto">
            <a:xfrm>
              <a:off x="3878" y="3630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"/>
                <a:gd name="T17" fmla="*/ 13 w 1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Unknown Shape"/>
            <p:cNvSpPr>
              <a:spLocks/>
            </p:cNvSpPr>
            <p:nvPr/>
          </p:nvSpPr>
          <p:spPr bwMode="auto">
            <a:xfrm>
              <a:off x="3900" y="3623"/>
              <a:ext cx="13" cy="3"/>
            </a:xfrm>
            <a:custGeom>
              <a:avLst/>
              <a:gdLst>
                <a:gd name="T0" fmla="*/ 4 w 13"/>
                <a:gd name="T1" fmla="*/ 3 h 3"/>
                <a:gd name="T2" fmla="*/ 13 w 13"/>
                <a:gd name="T3" fmla="*/ 3 h 3"/>
                <a:gd name="T4" fmla="*/ 8 w 13"/>
                <a:gd name="T5" fmla="*/ 0 h 3"/>
                <a:gd name="T6" fmla="*/ 0 w 13"/>
                <a:gd name="T7" fmla="*/ 0 h 3"/>
                <a:gd name="T8" fmla="*/ 4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"/>
                <a:gd name="T17" fmla="*/ 13 w 1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">
                  <a:moveTo>
                    <a:pt x="4" y="3"/>
                  </a:moveTo>
                  <a:lnTo>
                    <a:pt x="13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Unknown Shape"/>
            <p:cNvSpPr>
              <a:spLocks/>
            </p:cNvSpPr>
            <p:nvPr/>
          </p:nvSpPr>
          <p:spPr bwMode="auto">
            <a:xfrm>
              <a:off x="3891" y="3637"/>
              <a:ext cx="9" cy="14"/>
            </a:xfrm>
            <a:custGeom>
              <a:avLst/>
              <a:gdLst>
                <a:gd name="T0" fmla="*/ 0 w 9"/>
                <a:gd name="T1" fmla="*/ 7 h 14"/>
                <a:gd name="T2" fmla="*/ 4 w 9"/>
                <a:gd name="T3" fmla="*/ 14 h 14"/>
                <a:gd name="T4" fmla="*/ 9 w 9"/>
                <a:gd name="T5" fmla="*/ 7 h 14"/>
                <a:gd name="T6" fmla="*/ 4 w 9"/>
                <a:gd name="T7" fmla="*/ 0 h 14"/>
                <a:gd name="T8" fmla="*/ 0 w 9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0" y="7"/>
                  </a:moveTo>
                  <a:lnTo>
                    <a:pt x="4" y="14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Unknown Shape"/>
            <p:cNvSpPr>
              <a:spLocks/>
            </p:cNvSpPr>
            <p:nvPr/>
          </p:nvSpPr>
          <p:spPr bwMode="auto">
            <a:xfrm>
              <a:off x="3904" y="3648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3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3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Unknown Shape"/>
            <p:cNvSpPr>
              <a:spLocks/>
            </p:cNvSpPr>
            <p:nvPr/>
          </p:nvSpPr>
          <p:spPr bwMode="auto">
            <a:xfrm>
              <a:off x="3904" y="3630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4 w 9"/>
                <a:gd name="T3" fmla="*/ 11 h 11"/>
                <a:gd name="T4" fmla="*/ 9 w 9"/>
                <a:gd name="T5" fmla="*/ 7 h 11"/>
                <a:gd name="T6" fmla="*/ 4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7"/>
                  </a:moveTo>
                  <a:lnTo>
                    <a:pt x="4" y="1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Unknown Shape"/>
            <p:cNvSpPr>
              <a:spLocks/>
            </p:cNvSpPr>
            <p:nvPr/>
          </p:nvSpPr>
          <p:spPr bwMode="auto">
            <a:xfrm>
              <a:off x="1589" y="3404"/>
              <a:ext cx="137" cy="94"/>
            </a:xfrm>
            <a:custGeom>
              <a:avLst/>
              <a:gdLst>
                <a:gd name="T0" fmla="*/ 13 w 137"/>
                <a:gd name="T1" fmla="*/ 0 h 94"/>
                <a:gd name="T2" fmla="*/ 26 w 137"/>
                <a:gd name="T3" fmla="*/ 11 h 94"/>
                <a:gd name="T4" fmla="*/ 90 w 137"/>
                <a:gd name="T5" fmla="*/ 51 h 94"/>
                <a:gd name="T6" fmla="*/ 116 w 137"/>
                <a:gd name="T7" fmla="*/ 72 h 94"/>
                <a:gd name="T8" fmla="*/ 137 w 137"/>
                <a:gd name="T9" fmla="*/ 94 h 94"/>
                <a:gd name="T10" fmla="*/ 86 w 137"/>
                <a:gd name="T11" fmla="*/ 83 h 94"/>
                <a:gd name="T12" fmla="*/ 51 w 137"/>
                <a:gd name="T13" fmla="*/ 61 h 94"/>
                <a:gd name="T14" fmla="*/ 0 w 137"/>
                <a:gd name="T15" fmla="*/ 8 h 94"/>
                <a:gd name="T16" fmla="*/ 13 w 137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94"/>
                <a:gd name="T29" fmla="*/ 137 w 137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94">
                  <a:moveTo>
                    <a:pt x="13" y="0"/>
                  </a:moveTo>
                  <a:lnTo>
                    <a:pt x="26" y="11"/>
                  </a:lnTo>
                  <a:lnTo>
                    <a:pt x="90" y="51"/>
                  </a:lnTo>
                  <a:lnTo>
                    <a:pt x="116" y="72"/>
                  </a:lnTo>
                  <a:lnTo>
                    <a:pt x="137" y="94"/>
                  </a:lnTo>
                  <a:lnTo>
                    <a:pt x="86" y="83"/>
                  </a:lnTo>
                  <a:lnTo>
                    <a:pt x="51" y="6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Unknown Shape"/>
            <p:cNvSpPr>
              <a:spLocks/>
            </p:cNvSpPr>
            <p:nvPr/>
          </p:nvSpPr>
          <p:spPr bwMode="auto">
            <a:xfrm>
              <a:off x="1572" y="3415"/>
              <a:ext cx="90" cy="118"/>
            </a:xfrm>
            <a:custGeom>
              <a:avLst/>
              <a:gdLst>
                <a:gd name="T0" fmla="*/ 47 w 90"/>
                <a:gd name="T1" fmla="*/ 32 h 118"/>
                <a:gd name="T2" fmla="*/ 68 w 90"/>
                <a:gd name="T3" fmla="*/ 65 h 118"/>
                <a:gd name="T4" fmla="*/ 90 w 90"/>
                <a:gd name="T5" fmla="*/ 97 h 118"/>
                <a:gd name="T6" fmla="*/ 90 w 90"/>
                <a:gd name="T7" fmla="*/ 115 h 118"/>
                <a:gd name="T8" fmla="*/ 86 w 90"/>
                <a:gd name="T9" fmla="*/ 118 h 118"/>
                <a:gd name="T10" fmla="*/ 77 w 90"/>
                <a:gd name="T11" fmla="*/ 118 h 118"/>
                <a:gd name="T12" fmla="*/ 47 w 90"/>
                <a:gd name="T13" fmla="*/ 104 h 118"/>
                <a:gd name="T14" fmla="*/ 30 w 90"/>
                <a:gd name="T15" fmla="*/ 86 h 118"/>
                <a:gd name="T16" fmla="*/ 8 w 90"/>
                <a:gd name="T17" fmla="*/ 68 h 118"/>
                <a:gd name="T18" fmla="*/ 0 w 90"/>
                <a:gd name="T19" fmla="*/ 50 h 118"/>
                <a:gd name="T20" fmla="*/ 0 w 90"/>
                <a:gd name="T21" fmla="*/ 25 h 118"/>
                <a:gd name="T22" fmla="*/ 13 w 90"/>
                <a:gd name="T23" fmla="*/ 0 h 118"/>
                <a:gd name="T24" fmla="*/ 21 w 90"/>
                <a:gd name="T25" fmla="*/ 0 h 118"/>
                <a:gd name="T26" fmla="*/ 47 w 90"/>
                <a:gd name="T27" fmla="*/ 32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118"/>
                <a:gd name="T44" fmla="*/ 90 w 90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118">
                  <a:moveTo>
                    <a:pt x="47" y="32"/>
                  </a:moveTo>
                  <a:lnTo>
                    <a:pt x="68" y="65"/>
                  </a:lnTo>
                  <a:lnTo>
                    <a:pt x="90" y="97"/>
                  </a:lnTo>
                  <a:lnTo>
                    <a:pt x="90" y="115"/>
                  </a:lnTo>
                  <a:lnTo>
                    <a:pt x="86" y="118"/>
                  </a:lnTo>
                  <a:lnTo>
                    <a:pt x="77" y="118"/>
                  </a:lnTo>
                  <a:lnTo>
                    <a:pt x="47" y="104"/>
                  </a:lnTo>
                  <a:lnTo>
                    <a:pt x="30" y="86"/>
                  </a:lnTo>
                  <a:lnTo>
                    <a:pt x="8" y="68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Unknown Shape"/>
            <p:cNvSpPr>
              <a:spLocks/>
            </p:cNvSpPr>
            <p:nvPr/>
          </p:nvSpPr>
          <p:spPr bwMode="auto">
            <a:xfrm>
              <a:off x="1593" y="3397"/>
              <a:ext cx="185" cy="54"/>
            </a:xfrm>
            <a:custGeom>
              <a:avLst/>
              <a:gdLst>
                <a:gd name="T0" fmla="*/ 0 w 185"/>
                <a:gd name="T1" fmla="*/ 7 h 54"/>
                <a:gd name="T2" fmla="*/ 26 w 185"/>
                <a:gd name="T3" fmla="*/ 22 h 54"/>
                <a:gd name="T4" fmla="*/ 60 w 185"/>
                <a:gd name="T5" fmla="*/ 33 h 54"/>
                <a:gd name="T6" fmla="*/ 146 w 185"/>
                <a:gd name="T7" fmla="*/ 50 h 54"/>
                <a:gd name="T8" fmla="*/ 185 w 185"/>
                <a:gd name="T9" fmla="*/ 54 h 54"/>
                <a:gd name="T10" fmla="*/ 185 w 185"/>
                <a:gd name="T11" fmla="*/ 50 h 54"/>
                <a:gd name="T12" fmla="*/ 185 w 185"/>
                <a:gd name="T13" fmla="*/ 47 h 54"/>
                <a:gd name="T14" fmla="*/ 172 w 185"/>
                <a:gd name="T15" fmla="*/ 36 h 54"/>
                <a:gd name="T16" fmla="*/ 168 w 185"/>
                <a:gd name="T17" fmla="*/ 29 h 54"/>
                <a:gd name="T18" fmla="*/ 155 w 185"/>
                <a:gd name="T19" fmla="*/ 25 h 54"/>
                <a:gd name="T20" fmla="*/ 133 w 185"/>
                <a:gd name="T21" fmla="*/ 18 h 54"/>
                <a:gd name="T22" fmla="*/ 82 w 185"/>
                <a:gd name="T23" fmla="*/ 4 h 54"/>
                <a:gd name="T24" fmla="*/ 56 w 185"/>
                <a:gd name="T25" fmla="*/ 0 h 54"/>
                <a:gd name="T26" fmla="*/ 26 w 185"/>
                <a:gd name="T27" fmla="*/ 0 h 54"/>
                <a:gd name="T28" fmla="*/ 4 w 185"/>
                <a:gd name="T29" fmla="*/ 4 h 54"/>
                <a:gd name="T30" fmla="*/ 0 w 185"/>
                <a:gd name="T31" fmla="*/ 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"/>
                <a:gd name="T49" fmla="*/ 0 h 54"/>
                <a:gd name="T50" fmla="*/ 185 w 185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" h="54">
                  <a:moveTo>
                    <a:pt x="0" y="7"/>
                  </a:moveTo>
                  <a:lnTo>
                    <a:pt x="26" y="22"/>
                  </a:lnTo>
                  <a:lnTo>
                    <a:pt x="60" y="33"/>
                  </a:lnTo>
                  <a:lnTo>
                    <a:pt x="146" y="50"/>
                  </a:lnTo>
                  <a:lnTo>
                    <a:pt x="185" y="54"/>
                  </a:lnTo>
                  <a:lnTo>
                    <a:pt x="185" y="50"/>
                  </a:lnTo>
                  <a:lnTo>
                    <a:pt x="185" y="47"/>
                  </a:lnTo>
                  <a:lnTo>
                    <a:pt x="172" y="36"/>
                  </a:lnTo>
                  <a:lnTo>
                    <a:pt x="168" y="29"/>
                  </a:lnTo>
                  <a:lnTo>
                    <a:pt x="155" y="25"/>
                  </a:lnTo>
                  <a:lnTo>
                    <a:pt x="133" y="18"/>
                  </a:lnTo>
                  <a:lnTo>
                    <a:pt x="82" y="4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Unknown Shape"/>
            <p:cNvSpPr>
              <a:spLocks/>
            </p:cNvSpPr>
            <p:nvPr/>
          </p:nvSpPr>
          <p:spPr bwMode="auto">
            <a:xfrm>
              <a:off x="1602" y="3379"/>
              <a:ext cx="197" cy="25"/>
            </a:xfrm>
            <a:custGeom>
              <a:avLst/>
              <a:gdLst>
                <a:gd name="T0" fmla="*/ 0 w 197"/>
                <a:gd name="T1" fmla="*/ 4 h 25"/>
                <a:gd name="T2" fmla="*/ 21 w 197"/>
                <a:gd name="T3" fmla="*/ 8 h 25"/>
                <a:gd name="T4" fmla="*/ 107 w 197"/>
                <a:gd name="T5" fmla="*/ 0 h 25"/>
                <a:gd name="T6" fmla="*/ 150 w 197"/>
                <a:gd name="T7" fmla="*/ 0 h 25"/>
                <a:gd name="T8" fmla="*/ 197 w 197"/>
                <a:gd name="T9" fmla="*/ 8 h 25"/>
                <a:gd name="T10" fmla="*/ 154 w 197"/>
                <a:gd name="T11" fmla="*/ 22 h 25"/>
                <a:gd name="T12" fmla="*/ 103 w 197"/>
                <a:gd name="T13" fmla="*/ 25 h 25"/>
                <a:gd name="T14" fmla="*/ 4 w 197"/>
                <a:gd name="T15" fmla="*/ 15 h 25"/>
                <a:gd name="T16" fmla="*/ 0 w 197"/>
                <a:gd name="T17" fmla="*/ 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25"/>
                <a:gd name="T29" fmla="*/ 197 w 19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25">
                  <a:moveTo>
                    <a:pt x="0" y="4"/>
                  </a:moveTo>
                  <a:lnTo>
                    <a:pt x="21" y="8"/>
                  </a:lnTo>
                  <a:lnTo>
                    <a:pt x="107" y="0"/>
                  </a:lnTo>
                  <a:lnTo>
                    <a:pt x="150" y="0"/>
                  </a:lnTo>
                  <a:lnTo>
                    <a:pt x="197" y="8"/>
                  </a:lnTo>
                  <a:lnTo>
                    <a:pt x="154" y="22"/>
                  </a:lnTo>
                  <a:lnTo>
                    <a:pt x="103" y="25"/>
                  </a:lnTo>
                  <a:lnTo>
                    <a:pt x="4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Unknown Shape"/>
            <p:cNvSpPr>
              <a:spLocks/>
            </p:cNvSpPr>
            <p:nvPr/>
          </p:nvSpPr>
          <p:spPr bwMode="auto">
            <a:xfrm>
              <a:off x="1597" y="3336"/>
              <a:ext cx="198" cy="47"/>
            </a:xfrm>
            <a:custGeom>
              <a:avLst/>
              <a:gdLst>
                <a:gd name="T0" fmla="*/ 65 w 198"/>
                <a:gd name="T1" fmla="*/ 43 h 47"/>
                <a:gd name="T2" fmla="*/ 177 w 198"/>
                <a:gd name="T3" fmla="*/ 29 h 47"/>
                <a:gd name="T4" fmla="*/ 198 w 198"/>
                <a:gd name="T5" fmla="*/ 18 h 47"/>
                <a:gd name="T6" fmla="*/ 198 w 198"/>
                <a:gd name="T7" fmla="*/ 11 h 47"/>
                <a:gd name="T8" fmla="*/ 194 w 198"/>
                <a:gd name="T9" fmla="*/ 8 h 47"/>
                <a:gd name="T10" fmla="*/ 164 w 198"/>
                <a:gd name="T11" fmla="*/ 0 h 47"/>
                <a:gd name="T12" fmla="*/ 125 w 198"/>
                <a:gd name="T13" fmla="*/ 0 h 47"/>
                <a:gd name="T14" fmla="*/ 95 w 198"/>
                <a:gd name="T15" fmla="*/ 4 h 47"/>
                <a:gd name="T16" fmla="*/ 65 w 198"/>
                <a:gd name="T17" fmla="*/ 11 h 47"/>
                <a:gd name="T18" fmla="*/ 31 w 198"/>
                <a:gd name="T19" fmla="*/ 25 h 47"/>
                <a:gd name="T20" fmla="*/ 0 w 198"/>
                <a:gd name="T21" fmla="*/ 43 h 47"/>
                <a:gd name="T22" fmla="*/ 9 w 198"/>
                <a:gd name="T23" fmla="*/ 47 h 47"/>
                <a:gd name="T24" fmla="*/ 65 w 198"/>
                <a:gd name="T25" fmla="*/ 4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47"/>
                <a:gd name="T41" fmla="*/ 198 w 198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47">
                  <a:moveTo>
                    <a:pt x="65" y="43"/>
                  </a:moveTo>
                  <a:lnTo>
                    <a:pt x="177" y="29"/>
                  </a:lnTo>
                  <a:lnTo>
                    <a:pt x="198" y="18"/>
                  </a:lnTo>
                  <a:lnTo>
                    <a:pt x="198" y="11"/>
                  </a:lnTo>
                  <a:lnTo>
                    <a:pt x="194" y="8"/>
                  </a:lnTo>
                  <a:lnTo>
                    <a:pt x="164" y="0"/>
                  </a:lnTo>
                  <a:lnTo>
                    <a:pt x="125" y="0"/>
                  </a:lnTo>
                  <a:lnTo>
                    <a:pt x="95" y="4"/>
                  </a:lnTo>
                  <a:lnTo>
                    <a:pt x="65" y="11"/>
                  </a:lnTo>
                  <a:lnTo>
                    <a:pt x="31" y="25"/>
                  </a:lnTo>
                  <a:lnTo>
                    <a:pt x="0" y="43"/>
                  </a:lnTo>
                  <a:lnTo>
                    <a:pt x="9" y="47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Unknown Shape"/>
            <p:cNvSpPr>
              <a:spLocks/>
            </p:cNvSpPr>
            <p:nvPr/>
          </p:nvSpPr>
          <p:spPr bwMode="auto">
            <a:xfrm>
              <a:off x="1555" y="3430"/>
              <a:ext cx="47" cy="114"/>
            </a:xfrm>
            <a:custGeom>
              <a:avLst/>
              <a:gdLst>
                <a:gd name="T0" fmla="*/ 21 w 47"/>
                <a:gd name="T1" fmla="*/ 0 h 114"/>
                <a:gd name="T2" fmla="*/ 21 w 47"/>
                <a:gd name="T3" fmla="*/ 10 h 114"/>
                <a:gd name="T4" fmla="*/ 47 w 47"/>
                <a:gd name="T5" fmla="*/ 60 h 114"/>
                <a:gd name="T6" fmla="*/ 47 w 47"/>
                <a:gd name="T7" fmla="*/ 85 h 114"/>
                <a:gd name="T8" fmla="*/ 38 w 47"/>
                <a:gd name="T9" fmla="*/ 114 h 114"/>
                <a:gd name="T10" fmla="*/ 21 w 47"/>
                <a:gd name="T11" fmla="*/ 100 h 114"/>
                <a:gd name="T12" fmla="*/ 12 w 47"/>
                <a:gd name="T13" fmla="*/ 85 h 114"/>
                <a:gd name="T14" fmla="*/ 0 w 47"/>
                <a:gd name="T15" fmla="*/ 57 h 114"/>
                <a:gd name="T16" fmla="*/ 4 w 47"/>
                <a:gd name="T17" fmla="*/ 0 h 114"/>
                <a:gd name="T18" fmla="*/ 21 w 47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14"/>
                <a:gd name="T32" fmla="*/ 47 w 47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14">
                  <a:moveTo>
                    <a:pt x="21" y="0"/>
                  </a:moveTo>
                  <a:lnTo>
                    <a:pt x="21" y="10"/>
                  </a:lnTo>
                  <a:lnTo>
                    <a:pt x="47" y="60"/>
                  </a:lnTo>
                  <a:lnTo>
                    <a:pt x="47" y="85"/>
                  </a:lnTo>
                  <a:lnTo>
                    <a:pt x="38" y="114"/>
                  </a:lnTo>
                  <a:lnTo>
                    <a:pt x="21" y="100"/>
                  </a:lnTo>
                  <a:lnTo>
                    <a:pt x="12" y="85"/>
                  </a:lnTo>
                  <a:lnTo>
                    <a:pt x="0" y="57"/>
                  </a:lnTo>
                  <a:lnTo>
                    <a:pt x="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Unknown Shape"/>
            <p:cNvSpPr>
              <a:spLocks/>
            </p:cNvSpPr>
            <p:nvPr/>
          </p:nvSpPr>
          <p:spPr bwMode="auto">
            <a:xfrm>
              <a:off x="1494" y="3430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43 w 65"/>
                <a:gd name="T3" fmla="*/ 10 h 111"/>
                <a:gd name="T4" fmla="*/ 13 w 65"/>
                <a:gd name="T5" fmla="*/ 39 h 111"/>
                <a:gd name="T6" fmla="*/ 5 w 65"/>
                <a:gd name="T7" fmla="*/ 57 h 111"/>
                <a:gd name="T8" fmla="*/ 0 w 65"/>
                <a:gd name="T9" fmla="*/ 71 h 111"/>
                <a:gd name="T10" fmla="*/ 5 w 65"/>
                <a:gd name="T11" fmla="*/ 93 h 111"/>
                <a:gd name="T12" fmla="*/ 18 w 65"/>
                <a:gd name="T13" fmla="*/ 111 h 111"/>
                <a:gd name="T14" fmla="*/ 43 w 65"/>
                <a:gd name="T15" fmla="*/ 89 h 111"/>
                <a:gd name="T16" fmla="*/ 56 w 65"/>
                <a:gd name="T17" fmla="*/ 50 h 111"/>
                <a:gd name="T18" fmla="*/ 65 w 65"/>
                <a:gd name="T19" fmla="*/ 10 h 111"/>
                <a:gd name="T20" fmla="*/ 65 w 6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11"/>
                <a:gd name="T35" fmla="*/ 65 w 6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11">
                  <a:moveTo>
                    <a:pt x="65" y="0"/>
                  </a:moveTo>
                  <a:lnTo>
                    <a:pt x="43" y="10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71"/>
                  </a:lnTo>
                  <a:lnTo>
                    <a:pt x="5" y="93"/>
                  </a:lnTo>
                  <a:lnTo>
                    <a:pt x="18" y="111"/>
                  </a:lnTo>
                  <a:lnTo>
                    <a:pt x="43" y="89"/>
                  </a:lnTo>
                  <a:lnTo>
                    <a:pt x="56" y="50"/>
                  </a:lnTo>
                  <a:lnTo>
                    <a:pt x="6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Unknown Shape"/>
            <p:cNvSpPr>
              <a:spLocks/>
            </p:cNvSpPr>
            <p:nvPr/>
          </p:nvSpPr>
          <p:spPr bwMode="auto">
            <a:xfrm>
              <a:off x="1593" y="3279"/>
              <a:ext cx="99" cy="97"/>
            </a:xfrm>
            <a:custGeom>
              <a:avLst/>
              <a:gdLst>
                <a:gd name="T0" fmla="*/ 0 w 99"/>
                <a:gd name="T1" fmla="*/ 97 h 97"/>
                <a:gd name="T2" fmla="*/ 26 w 99"/>
                <a:gd name="T3" fmla="*/ 90 h 97"/>
                <a:gd name="T4" fmla="*/ 65 w 99"/>
                <a:gd name="T5" fmla="*/ 65 h 97"/>
                <a:gd name="T6" fmla="*/ 82 w 99"/>
                <a:gd name="T7" fmla="*/ 54 h 97"/>
                <a:gd name="T8" fmla="*/ 95 w 99"/>
                <a:gd name="T9" fmla="*/ 40 h 97"/>
                <a:gd name="T10" fmla="*/ 99 w 99"/>
                <a:gd name="T11" fmla="*/ 22 h 97"/>
                <a:gd name="T12" fmla="*/ 95 w 99"/>
                <a:gd name="T13" fmla="*/ 0 h 97"/>
                <a:gd name="T14" fmla="*/ 60 w 99"/>
                <a:gd name="T15" fmla="*/ 14 h 97"/>
                <a:gd name="T16" fmla="*/ 26 w 99"/>
                <a:gd name="T17" fmla="*/ 50 h 97"/>
                <a:gd name="T18" fmla="*/ 0 w 99"/>
                <a:gd name="T19" fmla="*/ 90 h 97"/>
                <a:gd name="T20" fmla="*/ 0 w 99"/>
                <a:gd name="T21" fmla="*/ 97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97"/>
                <a:gd name="T35" fmla="*/ 99 w 99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97">
                  <a:moveTo>
                    <a:pt x="0" y="97"/>
                  </a:moveTo>
                  <a:lnTo>
                    <a:pt x="26" y="90"/>
                  </a:lnTo>
                  <a:lnTo>
                    <a:pt x="65" y="65"/>
                  </a:lnTo>
                  <a:lnTo>
                    <a:pt x="82" y="54"/>
                  </a:lnTo>
                  <a:lnTo>
                    <a:pt x="95" y="40"/>
                  </a:lnTo>
                  <a:lnTo>
                    <a:pt x="99" y="22"/>
                  </a:lnTo>
                  <a:lnTo>
                    <a:pt x="95" y="0"/>
                  </a:lnTo>
                  <a:lnTo>
                    <a:pt x="60" y="14"/>
                  </a:lnTo>
                  <a:lnTo>
                    <a:pt x="26" y="50"/>
                  </a:lnTo>
                  <a:lnTo>
                    <a:pt x="0" y="9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Unknown Shape"/>
            <p:cNvSpPr>
              <a:spLocks/>
            </p:cNvSpPr>
            <p:nvPr/>
          </p:nvSpPr>
          <p:spPr bwMode="auto">
            <a:xfrm>
              <a:off x="1524" y="3365"/>
              <a:ext cx="82" cy="75"/>
            </a:xfrm>
            <a:custGeom>
              <a:avLst/>
              <a:gdLst>
                <a:gd name="T0" fmla="*/ 13 w 82"/>
                <a:gd name="T1" fmla="*/ 29 h 75"/>
                <a:gd name="T2" fmla="*/ 5 w 82"/>
                <a:gd name="T3" fmla="*/ 47 h 75"/>
                <a:gd name="T4" fmla="*/ 0 w 82"/>
                <a:gd name="T5" fmla="*/ 57 h 75"/>
                <a:gd name="T6" fmla="*/ 0 w 82"/>
                <a:gd name="T7" fmla="*/ 72 h 75"/>
                <a:gd name="T8" fmla="*/ 9 w 82"/>
                <a:gd name="T9" fmla="*/ 75 h 75"/>
                <a:gd name="T10" fmla="*/ 22 w 82"/>
                <a:gd name="T11" fmla="*/ 75 h 75"/>
                <a:gd name="T12" fmla="*/ 39 w 82"/>
                <a:gd name="T13" fmla="*/ 72 h 75"/>
                <a:gd name="T14" fmla="*/ 56 w 82"/>
                <a:gd name="T15" fmla="*/ 61 h 75"/>
                <a:gd name="T16" fmla="*/ 69 w 82"/>
                <a:gd name="T17" fmla="*/ 47 h 75"/>
                <a:gd name="T18" fmla="*/ 78 w 82"/>
                <a:gd name="T19" fmla="*/ 29 h 75"/>
                <a:gd name="T20" fmla="*/ 82 w 82"/>
                <a:gd name="T21" fmla="*/ 14 h 75"/>
                <a:gd name="T22" fmla="*/ 82 w 82"/>
                <a:gd name="T23" fmla="*/ 4 h 75"/>
                <a:gd name="T24" fmla="*/ 73 w 82"/>
                <a:gd name="T25" fmla="*/ 0 h 75"/>
                <a:gd name="T26" fmla="*/ 61 w 82"/>
                <a:gd name="T27" fmla="*/ 0 h 75"/>
                <a:gd name="T28" fmla="*/ 43 w 82"/>
                <a:gd name="T29" fmla="*/ 4 h 75"/>
                <a:gd name="T30" fmla="*/ 31 w 82"/>
                <a:gd name="T31" fmla="*/ 14 h 75"/>
                <a:gd name="T32" fmla="*/ 13 w 82"/>
                <a:gd name="T33" fmla="*/ 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75"/>
                <a:gd name="T53" fmla="*/ 82 w 8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75">
                  <a:moveTo>
                    <a:pt x="13" y="29"/>
                  </a:moveTo>
                  <a:lnTo>
                    <a:pt x="5" y="4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9" y="75"/>
                  </a:lnTo>
                  <a:lnTo>
                    <a:pt x="22" y="75"/>
                  </a:lnTo>
                  <a:lnTo>
                    <a:pt x="39" y="72"/>
                  </a:lnTo>
                  <a:lnTo>
                    <a:pt x="56" y="61"/>
                  </a:lnTo>
                  <a:lnTo>
                    <a:pt x="69" y="47"/>
                  </a:lnTo>
                  <a:lnTo>
                    <a:pt x="78" y="29"/>
                  </a:lnTo>
                  <a:lnTo>
                    <a:pt x="82" y="14"/>
                  </a:lnTo>
                  <a:lnTo>
                    <a:pt x="82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3" y="4"/>
                  </a:lnTo>
                  <a:lnTo>
                    <a:pt x="31" y="14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Unknown Shape"/>
            <p:cNvSpPr>
              <a:spLocks/>
            </p:cNvSpPr>
            <p:nvPr/>
          </p:nvSpPr>
          <p:spPr bwMode="auto">
            <a:xfrm>
              <a:off x="1559" y="3297"/>
              <a:ext cx="69" cy="68"/>
            </a:xfrm>
            <a:custGeom>
              <a:avLst/>
              <a:gdLst>
                <a:gd name="T0" fmla="*/ 47 w 69"/>
                <a:gd name="T1" fmla="*/ 61 h 68"/>
                <a:gd name="T2" fmla="*/ 64 w 69"/>
                <a:gd name="T3" fmla="*/ 22 h 68"/>
                <a:gd name="T4" fmla="*/ 69 w 69"/>
                <a:gd name="T5" fmla="*/ 11 h 68"/>
                <a:gd name="T6" fmla="*/ 64 w 69"/>
                <a:gd name="T7" fmla="*/ 0 h 68"/>
                <a:gd name="T8" fmla="*/ 47 w 69"/>
                <a:gd name="T9" fmla="*/ 0 h 68"/>
                <a:gd name="T10" fmla="*/ 30 w 69"/>
                <a:gd name="T11" fmla="*/ 7 h 68"/>
                <a:gd name="T12" fmla="*/ 17 w 69"/>
                <a:gd name="T13" fmla="*/ 18 h 68"/>
                <a:gd name="T14" fmla="*/ 4 w 69"/>
                <a:gd name="T15" fmla="*/ 47 h 68"/>
                <a:gd name="T16" fmla="*/ 0 w 69"/>
                <a:gd name="T17" fmla="*/ 57 h 68"/>
                <a:gd name="T18" fmla="*/ 8 w 69"/>
                <a:gd name="T19" fmla="*/ 64 h 68"/>
                <a:gd name="T20" fmla="*/ 21 w 69"/>
                <a:gd name="T21" fmla="*/ 68 h 68"/>
                <a:gd name="T22" fmla="*/ 34 w 69"/>
                <a:gd name="T23" fmla="*/ 64 h 68"/>
                <a:gd name="T24" fmla="*/ 47 w 69"/>
                <a:gd name="T25" fmla="*/ 64 h 68"/>
                <a:gd name="T26" fmla="*/ 47 w 69"/>
                <a:gd name="T27" fmla="*/ 61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68"/>
                <a:gd name="T44" fmla="*/ 69 w 69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68">
                  <a:moveTo>
                    <a:pt x="47" y="61"/>
                  </a:moveTo>
                  <a:lnTo>
                    <a:pt x="64" y="22"/>
                  </a:lnTo>
                  <a:lnTo>
                    <a:pt x="69" y="11"/>
                  </a:lnTo>
                  <a:lnTo>
                    <a:pt x="64" y="0"/>
                  </a:lnTo>
                  <a:lnTo>
                    <a:pt x="47" y="0"/>
                  </a:lnTo>
                  <a:lnTo>
                    <a:pt x="30" y="7"/>
                  </a:lnTo>
                  <a:lnTo>
                    <a:pt x="17" y="1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8" y="64"/>
                  </a:lnTo>
                  <a:lnTo>
                    <a:pt x="21" y="68"/>
                  </a:lnTo>
                  <a:lnTo>
                    <a:pt x="34" y="64"/>
                  </a:lnTo>
                  <a:lnTo>
                    <a:pt x="47" y="64"/>
                  </a:lnTo>
                  <a:lnTo>
                    <a:pt x="47" y="6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Unknown Shape"/>
            <p:cNvSpPr>
              <a:spLocks/>
            </p:cNvSpPr>
            <p:nvPr/>
          </p:nvSpPr>
          <p:spPr bwMode="auto">
            <a:xfrm>
              <a:off x="1524" y="3329"/>
              <a:ext cx="52" cy="54"/>
            </a:xfrm>
            <a:custGeom>
              <a:avLst/>
              <a:gdLst>
                <a:gd name="T0" fmla="*/ 52 w 52"/>
                <a:gd name="T1" fmla="*/ 36 h 54"/>
                <a:gd name="T2" fmla="*/ 35 w 52"/>
                <a:gd name="T3" fmla="*/ 22 h 54"/>
                <a:gd name="T4" fmla="*/ 31 w 52"/>
                <a:gd name="T5" fmla="*/ 7 h 54"/>
                <a:gd name="T6" fmla="*/ 26 w 52"/>
                <a:gd name="T7" fmla="*/ 0 h 54"/>
                <a:gd name="T8" fmla="*/ 18 w 52"/>
                <a:gd name="T9" fmla="*/ 0 h 54"/>
                <a:gd name="T10" fmla="*/ 5 w 52"/>
                <a:gd name="T11" fmla="*/ 15 h 54"/>
                <a:gd name="T12" fmla="*/ 0 w 52"/>
                <a:gd name="T13" fmla="*/ 29 h 54"/>
                <a:gd name="T14" fmla="*/ 5 w 52"/>
                <a:gd name="T15" fmla="*/ 36 h 54"/>
                <a:gd name="T16" fmla="*/ 9 w 52"/>
                <a:gd name="T17" fmla="*/ 43 h 54"/>
                <a:gd name="T18" fmla="*/ 18 w 52"/>
                <a:gd name="T19" fmla="*/ 54 h 54"/>
                <a:gd name="T20" fmla="*/ 26 w 52"/>
                <a:gd name="T21" fmla="*/ 54 h 54"/>
                <a:gd name="T22" fmla="*/ 31 w 52"/>
                <a:gd name="T23" fmla="*/ 50 h 54"/>
                <a:gd name="T24" fmla="*/ 48 w 52"/>
                <a:gd name="T25" fmla="*/ 40 h 54"/>
                <a:gd name="T26" fmla="*/ 52 w 52"/>
                <a:gd name="T27" fmla="*/ 36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4"/>
                <a:gd name="T44" fmla="*/ 52 w 52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4">
                  <a:moveTo>
                    <a:pt x="52" y="36"/>
                  </a:moveTo>
                  <a:lnTo>
                    <a:pt x="35" y="22"/>
                  </a:lnTo>
                  <a:lnTo>
                    <a:pt x="31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9" y="43"/>
                  </a:lnTo>
                  <a:lnTo>
                    <a:pt x="18" y="54"/>
                  </a:lnTo>
                  <a:lnTo>
                    <a:pt x="26" y="54"/>
                  </a:lnTo>
                  <a:lnTo>
                    <a:pt x="31" y="50"/>
                  </a:lnTo>
                  <a:lnTo>
                    <a:pt x="48" y="40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Unknown Shape"/>
            <p:cNvSpPr>
              <a:spLocks/>
            </p:cNvSpPr>
            <p:nvPr/>
          </p:nvSpPr>
          <p:spPr bwMode="auto">
            <a:xfrm>
              <a:off x="1469" y="3379"/>
              <a:ext cx="77" cy="33"/>
            </a:xfrm>
            <a:custGeom>
              <a:avLst/>
              <a:gdLst>
                <a:gd name="T0" fmla="*/ 77 w 77"/>
                <a:gd name="T1" fmla="*/ 8 h 33"/>
                <a:gd name="T2" fmla="*/ 43 w 77"/>
                <a:gd name="T3" fmla="*/ 0 h 33"/>
                <a:gd name="T4" fmla="*/ 38 w 77"/>
                <a:gd name="T5" fmla="*/ 0 h 33"/>
                <a:gd name="T6" fmla="*/ 21 w 77"/>
                <a:gd name="T7" fmla="*/ 0 h 33"/>
                <a:gd name="T8" fmla="*/ 8 w 77"/>
                <a:gd name="T9" fmla="*/ 4 h 33"/>
                <a:gd name="T10" fmla="*/ 0 w 77"/>
                <a:gd name="T11" fmla="*/ 4 h 33"/>
                <a:gd name="T12" fmla="*/ 0 w 77"/>
                <a:gd name="T13" fmla="*/ 11 h 33"/>
                <a:gd name="T14" fmla="*/ 17 w 77"/>
                <a:gd name="T15" fmla="*/ 22 h 33"/>
                <a:gd name="T16" fmla="*/ 34 w 77"/>
                <a:gd name="T17" fmla="*/ 29 h 33"/>
                <a:gd name="T18" fmla="*/ 55 w 77"/>
                <a:gd name="T19" fmla="*/ 33 h 33"/>
                <a:gd name="T20" fmla="*/ 64 w 77"/>
                <a:gd name="T21" fmla="*/ 25 h 33"/>
                <a:gd name="T22" fmla="*/ 77 w 77"/>
                <a:gd name="T23" fmla="*/ 8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33"/>
                <a:gd name="T38" fmla="*/ 77 w 77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33">
                  <a:moveTo>
                    <a:pt x="77" y="8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7" y="22"/>
                  </a:lnTo>
                  <a:lnTo>
                    <a:pt x="34" y="29"/>
                  </a:lnTo>
                  <a:lnTo>
                    <a:pt x="55" y="33"/>
                  </a:lnTo>
                  <a:lnTo>
                    <a:pt x="64" y="25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Unknown Shape"/>
            <p:cNvSpPr>
              <a:spLocks/>
            </p:cNvSpPr>
            <p:nvPr/>
          </p:nvSpPr>
          <p:spPr bwMode="auto">
            <a:xfrm>
              <a:off x="1460" y="3412"/>
              <a:ext cx="69" cy="25"/>
            </a:xfrm>
            <a:custGeom>
              <a:avLst/>
              <a:gdLst>
                <a:gd name="T0" fmla="*/ 69 w 69"/>
                <a:gd name="T1" fmla="*/ 7 h 25"/>
                <a:gd name="T2" fmla="*/ 60 w 69"/>
                <a:gd name="T3" fmla="*/ 3 h 25"/>
                <a:gd name="T4" fmla="*/ 47 w 69"/>
                <a:gd name="T5" fmla="*/ 0 h 25"/>
                <a:gd name="T6" fmla="*/ 30 w 69"/>
                <a:gd name="T7" fmla="*/ 3 h 25"/>
                <a:gd name="T8" fmla="*/ 17 w 69"/>
                <a:gd name="T9" fmla="*/ 7 h 25"/>
                <a:gd name="T10" fmla="*/ 0 w 69"/>
                <a:gd name="T11" fmla="*/ 18 h 25"/>
                <a:gd name="T12" fmla="*/ 0 w 69"/>
                <a:gd name="T13" fmla="*/ 18 h 25"/>
                <a:gd name="T14" fmla="*/ 4 w 69"/>
                <a:gd name="T15" fmla="*/ 21 h 25"/>
                <a:gd name="T16" fmla="*/ 13 w 69"/>
                <a:gd name="T17" fmla="*/ 25 h 25"/>
                <a:gd name="T18" fmla="*/ 60 w 69"/>
                <a:gd name="T19" fmla="*/ 25 h 25"/>
                <a:gd name="T20" fmla="*/ 69 w 69"/>
                <a:gd name="T21" fmla="*/ 14 h 25"/>
                <a:gd name="T22" fmla="*/ 69 w 69"/>
                <a:gd name="T23" fmla="*/ 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25"/>
                <a:gd name="T38" fmla="*/ 69 w 69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25">
                  <a:moveTo>
                    <a:pt x="69" y="7"/>
                  </a:moveTo>
                  <a:lnTo>
                    <a:pt x="60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7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60" y="25"/>
                  </a:lnTo>
                  <a:lnTo>
                    <a:pt x="69" y="14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Unknown Shape"/>
            <p:cNvSpPr>
              <a:spLocks/>
            </p:cNvSpPr>
            <p:nvPr/>
          </p:nvSpPr>
          <p:spPr bwMode="auto">
            <a:xfrm>
              <a:off x="1464" y="3437"/>
              <a:ext cx="69" cy="64"/>
            </a:xfrm>
            <a:custGeom>
              <a:avLst/>
              <a:gdLst>
                <a:gd name="T0" fmla="*/ 69 w 69"/>
                <a:gd name="T1" fmla="*/ 3 h 64"/>
                <a:gd name="T2" fmla="*/ 69 w 69"/>
                <a:gd name="T3" fmla="*/ 3 h 64"/>
                <a:gd name="T4" fmla="*/ 60 w 69"/>
                <a:gd name="T5" fmla="*/ 0 h 64"/>
                <a:gd name="T6" fmla="*/ 39 w 69"/>
                <a:gd name="T7" fmla="*/ 3 h 64"/>
                <a:gd name="T8" fmla="*/ 22 w 69"/>
                <a:gd name="T9" fmla="*/ 18 h 64"/>
                <a:gd name="T10" fmla="*/ 9 w 69"/>
                <a:gd name="T11" fmla="*/ 25 h 64"/>
                <a:gd name="T12" fmla="*/ 0 w 69"/>
                <a:gd name="T13" fmla="*/ 35 h 64"/>
                <a:gd name="T14" fmla="*/ 0 w 69"/>
                <a:gd name="T15" fmla="*/ 53 h 64"/>
                <a:gd name="T16" fmla="*/ 0 w 69"/>
                <a:gd name="T17" fmla="*/ 64 h 64"/>
                <a:gd name="T18" fmla="*/ 5 w 69"/>
                <a:gd name="T19" fmla="*/ 64 h 64"/>
                <a:gd name="T20" fmla="*/ 43 w 69"/>
                <a:gd name="T21" fmla="*/ 39 h 64"/>
                <a:gd name="T22" fmla="*/ 69 w 69"/>
                <a:gd name="T23" fmla="*/ 3 h 64"/>
                <a:gd name="T24" fmla="*/ 69 w 69"/>
                <a:gd name="T25" fmla="*/ 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64"/>
                <a:gd name="T41" fmla="*/ 69 w 69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64">
                  <a:moveTo>
                    <a:pt x="69" y="3"/>
                  </a:moveTo>
                  <a:lnTo>
                    <a:pt x="69" y="3"/>
                  </a:lnTo>
                  <a:lnTo>
                    <a:pt x="60" y="0"/>
                  </a:lnTo>
                  <a:lnTo>
                    <a:pt x="39" y="3"/>
                  </a:lnTo>
                  <a:lnTo>
                    <a:pt x="22" y="18"/>
                  </a:lnTo>
                  <a:lnTo>
                    <a:pt x="9" y="25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43" y="39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Unknown Shape"/>
            <p:cNvSpPr>
              <a:spLocks/>
            </p:cNvSpPr>
            <p:nvPr/>
          </p:nvSpPr>
          <p:spPr bwMode="auto">
            <a:xfrm>
              <a:off x="1567" y="3372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5 w 13"/>
                <a:gd name="T3" fmla="*/ 15 h 15"/>
                <a:gd name="T4" fmla="*/ 13 w 13"/>
                <a:gd name="T5" fmla="*/ 7 h 15"/>
                <a:gd name="T6" fmla="*/ 9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7"/>
                  </a:moveTo>
                  <a:lnTo>
                    <a:pt x="5" y="15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Unknown Shape"/>
            <p:cNvSpPr>
              <a:spLocks/>
            </p:cNvSpPr>
            <p:nvPr/>
          </p:nvSpPr>
          <p:spPr bwMode="auto">
            <a:xfrm>
              <a:off x="1585" y="3372"/>
              <a:ext cx="12" cy="11"/>
            </a:xfrm>
            <a:custGeom>
              <a:avLst/>
              <a:gdLst>
                <a:gd name="T0" fmla="*/ 0 w 12"/>
                <a:gd name="T1" fmla="*/ 4 h 11"/>
                <a:gd name="T2" fmla="*/ 4 w 12"/>
                <a:gd name="T3" fmla="*/ 11 h 11"/>
                <a:gd name="T4" fmla="*/ 12 w 12"/>
                <a:gd name="T5" fmla="*/ 7 h 11"/>
                <a:gd name="T6" fmla="*/ 8 w 12"/>
                <a:gd name="T7" fmla="*/ 0 h 11"/>
                <a:gd name="T8" fmla="*/ 0 w 12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4"/>
                  </a:moveTo>
                  <a:lnTo>
                    <a:pt x="4" y="11"/>
                  </a:lnTo>
                  <a:lnTo>
                    <a:pt x="12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Unknown Shape"/>
            <p:cNvSpPr>
              <a:spLocks/>
            </p:cNvSpPr>
            <p:nvPr/>
          </p:nvSpPr>
          <p:spPr bwMode="auto">
            <a:xfrm>
              <a:off x="1555" y="3387"/>
              <a:ext cx="8" cy="10"/>
            </a:xfrm>
            <a:custGeom>
              <a:avLst/>
              <a:gdLst>
                <a:gd name="T0" fmla="*/ 0 w 8"/>
                <a:gd name="T1" fmla="*/ 3 h 10"/>
                <a:gd name="T2" fmla="*/ 4 w 8"/>
                <a:gd name="T3" fmla="*/ 10 h 10"/>
                <a:gd name="T4" fmla="*/ 8 w 8"/>
                <a:gd name="T5" fmla="*/ 7 h 10"/>
                <a:gd name="T6" fmla="*/ 4 w 8"/>
                <a:gd name="T7" fmla="*/ 0 h 10"/>
                <a:gd name="T8" fmla="*/ 0 w 8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0" y="3"/>
                  </a:moveTo>
                  <a:lnTo>
                    <a:pt x="4" y="10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Unknown Shape"/>
            <p:cNvSpPr>
              <a:spLocks/>
            </p:cNvSpPr>
            <p:nvPr/>
          </p:nvSpPr>
          <p:spPr bwMode="auto">
            <a:xfrm>
              <a:off x="1580" y="3390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5 w 13"/>
                <a:gd name="T3" fmla="*/ 11 h 11"/>
                <a:gd name="T4" fmla="*/ 13 w 13"/>
                <a:gd name="T5" fmla="*/ 7 h 11"/>
                <a:gd name="T6" fmla="*/ 9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0" y="4"/>
                  </a:moveTo>
                  <a:lnTo>
                    <a:pt x="5" y="11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Unknown Shape"/>
            <p:cNvSpPr>
              <a:spLocks/>
            </p:cNvSpPr>
            <p:nvPr/>
          </p:nvSpPr>
          <p:spPr bwMode="auto">
            <a:xfrm>
              <a:off x="1542" y="3397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13 w 13"/>
                <a:gd name="T3" fmla="*/ 15 h 15"/>
                <a:gd name="T4" fmla="*/ 13 w 13"/>
                <a:gd name="T5" fmla="*/ 7 h 15"/>
                <a:gd name="T6" fmla="*/ 0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7"/>
                  </a:moveTo>
                  <a:lnTo>
                    <a:pt x="13" y="15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Unknown Shape"/>
            <p:cNvSpPr>
              <a:spLocks/>
            </p:cNvSpPr>
            <p:nvPr/>
          </p:nvSpPr>
          <p:spPr bwMode="auto">
            <a:xfrm>
              <a:off x="1572" y="3404"/>
              <a:ext cx="8" cy="11"/>
            </a:xfrm>
            <a:custGeom>
              <a:avLst/>
              <a:gdLst>
                <a:gd name="T0" fmla="*/ 0 w 8"/>
                <a:gd name="T1" fmla="*/ 8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  <a:gd name="T8" fmla="*/ 0 w 8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Unknown Shape"/>
            <p:cNvSpPr>
              <a:spLocks/>
            </p:cNvSpPr>
            <p:nvPr/>
          </p:nvSpPr>
          <p:spPr bwMode="auto">
            <a:xfrm>
              <a:off x="1533" y="3415"/>
              <a:ext cx="17" cy="7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4 h 7"/>
                <a:gd name="T4" fmla="*/ 0 w 17"/>
                <a:gd name="T5" fmla="*/ 7 h 7"/>
                <a:gd name="T6" fmla="*/ 13 w 17"/>
                <a:gd name="T7" fmla="*/ 4 h 7"/>
                <a:gd name="T8" fmla="*/ 17 w 17"/>
                <a:gd name="T9" fmla="*/ 4 h 7"/>
                <a:gd name="T10" fmla="*/ 17 w 17"/>
                <a:gd name="T11" fmla="*/ 0 h 7"/>
                <a:gd name="T12" fmla="*/ 9 w 1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7"/>
                <a:gd name="T23" fmla="*/ 17 w 1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7">
                  <a:moveTo>
                    <a:pt x="9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Unknown Shape"/>
            <p:cNvSpPr>
              <a:spLocks/>
            </p:cNvSpPr>
            <p:nvPr/>
          </p:nvSpPr>
          <p:spPr bwMode="auto">
            <a:xfrm>
              <a:off x="1542" y="3426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4 w 13"/>
                <a:gd name="T3" fmla="*/ 11 h 11"/>
                <a:gd name="T4" fmla="*/ 13 w 13"/>
                <a:gd name="T5" fmla="*/ 7 h 11"/>
                <a:gd name="T6" fmla="*/ 8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0" y="4"/>
                  </a:moveTo>
                  <a:lnTo>
                    <a:pt x="4" y="11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Unknown Shape"/>
            <p:cNvSpPr>
              <a:spLocks/>
            </p:cNvSpPr>
            <p:nvPr/>
          </p:nvSpPr>
          <p:spPr bwMode="auto">
            <a:xfrm>
              <a:off x="1559" y="3415"/>
              <a:ext cx="17" cy="11"/>
            </a:xfrm>
            <a:custGeom>
              <a:avLst/>
              <a:gdLst>
                <a:gd name="T0" fmla="*/ 4 w 17"/>
                <a:gd name="T1" fmla="*/ 4 h 11"/>
                <a:gd name="T2" fmla="*/ 0 w 17"/>
                <a:gd name="T3" fmla="*/ 11 h 11"/>
                <a:gd name="T4" fmla="*/ 8 w 17"/>
                <a:gd name="T5" fmla="*/ 7 h 11"/>
                <a:gd name="T6" fmla="*/ 17 w 17"/>
                <a:gd name="T7" fmla="*/ 4 h 11"/>
                <a:gd name="T8" fmla="*/ 13 w 17"/>
                <a:gd name="T9" fmla="*/ 0 h 11"/>
                <a:gd name="T10" fmla="*/ 4 w 17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"/>
                <a:gd name="T20" fmla="*/ 17 w 1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">
                  <a:moveTo>
                    <a:pt x="4" y="4"/>
                  </a:moveTo>
                  <a:lnTo>
                    <a:pt x="0" y="11"/>
                  </a:lnTo>
                  <a:lnTo>
                    <a:pt x="8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Unknown Shape"/>
            <p:cNvSpPr>
              <a:spLocks/>
            </p:cNvSpPr>
            <p:nvPr/>
          </p:nvSpPr>
          <p:spPr bwMode="auto">
            <a:xfrm>
              <a:off x="60" y="2355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6 h 86"/>
                <a:gd name="T4" fmla="*/ 26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26 w 77"/>
                <a:gd name="T11" fmla="*/ 11 h 86"/>
                <a:gd name="T12" fmla="*/ 51 w 77"/>
                <a:gd name="T13" fmla="*/ 33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6"/>
                <a:gd name="T29" fmla="*/ 77 w 7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6">
                  <a:moveTo>
                    <a:pt x="68" y="86"/>
                  </a:moveTo>
                  <a:lnTo>
                    <a:pt x="64" y="76"/>
                  </a:lnTo>
                  <a:lnTo>
                    <a:pt x="26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51" y="33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Unknown Shape"/>
            <p:cNvSpPr>
              <a:spLocks/>
            </p:cNvSpPr>
            <p:nvPr/>
          </p:nvSpPr>
          <p:spPr bwMode="auto">
            <a:xfrm>
              <a:off x="98" y="2323"/>
              <a:ext cx="56" cy="108"/>
            </a:xfrm>
            <a:custGeom>
              <a:avLst/>
              <a:gdLst>
                <a:gd name="T0" fmla="*/ 26 w 56"/>
                <a:gd name="T1" fmla="*/ 79 h 108"/>
                <a:gd name="T2" fmla="*/ 9 w 56"/>
                <a:gd name="T3" fmla="*/ 50 h 108"/>
                <a:gd name="T4" fmla="*/ 0 w 56"/>
                <a:gd name="T5" fmla="*/ 18 h 108"/>
                <a:gd name="T6" fmla="*/ 0 w 56"/>
                <a:gd name="T7" fmla="*/ 7 h 108"/>
                <a:gd name="T8" fmla="*/ 5 w 56"/>
                <a:gd name="T9" fmla="*/ 0 h 108"/>
                <a:gd name="T10" fmla="*/ 13 w 56"/>
                <a:gd name="T11" fmla="*/ 0 h 108"/>
                <a:gd name="T12" fmla="*/ 26 w 56"/>
                <a:gd name="T13" fmla="*/ 15 h 108"/>
                <a:gd name="T14" fmla="*/ 39 w 56"/>
                <a:gd name="T15" fmla="*/ 29 h 108"/>
                <a:gd name="T16" fmla="*/ 48 w 56"/>
                <a:gd name="T17" fmla="*/ 47 h 108"/>
                <a:gd name="T18" fmla="*/ 56 w 56"/>
                <a:gd name="T19" fmla="*/ 61 h 108"/>
                <a:gd name="T20" fmla="*/ 52 w 56"/>
                <a:gd name="T21" fmla="*/ 86 h 108"/>
                <a:gd name="T22" fmla="*/ 43 w 56"/>
                <a:gd name="T23" fmla="*/ 108 h 108"/>
                <a:gd name="T24" fmla="*/ 39 w 56"/>
                <a:gd name="T25" fmla="*/ 108 h 108"/>
                <a:gd name="T26" fmla="*/ 26 w 56"/>
                <a:gd name="T27" fmla="*/ 79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08"/>
                <a:gd name="T44" fmla="*/ 56 w 56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08">
                  <a:moveTo>
                    <a:pt x="26" y="79"/>
                  </a:moveTo>
                  <a:lnTo>
                    <a:pt x="9" y="50"/>
                  </a:lnTo>
                  <a:lnTo>
                    <a:pt x="0" y="18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6" y="15"/>
                  </a:lnTo>
                  <a:lnTo>
                    <a:pt x="39" y="29"/>
                  </a:lnTo>
                  <a:lnTo>
                    <a:pt x="48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8"/>
                  </a:lnTo>
                  <a:lnTo>
                    <a:pt x="39" y="108"/>
                  </a:lnTo>
                  <a:lnTo>
                    <a:pt x="26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Unknown Shape"/>
            <p:cNvSpPr>
              <a:spLocks/>
            </p:cNvSpPr>
            <p:nvPr/>
          </p:nvSpPr>
          <p:spPr bwMode="auto">
            <a:xfrm>
              <a:off x="21" y="2398"/>
              <a:ext cx="112" cy="51"/>
            </a:xfrm>
            <a:custGeom>
              <a:avLst/>
              <a:gdLst>
                <a:gd name="T0" fmla="*/ 112 w 112"/>
                <a:gd name="T1" fmla="*/ 43 h 51"/>
                <a:gd name="T2" fmla="*/ 77 w 112"/>
                <a:gd name="T3" fmla="*/ 18 h 51"/>
                <a:gd name="T4" fmla="*/ 26 w 112"/>
                <a:gd name="T5" fmla="*/ 0 h 51"/>
                <a:gd name="T6" fmla="*/ 0 w 112"/>
                <a:gd name="T7" fmla="*/ 0 h 51"/>
                <a:gd name="T8" fmla="*/ 0 w 112"/>
                <a:gd name="T9" fmla="*/ 8 h 51"/>
                <a:gd name="T10" fmla="*/ 4 w 112"/>
                <a:gd name="T11" fmla="*/ 15 h 51"/>
                <a:gd name="T12" fmla="*/ 26 w 112"/>
                <a:gd name="T13" fmla="*/ 33 h 51"/>
                <a:gd name="T14" fmla="*/ 60 w 112"/>
                <a:gd name="T15" fmla="*/ 47 h 51"/>
                <a:gd name="T16" fmla="*/ 95 w 112"/>
                <a:gd name="T17" fmla="*/ 51 h 51"/>
                <a:gd name="T18" fmla="*/ 112 w 112"/>
                <a:gd name="T19" fmla="*/ 47 h 51"/>
                <a:gd name="T20" fmla="*/ 112 w 112"/>
                <a:gd name="T21" fmla="*/ 4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51"/>
                <a:gd name="T35" fmla="*/ 112 w 11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51">
                  <a:moveTo>
                    <a:pt x="112" y="43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5"/>
                  </a:lnTo>
                  <a:lnTo>
                    <a:pt x="26" y="33"/>
                  </a:lnTo>
                  <a:lnTo>
                    <a:pt x="60" y="47"/>
                  </a:lnTo>
                  <a:lnTo>
                    <a:pt x="95" y="51"/>
                  </a:lnTo>
                  <a:lnTo>
                    <a:pt x="112" y="47"/>
                  </a:lnTo>
                  <a:lnTo>
                    <a:pt x="112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Unknown Shape"/>
            <p:cNvSpPr>
              <a:spLocks/>
            </p:cNvSpPr>
            <p:nvPr/>
          </p:nvSpPr>
          <p:spPr bwMode="auto">
            <a:xfrm>
              <a:off x="4" y="2441"/>
              <a:ext cx="124" cy="25"/>
            </a:xfrm>
            <a:custGeom>
              <a:avLst/>
              <a:gdLst>
                <a:gd name="T0" fmla="*/ 124 w 124"/>
                <a:gd name="T1" fmla="*/ 18 h 25"/>
                <a:gd name="T2" fmla="*/ 112 w 124"/>
                <a:gd name="T3" fmla="*/ 18 h 25"/>
                <a:gd name="T4" fmla="*/ 56 w 124"/>
                <a:gd name="T5" fmla="*/ 25 h 25"/>
                <a:gd name="T6" fmla="*/ 26 w 124"/>
                <a:gd name="T7" fmla="*/ 25 h 25"/>
                <a:gd name="T8" fmla="*/ 0 w 124"/>
                <a:gd name="T9" fmla="*/ 18 h 25"/>
                <a:gd name="T10" fmla="*/ 26 w 124"/>
                <a:gd name="T11" fmla="*/ 4 h 25"/>
                <a:gd name="T12" fmla="*/ 60 w 124"/>
                <a:gd name="T13" fmla="*/ 0 h 25"/>
                <a:gd name="T14" fmla="*/ 120 w 124"/>
                <a:gd name="T15" fmla="*/ 11 h 25"/>
                <a:gd name="T16" fmla="*/ 124 w 124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5"/>
                <a:gd name="T29" fmla="*/ 124 w 12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5">
                  <a:moveTo>
                    <a:pt x="124" y="18"/>
                  </a:moveTo>
                  <a:lnTo>
                    <a:pt x="112" y="18"/>
                  </a:lnTo>
                  <a:lnTo>
                    <a:pt x="56" y="25"/>
                  </a:lnTo>
                  <a:lnTo>
                    <a:pt x="26" y="25"/>
                  </a:lnTo>
                  <a:lnTo>
                    <a:pt x="0" y="18"/>
                  </a:lnTo>
                  <a:lnTo>
                    <a:pt x="26" y="4"/>
                  </a:lnTo>
                  <a:lnTo>
                    <a:pt x="60" y="0"/>
                  </a:lnTo>
                  <a:lnTo>
                    <a:pt x="120" y="11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Unknown Shape"/>
            <p:cNvSpPr>
              <a:spLocks/>
            </p:cNvSpPr>
            <p:nvPr/>
          </p:nvSpPr>
          <p:spPr bwMode="auto">
            <a:xfrm>
              <a:off x="0" y="2459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0 w 128"/>
                <a:gd name="T5" fmla="*/ 29 h 43"/>
                <a:gd name="T6" fmla="*/ 0 w 128"/>
                <a:gd name="T7" fmla="*/ 33 h 43"/>
                <a:gd name="T8" fmla="*/ 4 w 128"/>
                <a:gd name="T9" fmla="*/ 36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86 w 128"/>
                <a:gd name="T17" fmla="*/ 36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43"/>
                <a:gd name="T41" fmla="*/ 128 w 128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4" y="36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86" y="36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Unknown Shape"/>
            <p:cNvSpPr>
              <a:spLocks/>
            </p:cNvSpPr>
            <p:nvPr/>
          </p:nvSpPr>
          <p:spPr bwMode="auto">
            <a:xfrm>
              <a:off x="137" y="2316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7 h 104"/>
                <a:gd name="T6" fmla="*/ 0 w 30"/>
                <a:gd name="T7" fmla="*/ 22 h 104"/>
                <a:gd name="T8" fmla="*/ 9 w 30"/>
                <a:gd name="T9" fmla="*/ 0 h 104"/>
                <a:gd name="T10" fmla="*/ 26 w 30"/>
                <a:gd name="T11" fmla="*/ 22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9" y="0"/>
                  </a:lnTo>
                  <a:lnTo>
                    <a:pt x="26" y="22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Unknown Shape"/>
            <p:cNvSpPr>
              <a:spLocks/>
            </p:cNvSpPr>
            <p:nvPr/>
          </p:nvSpPr>
          <p:spPr bwMode="auto">
            <a:xfrm>
              <a:off x="159" y="2316"/>
              <a:ext cx="47" cy="100"/>
            </a:xfrm>
            <a:custGeom>
              <a:avLst/>
              <a:gdLst>
                <a:gd name="T0" fmla="*/ 4 w 47"/>
                <a:gd name="T1" fmla="*/ 100 h 100"/>
                <a:gd name="T2" fmla="*/ 17 w 47"/>
                <a:gd name="T3" fmla="*/ 93 h 100"/>
                <a:gd name="T4" fmla="*/ 34 w 47"/>
                <a:gd name="T5" fmla="*/ 65 h 100"/>
                <a:gd name="T6" fmla="*/ 47 w 47"/>
                <a:gd name="T7" fmla="*/ 36 h 100"/>
                <a:gd name="T8" fmla="*/ 42 w 47"/>
                <a:gd name="T9" fmla="*/ 18 h 100"/>
                <a:gd name="T10" fmla="*/ 38 w 47"/>
                <a:gd name="T11" fmla="*/ 0 h 100"/>
                <a:gd name="T12" fmla="*/ 21 w 47"/>
                <a:gd name="T13" fmla="*/ 18 h 100"/>
                <a:gd name="T14" fmla="*/ 8 w 47"/>
                <a:gd name="T15" fmla="*/ 57 h 100"/>
                <a:gd name="T16" fmla="*/ 0 w 47"/>
                <a:gd name="T17" fmla="*/ 93 h 100"/>
                <a:gd name="T18" fmla="*/ 4 w 47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00"/>
                <a:gd name="T32" fmla="*/ 47 w 47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00">
                  <a:moveTo>
                    <a:pt x="4" y="100"/>
                  </a:moveTo>
                  <a:lnTo>
                    <a:pt x="17" y="93"/>
                  </a:lnTo>
                  <a:lnTo>
                    <a:pt x="34" y="65"/>
                  </a:lnTo>
                  <a:lnTo>
                    <a:pt x="47" y="36"/>
                  </a:lnTo>
                  <a:lnTo>
                    <a:pt x="42" y="18"/>
                  </a:lnTo>
                  <a:lnTo>
                    <a:pt x="38" y="0"/>
                  </a:lnTo>
                  <a:lnTo>
                    <a:pt x="21" y="18"/>
                  </a:lnTo>
                  <a:lnTo>
                    <a:pt x="8" y="57"/>
                  </a:lnTo>
                  <a:lnTo>
                    <a:pt x="0" y="93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Unknown Shape"/>
            <p:cNvSpPr>
              <a:spLocks/>
            </p:cNvSpPr>
            <p:nvPr/>
          </p:nvSpPr>
          <p:spPr bwMode="auto">
            <a:xfrm>
              <a:off x="64" y="2470"/>
              <a:ext cx="69" cy="86"/>
            </a:xfrm>
            <a:custGeom>
              <a:avLst/>
              <a:gdLst>
                <a:gd name="T0" fmla="*/ 69 w 69"/>
                <a:gd name="T1" fmla="*/ 0 h 86"/>
                <a:gd name="T2" fmla="*/ 52 w 69"/>
                <a:gd name="T3" fmla="*/ 4 h 86"/>
                <a:gd name="T4" fmla="*/ 26 w 69"/>
                <a:gd name="T5" fmla="*/ 25 h 86"/>
                <a:gd name="T6" fmla="*/ 13 w 69"/>
                <a:gd name="T7" fmla="*/ 39 h 86"/>
                <a:gd name="T8" fmla="*/ 4 w 69"/>
                <a:gd name="T9" fmla="*/ 54 h 86"/>
                <a:gd name="T10" fmla="*/ 0 w 69"/>
                <a:gd name="T11" fmla="*/ 72 h 86"/>
                <a:gd name="T12" fmla="*/ 0 w 69"/>
                <a:gd name="T13" fmla="*/ 86 h 86"/>
                <a:gd name="T14" fmla="*/ 22 w 69"/>
                <a:gd name="T15" fmla="*/ 75 h 86"/>
                <a:gd name="T16" fmla="*/ 64 w 69"/>
                <a:gd name="T17" fmla="*/ 7 h 86"/>
                <a:gd name="T18" fmla="*/ 69 w 6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86"/>
                <a:gd name="T32" fmla="*/ 69 w 69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86">
                  <a:moveTo>
                    <a:pt x="69" y="0"/>
                  </a:moveTo>
                  <a:lnTo>
                    <a:pt x="52" y="4"/>
                  </a:lnTo>
                  <a:lnTo>
                    <a:pt x="26" y="25"/>
                  </a:lnTo>
                  <a:lnTo>
                    <a:pt x="13" y="39"/>
                  </a:lnTo>
                  <a:lnTo>
                    <a:pt x="4" y="54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2" y="75"/>
                  </a:lnTo>
                  <a:lnTo>
                    <a:pt x="64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Unknown Shape"/>
            <p:cNvSpPr>
              <a:spLocks/>
            </p:cNvSpPr>
            <p:nvPr/>
          </p:nvSpPr>
          <p:spPr bwMode="auto">
            <a:xfrm>
              <a:off x="124" y="2409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4 w 56"/>
                <a:gd name="T17" fmla="*/ 43 h 72"/>
                <a:gd name="T18" fmla="*/ 0 w 56"/>
                <a:gd name="T19" fmla="*/ 54 h 72"/>
                <a:gd name="T20" fmla="*/ 0 w 56"/>
                <a:gd name="T21" fmla="*/ 65 h 72"/>
                <a:gd name="T22" fmla="*/ 4 w 56"/>
                <a:gd name="T23" fmla="*/ 72 h 72"/>
                <a:gd name="T24" fmla="*/ 13 w 56"/>
                <a:gd name="T25" fmla="*/ 72 h 72"/>
                <a:gd name="T26" fmla="*/ 22 w 56"/>
                <a:gd name="T27" fmla="*/ 65 h 72"/>
                <a:gd name="T28" fmla="*/ 35 w 56"/>
                <a:gd name="T29" fmla="*/ 57 h 72"/>
                <a:gd name="T30" fmla="*/ 47 w 56"/>
                <a:gd name="T31" fmla="*/ 43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72"/>
                <a:gd name="T50" fmla="*/ 56 w 5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2" y="65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Unknown Shape"/>
            <p:cNvSpPr>
              <a:spLocks/>
            </p:cNvSpPr>
            <p:nvPr/>
          </p:nvSpPr>
          <p:spPr bwMode="auto">
            <a:xfrm>
              <a:off x="176" y="2352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0 w 47"/>
                <a:gd name="T3" fmla="*/ 57 h 61"/>
                <a:gd name="T4" fmla="*/ 4 w 47"/>
                <a:gd name="T5" fmla="*/ 61 h 61"/>
                <a:gd name="T6" fmla="*/ 21 w 47"/>
                <a:gd name="T7" fmla="*/ 57 h 61"/>
                <a:gd name="T8" fmla="*/ 34 w 47"/>
                <a:gd name="T9" fmla="*/ 46 h 61"/>
                <a:gd name="T10" fmla="*/ 43 w 47"/>
                <a:gd name="T11" fmla="*/ 36 h 61"/>
                <a:gd name="T12" fmla="*/ 47 w 47"/>
                <a:gd name="T13" fmla="*/ 25 h 61"/>
                <a:gd name="T14" fmla="*/ 47 w 47"/>
                <a:gd name="T15" fmla="*/ 11 h 61"/>
                <a:gd name="T16" fmla="*/ 47 w 47"/>
                <a:gd name="T17" fmla="*/ 0 h 61"/>
                <a:gd name="T18" fmla="*/ 47 w 47"/>
                <a:gd name="T19" fmla="*/ 0 h 61"/>
                <a:gd name="T20" fmla="*/ 17 w 47"/>
                <a:gd name="T21" fmla="*/ 25 h 61"/>
                <a:gd name="T22" fmla="*/ 0 w 47"/>
                <a:gd name="T23" fmla="*/ 57 h 61"/>
                <a:gd name="T24" fmla="*/ 0 w 47"/>
                <a:gd name="T25" fmla="*/ 5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61"/>
                <a:gd name="T41" fmla="*/ 47 w 4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61">
                  <a:moveTo>
                    <a:pt x="0" y="57"/>
                  </a:moveTo>
                  <a:lnTo>
                    <a:pt x="0" y="57"/>
                  </a:lnTo>
                  <a:lnTo>
                    <a:pt x="4" y="61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3" y="36"/>
                  </a:lnTo>
                  <a:lnTo>
                    <a:pt x="47" y="25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Unknown Shape"/>
            <p:cNvSpPr>
              <a:spLocks/>
            </p:cNvSpPr>
            <p:nvPr/>
          </p:nvSpPr>
          <p:spPr bwMode="auto">
            <a:xfrm>
              <a:off x="141" y="2459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Unknown Shape"/>
            <p:cNvSpPr>
              <a:spLocks/>
            </p:cNvSpPr>
            <p:nvPr/>
          </p:nvSpPr>
          <p:spPr bwMode="auto">
            <a:xfrm>
              <a:off x="128" y="2459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Unknown Shape"/>
            <p:cNvSpPr>
              <a:spLocks/>
            </p:cNvSpPr>
            <p:nvPr/>
          </p:nvSpPr>
          <p:spPr bwMode="auto">
            <a:xfrm>
              <a:off x="154" y="2449"/>
              <a:ext cx="5" cy="10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0 h 10"/>
                <a:gd name="T4" fmla="*/ 0 w 5"/>
                <a:gd name="T5" fmla="*/ 3 h 10"/>
                <a:gd name="T6" fmla="*/ 0 w 5"/>
                <a:gd name="T7" fmla="*/ 10 h 10"/>
                <a:gd name="T8" fmla="*/ 5 w 5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0"/>
                <a:gd name="T17" fmla="*/ 5 w 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0">
                  <a:moveTo>
                    <a:pt x="5" y="3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Unknown Shape"/>
            <p:cNvSpPr>
              <a:spLocks/>
            </p:cNvSpPr>
            <p:nvPr/>
          </p:nvSpPr>
          <p:spPr bwMode="auto">
            <a:xfrm>
              <a:off x="137" y="2445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Unknown Shape"/>
            <p:cNvSpPr>
              <a:spLocks/>
            </p:cNvSpPr>
            <p:nvPr/>
          </p:nvSpPr>
          <p:spPr bwMode="auto">
            <a:xfrm>
              <a:off x="163" y="2438"/>
              <a:ext cx="4" cy="11"/>
            </a:xfrm>
            <a:custGeom>
              <a:avLst/>
              <a:gdLst>
                <a:gd name="T0" fmla="*/ 4 w 4"/>
                <a:gd name="T1" fmla="*/ 3 h 11"/>
                <a:gd name="T2" fmla="*/ 0 w 4"/>
                <a:gd name="T3" fmla="*/ 0 h 11"/>
                <a:gd name="T4" fmla="*/ 0 w 4"/>
                <a:gd name="T5" fmla="*/ 3 h 11"/>
                <a:gd name="T6" fmla="*/ 4 w 4"/>
                <a:gd name="T7" fmla="*/ 11 h 11"/>
                <a:gd name="T8" fmla="*/ 4 w 4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Unknown Shape"/>
            <p:cNvSpPr>
              <a:spLocks/>
            </p:cNvSpPr>
            <p:nvPr/>
          </p:nvSpPr>
          <p:spPr bwMode="auto">
            <a:xfrm>
              <a:off x="141" y="2431"/>
              <a:ext cx="9" cy="10"/>
            </a:xfrm>
            <a:custGeom>
              <a:avLst/>
              <a:gdLst>
                <a:gd name="T0" fmla="*/ 9 w 9"/>
                <a:gd name="T1" fmla="*/ 3 h 10"/>
                <a:gd name="T2" fmla="*/ 5 w 9"/>
                <a:gd name="T3" fmla="*/ 0 h 10"/>
                <a:gd name="T4" fmla="*/ 0 w 9"/>
                <a:gd name="T5" fmla="*/ 7 h 10"/>
                <a:gd name="T6" fmla="*/ 9 w 9"/>
                <a:gd name="T7" fmla="*/ 10 h 10"/>
                <a:gd name="T8" fmla="*/ 9 w 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3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9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Unknown Shape"/>
            <p:cNvSpPr>
              <a:spLocks/>
            </p:cNvSpPr>
            <p:nvPr/>
          </p:nvSpPr>
          <p:spPr bwMode="auto">
            <a:xfrm>
              <a:off x="163" y="2427"/>
              <a:ext cx="13" cy="7"/>
            </a:xfrm>
            <a:custGeom>
              <a:avLst/>
              <a:gdLst>
                <a:gd name="T0" fmla="*/ 8 w 13"/>
                <a:gd name="T1" fmla="*/ 4 h 7"/>
                <a:gd name="T2" fmla="*/ 13 w 13"/>
                <a:gd name="T3" fmla="*/ 0 h 7"/>
                <a:gd name="T4" fmla="*/ 4 w 13"/>
                <a:gd name="T5" fmla="*/ 0 h 7"/>
                <a:gd name="T6" fmla="*/ 0 w 13"/>
                <a:gd name="T7" fmla="*/ 7 h 7"/>
                <a:gd name="T8" fmla="*/ 8 w 13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8" y="4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Unknown Shape"/>
            <p:cNvSpPr>
              <a:spLocks/>
            </p:cNvSpPr>
            <p:nvPr/>
          </p:nvSpPr>
          <p:spPr bwMode="auto">
            <a:xfrm>
              <a:off x="163" y="2413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Unknown Shape"/>
            <p:cNvSpPr>
              <a:spLocks/>
            </p:cNvSpPr>
            <p:nvPr/>
          </p:nvSpPr>
          <p:spPr bwMode="auto">
            <a:xfrm>
              <a:off x="150" y="2423"/>
              <a:ext cx="9" cy="8"/>
            </a:xfrm>
            <a:custGeom>
              <a:avLst/>
              <a:gdLst>
                <a:gd name="T0" fmla="*/ 4 w 9"/>
                <a:gd name="T1" fmla="*/ 4 h 8"/>
                <a:gd name="T2" fmla="*/ 9 w 9"/>
                <a:gd name="T3" fmla="*/ 0 h 8"/>
                <a:gd name="T4" fmla="*/ 0 w 9"/>
                <a:gd name="T5" fmla="*/ 0 h 8"/>
                <a:gd name="T6" fmla="*/ 0 w 9"/>
                <a:gd name="T7" fmla="*/ 8 h 8"/>
                <a:gd name="T8" fmla="*/ 4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4" y="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Unknown Shape"/>
            <p:cNvSpPr>
              <a:spLocks/>
            </p:cNvSpPr>
            <p:nvPr/>
          </p:nvSpPr>
          <p:spPr bwMode="auto">
            <a:xfrm>
              <a:off x="111" y="2477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26 w 30"/>
                <a:gd name="T7" fmla="*/ 83 h 104"/>
                <a:gd name="T8" fmla="*/ 17 w 30"/>
                <a:gd name="T9" fmla="*/ 104 h 104"/>
                <a:gd name="T10" fmla="*/ 5 w 30"/>
                <a:gd name="T11" fmla="*/ 83 h 104"/>
                <a:gd name="T12" fmla="*/ 0 w 30"/>
                <a:gd name="T13" fmla="*/ 54 h 104"/>
                <a:gd name="T14" fmla="*/ 17 w 30"/>
                <a:gd name="T15" fmla="*/ 4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26" y="83"/>
                  </a:lnTo>
                  <a:lnTo>
                    <a:pt x="17" y="104"/>
                  </a:lnTo>
                  <a:lnTo>
                    <a:pt x="5" y="83"/>
                  </a:lnTo>
                  <a:lnTo>
                    <a:pt x="0" y="54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Unknown Shape"/>
            <p:cNvSpPr>
              <a:spLocks/>
            </p:cNvSpPr>
            <p:nvPr/>
          </p:nvSpPr>
          <p:spPr bwMode="auto">
            <a:xfrm>
              <a:off x="180" y="2363"/>
              <a:ext cx="112" cy="64"/>
            </a:xfrm>
            <a:custGeom>
              <a:avLst/>
              <a:gdLst>
                <a:gd name="T0" fmla="*/ 73 w 112"/>
                <a:gd name="T1" fmla="*/ 14 h 64"/>
                <a:gd name="T2" fmla="*/ 9 w 112"/>
                <a:gd name="T3" fmla="*/ 46 h 64"/>
                <a:gd name="T4" fmla="*/ 0 w 112"/>
                <a:gd name="T5" fmla="*/ 57 h 64"/>
                <a:gd name="T6" fmla="*/ 4 w 112"/>
                <a:gd name="T7" fmla="*/ 64 h 64"/>
                <a:gd name="T8" fmla="*/ 26 w 112"/>
                <a:gd name="T9" fmla="*/ 64 h 64"/>
                <a:gd name="T10" fmla="*/ 47 w 112"/>
                <a:gd name="T11" fmla="*/ 60 h 64"/>
                <a:gd name="T12" fmla="*/ 69 w 112"/>
                <a:gd name="T13" fmla="*/ 53 h 64"/>
                <a:gd name="T14" fmla="*/ 86 w 112"/>
                <a:gd name="T15" fmla="*/ 43 h 64"/>
                <a:gd name="T16" fmla="*/ 103 w 112"/>
                <a:gd name="T17" fmla="*/ 21 h 64"/>
                <a:gd name="T18" fmla="*/ 112 w 112"/>
                <a:gd name="T19" fmla="*/ 0 h 64"/>
                <a:gd name="T20" fmla="*/ 107 w 112"/>
                <a:gd name="T21" fmla="*/ 0 h 64"/>
                <a:gd name="T22" fmla="*/ 73 w 112"/>
                <a:gd name="T23" fmla="*/ 14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64"/>
                <a:gd name="T38" fmla="*/ 112 w 112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64">
                  <a:moveTo>
                    <a:pt x="73" y="14"/>
                  </a:moveTo>
                  <a:lnTo>
                    <a:pt x="9" y="46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26" y="64"/>
                  </a:lnTo>
                  <a:lnTo>
                    <a:pt x="47" y="60"/>
                  </a:lnTo>
                  <a:lnTo>
                    <a:pt x="69" y="53"/>
                  </a:lnTo>
                  <a:lnTo>
                    <a:pt x="86" y="43"/>
                  </a:lnTo>
                  <a:lnTo>
                    <a:pt x="103" y="21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Unknown Shape"/>
            <p:cNvSpPr>
              <a:spLocks/>
            </p:cNvSpPr>
            <p:nvPr/>
          </p:nvSpPr>
          <p:spPr bwMode="auto">
            <a:xfrm>
              <a:off x="141" y="2470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7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0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3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86"/>
                <a:gd name="T38" fmla="*/ 82 w 8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86">
                  <a:moveTo>
                    <a:pt x="82" y="82"/>
                  </a:moveTo>
                  <a:lnTo>
                    <a:pt x="65" y="47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3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Unknown Shape"/>
            <p:cNvSpPr>
              <a:spLocks/>
            </p:cNvSpPr>
            <p:nvPr/>
          </p:nvSpPr>
          <p:spPr bwMode="auto">
            <a:xfrm>
              <a:off x="150" y="2459"/>
              <a:ext cx="112" cy="58"/>
            </a:xfrm>
            <a:custGeom>
              <a:avLst/>
              <a:gdLst>
                <a:gd name="T0" fmla="*/ 0 w 112"/>
                <a:gd name="T1" fmla="*/ 11 h 58"/>
                <a:gd name="T2" fmla="*/ 34 w 112"/>
                <a:gd name="T3" fmla="*/ 36 h 58"/>
                <a:gd name="T4" fmla="*/ 86 w 112"/>
                <a:gd name="T5" fmla="*/ 54 h 58"/>
                <a:gd name="T6" fmla="*/ 107 w 112"/>
                <a:gd name="T7" fmla="*/ 58 h 58"/>
                <a:gd name="T8" fmla="*/ 112 w 112"/>
                <a:gd name="T9" fmla="*/ 50 h 58"/>
                <a:gd name="T10" fmla="*/ 107 w 112"/>
                <a:gd name="T11" fmla="*/ 43 h 58"/>
                <a:gd name="T12" fmla="*/ 86 w 112"/>
                <a:gd name="T13" fmla="*/ 25 h 58"/>
                <a:gd name="T14" fmla="*/ 51 w 112"/>
                <a:gd name="T15" fmla="*/ 7 h 58"/>
                <a:gd name="T16" fmla="*/ 17 w 112"/>
                <a:gd name="T17" fmla="*/ 0 h 58"/>
                <a:gd name="T18" fmla="*/ 4 w 112"/>
                <a:gd name="T19" fmla="*/ 4 h 58"/>
                <a:gd name="T20" fmla="*/ 0 w 112"/>
                <a:gd name="T21" fmla="*/ 11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58"/>
                <a:gd name="T35" fmla="*/ 112 w 112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58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8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Unknown Shape"/>
            <p:cNvSpPr>
              <a:spLocks/>
            </p:cNvSpPr>
            <p:nvPr/>
          </p:nvSpPr>
          <p:spPr bwMode="auto">
            <a:xfrm>
              <a:off x="176" y="2423"/>
              <a:ext cx="124" cy="36"/>
            </a:xfrm>
            <a:custGeom>
              <a:avLst/>
              <a:gdLst>
                <a:gd name="T0" fmla="*/ 124 w 124"/>
                <a:gd name="T1" fmla="*/ 15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29 h 36"/>
                <a:gd name="T18" fmla="*/ 124 w 124"/>
                <a:gd name="T19" fmla="*/ 26 h 36"/>
                <a:gd name="T20" fmla="*/ 124 w 124"/>
                <a:gd name="T21" fmla="*/ 1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36"/>
                <a:gd name="T35" fmla="*/ 124 w 12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36">
                  <a:moveTo>
                    <a:pt x="124" y="15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29"/>
                  </a:lnTo>
                  <a:lnTo>
                    <a:pt x="124" y="26"/>
                  </a:lnTo>
                  <a:lnTo>
                    <a:pt x="124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Unknown Shape"/>
            <p:cNvSpPr>
              <a:spLocks/>
            </p:cNvSpPr>
            <p:nvPr/>
          </p:nvSpPr>
          <p:spPr bwMode="auto">
            <a:xfrm>
              <a:off x="167" y="2445"/>
              <a:ext cx="116" cy="47"/>
            </a:xfrm>
            <a:custGeom>
              <a:avLst/>
              <a:gdLst>
                <a:gd name="T0" fmla="*/ 0 w 116"/>
                <a:gd name="T1" fmla="*/ 11 h 47"/>
                <a:gd name="T2" fmla="*/ 39 w 116"/>
                <a:gd name="T3" fmla="*/ 29 h 47"/>
                <a:gd name="T4" fmla="*/ 90 w 116"/>
                <a:gd name="T5" fmla="*/ 47 h 47"/>
                <a:gd name="T6" fmla="*/ 116 w 116"/>
                <a:gd name="T7" fmla="*/ 43 h 47"/>
                <a:gd name="T8" fmla="*/ 116 w 116"/>
                <a:gd name="T9" fmla="*/ 36 h 47"/>
                <a:gd name="T10" fmla="*/ 112 w 116"/>
                <a:gd name="T11" fmla="*/ 29 h 47"/>
                <a:gd name="T12" fmla="*/ 86 w 116"/>
                <a:gd name="T13" fmla="*/ 14 h 47"/>
                <a:gd name="T14" fmla="*/ 52 w 116"/>
                <a:gd name="T15" fmla="*/ 0 h 47"/>
                <a:gd name="T16" fmla="*/ 17 w 116"/>
                <a:gd name="T17" fmla="*/ 0 h 47"/>
                <a:gd name="T18" fmla="*/ 4 w 116"/>
                <a:gd name="T19" fmla="*/ 4 h 47"/>
                <a:gd name="T20" fmla="*/ 0 w 116"/>
                <a:gd name="T21" fmla="*/ 11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7"/>
                <a:gd name="T35" fmla="*/ 116 w 116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7">
                  <a:moveTo>
                    <a:pt x="0" y="11"/>
                  </a:moveTo>
                  <a:lnTo>
                    <a:pt x="39" y="29"/>
                  </a:lnTo>
                  <a:lnTo>
                    <a:pt x="90" y="47"/>
                  </a:lnTo>
                  <a:lnTo>
                    <a:pt x="116" y="43"/>
                  </a:lnTo>
                  <a:lnTo>
                    <a:pt x="116" y="36"/>
                  </a:lnTo>
                  <a:lnTo>
                    <a:pt x="112" y="29"/>
                  </a:lnTo>
                  <a:lnTo>
                    <a:pt x="86" y="14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Unknown Shape"/>
            <p:cNvSpPr>
              <a:spLocks/>
            </p:cNvSpPr>
            <p:nvPr/>
          </p:nvSpPr>
          <p:spPr bwMode="auto">
            <a:xfrm>
              <a:off x="4523" y="3569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9 h 86"/>
                <a:gd name="T4" fmla="*/ 25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30 w 77"/>
                <a:gd name="T11" fmla="*/ 11 h 86"/>
                <a:gd name="T12" fmla="*/ 51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6"/>
                <a:gd name="T29" fmla="*/ 77 w 7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6">
                  <a:moveTo>
                    <a:pt x="68" y="86"/>
                  </a:moveTo>
                  <a:lnTo>
                    <a:pt x="64" y="79"/>
                  </a:lnTo>
                  <a:lnTo>
                    <a:pt x="25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51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Unknown Shape"/>
            <p:cNvSpPr>
              <a:spLocks/>
            </p:cNvSpPr>
            <p:nvPr/>
          </p:nvSpPr>
          <p:spPr bwMode="auto">
            <a:xfrm>
              <a:off x="4566" y="3541"/>
              <a:ext cx="51" cy="103"/>
            </a:xfrm>
            <a:custGeom>
              <a:avLst/>
              <a:gdLst>
                <a:gd name="T0" fmla="*/ 21 w 51"/>
                <a:gd name="T1" fmla="*/ 78 h 103"/>
                <a:gd name="T2" fmla="*/ 8 w 51"/>
                <a:gd name="T3" fmla="*/ 46 h 103"/>
                <a:gd name="T4" fmla="*/ 0 w 51"/>
                <a:gd name="T5" fmla="*/ 17 h 103"/>
                <a:gd name="T6" fmla="*/ 0 w 51"/>
                <a:gd name="T7" fmla="*/ 3 h 103"/>
                <a:gd name="T8" fmla="*/ 4 w 51"/>
                <a:gd name="T9" fmla="*/ 0 h 103"/>
                <a:gd name="T10" fmla="*/ 8 w 51"/>
                <a:gd name="T11" fmla="*/ 0 h 103"/>
                <a:gd name="T12" fmla="*/ 25 w 51"/>
                <a:gd name="T13" fmla="*/ 10 h 103"/>
                <a:gd name="T14" fmla="*/ 38 w 51"/>
                <a:gd name="T15" fmla="*/ 25 h 103"/>
                <a:gd name="T16" fmla="*/ 47 w 51"/>
                <a:gd name="T17" fmla="*/ 39 h 103"/>
                <a:gd name="T18" fmla="*/ 51 w 51"/>
                <a:gd name="T19" fmla="*/ 57 h 103"/>
                <a:gd name="T20" fmla="*/ 47 w 51"/>
                <a:gd name="T21" fmla="*/ 82 h 103"/>
                <a:gd name="T22" fmla="*/ 38 w 51"/>
                <a:gd name="T23" fmla="*/ 103 h 103"/>
                <a:gd name="T24" fmla="*/ 34 w 51"/>
                <a:gd name="T25" fmla="*/ 103 h 103"/>
                <a:gd name="T26" fmla="*/ 21 w 51"/>
                <a:gd name="T27" fmla="*/ 7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03"/>
                <a:gd name="T44" fmla="*/ 51 w 51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03">
                  <a:moveTo>
                    <a:pt x="21" y="78"/>
                  </a:moveTo>
                  <a:lnTo>
                    <a:pt x="8" y="46"/>
                  </a:lnTo>
                  <a:lnTo>
                    <a:pt x="0" y="1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25" y="10"/>
                  </a:lnTo>
                  <a:lnTo>
                    <a:pt x="38" y="25"/>
                  </a:lnTo>
                  <a:lnTo>
                    <a:pt x="47" y="39"/>
                  </a:lnTo>
                  <a:lnTo>
                    <a:pt x="51" y="57"/>
                  </a:lnTo>
                  <a:lnTo>
                    <a:pt x="47" y="82"/>
                  </a:lnTo>
                  <a:lnTo>
                    <a:pt x="38" y="103"/>
                  </a:lnTo>
                  <a:lnTo>
                    <a:pt x="34" y="103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Unknown Shape"/>
            <p:cNvSpPr>
              <a:spLocks/>
            </p:cNvSpPr>
            <p:nvPr/>
          </p:nvSpPr>
          <p:spPr bwMode="auto">
            <a:xfrm>
              <a:off x="4484" y="3612"/>
              <a:ext cx="116" cy="54"/>
            </a:xfrm>
            <a:custGeom>
              <a:avLst/>
              <a:gdLst>
                <a:gd name="T0" fmla="*/ 116 w 116"/>
                <a:gd name="T1" fmla="*/ 43 h 54"/>
                <a:gd name="T2" fmla="*/ 77 w 116"/>
                <a:gd name="T3" fmla="*/ 22 h 54"/>
                <a:gd name="T4" fmla="*/ 26 w 116"/>
                <a:gd name="T5" fmla="*/ 4 h 54"/>
                <a:gd name="T6" fmla="*/ 0 w 116"/>
                <a:gd name="T7" fmla="*/ 0 h 54"/>
                <a:gd name="T8" fmla="*/ 4 w 116"/>
                <a:gd name="T9" fmla="*/ 18 h 54"/>
                <a:gd name="T10" fmla="*/ 26 w 116"/>
                <a:gd name="T11" fmla="*/ 32 h 54"/>
                <a:gd name="T12" fmla="*/ 60 w 116"/>
                <a:gd name="T13" fmla="*/ 47 h 54"/>
                <a:gd name="T14" fmla="*/ 94 w 116"/>
                <a:gd name="T15" fmla="*/ 54 h 54"/>
                <a:gd name="T16" fmla="*/ 112 w 116"/>
                <a:gd name="T17" fmla="*/ 47 h 54"/>
                <a:gd name="T18" fmla="*/ 116 w 116"/>
                <a:gd name="T19" fmla="*/ 43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54"/>
                <a:gd name="T32" fmla="*/ 116 w 11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54">
                  <a:moveTo>
                    <a:pt x="116" y="43"/>
                  </a:moveTo>
                  <a:lnTo>
                    <a:pt x="77" y="22"/>
                  </a:lnTo>
                  <a:lnTo>
                    <a:pt x="26" y="4"/>
                  </a:lnTo>
                  <a:lnTo>
                    <a:pt x="0" y="0"/>
                  </a:lnTo>
                  <a:lnTo>
                    <a:pt x="4" y="18"/>
                  </a:lnTo>
                  <a:lnTo>
                    <a:pt x="26" y="32"/>
                  </a:lnTo>
                  <a:lnTo>
                    <a:pt x="60" y="47"/>
                  </a:lnTo>
                  <a:lnTo>
                    <a:pt x="94" y="54"/>
                  </a:lnTo>
                  <a:lnTo>
                    <a:pt x="112" y="47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Unknown Shape"/>
            <p:cNvSpPr>
              <a:spLocks/>
            </p:cNvSpPr>
            <p:nvPr/>
          </p:nvSpPr>
          <p:spPr bwMode="auto">
            <a:xfrm>
              <a:off x="4467" y="3659"/>
              <a:ext cx="124" cy="21"/>
            </a:xfrm>
            <a:custGeom>
              <a:avLst/>
              <a:gdLst>
                <a:gd name="T0" fmla="*/ 124 w 124"/>
                <a:gd name="T1" fmla="*/ 18 h 21"/>
                <a:gd name="T2" fmla="*/ 111 w 124"/>
                <a:gd name="T3" fmla="*/ 18 h 21"/>
                <a:gd name="T4" fmla="*/ 56 w 124"/>
                <a:gd name="T5" fmla="*/ 21 h 21"/>
                <a:gd name="T6" fmla="*/ 25 w 124"/>
                <a:gd name="T7" fmla="*/ 21 h 21"/>
                <a:gd name="T8" fmla="*/ 0 w 124"/>
                <a:gd name="T9" fmla="*/ 14 h 21"/>
                <a:gd name="T10" fmla="*/ 25 w 124"/>
                <a:gd name="T11" fmla="*/ 0 h 21"/>
                <a:gd name="T12" fmla="*/ 60 w 124"/>
                <a:gd name="T13" fmla="*/ 0 h 21"/>
                <a:gd name="T14" fmla="*/ 120 w 124"/>
                <a:gd name="T15" fmla="*/ 7 h 21"/>
                <a:gd name="T16" fmla="*/ 124 w 124"/>
                <a:gd name="T17" fmla="*/ 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1"/>
                <a:gd name="T29" fmla="*/ 124 w 124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1">
                  <a:moveTo>
                    <a:pt x="124" y="18"/>
                  </a:moveTo>
                  <a:lnTo>
                    <a:pt x="111" y="18"/>
                  </a:lnTo>
                  <a:lnTo>
                    <a:pt x="56" y="21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60" y="0"/>
                  </a:lnTo>
                  <a:lnTo>
                    <a:pt x="120" y="7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Unknown Shape"/>
            <p:cNvSpPr>
              <a:spLocks/>
            </p:cNvSpPr>
            <p:nvPr/>
          </p:nvSpPr>
          <p:spPr bwMode="auto">
            <a:xfrm>
              <a:off x="4462" y="3677"/>
              <a:ext cx="129" cy="39"/>
            </a:xfrm>
            <a:custGeom>
              <a:avLst/>
              <a:gdLst>
                <a:gd name="T0" fmla="*/ 91 w 129"/>
                <a:gd name="T1" fmla="*/ 3 h 39"/>
                <a:gd name="T2" fmla="*/ 18 w 129"/>
                <a:gd name="T3" fmla="*/ 17 h 39"/>
                <a:gd name="T4" fmla="*/ 0 w 129"/>
                <a:gd name="T5" fmla="*/ 25 h 39"/>
                <a:gd name="T6" fmla="*/ 0 w 129"/>
                <a:gd name="T7" fmla="*/ 32 h 39"/>
                <a:gd name="T8" fmla="*/ 5 w 129"/>
                <a:gd name="T9" fmla="*/ 35 h 39"/>
                <a:gd name="T10" fmla="*/ 22 w 129"/>
                <a:gd name="T11" fmla="*/ 39 h 39"/>
                <a:gd name="T12" fmla="*/ 48 w 129"/>
                <a:gd name="T13" fmla="*/ 39 h 39"/>
                <a:gd name="T14" fmla="*/ 69 w 129"/>
                <a:gd name="T15" fmla="*/ 39 h 39"/>
                <a:gd name="T16" fmla="*/ 86 w 129"/>
                <a:gd name="T17" fmla="*/ 35 h 39"/>
                <a:gd name="T18" fmla="*/ 129 w 129"/>
                <a:gd name="T19" fmla="*/ 0 h 39"/>
                <a:gd name="T20" fmla="*/ 125 w 129"/>
                <a:gd name="T21" fmla="*/ 0 h 39"/>
                <a:gd name="T22" fmla="*/ 91 w 129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39"/>
                <a:gd name="T38" fmla="*/ 129 w 129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39">
                  <a:moveTo>
                    <a:pt x="91" y="3"/>
                  </a:moveTo>
                  <a:lnTo>
                    <a:pt x="18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5" y="35"/>
                  </a:lnTo>
                  <a:lnTo>
                    <a:pt x="22" y="39"/>
                  </a:lnTo>
                  <a:lnTo>
                    <a:pt x="48" y="39"/>
                  </a:lnTo>
                  <a:lnTo>
                    <a:pt x="69" y="39"/>
                  </a:lnTo>
                  <a:lnTo>
                    <a:pt x="86" y="35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Unknown Shape"/>
            <p:cNvSpPr>
              <a:spLocks/>
            </p:cNvSpPr>
            <p:nvPr/>
          </p:nvSpPr>
          <p:spPr bwMode="auto">
            <a:xfrm>
              <a:off x="4600" y="3530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4 w 30"/>
                <a:gd name="T7" fmla="*/ 21 h 104"/>
                <a:gd name="T8" fmla="*/ 8 w 30"/>
                <a:gd name="T9" fmla="*/ 0 h 104"/>
                <a:gd name="T10" fmla="*/ 26 w 30"/>
                <a:gd name="T11" fmla="*/ 21 h 104"/>
                <a:gd name="T12" fmla="*/ 30 w 30"/>
                <a:gd name="T13" fmla="*/ 46 h 104"/>
                <a:gd name="T14" fmla="*/ 21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4" y="21"/>
                  </a:lnTo>
                  <a:lnTo>
                    <a:pt x="8" y="0"/>
                  </a:lnTo>
                  <a:lnTo>
                    <a:pt x="26" y="21"/>
                  </a:lnTo>
                  <a:lnTo>
                    <a:pt x="30" y="46"/>
                  </a:lnTo>
                  <a:lnTo>
                    <a:pt x="21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Unknown Shape"/>
            <p:cNvSpPr>
              <a:spLocks/>
            </p:cNvSpPr>
            <p:nvPr/>
          </p:nvSpPr>
          <p:spPr bwMode="auto">
            <a:xfrm>
              <a:off x="4621" y="3530"/>
              <a:ext cx="48" cy="100"/>
            </a:xfrm>
            <a:custGeom>
              <a:avLst/>
              <a:gdLst>
                <a:gd name="T0" fmla="*/ 5 w 48"/>
                <a:gd name="T1" fmla="*/ 100 h 100"/>
                <a:gd name="T2" fmla="*/ 18 w 48"/>
                <a:gd name="T3" fmla="*/ 93 h 100"/>
                <a:gd name="T4" fmla="*/ 35 w 48"/>
                <a:gd name="T5" fmla="*/ 64 h 100"/>
                <a:gd name="T6" fmla="*/ 43 w 48"/>
                <a:gd name="T7" fmla="*/ 50 h 100"/>
                <a:gd name="T8" fmla="*/ 48 w 48"/>
                <a:gd name="T9" fmla="*/ 36 h 100"/>
                <a:gd name="T10" fmla="*/ 48 w 48"/>
                <a:gd name="T11" fmla="*/ 18 h 100"/>
                <a:gd name="T12" fmla="*/ 39 w 48"/>
                <a:gd name="T13" fmla="*/ 0 h 100"/>
                <a:gd name="T14" fmla="*/ 22 w 48"/>
                <a:gd name="T15" fmla="*/ 18 h 100"/>
                <a:gd name="T16" fmla="*/ 9 w 48"/>
                <a:gd name="T17" fmla="*/ 57 h 100"/>
                <a:gd name="T18" fmla="*/ 0 w 48"/>
                <a:gd name="T19" fmla="*/ 93 h 100"/>
                <a:gd name="T20" fmla="*/ 5 w 48"/>
                <a:gd name="T21" fmla="*/ 10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100"/>
                <a:gd name="T35" fmla="*/ 48 w 48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100">
                  <a:moveTo>
                    <a:pt x="5" y="100"/>
                  </a:moveTo>
                  <a:lnTo>
                    <a:pt x="18" y="93"/>
                  </a:lnTo>
                  <a:lnTo>
                    <a:pt x="35" y="64"/>
                  </a:lnTo>
                  <a:lnTo>
                    <a:pt x="43" y="50"/>
                  </a:lnTo>
                  <a:lnTo>
                    <a:pt x="48" y="36"/>
                  </a:lnTo>
                  <a:lnTo>
                    <a:pt x="48" y="18"/>
                  </a:lnTo>
                  <a:lnTo>
                    <a:pt x="39" y="0"/>
                  </a:lnTo>
                  <a:lnTo>
                    <a:pt x="22" y="18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Unknown Shape"/>
            <p:cNvSpPr>
              <a:spLocks/>
            </p:cNvSpPr>
            <p:nvPr/>
          </p:nvSpPr>
          <p:spPr bwMode="auto">
            <a:xfrm>
              <a:off x="4527" y="3684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1 w 69"/>
                <a:gd name="T3" fmla="*/ 3 h 89"/>
                <a:gd name="T4" fmla="*/ 26 w 69"/>
                <a:gd name="T5" fmla="*/ 28 h 89"/>
                <a:gd name="T6" fmla="*/ 13 w 69"/>
                <a:gd name="T7" fmla="*/ 39 h 89"/>
                <a:gd name="T8" fmla="*/ 4 w 69"/>
                <a:gd name="T9" fmla="*/ 53 h 89"/>
                <a:gd name="T10" fmla="*/ 0 w 69"/>
                <a:gd name="T11" fmla="*/ 71 h 89"/>
                <a:gd name="T12" fmla="*/ 4 w 69"/>
                <a:gd name="T13" fmla="*/ 89 h 89"/>
                <a:gd name="T14" fmla="*/ 26 w 69"/>
                <a:gd name="T15" fmla="*/ 75 h 89"/>
                <a:gd name="T16" fmla="*/ 64 w 69"/>
                <a:gd name="T17" fmla="*/ 3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89"/>
                <a:gd name="T32" fmla="*/ 69 w 69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89">
                  <a:moveTo>
                    <a:pt x="69" y="0"/>
                  </a:moveTo>
                  <a:lnTo>
                    <a:pt x="51" y="3"/>
                  </a:lnTo>
                  <a:lnTo>
                    <a:pt x="26" y="28"/>
                  </a:lnTo>
                  <a:lnTo>
                    <a:pt x="13" y="39"/>
                  </a:lnTo>
                  <a:lnTo>
                    <a:pt x="4" y="53"/>
                  </a:lnTo>
                  <a:lnTo>
                    <a:pt x="0" y="71"/>
                  </a:lnTo>
                  <a:lnTo>
                    <a:pt x="4" y="89"/>
                  </a:lnTo>
                  <a:lnTo>
                    <a:pt x="26" y="75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Unknown Shape"/>
            <p:cNvSpPr>
              <a:spLocks/>
            </p:cNvSpPr>
            <p:nvPr/>
          </p:nvSpPr>
          <p:spPr bwMode="auto">
            <a:xfrm>
              <a:off x="4587" y="3623"/>
              <a:ext cx="56" cy="71"/>
            </a:xfrm>
            <a:custGeom>
              <a:avLst/>
              <a:gdLst>
                <a:gd name="T0" fmla="*/ 47 w 56"/>
                <a:gd name="T1" fmla="*/ 43 h 71"/>
                <a:gd name="T2" fmla="*/ 56 w 56"/>
                <a:gd name="T3" fmla="*/ 14 h 71"/>
                <a:gd name="T4" fmla="*/ 56 w 56"/>
                <a:gd name="T5" fmla="*/ 3 h 71"/>
                <a:gd name="T6" fmla="*/ 52 w 56"/>
                <a:gd name="T7" fmla="*/ 0 h 71"/>
                <a:gd name="T8" fmla="*/ 43 w 56"/>
                <a:gd name="T9" fmla="*/ 0 h 71"/>
                <a:gd name="T10" fmla="*/ 34 w 56"/>
                <a:gd name="T11" fmla="*/ 3 h 71"/>
                <a:gd name="T12" fmla="*/ 21 w 56"/>
                <a:gd name="T13" fmla="*/ 14 h 71"/>
                <a:gd name="T14" fmla="*/ 13 w 56"/>
                <a:gd name="T15" fmla="*/ 28 h 71"/>
                <a:gd name="T16" fmla="*/ 4 w 56"/>
                <a:gd name="T17" fmla="*/ 43 h 71"/>
                <a:gd name="T18" fmla="*/ 0 w 56"/>
                <a:gd name="T19" fmla="*/ 57 h 71"/>
                <a:gd name="T20" fmla="*/ 0 w 56"/>
                <a:gd name="T21" fmla="*/ 64 h 71"/>
                <a:gd name="T22" fmla="*/ 4 w 56"/>
                <a:gd name="T23" fmla="*/ 71 h 71"/>
                <a:gd name="T24" fmla="*/ 13 w 56"/>
                <a:gd name="T25" fmla="*/ 71 h 71"/>
                <a:gd name="T26" fmla="*/ 21 w 56"/>
                <a:gd name="T27" fmla="*/ 64 h 71"/>
                <a:gd name="T28" fmla="*/ 47 w 56"/>
                <a:gd name="T29" fmla="*/ 4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71"/>
                <a:gd name="T47" fmla="*/ 56 w 56"/>
                <a:gd name="T48" fmla="*/ 71 h 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71">
                  <a:moveTo>
                    <a:pt x="47" y="43"/>
                  </a:moveTo>
                  <a:lnTo>
                    <a:pt x="56" y="14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1" y="14"/>
                  </a:lnTo>
                  <a:lnTo>
                    <a:pt x="13" y="28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71"/>
                  </a:lnTo>
                  <a:lnTo>
                    <a:pt x="13" y="71"/>
                  </a:lnTo>
                  <a:lnTo>
                    <a:pt x="21" y="64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Unknown Shape"/>
            <p:cNvSpPr>
              <a:spLocks/>
            </p:cNvSpPr>
            <p:nvPr/>
          </p:nvSpPr>
          <p:spPr bwMode="auto">
            <a:xfrm>
              <a:off x="4639" y="3566"/>
              <a:ext cx="51" cy="60"/>
            </a:xfrm>
            <a:custGeom>
              <a:avLst/>
              <a:gdLst>
                <a:gd name="T0" fmla="*/ 0 w 51"/>
                <a:gd name="T1" fmla="*/ 57 h 60"/>
                <a:gd name="T2" fmla="*/ 0 w 51"/>
                <a:gd name="T3" fmla="*/ 57 h 60"/>
                <a:gd name="T4" fmla="*/ 4 w 51"/>
                <a:gd name="T5" fmla="*/ 60 h 60"/>
                <a:gd name="T6" fmla="*/ 21 w 51"/>
                <a:gd name="T7" fmla="*/ 57 h 60"/>
                <a:gd name="T8" fmla="*/ 34 w 51"/>
                <a:gd name="T9" fmla="*/ 46 h 60"/>
                <a:gd name="T10" fmla="*/ 42 w 51"/>
                <a:gd name="T11" fmla="*/ 35 h 60"/>
                <a:gd name="T12" fmla="*/ 47 w 51"/>
                <a:gd name="T13" fmla="*/ 25 h 60"/>
                <a:gd name="T14" fmla="*/ 51 w 51"/>
                <a:gd name="T15" fmla="*/ 10 h 60"/>
                <a:gd name="T16" fmla="*/ 51 w 51"/>
                <a:gd name="T17" fmla="*/ 0 h 60"/>
                <a:gd name="T18" fmla="*/ 47 w 51"/>
                <a:gd name="T19" fmla="*/ 0 h 60"/>
                <a:gd name="T20" fmla="*/ 17 w 51"/>
                <a:gd name="T21" fmla="*/ 25 h 60"/>
                <a:gd name="T22" fmla="*/ 0 w 51"/>
                <a:gd name="T23" fmla="*/ 57 h 60"/>
                <a:gd name="T24" fmla="*/ 0 w 51"/>
                <a:gd name="T25" fmla="*/ 5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60"/>
                <a:gd name="T41" fmla="*/ 51 w 51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60">
                  <a:moveTo>
                    <a:pt x="0" y="57"/>
                  </a:moveTo>
                  <a:lnTo>
                    <a:pt x="0" y="57"/>
                  </a:lnTo>
                  <a:lnTo>
                    <a:pt x="4" y="60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2" y="35"/>
                  </a:lnTo>
                  <a:lnTo>
                    <a:pt x="47" y="25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Unknown Shape"/>
            <p:cNvSpPr>
              <a:spLocks/>
            </p:cNvSpPr>
            <p:nvPr/>
          </p:nvSpPr>
          <p:spPr bwMode="auto">
            <a:xfrm>
              <a:off x="4604" y="3673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4 w 9"/>
                <a:gd name="T3" fmla="*/ 0 h 11"/>
                <a:gd name="T4" fmla="*/ 0 w 9"/>
                <a:gd name="T5" fmla="*/ 4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Unknown Shape"/>
            <p:cNvSpPr>
              <a:spLocks/>
            </p:cNvSpPr>
            <p:nvPr/>
          </p:nvSpPr>
          <p:spPr bwMode="auto">
            <a:xfrm>
              <a:off x="4591" y="3673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Unknown Shape"/>
            <p:cNvSpPr>
              <a:spLocks/>
            </p:cNvSpPr>
            <p:nvPr/>
          </p:nvSpPr>
          <p:spPr bwMode="auto">
            <a:xfrm>
              <a:off x="4617" y="3662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Unknown Shape"/>
            <p:cNvSpPr>
              <a:spLocks/>
            </p:cNvSpPr>
            <p:nvPr/>
          </p:nvSpPr>
          <p:spPr bwMode="auto">
            <a:xfrm>
              <a:off x="4600" y="3659"/>
              <a:ext cx="4" cy="10"/>
            </a:xfrm>
            <a:custGeom>
              <a:avLst/>
              <a:gdLst>
                <a:gd name="T0" fmla="*/ 4 w 4"/>
                <a:gd name="T1" fmla="*/ 7 h 10"/>
                <a:gd name="T2" fmla="*/ 4 w 4"/>
                <a:gd name="T3" fmla="*/ 0 h 10"/>
                <a:gd name="T4" fmla="*/ 0 w 4"/>
                <a:gd name="T5" fmla="*/ 3 h 10"/>
                <a:gd name="T6" fmla="*/ 0 w 4"/>
                <a:gd name="T7" fmla="*/ 10 h 10"/>
                <a:gd name="T8" fmla="*/ 4 w 4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Unknown Shape"/>
            <p:cNvSpPr>
              <a:spLocks/>
            </p:cNvSpPr>
            <p:nvPr/>
          </p:nvSpPr>
          <p:spPr bwMode="auto">
            <a:xfrm>
              <a:off x="4626" y="3651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4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Unknown Shape"/>
            <p:cNvSpPr>
              <a:spLocks/>
            </p:cNvSpPr>
            <p:nvPr/>
          </p:nvSpPr>
          <p:spPr bwMode="auto">
            <a:xfrm>
              <a:off x="4604" y="3644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4 w 9"/>
                <a:gd name="T3" fmla="*/ 0 h 11"/>
                <a:gd name="T4" fmla="*/ 0 w 9"/>
                <a:gd name="T5" fmla="*/ 7 h 11"/>
                <a:gd name="T6" fmla="*/ 9 w 9"/>
                <a:gd name="T7" fmla="*/ 11 h 11"/>
                <a:gd name="T8" fmla="*/ 9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9" y="1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Unknown Shape"/>
            <p:cNvSpPr>
              <a:spLocks/>
            </p:cNvSpPr>
            <p:nvPr/>
          </p:nvSpPr>
          <p:spPr bwMode="auto">
            <a:xfrm>
              <a:off x="4626" y="3641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"/>
                <a:gd name="T17" fmla="*/ 13 w 1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Unknown Shape"/>
            <p:cNvSpPr>
              <a:spLocks/>
            </p:cNvSpPr>
            <p:nvPr/>
          </p:nvSpPr>
          <p:spPr bwMode="auto">
            <a:xfrm>
              <a:off x="4626" y="3626"/>
              <a:ext cx="8" cy="11"/>
            </a:xfrm>
            <a:custGeom>
              <a:avLst/>
              <a:gdLst>
                <a:gd name="T0" fmla="*/ 8 w 8"/>
                <a:gd name="T1" fmla="*/ 4 h 11"/>
                <a:gd name="T2" fmla="*/ 4 w 8"/>
                <a:gd name="T3" fmla="*/ 0 h 11"/>
                <a:gd name="T4" fmla="*/ 0 w 8"/>
                <a:gd name="T5" fmla="*/ 4 h 11"/>
                <a:gd name="T6" fmla="*/ 0 w 8"/>
                <a:gd name="T7" fmla="*/ 11 h 11"/>
                <a:gd name="T8" fmla="*/ 8 w 8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8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Unknown Shape"/>
            <p:cNvSpPr>
              <a:spLocks/>
            </p:cNvSpPr>
            <p:nvPr/>
          </p:nvSpPr>
          <p:spPr bwMode="auto">
            <a:xfrm>
              <a:off x="4613" y="3637"/>
              <a:ext cx="8" cy="7"/>
            </a:xfrm>
            <a:custGeom>
              <a:avLst/>
              <a:gdLst>
                <a:gd name="T0" fmla="*/ 4 w 8"/>
                <a:gd name="T1" fmla="*/ 4 h 7"/>
                <a:gd name="T2" fmla="*/ 8 w 8"/>
                <a:gd name="T3" fmla="*/ 0 h 7"/>
                <a:gd name="T4" fmla="*/ 0 w 8"/>
                <a:gd name="T5" fmla="*/ 0 h 7"/>
                <a:gd name="T6" fmla="*/ 0 w 8"/>
                <a:gd name="T7" fmla="*/ 7 h 7"/>
                <a:gd name="T8" fmla="*/ 4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4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Unknown Shape"/>
            <p:cNvSpPr>
              <a:spLocks/>
            </p:cNvSpPr>
            <p:nvPr/>
          </p:nvSpPr>
          <p:spPr bwMode="auto">
            <a:xfrm>
              <a:off x="4574" y="3691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30 w 30"/>
                <a:gd name="T7" fmla="*/ 82 h 104"/>
                <a:gd name="T8" fmla="*/ 17 w 30"/>
                <a:gd name="T9" fmla="*/ 104 h 104"/>
                <a:gd name="T10" fmla="*/ 4 w 30"/>
                <a:gd name="T11" fmla="*/ 82 h 104"/>
                <a:gd name="T12" fmla="*/ 0 w 30"/>
                <a:gd name="T13" fmla="*/ 54 h 104"/>
                <a:gd name="T14" fmla="*/ 17 w 30"/>
                <a:gd name="T15" fmla="*/ 0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30" y="82"/>
                  </a:lnTo>
                  <a:lnTo>
                    <a:pt x="17" y="104"/>
                  </a:lnTo>
                  <a:lnTo>
                    <a:pt x="4" y="82"/>
                  </a:lnTo>
                  <a:lnTo>
                    <a:pt x="0" y="54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Unknown Shape"/>
            <p:cNvSpPr>
              <a:spLocks/>
            </p:cNvSpPr>
            <p:nvPr/>
          </p:nvSpPr>
          <p:spPr bwMode="auto">
            <a:xfrm>
              <a:off x="4643" y="3576"/>
              <a:ext cx="112" cy="65"/>
            </a:xfrm>
            <a:custGeom>
              <a:avLst/>
              <a:gdLst>
                <a:gd name="T0" fmla="*/ 77 w 112"/>
                <a:gd name="T1" fmla="*/ 15 h 65"/>
                <a:gd name="T2" fmla="*/ 8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103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7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65"/>
                <a:gd name="T38" fmla="*/ 112 w 112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65">
                  <a:moveTo>
                    <a:pt x="77" y="15"/>
                  </a:moveTo>
                  <a:lnTo>
                    <a:pt x="8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103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Unknown Shape"/>
            <p:cNvSpPr>
              <a:spLocks/>
            </p:cNvSpPr>
            <p:nvPr/>
          </p:nvSpPr>
          <p:spPr bwMode="auto">
            <a:xfrm>
              <a:off x="4604" y="3684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0 h 86"/>
                <a:gd name="T6" fmla="*/ 4 w 82"/>
                <a:gd name="T7" fmla="*/ 0 h 86"/>
                <a:gd name="T8" fmla="*/ 0 w 82"/>
                <a:gd name="T9" fmla="*/ 18 h 86"/>
                <a:gd name="T10" fmla="*/ 13 w 82"/>
                <a:gd name="T11" fmla="*/ 39 h 86"/>
                <a:gd name="T12" fmla="*/ 30 w 82"/>
                <a:gd name="T13" fmla="*/ 64 h 86"/>
                <a:gd name="T14" fmla="*/ 47 w 82"/>
                <a:gd name="T15" fmla="*/ 75 h 86"/>
                <a:gd name="T16" fmla="*/ 65 w 82"/>
                <a:gd name="T17" fmla="*/ 82 h 86"/>
                <a:gd name="T18" fmla="*/ 77 w 82"/>
                <a:gd name="T19" fmla="*/ 86 h 86"/>
                <a:gd name="T20" fmla="*/ 82 w 82"/>
                <a:gd name="T21" fmla="*/ 82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86"/>
                <a:gd name="T35" fmla="*/ 82 w 82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7" y="75"/>
                  </a:lnTo>
                  <a:lnTo>
                    <a:pt x="65" y="82"/>
                  </a:lnTo>
                  <a:lnTo>
                    <a:pt x="77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Unknown Shape"/>
            <p:cNvSpPr>
              <a:spLocks/>
            </p:cNvSpPr>
            <p:nvPr/>
          </p:nvSpPr>
          <p:spPr bwMode="auto">
            <a:xfrm>
              <a:off x="4613" y="3673"/>
              <a:ext cx="111" cy="57"/>
            </a:xfrm>
            <a:custGeom>
              <a:avLst/>
              <a:gdLst>
                <a:gd name="T0" fmla="*/ 0 w 111"/>
                <a:gd name="T1" fmla="*/ 11 h 57"/>
                <a:gd name="T2" fmla="*/ 34 w 111"/>
                <a:gd name="T3" fmla="*/ 36 h 57"/>
                <a:gd name="T4" fmla="*/ 86 w 111"/>
                <a:gd name="T5" fmla="*/ 54 h 57"/>
                <a:gd name="T6" fmla="*/ 107 w 111"/>
                <a:gd name="T7" fmla="*/ 57 h 57"/>
                <a:gd name="T8" fmla="*/ 111 w 111"/>
                <a:gd name="T9" fmla="*/ 50 h 57"/>
                <a:gd name="T10" fmla="*/ 107 w 111"/>
                <a:gd name="T11" fmla="*/ 43 h 57"/>
                <a:gd name="T12" fmla="*/ 86 w 111"/>
                <a:gd name="T13" fmla="*/ 25 h 57"/>
                <a:gd name="T14" fmla="*/ 51 w 111"/>
                <a:gd name="T15" fmla="*/ 7 h 57"/>
                <a:gd name="T16" fmla="*/ 17 w 111"/>
                <a:gd name="T17" fmla="*/ 0 h 57"/>
                <a:gd name="T18" fmla="*/ 4 w 111"/>
                <a:gd name="T19" fmla="*/ 4 h 57"/>
                <a:gd name="T20" fmla="*/ 0 w 111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57"/>
                <a:gd name="T35" fmla="*/ 111 w 111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7"/>
                  </a:lnTo>
                  <a:lnTo>
                    <a:pt x="111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Unknown Shape"/>
            <p:cNvSpPr>
              <a:spLocks/>
            </p:cNvSpPr>
            <p:nvPr/>
          </p:nvSpPr>
          <p:spPr bwMode="auto">
            <a:xfrm>
              <a:off x="4639" y="3637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32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36"/>
                <a:gd name="T35" fmla="*/ 124 w 12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32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Unknown Shape"/>
            <p:cNvSpPr>
              <a:spLocks/>
            </p:cNvSpPr>
            <p:nvPr/>
          </p:nvSpPr>
          <p:spPr bwMode="auto">
            <a:xfrm>
              <a:off x="4630" y="3659"/>
              <a:ext cx="116" cy="43"/>
            </a:xfrm>
            <a:custGeom>
              <a:avLst/>
              <a:gdLst>
                <a:gd name="T0" fmla="*/ 0 w 116"/>
                <a:gd name="T1" fmla="*/ 10 h 43"/>
                <a:gd name="T2" fmla="*/ 39 w 116"/>
                <a:gd name="T3" fmla="*/ 28 h 43"/>
                <a:gd name="T4" fmla="*/ 90 w 116"/>
                <a:gd name="T5" fmla="*/ 43 h 43"/>
                <a:gd name="T6" fmla="*/ 116 w 116"/>
                <a:gd name="T7" fmla="*/ 43 h 43"/>
                <a:gd name="T8" fmla="*/ 116 w 116"/>
                <a:gd name="T9" fmla="*/ 39 h 43"/>
                <a:gd name="T10" fmla="*/ 112 w 116"/>
                <a:gd name="T11" fmla="*/ 28 h 43"/>
                <a:gd name="T12" fmla="*/ 86 w 116"/>
                <a:gd name="T13" fmla="*/ 14 h 43"/>
                <a:gd name="T14" fmla="*/ 51 w 116"/>
                <a:gd name="T15" fmla="*/ 0 h 43"/>
                <a:gd name="T16" fmla="*/ 17 w 116"/>
                <a:gd name="T17" fmla="*/ 0 h 43"/>
                <a:gd name="T18" fmla="*/ 4 w 116"/>
                <a:gd name="T19" fmla="*/ 3 h 43"/>
                <a:gd name="T20" fmla="*/ 0 w 116"/>
                <a:gd name="T21" fmla="*/ 1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3"/>
                <a:gd name="T35" fmla="*/ 116 w 11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3">
                  <a:moveTo>
                    <a:pt x="0" y="10"/>
                  </a:moveTo>
                  <a:lnTo>
                    <a:pt x="39" y="28"/>
                  </a:lnTo>
                  <a:lnTo>
                    <a:pt x="90" y="43"/>
                  </a:lnTo>
                  <a:lnTo>
                    <a:pt x="116" y="43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1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Unknown Shape"/>
            <p:cNvSpPr>
              <a:spLocks/>
            </p:cNvSpPr>
            <p:nvPr/>
          </p:nvSpPr>
          <p:spPr bwMode="auto">
            <a:xfrm>
              <a:off x="949" y="3641"/>
              <a:ext cx="137" cy="28"/>
            </a:xfrm>
            <a:custGeom>
              <a:avLst/>
              <a:gdLst>
                <a:gd name="T0" fmla="*/ 0 w 137"/>
                <a:gd name="T1" fmla="*/ 3 h 28"/>
                <a:gd name="T2" fmla="*/ 13 w 137"/>
                <a:gd name="T3" fmla="*/ 3 h 28"/>
                <a:gd name="T4" fmla="*/ 77 w 137"/>
                <a:gd name="T5" fmla="*/ 0 h 28"/>
                <a:gd name="T6" fmla="*/ 112 w 137"/>
                <a:gd name="T7" fmla="*/ 3 h 28"/>
                <a:gd name="T8" fmla="*/ 137 w 137"/>
                <a:gd name="T9" fmla="*/ 14 h 28"/>
                <a:gd name="T10" fmla="*/ 107 w 137"/>
                <a:gd name="T11" fmla="*/ 28 h 28"/>
                <a:gd name="T12" fmla="*/ 69 w 137"/>
                <a:gd name="T13" fmla="*/ 28 h 28"/>
                <a:gd name="T14" fmla="*/ 0 w 137"/>
                <a:gd name="T15" fmla="*/ 14 h 28"/>
                <a:gd name="T16" fmla="*/ 0 w 137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28"/>
                <a:gd name="T29" fmla="*/ 137 w 13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28">
                  <a:moveTo>
                    <a:pt x="0" y="3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12" y="3"/>
                  </a:lnTo>
                  <a:lnTo>
                    <a:pt x="137" y="14"/>
                  </a:lnTo>
                  <a:lnTo>
                    <a:pt x="107" y="28"/>
                  </a:lnTo>
                  <a:lnTo>
                    <a:pt x="69" y="28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Unknown Shape"/>
            <p:cNvSpPr>
              <a:spLocks/>
            </p:cNvSpPr>
            <p:nvPr/>
          </p:nvSpPr>
          <p:spPr bwMode="auto">
            <a:xfrm>
              <a:off x="953" y="3655"/>
              <a:ext cx="129" cy="61"/>
            </a:xfrm>
            <a:custGeom>
              <a:avLst/>
              <a:gdLst>
                <a:gd name="T0" fmla="*/ 39 w 129"/>
                <a:gd name="T1" fmla="*/ 11 h 61"/>
                <a:gd name="T2" fmla="*/ 116 w 129"/>
                <a:gd name="T3" fmla="*/ 39 h 61"/>
                <a:gd name="T4" fmla="*/ 129 w 129"/>
                <a:gd name="T5" fmla="*/ 50 h 61"/>
                <a:gd name="T6" fmla="*/ 125 w 129"/>
                <a:gd name="T7" fmla="*/ 61 h 61"/>
                <a:gd name="T8" fmla="*/ 103 w 129"/>
                <a:gd name="T9" fmla="*/ 61 h 61"/>
                <a:gd name="T10" fmla="*/ 77 w 129"/>
                <a:gd name="T11" fmla="*/ 57 h 61"/>
                <a:gd name="T12" fmla="*/ 56 w 129"/>
                <a:gd name="T13" fmla="*/ 54 h 61"/>
                <a:gd name="T14" fmla="*/ 35 w 129"/>
                <a:gd name="T15" fmla="*/ 47 h 61"/>
                <a:gd name="T16" fmla="*/ 13 w 129"/>
                <a:gd name="T17" fmla="*/ 25 h 61"/>
                <a:gd name="T18" fmla="*/ 0 w 129"/>
                <a:gd name="T19" fmla="*/ 4 h 61"/>
                <a:gd name="T20" fmla="*/ 0 w 129"/>
                <a:gd name="T21" fmla="*/ 0 h 61"/>
                <a:gd name="T22" fmla="*/ 39 w 129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61"/>
                <a:gd name="T38" fmla="*/ 129 w 129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61">
                  <a:moveTo>
                    <a:pt x="39" y="11"/>
                  </a:moveTo>
                  <a:lnTo>
                    <a:pt x="116" y="39"/>
                  </a:lnTo>
                  <a:lnTo>
                    <a:pt x="129" y="50"/>
                  </a:lnTo>
                  <a:lnTo>
                    <a:pt x="125" y="61"/>
                  </a:lnTo>
                  <a:lnTo>
                    <a:pt x="103" y="61"/>
                  </a:lnTo>
                  <a:lnTo>
                    <a:pt x="77" y="57"/>
                  </a:lnTo>
                  <a:lnTo>
                    <a:pt x="56" y="54"/>
                  </a:lnTo>
                  <a:lnTo>
                    <a:pt x="35" y="47"/>
                  </a:lnTo>
                  <a:lnTo>
                    <a:pt x="13" y="25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Unknown Shape"/>
            <p:cNvSpPr>
              <a:spLocks/>
            </p:cNvSpPr>
            <p:nvPr/>
          </p:nvSpPr>
          <p:spPr bwMode="auto">
            <a:xfrm>
              <a:off x="945" y="3591"/>
              <a:ext cx="128" cy="57"/>
            </a:xfrm>
            <a:custGeom>
              <a:avLst/>
              <a:gdLst>
                <a:gd name="T0" fmla="*/ 4 w 128"/>
                <a:gd name="T1" fmla="*/ 57 h 57"/>
                <a:gd name="T2" fmla="*/ 51 w 128"/>
                <a:gd name="T3" fmla="*/ 50 h 57"/>
                <a:gd name="T4" fmla="*/ 107 w 128"/>
                <a:gd name="T5" fmla="*/ 21 h 57"/>
                <a:gd name="T6" fmla="*/ 128 w 128"/>
                <a:gd name="T7" fmla="*/ 7 h 57"/>
                <a:gd name="T8" fmla="*/ 124 w 128"/>
                <a:gd name="T9" fmla="*/ 3 h 57"/>
                <a:gd name="T10" fmla="*/ 120 w 128"/>
                <a:gd name="T11" fmla="*/ 0 h 57"/>
                <a:gd name="T12" fmla="*/ 107 w 128"/>
                <a:gd name="T13" fmla="*/ 0 h 57"/>
                <a:gd name="T14" fmla="*/ 73 w 128"/>
                <a:gd name="T15" fmla="*/ 3 h 57"/>
                <a:gd name="T16" fmla="*/ 34 w 128"/>
                <a:gd name="T17" fmla="*/ 14 h 57"/>
                <a:gd name="T18" fmla="*/ 21 w 128"/>
                <a:gd name="T19" fmla="*/ 25 h 57"/>
                <a:gd name="T20" fmla="*/ 4 w 128"/>
                <a:gd name="T21" fmla="*/ 35 h 57"/>
                <a:gd name="T22" fmla="*/ 0 w 128"/>
                <a:gd name="T23" fmla="*/ 50 h 57"/>
                <a:gd name="T24" fmla="*/ 4 w 128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57"/>
                <a:gd name="T41" fmla="*/ 128 w 128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57">
                  <a:moveTo>
                    <a:pt x="4" y="57"/>
                  </a:moveTo>
                  <a:lnTo>
                    <a:pt x="51" y="50"/>
                  </a:lnTo>
                  <a:lnTo>
                    <a:pt x="107" y="21"/>
                  </a:lnTo>
                  <a:lnTo>
                    <a:pt x="128" y="7"/>
                  </a:lnTo>
                  <a:lnTo>
                    <a:pt x="124" y="3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21" y="25"/>
                  </a:lnTo>
                  <a:lnTo>
                    <a:pt x="4" y="35"/>
                  </a:lnTo>
                  <a:lnTo>
                    <a:pt x="0" y="50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Unknown Shape"/>
            <p:cNvSpPr>
              <a:spLocks/>
            </p:cNvSpPr>
            <p:nvPr/>
          </p:nvSpPr>
          <p:spPr bwMode="auto">
            <a:xfrm>
              <a:off x="932" y="3541"/>
              <a:ext cx="94" cy="93"/>
            </a:xfrm>
            <a:custGeom>
              <a:avLst/>
              <a:gdLst>
                <a:gd name="T0" fmla="*/ 0 w 94"/>
                <a:gd name="T1" fmla="*/ 85 h 93"/>
                <a:gd name="T2" fmla="*/ 8 w 94"/>
                <a:gd name="T3" fmla="*/ 78 h 93"/>
                <a:gd name="T4" fmla="*/ 47 w 94"/>
                <a:gd name="T5" fmla="*/ 32 h 93"/>
                <a:gd name="T6" fmla="*/ 68 w 94"/>
                <a:gd name="T7" fmla="*/ 14 h 93"/>
                <a:gd name="T8" fmla="*/ 94 w 94"/>
                <a:gd name="T9" fmla="*/ 0 h 93"/>
                <a:gd name="T10" fmla="*/ 86 w 94"/>
                <a:gd name="T11" fmla="*/ 28 h 93"/>
                <a:gd name="T12" fmla="*/ 64 w 94"/>
                <a:gd name="T13" fmla="*/ 53 h 93"/>
                <a:gd name="T14" fmla="*/ 8 w 94"/>
                <a:gd name="T15" fmla="*/ 93 h 93"/>
                <a:gd name="T16" fmla="*/ 0 w 94"/>
                <a:gd name="T17" fmla="*/ 85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93"/>
                <a:gd name="T29" fmla="*/ 94 w 94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93">
                  <a:moveTo>
                    <a:pt x="0" y="85"/>
                  </a:moveTo>
                  <a:lnTo>
                    <a:pt x="8" y="78"/>
                  </a:lnTo>
                  <a:lnTo>
                    <a:pt x="47" y="32"/>
                  </a:lnTo>
                  <a:lnTo>
                    <a:pt x="68" y="14"/>
                  </a:lnTo>
                  <a:lnTo>
                    <a:pt x="94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8" y="9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Unknown Shape"/>
            <p:cNvSpPr>
              <a:spLocks/>
            </p:cNvSpPr>
            <p:nvPr/>
          </p:nvSpPr>
          <p:spPr bwMode="auto">
            <a:xfrm>
              <a:off x="923" y="3515"/>
              <a:ext cx="77" cy="111"/>
            </a:xfrm>
            <a:custGeom>
              <a:avLst/>
              <a:gdLst>
                <a:gd name="T0" fmla="*/ 30 w 77"/>
                <a:gd name="T1" fmla="*/ 83 h 111"/>
                <a:gd name="T2" fmla="*/ 73 w 77"/>
                <a:gd name="T3" fmla="*/ 22 h 111"/>
                <a:gd name="T4" fmla="*/ 77 w 77"/>
                <a:gd name="T5" fmla="*/ 4 h 111"/>
                <a:gd name="T6" fmla="*/ 73 w 77"/>
                <a:gd name="T7" fmla="*/ 0 h 111"/>
                <a:gd name="T8" fmla="*/ 65 w 77"/>
                <a:gd name="T9" fmla="*/ 0 h 111"/>
                <a:gd name="T10" fmla="*/ 43 w 77"/>
                <a:gd name="T11" fmla="*/ 8 h 111"/>
                <a:gd name="T12" fmla="*/ 30 w 77"/>
                <a:gd name="T13" fmla="*/ 26 h 111"/>
                <a:gd name="T14" fmla="*/ 13 w 77"/>
                <a:gd name="T15" fmla="*/ 40 h 111"/>
                <a:gd name="T16" fmla="*/ 4 w 77"/>
                <a:gd name="T17" fmla="*/ 58 h 111"/>
                <a:gd name="T18" fmla="*/ 0 w 77"/>
                <a:gd name="T19" fmla="*/ 83 h 111"/>
                <a:gd name="T20" fmla="*/ 4 w 77"/>
                <a:gd name="T21" fmla="*/ 111 h 111"/>
                <a:gd name="T22" fmla="*/ 9 w 77"/>
                <a:gd name="T23" fmla="*/ 111 h 111"/>
                <a:gd name="T24" fmla="*/ 30 w 77"/>
                <a:gd name="T25" fmla="*/ 83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"/>
                <a:gd name="T40" fmla="*/ 0 h 111"/>
                <a:gd name="T41" fmla="*/ 77 w 77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" h="111">
                  <a:moveTo>
                    <a:pt x="30" y="83"/>
                  </a:moveTo>
                  <a:lnTo>
                    <a:pt x="73" y="22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30" y="26"/>
                  </a:lnTo>
                  <a:lnTo>
                    <a:pt x="13" y="40"/>
                  </a:lnTo>
                  <a:lnTo>
                    <a:pt x="4" y="58"/>
                  </a:lnTo>
                  <a:lnTo>
                    <a:pt x="0" y="83"/>
                  </a:lnTo>
                  <a:lnTo>
                    <a:pt x="4" y="111"/>
                  </a:lnTo>
                  <a:lnTo>
                    <a:pt x="9" y="111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Unknown Shape"/>
            <p:cNvSpPr>
              <a:spLocks/>
            </p:cNvSpPr>
            <p:nvPr/>
          </p:nvSpPr>
          <p:spPr bwMode="auto">
            <a:xfrm>
              <a:off x="953" y="3673"/>
              <a:ext cx="112" cy="72"/>
            </a:xfrm>
            <a:custGeom>
              <a:avLst/>
              <a:gdLst>
                <a:gd name="T0" fmla="*/ 4 w 112"/>
                <a:gd name="T1" fmla="*/ 0 h 72"/>
                <a:gd name="T2" fmla="*/ 13 w 112"/>
                <a:gd name="T3" fmla="*/ 7 h 72"/>
                <a:gd name="T4" fmla="*/ 69 w 112"/>
                <a:gd name="T5" fmla="*/ 32 h 72"/>
                <a:gd name="T6" fmla="*/ 90 w 112"/>
                <a:gd name="T7" fmla="*/ 50 h 72"/>
                <a:gd name="T8" fmla="*/ 112 w 112"/>
                <a:gd name="T9" fmla="*/ 72 h 72"/>
                <a:gd name="T10" fmla="*/ 73 w 112"/>
                <a:gd name="T11" fmla="*/ 68 h 72"/>
                <a:gd name="T12" fmla="*/ 43 w 112"/>
                <a:gd name="T13" fmla="*/ 54 h 72"/>
                <a:gd name="T14" fmla="*/ 0 w 112"/>
                <a:gd name="T15" fmla="*/ 7 h 72"/>
                <a:gd name="T16" fmla="*/ 4 w 112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72"/>
                <a:gd name="T29" fmla="*/ 112 w 11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72">
                  <a:moveTo>
                    <a:pt x="4" y="0"/>
                  </a:moveTo>
                  <a:lnTo>
                    <a:pt x="13" y="7"/>
                  </a:lnTo>
                  <a:lnTo>
                    <a:pt x="69" y="32"/>
                  </a:lnTo>
                  <a:lnTo>
                    <a:pt x="90" y="50"/>
                  </a:lnTo>
                  <a:lnTo>
                    <a:pt x="112" y="72"/>
                  </a:lnTo>
                  <a:lnTo>
                    <a:pt x="73" y="68"/>
                  </a:lnTo>
                  <a:lnTo>
                    <a:pt x="43" y="5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Unknown Shape"/>
            <p:cNvSpPr>
              <a:spLocks/>
            </p:cNvSpPr>
            <p:nvPr/>
          </p:nvSpPr>
          <p:spPr bwMode="auto">
            <a:xfrm>
              <a:off x="949" y="3680"/>
              <a:ext cx="73" cy="100"/>
            </a:xfrm>
            <a:custGeom>
              <a:avLst/>
              <a:gdLst>
                <a:gd name="T0" fmla="*/ 4 w 73"/>
                <a:gd name="T1" fmla="*/ 0 h 100"/>
                <a:gd name="T2" fmla="*/ 0 w 73"/>
                <a:gd name="T3" fmla="*/ 18 h 100"/>
                <a:gd name="T4" fmla="*/ 13 w 73"/>
                <a:gd name="T5" fmla="*/ 54 h 100"/>
                <a:gd name="T6" fmla="*/ 34 w 73"/>
                <a:gd name="T7" fmla="*/ 82 h 100"/>
                <a:gd name="T8" fmla="*/ 51 w 73"/>
                <a:gd name="T9" fmla="*/ 93 h 100"/>
                <a:gd name="T10" fmla="*/ 73 w 73"/>
                <a:gd name="T11" fmla="*/ 100 h 100"/>
                <a:gd name="T12" fmla="*/ 69 w 73"/>
                <a:gd name="T13" fmla="*/ 75 h 100"/>
                <a:gd name="T14" fmla="*/ 43 w 73"/>
                <a:gd name="T15" fmla="*/ 40 h 100"/>
                <a:gd name="T16" fmla="*/ 8 w 73"/>
                <a:gd name="T17" fmla="*/ 7 h 100"/>
                <a:gd name="T18" fmla="*/ 4 w 73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100"/>
                <a:gd name="T32" fmla="*/ 73 w 73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100">
                  <a:moveTo>
                    <a:pt x="4" y="0"/>
                  </a:moveTo>
                  <a:lnTo>
                    <a:pt x="0" y="18"/>
                  </a:lnTo>
                  <a:lnTo>
                    <a:pt x="13" y="54"/>
                  </a:lnTo>
                  <a:lnTo>
                    <a:pt x="34" y="82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9" y="75"/>
                  </a:lnTo>
                  <a:lnTo>
                    <a:pt x="43" y="40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Unknown Shape"/>
            <p:cNvSpPr>
              <a:spLocks/>
            </p:cNvSpPr>
            <p:nvPr/>
          </p:nvSpPr>
          <p:spPr bwMode="auto">
            <a:xfrm>
              <a:off x="880" y="3512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7 h 111"/>
                <a:gd name="T4" fmla="*/ 43 w 47"/>
                <a:gd name="T5" fmla="*/ 61 h 111"/>
                <a:gd name="T6" fmla="*/ 35 w 47"/>
                <a:gd name="T7" fmla="*/ 29 h 111"/>
                <a:gd name="T8" fmla="*/ 4 w 47"/>
                <a:gd name="T9" fmla="*/ 0 h 111"/>
                <a:gd name="T10" fmla="*/ 0 w 47"/>
                <a:gd name="T11" fmla="*/ 25 h 111"/>
                <a:gd name="T12" fmla="*/ 35 w 47"/>
                <a:gd name="T13" fmla="*/ 104 h 111"/>
                <a:gd name="T14" fmla="*/ 39 w 47"/>
                <a:gd name="T15" fmla="*/ 11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11"/>
                <a:gd name="T26" fmla="*/ 47 w 47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11">
                  <a:moveTo>
                    <a:pt x="39" y="111"/>
                  </a:moveTo>
                  <a:lnTo>
                    <a:pt x="47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4" y="0"/>
                  </a:lnTo>
                  <a:lnTo>
                    <a:pt x="0" y="25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Unknown Shape"/>
            <p:cNvSpPr>
              <a:spLocks/>
            </p:cNvSpPr>
            <p:nvPr/>
          </p:nvSpPr>
          <p:spPr bwMode="auto">
            <a:xfrm>
              <a:off x="902" y="3612"/>
              <a:ext cx="55" cy="86"/>
            </a:xfrm>
            <a:custGeom>
              <a:avLst/>
              <a:gdLst>
                <a:gd name="T0" fmla="*/ 8 w 55"/>
                <a:gd name="T1" fmla="*/ 50 h 86"/>
                <a:gd name="T2" fmla="*/ 17 w 55"/>
                <a:gd name="T3" fmla="*/ 68 h 86"/>
                <a:gd name="T4" fmla="*/ 25 w 55"/>
                <a:gd name="T5" fmla="*/ 79 h 86"/>
                <a:gd name="T6" fmla="*/ 38 w 55"/>
                <a:gd name="T7" fmla="*/ 86 h 86"/>
                <a:gd name="T8" fmla="*/ 47 w 55"/>
                <a:gd name="T9" fmla="*/ 86 h 86"/>
                <a:gd name="T10" fmla="*/ 51 w 55"/>
                <a:gd name="T11" fmla="*/ 82 h 86"/>
                <a:gd name="T12" fmla="*/ 55 w 55"/>
                <a:gd name="T13" fmla="*/ 68 h 86"/>
                <a:gd name="T14" fmla="*/ 47 w 55"/>
                <a:gd name="T15" fmla="*/ 39 h 86"/>
                <a:gd name="T16" fmla="*/ 30 w 55"/>
                <a:gd name="T17" fmla="*/ 11 h 86"/>
                <a:gd name="T18" fmla="*/ 21 w 55"/>
                <a:gd name="T19" fmla="*/ 4 h 86"/>
                <a:gd name="T20" fmla="*/ 8 w 55"/>
                <a:gd name="T21" fmla="*/ 0 h 86"/>
                <a:gd name="T22" fmla="*/ 4 w 55"/>
                <a:gd name="T23" fmla="*/ 7 h 86"/>
                <a:gd name="T24" fmla="*/ 0 w 55"/>
                <a:gd name="T25" fmla="*/ 18 h 86"/>
                <a:gd name="T26" fmla="*/ 8 w 55"/>
                <a:gd name="T27" fmla="*/ 5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86"/>
                <a:gd name="T44" fmla="*/ 55 w 55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86">
                  <a:moveTo>
                    <a:pt x="8" y="50"/>
                  </a:moveTo>
                  <a:lnTo>
                    <a:pt x="17" y="68"/>
                  </a:lnTo>
                  <a:lnTo>
                    <a:pt x="25" y="79"/>
                  </a:lnTo>
                  <a:lnTo>
                    <a:pt x="38" y="86"/>
                  </a:lnTo>
                  <a:lnTo>
                    <a:pt x="47" y="86"/>
                  </a:lnTo>
                  <a:lnTo>
                    <a:pt x="51" y="82"/>
                  </a:lnTo>
                  <a:lnTo>
                    <a:pt x="55" y="68"/>
                  </a:lnTo>
                  <a:lnTo>
                    <a:pt x="47" y="39"/>
                  </a:lnTo>
                  <a:lnTo>
                    <a:pt x="30" y="11"/>
                  </a:lnTo>
                  <a:lnTo>
                    <a:pt x="21" y="4"/>
                  </a:lnTo>
                  <a:lnTo>
                    <a:pt x="8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Unknown Shape"/>
            <p:cNvSpPr>
              <a:spLocks/>
            </p:cNvSpPr>
            <p:nvPr/>
          </p:nvSpPr>
          <p:spPr bwMode="auto">
            <a:xfrm>
              <a:off x="859" y="3555"/>
              <a:ext cx="56" cy="71"/>
            </a:xfrm>
            <a:custGeom>
              <a:avLst/>
              <a:gdLst>
                <a:gd name="T0" fmla="*/ 51 w 56"/>
                <a:gd name="T1" fmla="*/ 54 h 71"/>
                <a:gd name="T2" fmla="*/ 25 w 56"/>
                <a:gd name="T3" fmla="*/ 14 h 71"/>
                <a:gd name="T4" fmla="*/ 17 w 56"/>
                <a:gd name="T5" fmla="*/ 3 h 71"/>
                <a:gd name="T6" fmla="*/ 8 w 56"/>
                <a:gd name="T7" fmla="*/ 0 h 71"/>
                <a:gd name="T8" fmla="*/ 4 w 56"/>
                <a:gd name="T9" fmla="*/ 0 h 71"/>
                <a:gd name="T10" fmla="*/ 0 w 56"/>
                <a:gd name="T11" fmla="*/ 3 h 71"/>
                <a:gd name="T12" fmla="*/ 4 w 56"/>
                <a:gd name="T13" fmla="*/ 36 h 71"/>
                <a:gd name="T14" fmla="*/ 21 w 56"/>
                <a:gd name="T15" fmla="*/ 61 h 71"/>
                <a:gd name="T16" fmla="*/ 38 w 56"/>
                <a:gd name="T17" fmla="*/ 71 h 71"/>
                <a:gd name="T18" fmla="*/ 51 w 56"/>
                <a:gd name="T19" fmla="*/ 61 h 71"/>
                <a:gd name="T20" fmla="*/ 56 w 56"/>
                <a:gd name="T21" fmla="*/ 54 h 71"/>
                <a:gd name="T22" fmla="*/ 51 w 56"/>
                <a:gd name="T23" fmla="*/ 54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71"/>
                <a:gd name="T38" fmla="*/ 56 w 5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71">
                  <a:moveTo>
                    <a:pt x="51" y="54"/>
                  </a:moveTo>
                  <a:lnTo>
                    <a:pt x="25" y="14"/>
                  </a:lnTo>
                  <a:lnTo>
                    <a:pt x="17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36"/>
                  </a:lnTo>
                  <a:lnTo>
                    <a:pt x="21" y="61"/>
                  </a:lnTo>
                  <a:lnTo>
                    <a:pt x="38" y="71"/>
                  </a:lnTo>
                  <a:lnTo>
                    <a:pt x="51" y="61"/>
                  </a:lnTo>
                  <a:lnTo>
                    <a:pt x="56" y="5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Unknown Shape"/>
            <p:cNvSpPr>
              <a:spLocks/>
            </p:cNvSpPr>
            <p:nvPr/>
          </p:nvSpPr>
          <p:spPr bwMode="auto">
            <a:xfrm>
              <a:off x="854" y="3609"/>
              <a:ext cx="52" cy="42"/>
            </a:xfrm>
            <a:custGeom>
              <a:avLst/>
              <a:gdLst>
                <a:gd name="T0" fmla="*/ 48 w 52"/>
                <a:gd name="T1" fmla="*/ 14 h 42"/>
                <a:gd name="T2" fmla="*/ 30 w 52"/>
                <a:gd name="T3" fmla="*/ 10 h 42"/>
                <a:gd name="T4" fmla="*/ 13 w 52"/>
                <a:gd name="T5" fmla="*/ 3 h 42"/>
                <a:gd name="T6" fmla="*/ 5 w 52"/>
                <a:gd name="T7" fmla="*/ 0 h 42"/>
                <a:gd name="T8" fmla="*/ 0 w 52"/>
                <a:gd name="T9" fmla="*/ 3 h 42"/>
                <a:gd name="T10" fmla="*/ 9 w 52"/>
                <a:gd name="T11" fmla="*/ 21 h 42"/>
                <a:gd name="T12" fmla="*/ 18 w 52"/>
                <a:gd name="T13" fmla="*/ 32 h 42"/>
                <a:gd name="T14" fmla="*/ 26 w 52"/>
                <a:gd name="T15" fmla="*/ 35 h 42"/>
                <a:gd name="T16" fmla="*/ 35 w 52"/>
                <a:gd name="T17" fmla="*/ 39 h 42"/>
                <a:gd name="T18" fmla="*/ 48 w 52"/>
                <a:gd name="T19" fmla="*/ 42 h 42"/>
                <a:gd name="T20" fmla="*/ 52 w 52"/>
                <a:gd name="T21" fmla="*/ 39 h 42"/>
                <a:gd name="T22" fmla="*/ 52 w 52"/>
                <a:gd name="T23" fmla="*/ 35 h 42"/>
                <a:gd name="T24" fmla="*/ 48 w 52"/>
                <a:gd name="T25" fmla="*/ 17 h 42"/>
                <a:gd name="T26" fmla="*/ 48 w 52"/>
                <a:gd name="T27" fmla="*/ 14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42"/>
                <a:gd name="T44" fmla="*/ 52 w 52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42">
                  <a:moveTo>
                    <a:pt x="48" y="14"/>
                  </a:moveTo>
                  <a:lnTo>
                    <a:pt x="30" y="10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21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5" y="39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2" y="35"/>
                  </a:lnTo>
                  <a:lnTo>
                    <a:pt x="48" y="1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Unknown Shape"/>
            <p:cNvSpPr>
              <a:spLocks/>
            </p:cNvSpPr>
            <p:nvPr/>
          </p:nvSpPr>
          <p:spPr bwMode="auto">
            <a:xfrm>
              <a:off x="867" y="3651"/>
              <a:ext cx="52" cy="40"/>
            </a:xfrm>
            <a:custGeom>
              <a:avLst/>
              <a:gdLst>
                <a:gd name="T0" fmla="*/ 39 w 52"/>
                <a:gd name="T1" fmla="*/ 0 h 40"/>
                <a:gd name="T2" fmla="*/ 30 w 52"/>
                <a:gd name="T3" fmla="*/ 4 h 40"/>
                <a:gd name="T4" fmla="*/ 22 w 52"/>
                <a:gd name="T5" fmla="*/ 11 h 40"/>
                <a:gd name="T6" fmla="*/ 13 w 52"/>
                <a:gd name="T7" fmla="*/ 15 h 40"/>
                <a:gd name="T8" fmla="*/ 9 w 52"/>
                <a:gd name="T9" fmla="*/ 22 h 40"/>
                <a:gd name="T10" fmla="*/ 0 w 52"/>
                <a:gd name="T11" fmla="*/ 33 h 40"/>
                <a:gd name="T12" fmla="*/ 9 w 52"/>
                <a:gd name="T13" fmla="*/ 36 h 40"/>
                <a:gd name="T14" fmla="*/ 22 w 52"/>
                <a:gd name="T15" fmla="*/ 40 h 40"/>
                <a:gd name="T16" fmla="*/ 39 w 52"/>
                <a:gd name="T17" fmla="*/ 40 h 40"/>
                <a:gd name="T18" fmla="*/ 52 w 52"/>
                <a:gd name="T19" fmla="*/ 33 h 40"/>
                <a:gd name="T20" fmla="*/ 48 w 52"/>
                <a:gd name="T21" fmla="*/ 22 h 40"/>
                <a:gd name="T22" fmla="*/ 43 w 52"/>
                <a:gd name="T23" fmla="*/ 4 h 40"/>
                <a:gd name="T24" fmla="*/ 39 w 5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40"/>
                <a:gd name="T41" fmla="*/ 52 w 5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40">
                  <a:moveTo>
                    <a:pt x="39" y="0"/>
                  </a:moveTo>
                  <a:lnTo>
                    <a:pt x="30" y="4"/>
                  </a:lnTo>
                  <a:lnTo>
                    <a:pt x="22" y="11"/>
                  </a:lnTo>
                  <a:lnTo>
                    <a:pt x="13" y="15"/>
                  </a:lnTo>
                  <a:lnTo>
                    <a:pt x="9" y="22"/>
                  </a:lnTo>
                  <a:lnTo>
                    <a:pt x="0" y="33"/>
                  </a:lnTo>
                  <a:lnTo>
                    <a:pt x="9" y="36"/>
                  </a:lnTo>
                  <a:lnTo>
                    <a:pt x="22" y="40"/>
                  </a:lnTo>
                  <a:lnTo>
                    <a:pt x="39" y="40"/>
                  </a:lnTo>
                  <a:lnTo>
                    <a:pt x="52" y="33"/>
                  </a:lnTo>
                  <a:lnTo>
                    <a:pt x="48" y="22"/>
                  </a:lnTo>
                  <a:lnTo>
                    <a:pt x="43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Unknown Shape"/>
            <p:cNvSpPr>
              <a:spLocks/>
            </p:cNvSpPr>
            <p:nvPr/>
          </p:nvSpPr>
          <p:spPr bwMode="auto">
            <a:xfrm>
              <a:off x="902" y="3684"/>
              <a:ext cx="34" cy="43"/>
            </a:xfrm>
            <a:custGeom>
              <a:avLst/>
              <a:gdLst>
                <a:gd name="T0" fmla="*/ 25 w 34"/>
                <a:gd name="T1" fmla="*/ 0 h 43"/>
                <a:gd name="T2" fmla="*/ 17 w 34"/>
                <a:gd name="T3" fmla="*/ 0 h 43"/>
                <a:gd name="T4" fmla="*/ 8 w 34"/>
                <a:gd name="T5" fmla="*/ 7 h 43"/>
                <a:gd name="T6" fmla="*/ 0 w 34"/>
                <a:gd name="T7" fmla="*/ 25 h 43"/>
                <a:gd name="T8" fmla="*/ 0 w 34"/>
                <a:gd name="T9" fmla="*/ 39 h 43"/>
                <a:gd name="T10" fmla="*/ 4 w 34"/>
                <a:gd name="T11" fmla="*/ 43 h 43"/>
                <a:gd name="T12" fmla="*/ 13 w 34"/>
                <a:gd name="T13" fmla="*/ 39 h 43"/>
                <a:gd name="T14" fmla="*/ 34 w 34"/>
                <a:gd name="T15" fmla="*/ 18 h 43"/>
                <a:gd name="T16" fmla="*/ 30 w 34"/>
                <a:gd name="T17" fmla="*/ 3 h 43"/>
                <a:gd name="T18" fmla="*/ 25 w 34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43"/>
                <a:gd name="T32" fmla="*/ 34 w 34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43">
                  <a:moveTo>
                    <a:pt x="25" y="0"/>
                  </a:moveTo>
                  <a:lnTo>
                    <a:pt x="17" y="0"/>
                  </a:lnTo>
                  <a:lnTo>
                    <a:pt x="8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Unknown Shape"/>
            <p:cNvSpPr>
              <a:spLocks/>
            </p:cNvSpPr>
            <p:nvPr/>
          </p:nvSpPr>
          <p:spPr bwMode="auto">
            <a:xfrm>
              <a:off x="936" y="3698"/>
              <a:ext cx="34" cy="79"/>
            </a:xfrm>
            <a:custGeom>
              <a:avLst/>
              <a:gdLst>
                <a:gd name="T0" fmla="*/ 9 w 34"/>
                <a:gd name="T1" fmla="*/ 0 h 79"/>
                <a:gd name="T2" fmla="*/ 9 w 34"/>
                <a:gd name="T3" fmla="*/ 0 h 79"/>
                <a:gd name="T4" fmla="*/ 4 w 34"/>
                <a:gd name="T5" fmla="*/ 4 h 79"/>
                <a:gd name="T6" fmla="*/ 0 w 34"/>
                <a:gd name="T7" fmla="*/ 14 h 79"/>
                <a:gd name="T8" fmla="*/ 0 w 34"/>
                <a:gd name="T9" fmla="*/ 32 h 79"/>
                <a:gd name="T10" fmla="*/ 0 w 34"/>
                <a:gd name="T11" fmla="*/ 43 h 79"/>
                <a:gd name="T12" fmla="*/ 9 w 34"/>
                <a:gd name="T13" fmla="*/ 57 h 79"/>
                <a:gd name="T14" fmla="*/ 17 w 34"/>
                <a:gd name="T15" fmla="*/ 68 h 79"/>
                <a:gd name="T16" fmla="*/ 34 w 34"/>
                <a:gd name="T17" fmla="*/ 79 h 79"/>
                <a:gd name="T18" fmla="*/ 34 w 34"/>
                <a:gd name="T19" fmla="*/ 75 h 79"/>
                <a:gd name="T20" fmla="*/ 34 w 34"/>
                <a:gd name="T21" fmla="*/ 57 h 79"/>
                <a:gd name="T22" fmla="*/ 30 w 34"/>
                <a:gd name="T23" fmla="*/ 36 h 79"/>
                <a:gd name="T24" fmla="*/ 13 w 34"/>
                <a:gd name="T25" fmla="*/ 0 h 79"/>
                <a:gd name="T26" fmla="*/ 13 w 34"/>
                <a:gd name="T27" fmla="*/ 0 h 79"/>
                <a:gd name="T28" fmla="*/ 9 w 34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79"/>
                <a:gd name="T47" fmla="*/ 34 w 34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79">
                  <a:moveTo>
                    <a:pt x="9" y="0"/>
                  </a:moveTo>
                  <a:lnTo>
                    <a:pt x="9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9" y="57"/>
                  </a:lnTo>
                  <a:lnTo>
                    <a:pt x="17" y="68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57"/>
                  </a:lnTo>
                  <a:lnTo>
                    <a:pt x="30" y="36"/>
                  </a:lnTo>
                  <a:lnTo>
                    <a:pt x="1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Unknown Shape"/>
            <p:cNvSpPr>
              <a:spLocks/>
            </p:cNvSpPr>
            <p:nvPr/>
          </p:nvSpPr>
          <p:spPr bwMode="auto">
            <a:xfrm>
              <a:off x="910" y="3630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Unknown Shape"/>
            <p:cNvSpPr>
              <a:spLocks/>
            </p:cNvSpPr>
            <p:nvPr/>
          </p:nvSpPr>
          <p:spPr bwMode="auto">
            <a:xfrm>
              <a:off x="919" y="3623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7 h 7"/>
                <a:gd name="T4" fmla="*/ 4 w 8"/>
                <a:gd name="T5" fmla="*/ 3 h 7"/>
                <a:gd name="T6" fmla="*/ 0 w 8"/>
                <a:gd name="T7" fmla="*/ 0 h 7"/>
                <a:gd name="T8" fmla="*/ 0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Unknown Shape"/>
            <p:cNvSpPr>
              <a:spLocks/>
            </p:cNvSpPr>
            <p:nvPr/>
          </p:nvSpPr>
          <p:spPr bwMode="auto">
            <a:xfrm>
              <a:off x="915" y="3648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8 w 8"/>
                <a:gd name="T5" fmla="*/ 3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Unknown Shape"/>
            <p:cNvSpPr>
              <a:spLocks/>
            </p:cNvSpPr>
            <p:nvPr/>
          </p:nvSpPr>
          <p:spPr bwMode="auto">
            <a:xfrm>
              <a:off x="932" y="3637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Unknown Shape"/>
            <p:cNvSpPr>
              <a:spLocks/>
            </p:cNvSpPr>
            <p:nvPr/>
          </p:nvSpPr>
          <p:spPr bwMode="auto">
            <a:xfrm>
              <a:off x="915" y="3662"/>
              <a:ext cx="17" cy="7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7 h 7"/>
                <a:gd name="T4" fmla="*/ 8 w 17"/>
                <a:gd name="T5" fmla="*/ 0 h 7"/>
                <a:gd name="T6" fmla="*/ 0 w 17"/>
                <a:gd name="T7" fmla="*/ 0 h 7"/>
                <a:gd name="T8" fmla="*/ 8 w 1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"/>
                <a:gd name="T17" fmla="*/ 17 w 1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">
                  <a:moveTo>
                    <a:pt x="8" y="7"/>
                  </a:moveTo>
                  <a:lnTo>
                    <a:pt x="17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Unknown Shape"/>
            <p:cNvSpPr>
              <a:spLocks/>
            </p:cNvSpPr>
            <p:nvPr/>
          </p:nvSpPr>
          <p:spPr bwMode="auto">
            <a:xfrm>
              <a:off x="936" y="3655"/>
              <a:ext cx="13" cy="4"/>
            </a:xfrm>
            <a:custGeom>
              <a:avLst/>
              <a:gdLst>
                <a:gd name="T0" fmla="*/ 4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4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"/>
                <a:gd name="T17" fmla="*/ 13 w 1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">
                  <a:moveTo>
                    <a:pt x="4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Unknown Shape"/>
            <p:cNvSpPr>
              <a:spLocks/>
            </p:cNvSpPr>
            <p:nvPr/>
          </p:nvSpPr>
          <p:spPr bwMode="auto">
            <a:xfrm>
              <a:off x="927" y="3673"/>
              <a:ext cx="9" cy="11"/>
            </a:xfrm>
            <a:custGeom>
              <a:avLst/>
              <a:gdLst>
                <a:gd name="T0" fmla="*/ 0 w 9"/>
                <a:gd name="T1" fmla="*/ 4 h 11"/>
                <a:gd name="T2" fmla="*/ 5 w 9"/>
                <a:gd name="T3" fmla="*/ 11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4"/>
                  </a:moveTo>
                  <a:lnTo>
                    <a:pt x="5" y="11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Unknown Shape"/>
            <p:cNvSpPr>
              <a:spLocks/>
            </p:cNvSpPr>
            <p:nvPr/>
          </p:nvSpPr>
          <p:spPr bwMode="auto">
            <a:xfrm>
              <a:off x="945" y="3680"/>
              <a:ext cx="4" cy="11"/>
            </a:xfrm>
            <a:custGeom>
              <a:avLst/>
              <a:gdLst>
                <a:gd name="T0" fmla="*/ 0 w 4"/>
                <a:gd name="T1" fmla="*/ 7 h 11"/>
                <a:gd name="T2" fmla="*/ 4 w 4"/>
                <a:gd name="T3" fmla="*/ 11 h 11"/>
                <a:gd name="T4" fmla="*/ 4 w 4"/>
                <a:gd name="T5" fmla="*/ 4 h 11"/>
                <a:gd name="T6" fmla="*/ 0 w 4"/>
                <a:gd name="T7" fmla="*/ 0 h 11"/>
                <a:gd name="T8" fmla="*/ 0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0" y="7"/>
                  </a:moveTo>
                  <a:lnTo>
                    <a:pt x="4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Unknown Shape"/>
            <p:cNvSpPr>
              <a:spLocks/>
            </p:cNvSpPr>
            <p:nvPr/>
          </p:nvSpPr>
          <p:spPr bwMode="auto">
            <a:xfrm>
              <a:off x="945" y="3662"/>
              <a:ext cx="4" cy="15"/>
            </a:xfrm>
            <a:custGeom>
              <a:avLst/>
              <a:gdLst>
                <a:gd name="T0" fmla="*/ 0 w 4"/>
                <a:gd name="T1" fmla="*/ 7 h 15"/>
                <a:gd name="T2" fmla="*/ 4 w 4"/>
                <a:gd name="T3" fmla="*/ 15 h 15"/>
                <a:gd name="T4" fmla="*/ 4 w 4"/>
                <a:gd name="T5" fmla="*/ 7 h 15"/>
                <a:gd name="T6" fmla="*/ 4 w 4"/>
                <a:gd name="T7" fmla="*/ 0 h 15"/>
                <a:gd name="T8" fmla="*/ 0 w 4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5"/>
                <a:gd name="T17" fmla="*/ 4 w 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5">
                  <a:moveTo>
                    <a:pt x="0" y="7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Unknown Shape"/>
            <p:cNvSpPr>
              <a:spLocks/>
            </p:cNvSpPr>
            <p:nvPr/>
          </p:nvSpPr>
          <p:spPr bwMode="auto">
            <a:xfrm>
              <a:off x="249" y="3440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5 h 86"/>
                <a:gd name="T4" fmla="*/ 21 w 77"/>
                <a:gd name="T5" fmla="*/ 43 h 86"/>
                <a:gd name="T6" fmla="*/ 8 w 77"/>
                <a:gd name="T7" fmla="*/ 25 h 86"/>
                <a:gd name="T8" fmla="*/ 0 w 77"/>
                <a:gd name="T9" fmla="*/ 0 h 86"/>
                <a:gd name="T10" fmla="*/ 30 w 77"/>
                <a:gd name="T11" fmla="*/ 15 h 86"/>
                <a:gd name="T12" fmla="*/ 47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6"/>
                <a:gd name="T29" fmla="*/ 77 w 7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6">
                  <a:moveTo>
                    <a:pt x="68" y="86"/>
                  </a:moveTo>
                  <a:lnTo>
                    <a:pt x="64" y="75"/>
                  </a:lnTo>
                  <a:lnTo>
                    <a:pt x="21" y="43"/>
                  </a:lnTo>
                  <a:lnTo>
                    <a:pt x="8" y="25"/>
                  </a:lnTo>
                  <a:lnTo>
                    <a:pt x="0" y="0"/>
                  </a:lnTo>
                  <a:lnTo>
                    <a:pt x="30" y="15"/>
                  </a:lnTo>
                  <a:lnTo>
                    <a:pt x="47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Unknown Shape"/>
            <p:cNvSpPr>
              <a:spLocks/>
            </p:cNvSpPr>
            <p:nvPr/>
          </p:nvSpPr>
          <p:spPr bwMode="auto">
            <a:xfrm>
              <a:off x="287" y="3408"/>
              <a:ext cx="56" cy="107"/>
            </a:xfrm>
            <a:custGeom>
              <a:avLst/>
              <a:gdLst>
                <a:gd name="T0" fmla="*/ 22 w 56"/>
                <a:gd name="T1" fmla="*/ 79 h 107"/>
                <a:gd name="T2" fmla="*/ 0 w 56"/>
                <a:gd name="T3" fmla="*/ 18 h 107"/>
                <a:gd name="T4" fmla="*/ 0 w 56"/>
                <a:gd name="T5" fmla="*/ 7 h 107"/>
                <a:gd name="T6" fmla="*/ 9 w 56"/>
                <a:gd name="T7" fmla="*/ 0 h 107"/>
                <a:gd name="T8" fmla="*/ 13 w 56"/>
                <a:gd name="T9" fmla="*/ 0 h 107"/>
                <a:gd name="T10" fmla="*/ 30 w 56"/>
                <a:gd name="T11" fmla="*/ 14 h 107"/>
                <a:gd name="T12" fmla="*/ 39 w 56"/>
                <a:gd name="T13" fmla="*/ 29 h 107"/>
                <a:gd name="T14" fmla="*/ 52 w 56"/>
                <a:gd name="T15" fmla="*/ 47 h 107"/>
                <a:gd name="T16" fmla="*/ 56 w 56"/>
                <a:gd name="T17" fmla="*/ 61 h 107"/>
                <a:gd name="T18" fmla="*/ 52 w 56"/>
                <a:gd name="T19" fmla="*/ 86 h 107"/>
                <a:gd name="T20" fmla="*/ 43 w 56"/>
                <a:gd name="T21" fmla="*/ 107 h 107"/>
                <a:gd name="T22" fmla="*/ 39 w 56"/>
                <a:gd name="T23" fmla="*/ 107 h 107"/>
                <a:gd name="T24" fmla="*/ 22 w 56"/>
                <a:gd name="T25" fmla="*/ 7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07"/>
                <a:gd name="T41" fmla="*/ 56 w 56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07">
                  <a:moveTo>
                    <a:pt x="22" y="79"/>
                  </a:move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0" y="14"/>
                  </a:lnTo>
                  <a:lnTo>
                    <a:pt x="39" y="29"/>
                  </a:lnTo>
                  <a:lnTo>
                    <a:pt x="52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Unknown Shape"/>
            <p:cNvSpPr>
              <a:spLocks/>
            </p:cNvSpPr>
            <p:nvPr/>
          </p:nvSpPr>
          <p:spPr bwMode="auto">
            <a:xfrm>
              <a:off x="210" y="3487"/>
              <a:ext cx="116" cy="46"/>
            </a:xfrm>
            <a:custGeom>
              <a:avLst/>
              <a:gdLst>
                <a:gd name="T0" fmla="*/ 116 w 116"/>
                <a:gd name="T1" fmla="*/ 39 h 46"/>
                <a:gd name="T2" fmla="*/ 77 w 116"/>
                <a:gd name="T3" fmla="*/ 18 h 46"/>
                <a:gd name="T4" fmla="*/ 26 w 116"/>
                <a:gd name="T5" fmla="*/ 0 h 46"/>
                <a:gd name="T6" fmla="*/ 0 w 116"/>
                <a:gd name="T7" fmla="*/ 0 h 46"/>
                <a:gd name="T8" fmla="*/ 0 w 116"/>
                <a:gd name="T9" fmla="*/ 3 h 46"/>
                <a:gd name="T10" fmla="*/ 4 w 116"/>
                <a:gd name="T11" fmla="*/ 14 h 46"/>
                <a:gd name="T12" fmla="*/ 30 w 116"/>
                <a:gd name="T13" fmla="*/ 28 h 46"/>
                <a:gd name="T14" fmla="*/ 60 w 116"/>
                <a:gd name="T15" fmla="*/ 46 h 46"/>
                <a:gd name="T16" fmla="*/ 99 w 116"/>
                <a:gd name="T17" fmla="*/ 46 h 46"/>
                <a:gd name="T18" fmla="*/ 112 w 116"/>
                <a:gd name="T19" fmla="*/ 43 h 46"/>
                <a:gd name="T20" fmla="*/ 116 w 116"/>
                <a:gd name="T21" fmla="*/ 39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6"/>
                <a:gd name="T35" fmla="*/ 116 w 116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6">
                  <a:moveTo>
                    <a:pt x="116" y="39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30" y="28"/>
                  </a:lnTo>
                  <a:lnTo>
                    <a:pt x="60" y="46"/>
                  </a:lnTo>
                  <a:lnTo>
                    <a:pt x="99" y="46"/>
                  </a:lnTo>
                  <a:lnTo>
                    <a:pt x="112" y="43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Unknown Shape"/>
            <p:cNvSpPr>
              <a:spLocks/>
            </p:cNvSpPr>
            <p:nvPr/>
          </p:nvSpPr>
          <p:spPr bwMode="auto">
            <a:xfrm>
              <a:off x="193" y="3530"/>
              <a:ext cx="124" cy="21"/>
            </a:xfrm>
            <a:custGeom>
              <a:avLst/>
              <a:gdLst>
                <a:gd name="T0" fmla="*/ 124 w 124"/>
                <a:gd name="T1" fmla="*/ 14 h 21"/>
                <a:gd name="T2" fmla="*/ 112 w 124"/>
                <a:gd name="T3" fmla="*/ 14 h 21"/>
                <a:gd name="T4" fmla="*/ 56 w 124"/>
                <a:gd name="T5" fmla="*/ 21 h 21"/>
                <a:gd name="T6" fmla="*/ 26 w 124"/>
                <a:gd name="T7" fmla="*/ 21 h 21"/>
                <a:gd name="T8" fmla="*/ 0 w 124"/>
                <a:gd name="T9" fmla="*/ 14 h 21"/>
                <a:gd name="T10" fmla="*/ 30 w 124"/>
                <a:gd name="T11" fmla="*/ 3 h 21"/>
                <a:gd name="T12" fmla="*/ 60 w 124"/>
                <a:gd name="T13" fmla="*/ 0 h 21"/>
                <a:gd name="T14" fmla="*/ 124 w 124"/>
                <a:gd name="T15" fmla="*/ 7 h 21"/>
                <a:gd name="T16" fmla="*/ 124 w 124"/>
                <a:gd name="T17" fmla="*/ 1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1"/>
                <a:gd name="T29" fmla="*/ 124 w 124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1">
                  <a:moveTo>
                    <a:pt x="124" y="14"/>
                  </a:moveTo>
                  <a:lnTo>
                    <a:pt x="112" y="14"/>
                  </a:lnTo>
                  <a:lnTo>
                    <a:pt x="56" y="21"/>
                  </a:lnTo>
                  <a:lnTo>
                    <a:pt x="26" y="21"/>
                  </a:lnTo>
                  <a:lnTo>
                    <a:pt x="0" y="14"/>
                  </a:lnTo>
                  <a:lnTo>
                    <a:pt x="30" y="3"/>
                  </a:lnTo>
                  <a:lnTo>
                    <a:pt x="60" y="0"/>
                  </a:lnTo>
                  <a:lnTo>
                    <a:pt x="124" y="7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Unknown Shape"/>
            <p:cNvSpPr>
              <a:spLocks/>
            </p:cNvSpPr>
            <p:nvPr/>
          </p:nvSpPr>
          <p:spPr bwMode="auto">
            <a:xfrm>
              <a:off x="189" y="3544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4 w 128"/>
                <a:gd name="T5" fmla="*/ 29 h 43"/>
                <a:gd name="T6" fmla="*/ 0 w 128"/>
                <a:gd name="T7" fmla="*/ 36 h 43"/>
                <a:gd name="T8" fmla="*/ 4 w 128"/>
                <a:gd name="T9" fmla="*/ 39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90 w 128"/>
                <a:gd name="T17" fmla="*/ 39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43"/>
                <a:gd name="T41" fmla="*/ 128 w 128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4" y="39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90" y="39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Unknown Shape"/>
            <p:cNvSpPr>
              <a:spLocks/>
            </p:cNvSpPr>
            <p:nvPr/>
          </p:nvSpPr>
          <p:spPr bwMode="auto">
            <a:xfrm>
              <a:off x="326" y="3401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0 w 30"/>
                <a:gd name="T7" fmla="*/ 21 h 104"/>
                <a:gd name="T8" fmla="*/ 9 w 30"/>
                <a:gd name="T9" fmla="*/ 0 h 104"/>
                <a:gd name="T10" fmla="*/ 26 w 30"/>
                <a:gd name="T11" fmla="*/ 21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0" y="21"/>
                  </a:lnTo>
                  <a:lnTo>
                    <a:pt x="9" y="0"/>
                  </a:lnTo>
                  <a:lnTo>
                    <a:pt x="26" y="21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Unknown Shape"/>
            <p:cNvSpPr>
              <a:spLocks/>
            </p:cNvSpPr>
            <p:nvPr/>
          </p:nvSpPr>
          <p:spPr bwMode="auto">
            <a:xfrm>
              <a:off x="352" y="3401"/>
              <a:ext cx="43" cy="100"/>
            </a:xfrm>
            <a:custGeom>
              <a:avLst/>
              <a:gdLst>
                <a:gd name="T0" fmla="*/ 0 w 43"/>
                <a:gd name="T1" fmla="*/ 100 h 100"/>
                <a:gd name="T2" fmla="*/ 13 w 43"/>
                <a:gd name="T3" fmla="*/ 93 h 100"/>
                <a:gd name="T4" fmla="*/ 30 w 43"/>
                <a:gd name="T5" fmla="*/ 64 h 100"/>
                <a:gd name="T6" fmla="*/ 43 w 43"/>
                <a:gd name="T7" fmla="*/ 36 h 100"/>
                <a:gd name="T8" fmla="*/ 43 w 43"/>
                <a:gd name="T9" fmla="*/ 18 h 100"/>
                <a:gd name="T10" fmla="*/ 34 w 43"/>
                <a:gd name="T11" fmla="*/ 0 h 100"/>
                <a:gd name="T12" fmla="*/ 17 w 43"/>
                <a:gd name="T13" fmla="*/ 18 h 100"/>
                <a:gd name="T14" fmla="*/ 4 w 43"/>
                <a:gd name="T15" fmla="*/ 57 h 100"/>
                <a:gd name="T16" fmla="*/ 0 w 43"/>
                <a:gd name="T17" fmla="*/ 93 h 100"/>
                <a:gd name="T18" fmla="*/ 0 w 43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100"/>
                <a:gd name="T32" fmla="*/ 43 w 43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100">
                  <a:moveTo>
                    <a:pt x="0" y="100"/>
                  </a:moveTo>
                  <a:lnTo>
                    <a:pt x="13" y="93"/>
                  </a:lnTo>
                  <a:lnTo>
                    <a:pt x="30" y="64"/>
                  </a:lnTo>
                  <a:lnTo>
                    <a:pt x="43" y="36"/>
                  </a:lnTo>
                  <a:lnTo>
                    <a:pt x="43" y="18"/>
                  </a:lnTo>
                  <a:lnTo>
                    <a:pt x="34" y="0"/>
                  </a:lnTo>
                  <a:lnTo>
                    <a:pt x="17" y="18"/>
                  </a:lnTo>
                  <a:lnTo>
                    <a:pt x="4" y="57"/>
                  </a:lnTo>
                  <a:lnTo>
                    <a:pt x="0" y="9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Unknown Shape"/>
            <p:cNvSpPr>
              <a:spLocks/>
            </p:cNvSpPr>
            <p:nvPr/>
          </p:nvSpPr>
          <p:spPr bwMode="auto">
            <a:xfrm>
              <a:off x="253" y="3555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6 w 69"/>
                <a:gd name="T3" fmla="*/ 3 h 89"/>
                <a:gd name="T4" fmla="*/ 26 w 69"/>
                <a:gd name="T5" fmla="*/ 28 h 89"/>
                <a:gd name="T6" fmla="*/ 4 w 69"/>
                <a:gd name="T7" fmla="*/ 54 h 89"/>
                <a:gd name="T8" fmla="*/ 0 w 69"/>
                <a:gd name="T9" fmla="*/ 71 h 89"/>
                <a:gd name="T10" fmla="*/ 0 w 69"/>
                <a:gd name="T11" fmla="*/ 89 h 89"/>
                <a:gd name="T12" fmla="*/ 22 w 69"/>
                <a:gd name="T13" fmla="*/ 75 h 89"/>
                <a:gd name="T14" fmla="*/ 47 w 69"/>
                <a:gd name="T15" fmla="*/ 39 h 89"/>
                <a:gd name="T16" fmla="*/ 69 w 69"/>
                <a:gd name="T17" fmla="*/ 7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89"/>
                <a:gd name="T32" fmla="*/ 69 w 69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89">
                  <a:moveTo>
                    <a:pt x="69" y="0"/>
                  </a:moveTo>
                  <a:lnTo>
                    <a:pt x="56" y="3"/>
                  </a:lnTo>
                  <a:lnTo>
                    <a:pt x="26" y="28"/>
                  </a:lnTo>
                  <a:lnTo>
                    <a:pt x="4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22" y="75"/>
                  </a:lnTo>
                  <a:lnTo>
                    <a:pt x="47" y="39"/>
                  </a:lnTo>
                  <a:lnTo>
                    <a:pt x="69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Unknown Shape"/>
            <p:cNvSpPr>
              <a:spLocks/>
            </p:cNvSpPr>
            <p:nvPr/>
          </p:nvSpPr>
          <p:spPr bwMode="auto">
            <a:xfrm>
              <a:off x="313" y="3494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0 w 56"/>
                <a:gd name="T17" fmla="*/ 54 h 72"/>
                <a:gd name="T18" fmla="*/ 0 w 56"/>
                <a:gd name="T19" fmla="*/ 64 h 72"/>
                <a:gd name="T20" fmla="*/ 4 w 56"/>
                <a:gd name="T21" fmla="*/ 72 h 72"/>
                <a:gd name="T22" fmla="*/ 13 w 56"/>
                <a:gd name="T23" fmla="*/ 72 h 72"/>
                <a:gd name="T24" fmla="*/ 26 w 56"/>
                <a:gd name="T25" fmla="*/ 64 h 72"/>
                <a:gd name="T26" fmla="*/ 35 w 56"/>
                <a:gd name="T27" fmla="*/ 57 h 72"/>
                <a:gd name="T28" fmla="*/ 47 w 56"/>
                <a:gd name="T29" fmla="*/ 43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72"/>
                <a:gd name="T47" fmla="*/ 56 w 56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6" y="64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Unknown Shape"/>
            <p:cNvSpPr>
              <a:spLocks/>
            </p:cNvSpPr>
            <p:nvPr/>
          </p:nvSpPr>
          <p:spPr bwMode="auto">
            <a:xfrm>
              <a:off x="369" y="3437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4 w 47"/>
                <a:gd name="T3" fmla="*/ 61 h 61"/>
                <a:gd name="T4" fmla="*/ 13 w 47"/>
                <a:gd name="T5" fmla="*/ 57 h 61"/>
                <a:gd name="T6" fmla="*/ 39 w 47"/>
                <a:gd name="T7" fmla="*/ 35 h 61"/>
                <a:gd name="T8" fmla="*/ 43 w 47"/>
                <a:gd name="T9" fmla="*/ 25 h 61"/>
                <a:gd name="T10" fmla="*/ 47 w 47"/>
                <a:gd name="T11" fmla="*/ 10 h 61"/>
                <a:gd name="T12" fmla="*/ 43 w 47"/>
                <a:gd name="T13" fmla="*/ 0 h 61"/>
                <a:gd name="T14" fmla="*/ 43 w 47"/>
                <a:gd name="T15" fmla="*/ 0 h 61"/>
                <a:gd name="T16" fmla="*/ 13 w 47"/>
                <a:gd name="T17" fmla="*/ 25 h 61"/>
                <a:gd name="T18" fmla="*/ 0 w 47"/>
                <a:gd name="T19" fmla="*/ 57 h 61"/>
                <a:gd name="T20" fmla="*/ 0 w 47"/>
                <a:gd name="T21" fmla="*/ 5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61"/>
                <a:gd name="T35" fmla="*/ 47 w 47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61">
                  <a:moveTo>
                    <a:pt x="0" y="57"/>
                  </a:moveTo>
                  <a:lnTo>
                    <a:pt x="4" y="61"/>
                  </a:lnTo>
                  <a:lnTo>
                    <a:pt x="13" y="57"/>
                  </a:lnTo>
                  <a:lnTo>
                    <a:pt x="39" y="35"/>
                  </a:lnTo>
                  <a:lnTo>
                    <a:pt x="43" y="25"/>
                  </a:lnTo>
                  <a:lnTo>
                    <a:pt x="47" y="10"/>
                  </a:lnTo>
                  <a:lnTo>
                    <a:pt x="43" y="0"/>
                  </a:lnTo>
                  <a:lnTo>
                    <a:pt x="13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Unknown Shape"/>
            <p:cNvSpPr>
              <a:spLocks/>
            </p:cNvSpPr>
            <p:nvPr/>
          </p:nvSpPr>
          <p:spPr bwMode="auto">
            <a:xfrm>
              <a:off x="330" y="3544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Unknown Shape"/>
            <p:cNvSpPr>
              <a:spLocks/>
            </p:cNvSpPr>
            <p:nvPr/>
          </p:nvSpPr>
          <p:spPr bwMode="auto">
            <a:xfrm>
              <a:off x="322" y="3544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7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Unknown Shape"/>
            <p:cNvSpPr>
              <a:spLocks/>
            </p:cNvSpPr>
            <p:nvPr/>
          </p:nvSpPr>
          <p:spPr bwMode="auto">
            <a:xfrm>
              <a:off x="343" y="3533"/>
              <a:ext cx="5" cy="11"/>
            </a:xfrm>
            <a:custGeom>
              <a:avLst/>
              <a:gdLst>
                <a:gd name="T0" fmla="*/ 5 w 5"/>
                <a:gd name="T1" fmla="*/ 8 h 11"/>
                <a:gd name="T2" fmla="*/ 5 w 5"/>
                <a:gd name="T3" fmla="*/ 0 h 11"/>
                <a:gd name="T4" fmla="*/ 0 w 5"/>
                <a:gd name="T5" fmla="*/ 4 h 11"/>
                <a:gd name="T6" fmla="*/ 0 w 5"/>
                <a:gd name="T7" fmla="*/ 11 h 11"/>
                <a:gd name="T8" fmla="*/ 5 w 5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5" y="8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Unknown Shape"/>
            <p:cNvSpPr>
              <a:spLocks/>
            </p:cNvSpPr>
            <p:nvPr/>
          </p:nvSpPr>
          <p:spPr bwMode="auto">
            <a:xfrm>
              <a:off x="326" y="3530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3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Unknown Shape"/>
            <p:cNvSpPr>
              <a:spLocks/>
            </p:cNvSpPr>
            <p:nvPr/>
          </p:nvSpPr>
          <p:spPr bwMode="auto">
            <a:xfrm>
              <a:off x="352" y="3523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3 h 10"/>
                <a:gd name="T6" fmla="*/ 4 w 4"/>
                <a:gd name="T7" fmla="*/ 10 h 10"/>
                <a:gd name="T8" fmla="*/ 4 w 4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Unknown Shape"/>
            <p:cNvSpPr>
              <a:spLocks/>
            </p:cNvSpPr>
            <p:nvPr/>
          </p:nvSpPr>
          <p:spPr bwMode="auto">
            <a:xfrm>
              <a:off x="335" y="3515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8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Unknown Shape"/>
            <p:cNvSpPr>
              <a:spLocks/>
            </p:cNvSpPr>
            <p:nvPr/>
          </p:nvSpPr>
          <p:spPr bwMode="auto">
            <a:xfrm>
              <a:off x="352" y="3512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"/>
                <a:gd name="T17" fmla="*/ 13 w 1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Unknown Shape"/>
            <p:cNvSpPr>
              <a:spLocks/>
            </p:cNvSpPr>
            <p:nvPr/>
          </p:nvSpPr>
          <p:spPr bwMode="auto">
            <a:xfrm>
              <a:off x="352" y="3498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0 h 10"/>
                <a:gd name="T4" fmla="*/ 0 w 8"/>
                <a:gd name="T5" fmla="*/ 3 h 10"/>
                <a:gd name="T6" fmla="*/ 4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7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Unknown Shape"/>
            <p:cNvSpPr>
              <a:spLocks/>
            </p:cNvSpPr>
            <p:nvPr/>
          </p:nvSpPr>
          <p:spPr bwMode="auto">
            <a:xfrm>
              <a:off x="339" y="3508"/>
              <a:ext cx="9" cy="7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0 h 7"/>
                <a:gd name="T4" fmla="*/ 4 w 9"/>
                <a:gd name="T5" fmla="*/ 0 h 7"/>
                <a:gd name="T6" fmla="*/ 0 w 9"/>
                <a:gd name="T7" fmla="*/ 7 h 7"/>
                <a:gd name="T8" fmla="*/ 9 w 9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9" y="4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Unknown Shape"/>
            <p:cNvSpPr>
              <a:spLocks/>
            </p:cNvSpPr>
            <p:nvPr/>
          </p:nvSpPr>
          <p:spPr bwMode="auto">
            <a:xfrm>
              <a:off x="305" y="3562"/>
              <a:ext cx="25" cy="104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1 h 104"/>
                <a:gd name="T4" fmla="*/ 25 w 25"/>
                <a:gd name="T5" fmla="*/ 61 h 104"/>
                <a:gd name="T6" fmla="*/ 21 w 25"/>
                <a:gd name="T7" fmla="*/ 82 h 104"/>
                <a:gd name="T8" fmla="*/ 12 w 25"/>
                <a:gd name="T9" fmla="*/ 104 h 104"/>
                <a:gd name="T10" fmla="*/ 0 w 25"/>
                <a:gd name="T11" fmla="*/ 82 h 104"/>
                <a:gd name="T12" fmla="*/ 0 w 25"/>
                <a:gd name="T13" fmla="*/ 54 h 104"/>
                <a:gd name="T14" fmla="*/ 12 w 25"/>
                <a:gd name="T15" fmla="*/ 4 h 104"/>
                <a:gd name="T16" fmla="*/ 25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04"/>
                <a:gd name="T29" fmla="*/ 25 w 25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04">
                  <a:moveTo>
                    <a:pt x="25" y="0"/>
                  </a:moveTo>
                  <a:lnTo>
                    <a:pt x="21" y="11"/>
                  </a:lnTo>
                  <a:lnTo>
                    <a:pt x="25" y="61"/>
                  </a:lnTo>
                  <a:lnTo>
                    <a:pt x="21" y="82"/>
                  </a:lnTo>
                  <a:lnTo>
                    <a:pt x="12" y="104"/>
                  </a:lnTo>
                  <a:lnTo>
                    <a:pt x="0" y="82"/>
                  </a:lnTo>
                  <a:lnTo>
                    <a:pt x="0" y="54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Unknown Shape"/>
            <p:cNvSpPr>
              <a:spLocks/>
            </p:cNvSpPr>
            <p:nvPr/>
          </p:nvSpPr>
          <p:spPr bwMode="auto">
            <a:xfrm>
              <a:off x="369" y="3447"/>
              <a:ext cx="112" cy="65"/>
            </a:xfrm>
            <a:custGeom>
              <a:avLst/>
              <a:gdLst>
                <a:gd name="T0" fmla="*/ 73 w 112"/>
                <a:gd name="T1" fmla="*/ 15 h 65"/>
                <a:gd name="T2" fmla="*/ 9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99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3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65"/>
                <a:gd name="T38" fmla="*/ 112 w 112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65">
                  <a:moveTo>
                    <a:pt x="73" y="15"/>
                  </a:moveTo>
                  <a:lnTo>
                    <a:pt x="9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99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Unknown Shape"/>
            <p:cNvSpPr>
              <a:spLocks/>
            </p:cNvSpPr>
            <p:nvPr/>
          </p:nvSpPr>
          <p:spPr bwMode="auto">
            <a:xfrm>
              <a:off x="330" y="3555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5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8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86"/>
                <a:gd name="T38" fmla="*/ 82 w 8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5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8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Unknown Shape"/>
            <p:cNvSpPr>
              <a:spLocks/>
            </p:cNvSpPr>
            <p:nvPr/>
          </p:nvSpPr>
          <p:spPr bwMode="auto">
            <a:xfrm>
              <a:off x="339" y="3544"/>
              <a:ext cx="112" cy="57"/>
            </a:xfrm>
            <a:custGeom>
              <a:avLst/>
              <a:gdLst>
                <a:gd name="T0" fmla="*/ 0 w 112"/>
                <a:gd name="T1" fmla="*/ 11 h 57"/>
                <a:gd name="T2" fmla="*/ 34 w 112"/>
                <a:gd name="T3" fmla="*/ 36 h 57"/>
                <a:gd name="T4" fmla="*/ 86 w 112"/>
                <a:gd name="T5" fmla="*/ 54 h 57"/>
                <a:gd name="T6" fmla="*/ 112 w 112"/>
                <a:gd name="T7" fmla="*/ 57 h 57"/>
                <a:gd name="T8" fmla="*/ 112 w 112"/>
                <a:gd name="T9" fmla="*/ 50 h 57"/>
                <a:gd name="T10" fmla="*/ 107 w 112"/>
                <a:gd name="T11" fmla="*/ 43 h 57"/>
                <a:gd name="T12" fmla="*/ 86 w 112"/>
                <a:gd name="T13" fmla="*/ 25 h 57"/>
                <a:gd name="T14" fmla="*/ 56 w 112"/>
                <a:gd name="T15" fmla="*/ 7 h 57"/>
                <a:gd name="T16" fmla="*/ 17 w 112"/>
                <a:gd name="T17" fmla="*/ 0 h 57"/>
                <a:gd name="T18" fmla="*/ 4 w 112"/>
                <a:gd name="T19" fmla="*/ 4 h 57"/>
                <a:gd name="T20" fmla="*/ 0 w 112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57"/>
                <a:gd name="T35" fmla="*/ 112 w 112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12" y="57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6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Unknown Shape"/>
            <p:cNvSpPr>
              <a:spLocks/>
            </p:cNvSpPr>
            <p:nvPr/>
          </p:nvSpPr>
          <p:spPr bwMode="auto">
            <a:xfrm>
              <a:off x="365" y="3508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13 w 124"/>
                <a:gd name="T11" fmla="*/ 18 h 36"/>
                <a:gd name="T12" fmla="*/ 38 w 124"/>
                <a:gd name="T13" fmla="*/ 29 h 36"/>
                <a:gd name="T14" fmla="*/ 77 w 124"/>
                <a:gd name="T15" fmla="*/ 36 h 36"/>
                <a:gd name="T16" fmla="*/ 111 w 124"/>
                <a:gd name="T17" fmla="*/ 33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36"/>
                <a:gd name="T35" fmla="*/ 124 w 12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13" y="18"/>
                  </a:lnTo>
                  <a:lnTo>
                    <a:pt x="38" y="29"/>
                  </a:lnTo>
                  <a:lnTo>
                    <a:pt x="77" y="36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Unknown Shape"/>
            <p:cNvSpPr>
              <a:spLocks/>
            </p:cNvSpPr>
            <p:nvPr/>
          </p:nvSpPr>
          <p:spPr bwMode="auto">
            <a:xfrm>
              <a:off x="356" y="3530"/>
              <a:ext cx="120" cy="46"/>
            </a:xfrm>
            <a:custGeom>
              <a:avLst/>
              <a:gdLst>
                <a:gd name="T0" fmla="*/ 0 w 120"/>
                <a:gd name="T1" fmla="*/ 11 h 46"/>
                <a:gd name="T2" fmla="*/ 39 w 120"/>
                <a:gd name="T3" fmla="*/ 28 h 46"/>
                <a:gd name="T4" fmla="*/ 95 w 120"/>
                <a:gd name="T5" fmla="*/ 46 h 46"/>
                <a:gd name="T6" fmla="*/ 120 w 120"/>
                <a:gd name="T7" fmla="*/ 46 h 46"/>
                <a:gd name="T8" fmla="*/ 116 w 120"/>
                <a:gd name="T9" fmla="*/ 39 h 46"/>
                <a:gd name="T10" fmla="*/ 112 w 120"/>
                <a:gd name="T11" fmla="*/ 28 h 46"/>
                <a:gd name="T12" fmla="*/ 86 w 120"/>
                <a:gd name="T13" fmla="*/ 14 h 46"/>
                <a:gd name="T14" fmla="*/ 56 w 120"/>
                <a:gd name="T15" fmla="*/ 0 h 46"/>
                <a:gd name="T16" fmla="*/ 17 w 120"/>
                <a:gd name="T17" fmla="*/ 0 h 46"/>
                <a:gd name="T18" fmla="*/ 4 w 120"/>
                <a:gd name="T19" fmla="*/ 3 h 46"/>
                <a:gd name="T20" fmla="*/ 0 w 120"/>
                <a:gd name="T21" fmla="*/ 11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46"/>
                <a:gd name="T35" fmla="*/ 120 w 120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46">
                  <a:moveTo>
                    <a:pt x="0" y="11"/>
                  </a:moveTo>
                  <a:lnTo>
                    <a:pt x="39" y="28"/>
                  </a:lnTo>
                  <a:lnTo>
                    <a:pt x="95" y="46"/>
                  </a:lnTo>
                  <a:lnTo>
                    <a:pt x="120" y="46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6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Line 383"/>
            <p:cNvSpPr>
              <a:spLocks noChangeShapeType="1"/>
            </p:cNvSpPr>
            <p:nvPr/>
          </p:nvSpPr>
          <p:spPr bwMode="auto">
            <a:xfrm>
              <a:off x="2401" y="3369"/>
              <a:ext cx="159" cy="10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Unknown Shape"/>
            <p:cNvSpPr>
              <a:spLocks/>
            </p:cNvSpPr>
            <p:nvPr/>
          </p:nvSpPr>
          <p:spPr bwMode="auto">
            <a:xfrm>
              <a:off x="2542" y="3422"/>
              <a:ext cx="168" cy="97"/>
            </a:xfrm>
            <a:custGeom>
              <a:avLst/>
              <a:gdLst>
                <a:gd name="T0" fmla="*/ 0 w 168"/>
                <a:gd name="T1" fmla="*/ 0 h 97"/>
                <a:gd name="T2" fmla="*/ 9 w 168"/>
                <a:gd name="T3" fmla="*/ 4 h 97"/>
                <a:gd name="T4" fmla="*/ 30 w 168"/>
                <a:gd name="T5" fmla="*/ 15 h 97"/>
                <a:gd name="T6" fmla="*/ 82 w 168"/>
                <a:gd name="T7" fmla="*/ 47 h 97"/>
                <a:gd name="T8" fmla="*/ 142 w 168"/>
                <a:gd name="T9" fmla="*/ 83 h 97"/>
                <a:gd name="T10" fmla="*/ 159 w 168"/>
                <a:gd name="T11" fmla="*/ 93 h 97"/>
                <a:gd name="T12" fmla="*/ 168 w 168"/>
                <a:gd name="T13" fmla="*/ 9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97"/>
                <a:gd name="T23" fmla="*/ 168 w 168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97">
                  <a:moveTo>
                    <a:pt x="0" y="0"/>
                  </a:moveTo>
                  <a:lnTo>
                    <a:pt x="9" y="4"/>
                  </a:lnTo>
                  <a:lnTo>
                    <a:pt x="30" y="15"/>
                  </a:lnTo>
                  <a:lnTo>
                    <a:pt x="82" y="47"/>
                  </a:lnTo>
                  <a:lnTo>
                    <a:pt x="142" y="83"/>
                  </a:lnTo>
                  <a:lnTo>
                    <a:pt x="159" y="93"/>
                  </a:lnTo>
                  <a:lnTo>
                    <a:pt x="168" y="97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Unknown Shape"/>
            <p:cNvSpPr>
              <a:spLocks/>
            </p:cNvSpPr>
            <p:nvPr/>
          </p:nvSpPr>
          <p:spPr bwMode="auto">
            <a:xfrm>
              <a:off x="2375" y="3397"/>
              <a:ext cx="137" cy="65"/>
            </a:xfrm>
            <a:custGeom>
              <a:avLst/>
              <a:gdLst>
                <a:gd name="T0" fmla="*/ 0 w 137"/>
                <a:gd name="T1" fmla="*/ 0 h 65"/>
                <a:gd name="T2" fmla="*/ 8 w 137"/>
                <a:gd name="T3" fmla="*/ 4 h 65"/>
                <a:gd name="T4" fmla="*/ 26 w 137"/>
                <a:gd name="T5" fmla="*/ 15 h 65"/>
                <a:gd name="T6" fmla="*/ 73 w 137"/>
                <a:gd name="T7" fmla="*/ 33 h 65"/>
                <a:gd name="T8" fmla="*/ 116 w 137"/>
                <a:gd name="T9" fmla="*/ 54 h 65"/>
                <a:gd name="T10" fmla="*/ 129 w 137"/>
                <a:gd name="T11" fmla="*/ 61 h 65"/>
                <a:gd name="T12" fmla="*/ 137 w 137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65"/>
                <a:gd name="T23" fmla="*/ 137 w 13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65">
                  <a:moveTo>
                    <a:pt x="0" y="0"/>
                  </a:moveTo>
                  <a:lnTo>
                    <a:pt x="8" y="4"/>
                  </a:lnTo>
                  <a:lnTo>
                    <a:pt x="26" y="15"/>
                  </a:lnTo>
                  <a:lnTo>
                    <a:pt x="73" y="33"/>
                  </a:lnTo>
                  <a:lnTo>
                    <a:pt x="116" y="54"/>
                  </a:lnTo>
                  <a:lnTo>
                    <a:pt x="129" y="61"/>
                  </a:lnTo>
                  <a:lnTo>
                    <a:pt x="137" y="6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Line 386"/>
            <p:cNvSpPr>
              <a:spLocks noChangeShapeType="1"/>
            </p:cNvSpPr>
            <p:nvPr/>
          </p:nvSpPr>
          <p:spPr bwMode="auto">
            <a:xfrm>
              <a:off x="2491" y="3494"/>
              <a:ext cx="142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Unknown Shape"/>
            <p:cNvSpPr>
              <a:spLocks/>
            </p:cNvSpPr>
            <p:nvPr/>
          </p:nvSpPr>
          <p:spPr bwMode="auto">
            <a:xfrm>
              <a:off x="2401" y="3437"/>
              <a:ext cx="1018" cy="179"/>
            </a:xfrm>
            <a:custGeom>
              <a:avLst/>
              <a:gdLst>
                <a:gd name="T0" fmla="*/ 0 w 1018"/>
                <a:gd name="T1" fmla="*/ 0 h 179"/>
                <a:gd name="T2" fmla="*/ 8 w 1018"/>
                <a:gd name="T3" fmla="*/ 3 h 179"/>
                <a:gd name="T4" fmla="*/ 30 w 1018"/>
                <a:gd name="T5" fmla="*/ 7 h 179"/>
                <a:gd name="T6" fmla="*/ 56 w 1018"/>
                <a:gd name="T7" fmla="*/ 14 h 179"/>
                <a:gd name="T8" fmla="*/ 90 w 1018"/>
                <a:gd name="T9" fmla="*/ 21 h 179"/>
                <a:gd name="T10" fmla="*/ 180 w 1018"/>
                <a:gd name="T11" fmla="*/ 46 h 179"/>
                <a:gd name="T12" fmla="*/ 275 w 1018"/>
                <a:gd name="T13" fmla="*/ 75 h 179"/>
                <a:gd name="T14" fmla="*/ 369 w 1018"/>
                <a:gd name="T15" fmla="*/ 104 h 179"/>
                <a:gd name="T16" fmla="*/ 412 w 1018"/>
                <a:gd name="T17" fmla="*/ 114 h 179"/>
                <a:gd name="T18" fmla="*/ 451 w 1018"/>
                <a:gd name="T19" fmla="*/ 125 h 179"/>
                <a:gd name="T20" fmla="*/ 485 w 1018"/>
                <a:gd name="T21" fmla="*/ 136 h 179"/>
                <a:gd name="T22" fmla="*/ 511 w 1018"/>
                <a:gd name="T23" fmla="*/ 143 h 179"/>
                <a:gd name="T24" fmla="*/ 528 w 1018"/>
                <a:gd name="T25" fmla="*/ 146 h 179"/>
                <a:gd name="T26" fmla="*/ 532 w 1018"/>
                <a:gd name="T27" fmla="*/ 150 h 179"/>
                <a:gd name="T28" fmla="*/ 601 w 1018"/>
                <a:gd name="T29" fmla="*/ 161 h 179"/>
                <a:gd name="T30" fmla="*/ 665 w 1018"/>
                <a:gd name="T31" fmla="*/ 168 h 179"/>
                <a:gd name="T32" fmla="*/ 721 w 1018"/>
                <a:gd name="T33" fmla="*/ 175 h 179"/>
                <a:gd name="T34" fmla="*/ 769 w 1018"/>
                <a:gd name="T35" fmla="*/ 175 h 179"/>
                <a:gd name="T36" fmla="*/ 816 w 1018"/>
                <a:gd name="T37" fmla="*/ 179 h 179"/>
                <a:gd name="T38" fmla="*/ 854 w 1018"/>
                <a:gd name="T39" fmla="*/ 179 h 179"/>
                <a:gd name="T40" fmla="*/ 889 w 1018"/>
                <a:gd name="T41" fmla="*/ 179 h 179"/>
                <a:gd name="T42" fmla="*/ 919 w 1018"/>
                <a:gd name="T43" fmla="*/ 175 h 179"/>
                <a:gd name="T44" fmla="*/ 966 w 1018"/>
                <a:gd name="T45" fmla="*/ 172 h 179"/>
                <a:gd name="T46" fmla="*/ 996 w 1018"/>
                <a:gd name="T47" fmla="*/ 164 h 179"/>
                <a:gd name="T48" fmla="*/ 1013 w 1018"/>
                <a:gd name="T49" fmla="*/ 157 h 179"/>
                <a:gd name="T50" fmla="*/ 1018 w 1018"/>
                <a:gd name="T51" fmla="*/ 154 h 1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8"/>
                <a:gd name="T79" fmla="*/ 0 h 179"/>
                <a:gd name="T80" fmla="*/ 1018 w 1018"/>
                <a:gd name="T81" fmla="*/ 179 h 1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8" h="179">
                  <a:moveTo>
                    <a:pt x="0" y="0"/>
                  </a:moveTo>
                  <a:lnTo>
                    <a:pt x="8" y="3"/>
                  </a:lnTo>
                  <a:lnTo>
                    <a:pt x="30" y="7"/>
                  </a:lnTo>
                  <a:lnTo>
                    <a:pt x="56" y="14"/>
                  </a:lnTo>
                  <a:lnTo>
                    <a:pt x="90" y="21"/>
                  </a:lnTo>
                  <a:lnTo>
                    <a:pt x="180" y="46"/>
                  </a:lnTo>
                  <a:lnTo>
                    <a:pt x="275" y="75"/>
                  </a:lnTo>
                  <a:lnTo>
                    <a:pt x="369" y="104"/>
                  </a:lnTo>
                  <a:lnTo>
                    <a:pt x="412" y="114"/>
                  </a:lnTo>
                  <a:lnTo>
                    <a:pt x="451" y="125"/>
                  </a:lnTo>
                  <a:lnTo>
                    <a:pt x="485" y="136"/>
                  </a:lnTo>
                  <a:lnTo>
                    <a:pt x="511" y="143"/>
                  </a:lnTo>
                  <a:lnTo>
                    <a:pt x="528" y="146"/>
                  </a:lnTo>
                  <a:lnTo>
                    <a:pt x="532" y="150"/>
                  </a:lnTo>
                  <a:lnTo>
                    <a:pt x="601" y="161"/>
                  </a:lnTo>
                  <a:lnTo>
                    <a:pt x="665" y="168"/>
                  </a:lnTo>
                  <a:lnTo>
                    <a:pt x="721" y="175"/>
                  </a:lnTo>
                  <a:lnTo>
                    <a:pt x="769" y="175"/>
                  </a:lnTo>
                  <a:lnTo>
                    <a:pt x="816" y="179"/>
                  </a:lnTo>
                  <a:lnTo>
                    <a:pt x="854" y="179"/>
                  </a:lnTo>
                  <a:lnTo>
                    <a:pt x="889" y="179"/>
                  </a:lnTo>
                  <a:lnTo>
                    <a:pt x="919" y="175"/>
                  </a:lnTo>
                  <a:lnTo>
                    <a:pt x="966" y="172"/>
                  </a:lnTo>
                  <a:lnTo>
                    <a:pt x="996" y="164"/>
                  </a:lnTo>
                  <a:lnTo>
                    <a:pt x="1013" y="157"/>
                  </a:lnTo>
                  <a:lnTo>
                    <a:pt x="1018" y="154"/>
                  </a:lnTo>
                </a:path>
              </a:pathLst>
            </a:custGeom>
            <a:noFill/>
            <a:ln w="6350">
              <a:solidFill>
                <a:srgbClr val="40A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Unknown Shape"/>
            <p:cNvSpPr>
              <a:spLocks/>
            </p:cNvSpPr>
            <p:nvPr/>
          </p:nvSpPr>
          <p:spPr bwMode="auto">
            <a:xfrm>
              <a:off x="2482" y="3483"/>
              <a:ext cx="22" cy="22"/>
            </a:xfrm>
            <a:custGeom>
              <a:avLst/>
              <a:gdLst>
                <a:gd name="T0" fmla="*/ 22 w 22"/>
                <a:gd name="T1" fmla="*/ 4 h 22"/>
                <a:gd name="T2" fmla="*/ 13 w 22"/>
                <a:gd name="T3" fmla="*/ 0 h 22"/>
                <a:gd name="T4" fmla="*/ 0 w 22"/>
                <a:gd name="T5" fmla="*/ 0 h 22"/>
                <a:gd name="T6" fmla="*/ 0 w 22"/>
                <a:gd name="T7" fmla="*/ 7 h 22"/>
                <a:gd name="T8" fmla="*/ 0 w 22"/>
                <a:gd name="T9" fmla="*/ 18 h 22"/>
                <a:gd name="T10" fmla="*/ 9 w 22"/>
                <a:gd name="T11" fmla="*/ 22 h 22"/>
                <a:gd name="T12" fmla="*/ 17 w 22"/>
                <a:gd name="T13" fmla="*/ 22 h 22"/>
                <a:gd name="T14" fmla="*/ 22 w 22"/>
                <a:gd name="T15" fmla="*/ 15 h 22"/>
                <a:gd name="T16" fmla="*/ 22 w 22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2"/>
                <a:gd name="T29" fmla="*/ 22 w 2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2">
                  <a:moveTo>
                    <a:pt x="22" y="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2"/>
                  </a:lnTo>
                  <a:lnTo>
                    <a:pt x="17" y="22"/>
                  </a:lnTo>
                  <a:lnTo>
                    <a:pt x="22" y="15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Unknown Shape"/>
            <p:cNvSpPr>
              <a:spLocks/>
            </p:cNvSpPr>
            <p:nvPr/>
          </p:nvSpPr>
          <p:spPr bwMode="auto">
            <a:xfrm>
              <a:off x="2392" y="3426"/>
              <a:ext cx="26" cy="25"/>
            </a:xfrm>
            <a:custGeom>
              <a:avLst/>
              <a:gdLst>
                <a:gd name="T0" fmla="*/ 22 w 26"/>
                <a:gd name="T1" fmla="*/ 7 h 25"/>
                <a:gd name="T2" fmla="*/ 13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0 w 26"/>
                <a:gd name="T9" fmla="*/ 18 h 25"/>
                <a:gd name="T10" fmla="*/ 9 w 26"/>
                <a:gd name="T11" fmla="*/ 25 h 25"/>
                <a:gd name="T12" fmla="*/ 17 w 26"/>
                <a:gd name="T13" fmla="*/ 25 h 25"/>
                <a:gd name="T14" fmla="*/ 26 w 26"/>
                <a:gd name="T15" fmla="*/ 14 h 25"/>
                <a:gd name="T16" fmla="*/ 22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2" y="7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5"/>
                  </a:lnTo>
                  <a:lnTo>
                    <a:pt x="17" y="25"/>
                  </a:lnTo>
                  <a:lnTo>
                    <a:pt x="26" y="1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Unknown Shape"/>
            <p:cNvSpPr>
              <a:spLocks/>
            </p:cNvSpPr>
            <p:nvPr/>
          </p:nvSpPr>
          <p:spPr bwMode="auto">
            <a:xfrm>
              <a:off x="2358" y="3394"/>
              <a:ext cx="25" cy="25"/>
            </a:xfrm>
            <a:custGeom>
              <a:avLst/>
              <a:gdLst>
                <a:gd name="T0" fmla="*/ 25 w 25"/>
                <a:gd name="T1" fmla="*/ 7 h 25"/>
                <a:gd name="T2" fmla="*/ 17 w 25"/>
                <a:gd name="T3" fmla="*/ 0 h 25"/>
                <a:gd name="T4" fmla="*/ 8 w 25"/>
                <a:gd name="T5" fmla="*/ 0 h 25"/>
                <a:gd name="T6" fmla="*/ 0 w 25"/>
                <a:gd name="T7" fmla="*/ 10 h 25"/>
                <a:gd name="T8" fmla="*/ 4 w 25"/>
                <a:gd name="T9" fmla="*/ 18 h 25"/>
                <a:gd name="T10" fmla="*/ 13 w 25"/>
                <a:gd name="T11" fmla="*/ 25 h 25"/>
                <a:gd name="T12" fmla="*/ 21 w 25"/>
                <a:gd name="T13" fmla="*/ 25 h 25"/>
                <a:gd name="T14" fmla="*/ 25 w 25"/>
                <a:gd name="T15" fmla="*/ 18 h 25"/>
                <a:gd name="T16" fmla="*/ 25 w 25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25" y="7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5" y="18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Unknown Shape"/>
            <p:cNvSpPr>
              <a:spLocks/>
            </p:cNvSpPr>
            <p:nvPr/>
          </p:nvSpPr>
          <p:spPr bwMode="auto">
            <a:xfrm>
              <a:off x="2388" y="3358"/>
              <a:ext cx="26" cy="25"/>
            </a:xfrm>
            <a:custGeom>
              <a:avLst/>
              <a:gdLst>
                <a:gd name="T0" fmla="*/ 26 w 26"/>
                <a:gd name="T1" fmla="*/ 7 h 25"/>
                <a:gd name="T2" fmla="*/ 17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4 w 26"/>
                <a:gd name="T9" fmla="*/ 18 h 25"/>
                <a:gd name="T10" fmla="*/ 13 w 26"/>
                <a:gd name="T11" fmla="*/ 25 h 25"/>
                <a:gd name="T12" fmla="*/ 21 w 26"/>
                <a:gd name="T13" fmla="*/ 25 h 25"/>
                <a:gd name="T14" fmla="*/ 26 w 26"/>
                <a:gd name="T15" fmla="*/ 14 h 25"/>
                <a:gd name="T16" fmla="*/ 26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7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6" y="14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Unknown Shape"/>
            <p:cNvSpPr>
              <a:spLocks/>
            </p:cNvSpPr>
            <p:nvPr/>
          </p:nvSpPr>
          <p:spPr bwMode="auto">
            <a:xfrm>
              <a:off x="2521" y="3408"/>
              <a:ext cx="26" cy="22"/>
            </a:xfrm>
            <a:custGeom>
              <a:avLst/>
              <a:gdLst>
                <a:gd name="T0" fmla="*/ 26 w 26"/>
                <a:gd name="T1" fmla="*/ 4 h 22"/>
                <a:gd name="T2" fmla="*/ 17 w 26"/>
                <a:gd name="T3" fmla="*/ 0 h 22"/>
                <a:gd name="T4" fmla="*/ 4 w 26"/>
                <a:gd name="T5" fmla="*/ 0 h 22"/>
                <a:gd name="T6" fmla="*/ 0 w 26"/>
                <a:gd name="T7" fmla="*/ 7 h 22"/>
                <a:gd name="T8" fmla="*/ 4 w 26"/>
                <a:gd name="T9" fmla="*/ 18 h 22"/>
                <a:gd name="T10" fmla="*/ 13 w 26"/>
                <a:gd name="T11" fmla="*/ 22 h 22"/>
                <a:gd name="T12" fmla="*/ 21 w 26"/>
                <a:gd name="T13" fmla="*/ 22 h 22"/>
                <a:gd name="T14" fmla="*/ 26 w 26"/>
                <a:gd name="T15" fmla="*/ 14 h 22"/>
                <a:gd name="T16" fmla="*/ 26 w 26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26" y="4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1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Unknown Shape"/>
            <p:cNvSpPr>
              <a:spLocks/>
            </p:cNvSpPr>
            <p:nvPr/>
          </p:nvSpPr>
          <p:spPr bwMode="auto">
            <a:xfrm>
              <a:off x="3281" y="3648"/>
              <a:ext cx="138" cy="29"/>
            </a:xfrm>
            <a:custGeom>
              <a:avLst/>
              <a:gdLst>
                <a:gd name="T0" fmla="*/ 0 w 138"/>
                <a:gd name="T1" fmla="*/ 0 h 29"/>
                <a:gd name="T2" fmla="*/ 13 w 138"/>
                <a:gd name="T3" fmla="*/ 3 h 29"/>
                <a:gd name="T4" fmla="*/ 78 w 138"/>
                <a:gd name="T5" fmla="*/ 3 h 29"/>
                <a:gd name="T6" fmla="*/ 108 w 138"/>
                <a:gd name="T7" fmla="*/ 7 h 29"/>
                <a:gd name="T8" fmla="*/ 138 w 138"/>
                <a:gd name="T9" fmla="*/ 18 h 29"/>
                <a:gd name="T10" fmla="*/ 103 w 138"/>
                <a:gd name="T11" fmla="*/ 29 h 29"/>
                <a:gd name="T12" fmla="*/ 69 w 138"/>
                <a:gd name="T13" fmla="*/ 29 h 29"/>
                <a:gd name="T14" fmla="*/ 0 w 138"/>
                <a:gd name="T15" fmla="*/ 11 h 29"/>
                <a:gd name="T16" fmla="*/ 0 w 13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29"/>
                <a:gd name="T29" fmla="*/ 138 w 13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29">
                  <a:moveTo>
                    <a:pt x="0" y="0"/>
                  </a:moveTo>
                  <a:lnTo>
                    <a:pt x="13" y="3"/>
                  </a:lnTo>
                  <a:lnTo>
                    <a:pt x="78" y="3"/>
                  </a:lnTo>
                  <a:lnTo>
                    <a:pt x="108" y="7"/>
                  </a:lnTo>
                  <a:lnTo>
                    <a:pt x="138" y="18"/>
                  </a:lnTo>
                  <a:lnTo>
                    <a:pt x="103" y="29"/>
                  </a:lnTo>
                  <a:lnTo>
                    <a:pt x="69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Unknown Shape"/>
            <p:cNvSpPr>
              <a:spLocks/>
            </p:cNvSpPr>
            <p:nvPr/>
          </p:nvSpPr>
          <p:spPr bwMode="auto">
            <a:xfrm>
              <a:off x="3281" y="3662"/>
              <a:ext cx="133" cy="65"/>
            </a:xfrm>
            <a:custGeom>
              <a:avLst/>
              <a:gdLst>
                <a:gd name="T0" fmla="*/ 43 w 133"/>
                <a:gd name="T1" fmla="*/ 11 h 65"/>
                <a:gd name="T2" fmla="*/ 120 w 133"/>
                <a:gd name="T3" fmla="*/ 40 h 65"/>
                <a:gd name="T4" fmla="*/ 133 w 133"/>
                <a:gd name="T5" fmla="*/ 50 h 65"/>
                <a:gd name="T6" fmla="*/ 133 w 133"/>
                <a:gd name="T7" fmla="*/ 58 h 65"/>
                <a:gd name="T8" fmla="*/ 129 w 133"/>
                <a:gd name="T9" fmla="*/ 61 h 65"/>
                <a:gd name="T10" fmla="*/ 108 w 133"/>
                <a:gd name="T11" fmla="*/ 65 h 65"/>
                <a:gd name="T12" fmla="*/ 82 w 133"/>
                <a:gd name="T13" fmla="*/ 58 h 65"/>
                <a:gd name="T14" fmla="*/ 56 w 133"/>
                <a:gd name="T15" fmla="*/ 54 h 65"/>
                <a:gd name="T16" fmla="*/ 39 w 133"/>
                <a:gd name="T17" fmla="*/ 43 h 65"/>
                <a:gd name="T18" fmla="*/ 17 w 133"/>
                <a:gd name="T19" fmla="*/ 25 h 65"/>
                <a:gd name="T20" fmla="*/ 0 w 133"/>
                <a:gd name="T21" fmla="*/ 0 h 65"/>
                <a:gd name="T22" fmla="*/ 5 w 133"/>
                <a:gd name="T23" fmla="*/ 0 h 65"/>
                <a:gd name="T24" fmla="*/ 43 w 133"/>
                <a:gd name="T25" fmla="*/ 1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65"/>
                <a:gd name="T41" fmla="*/ 133 w 133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65">
                  <a:moveTo>
                    <a:pt x="43" y="11"/>
                  </a:moveTo>
                  <a:lnTo>
                    <a:pt x="120" y="40"/>
                  </a:lnTo>
                  <a:lnTo>
                    <a:pt x="133" y="50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08" y="65"/>
                  </a:lnTo>
                  <a:lnTo>
                    <a:pt x="82" y="58"/>
                  </a:lnTo>
                  <a:lnTo>
                    <a:pt x="56" y="54"/>
                  </a:lnTo>
                  <a:lnTo>
                    <a:pt x="39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Unknown Shape"/>
            <p:cNvSpPr>
              <a:spLocks/>
            </p:cNvSpPr>
            <p:nvPr/>
          </p:nvSpPr>
          <p:spPr bwMode="auto">
            <a:xfrm>
              <a:off x="3277" y="3598"/>
              <a:ext cx="129" cy="57"/>
            </a:xfrm>
            <a:custGeom>
              <a:avLst/>
              <a:gdLst>
                <a:gd name="T0" fmla="*/ 0 w 129"/>
                <a:gd name="T1" fmla="*/ 57 h 57"/>
                <a:gd name="T2" fmla="*/ 51 w 129"/>
                <a:gd name="T3" fmla="*/ 46 h 57"/>
                <a:gd name="T4" fmla="*/ 107 w 129"/>
                <a:gd name="T5" fmla="*/ 25 h 57"/>
                <a:gd name="T6" fmla="*/ 129 w 129"/>
                <a:gd name="T7" fmla="*/ 7 h 57"/>
                <a:gd name="T8" fmla="*/ 120 w 129"/>
                <a:gd name="T9" fmla="*/ 3 h 57"/>
                <a:gd name="T10" fmla="*/ 107 w 129"/>
                <a:gd name="T11" fmla="*/ 0 h 57"/>
                <a:gd name="T12" fmla="*/ 73 w 129"/>
                <a:gd name="T13" fmla="*/ 3 h 57"/>
                <a:gd name="T14" fmla="*/ 34 w 129"/>
                <a:gd name="T15" fmla="*/ 14 h 57"/>
                <a:gd name="T16" fmla="*/ 17 w 129"/>
                <a:gd name="T17" fmla="*/ 25 h 57"/>
                <a:gd name="T18" fmla="*/ 4 w 129"/>
                <a:gd name="T19" fmla="*/ 36 h 57"/>
                <a:gd name="T20" fmla="*/ 0 w 129"/>
                <a:gd name="T21" fmla="*/ 43 h 57"/>
                <a:gd name="T22" fmla="*/ 0 w 129"/>
                <a:gd name="T23" fmla="*/ 50 h 57"/>
                <a:gd name="T24" fmla="*/ 0 w 12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57"/>
                <a:gd name="T41" fmla="*/ 129 w 129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57">
                  <a:moveTo>
                    <a:pt x="0" y="57"/>
                  </a:moveTo>
                  <a:lnTo>
                    <a:pt x="51" y="46"/>
                  </a:lnTo>
                  <a:lnTo>
                    <a:pt x="107" y="25"/>
                  </a:lnTo>
                  <a:lnTo>
                    <a:pt x="129" y="7"/>
                  </a:lnTo>
                  <a:lnTo>
                    <a:pt x="120" y="3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17" y="25"/>
                  </a:lnTo>
                  <a:lnTo>
                    <a:pt x="4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Unknown Shape"/>
            <p:cNvSpPr>
              <a:spLocks/>
            </p:cNvSpPr>
            <p:nvPr/>
          </p:nvSpPr>
          <p:spPr bwMode="auto">
            <a:xfrm>
              <a:off x="3264" y="3548"/>
              <a:ext cx="95" cy="93"/>
            </a:xfrm>
            <a:custGeom>
              <a:avLst/>
              <a:gdLst>
                <a:gd name="T0" fmla="*/ 0 w 95"/>
                <a:gd name="T1" fmla="*/ 86 h 93"/>
                <a:gd name="T2" fmla="*/ 9 w 95"/>
                <a:gd name="T3" fmla="*/ 78 h 93"/>
                <a:gd name="T4" fmla="*/ 43 w 95"/>
                <a:gd name="T5" fmla="*/ 32 h 93"/>
                <a:gd name="T6" fmla="*/ 69 w 95"/>
                <a:gd name="T7" fmla="*/ 14 h 93"/>
                <a:gd name="T8" fmla="*/ 95 w 95"/>
                <a:gd name="T9" fmla="*/ 0 h 93"/>
                <a:gd name="T10" fmla="*/ 86 w 95"/>
                <a:gd name="T11" fmla="*/ 28 h 93"/>
                <a:gd name="T12" fmla="*/ 64 w 95"/>
                <a:gd name="T13" fmla="*/ 53 h 93"/>
                <a:gd name="T14" fmla="*/ 9 w 95"/>
                <a:gd name="T15" fmla="*/ 93 h 93"/>
                <a:gd name="T16" fmla="*/ 0 w 95"/>
                <a:gd name="T17" fmla="*/ 8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93"/>
                <a:gd name="T29" fmla="*/ 95 w 95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93">
                  <a:moveTo>
                    <a:pt x="0" y="86"/>
                  </a:moveTo>
                  <a:lnTo>
                    <a:pt x="9" y="78"/>
                  </a:lnTo>
                  <a:lnTo>
                    <a:pt x="43" y="32"/>
                  </a:lnTo>
                  <a:lnTo>
                    <a:pt x="69" y="14"/>
                  </a:lnTo>
                  <a:lnTo>
                    <a:pt x="95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9" y="9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Unknown Shape"/>
            <p:cNvSpPr>
              <a:spLocks/>
            </p:cNvSpPr>
            <p:nvPr/>
          </p:nvSpPr>
          <p:spPr bwMode="auto">
            <a:xfrm>
              <a:off x="3255" y="3523"/>
              <a:ext cx="73" cy="107"/>
            </a:xfrm>
            <a:custGeom>
              <a:avLst/>
              <a:gdLst>
                <a:gd name="T0" fmla="*/ 35 w 73"/>
                <a:gd name="T1" fmla="*/ 82 h 107"/>
                <a:gd name="T2" fmla="*/ 73 w 73"/>
                <a:gd name="T3" fmla="*/ 21 h 107"/>
                <a:gd name="T4" fmla="*/ 73 w 73"/>
                <a:gd name="T5" fmla="*/ 3 h 107"/>
                <a:gd name="T6" fmla="*/ 65 w 73"/>
                <a:gd name="T7" fmla="*/ 0 h 107"/>
                <a:gd name="T8" fmla="*/ 43 w 73"/>
                <a:gd name="T9" fmla="*/ 7 h 107"/>
                <a:gd name="T10" fmla="*/ 26 w 73"/>
                <a:gd name="T11" fmla="*/ 21 h 107"/>
                <a:gd name="T12" fmla="*/ 13 w 73"/>
                <a:gd name="T13" fmla="*/ 39 h 107"/>
                <a:gd name="T14" fmla="*/ 5 w 73"/>
                <a:gd name="T15" fmla="*/ 57 h 107"/>
                <a:gd name="T16" fmla="*/ 0 w 73"/>
                <a:gd name="T17" fmla="*/ 82 h 107"/>
                <a:gd name="T18" fmla="*/ 5 w 73"/>
                <a:gd name="T19" fmla="*/ 107 h 107"/>
                <a:gd name="T20" fmla="*/ 9 w 73"/>
                <a:gd name="T21" fmla="*/ 107 h 107"/>
                <a:gd name="T22" fmla="*/ 35 w 73"/>
                <a:gd name="T23" fmla="*/ 82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107"/>
                <a:gd name="T38" fmla="*/ 73 w 73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107">
                  <a:moveTo>
                    <a:pt x="35" y="82"/>
                  </a:moveTo>
                  <a:lnTo>
                    <a:pt x="73" y="21"/>
                  </a:lnTo>
                  <a:lnTo>
                    <a:pt x="73" y="3"/>
                  </a:lnTo>
                  <a:lnTo>
                    <a:pt x="65" y="0"/>
                  </a:lnTo>
                  <a:lnTo>
                    <a:pt x="43" y="7"/>
                  </a:lnTo>
                  <a:lnTo>
                    <a:pt x="26" y="21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82"/>
                  </a:lnTo>
                  <a:lnTo>
                    <a:pt x="5" y="107"/>
                  </a:lnTo>
                  <a:lnTo>
                    <a:pt x="9" y="107"/>
                  </a:lnTo>
                  <a:lnTo>
                    <a:pt x="35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Unknown Shape"/>
            <p:cNvSpPr>
              <a:spLocks/>
            </p:cNvSpPr>
            <p:nvPr/>
          </p:nvSpPr>
          <p:spPr bwMode="auto">
            <a:xfrm>
              <a:off x="3281" y="3677"/>
              <a:ext cx="112" cy="78"/>
            </a:xfrm>
            <a:custGeom>
              <a:avLst/>
              <a:gdLst>
                <a:gd name="T0" fmla="*/ 9 w 112"/>
                <a:gd name="T1" fmla="*/ 0 h 78"/>
                <a:gd name="T2" fmla="*/ 17 w 112"/>
                <a:gd name="T3" fmla="*/ 10 h 78"/>
                <a:gd name="T4" fmla="*/ 73 w 112"/>
                <a:gd name="T5" fmla="*/ 39 h 78"/>
                <a:gd name="T6" fmla="*/ 95 w 112"/>
                <a:gd name="T7" fmla="*/ 57 h 78"/>
                <a:gd name="T8" fmla="*/ 112 w 112"/>
                <a:gd name="T9" fmla="*/ 78 h 78"/>
                <a:gd name="T10" fmla="*/ 78 w 112"/>
                <a:gd name="T11" fmla="*/ 71 h 78"/>
                <a:gd name="T12" fmla="*/ 47 w 112"/>
                <a:gd name="T13" fmla="*/ 53 h 78"/>
                <a:gd name="T14" fmla="*/ 0 w 112"/>
                <a:gd name="T15" fmla="*/ 10 h 78"/>
                <a:gd name="T16" fmla="*/ 9 w 11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78"/>
                <a:gd name="T29" fmla="*/ 112 w 11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78">
                  <a:moveTo>
                    <a:pt x="9" y="0"/>
                  </a:moveTo>
                  <a:lnTo>
                    <a:pt x="17" y="10"/>
                  </a:lnTo>
                  <a:lnTo>
                    <a:pt x="73" y="39"/>
                  </a:lnTo>
                  <a:lnTo>
                    <a:pt x="95" y="57"/>
                  </a:lnTo>
                  <a:lnTo>
                    <a:pt x="112" y="78"/>
                  </a:lnTo>
                  <a:lnTo>
                    <a:pt x="78" y="71"/>
                  </a:lnTo>
                  <a:lnTo>
                    <a:pt x="47" y="5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Unknown Shape"/>
            <p:cNvSpPr>
              <a:spLocks/>
            </p:cNvSpPr>
            <p:nvPr/>
          </p:nvSpPr>
          <p:spPr bwMode="auto">
            <a:xfrm>
              <a:off x="3281" y="3687"/>
              <a:ext cx="73" cy="101"/>
            </a:xfrm>
            <a:custGeom>
              <a:avLst/>
              <a:gdLst>
                <a:gd name="T0" fmla="*/ 0 w 73"/>
                <a:gd name="T1" fmla="*/ 0 h 101"/>
                <a:gd name="T2" fmla="*/ 0 w 73"/>
                <a:gd name="T3" fmla="*/ 15 h 101"/>
                <a:gd name="T4" fmla="*/ 13 w 73"/>
                <a:gd name="T5" fmla="*/ 50 h 101"/>
                <a:gd name="T6" fmla="*/ 35 w 73"/>
                <a:gd name="T7" fmla="*/ 83 h 101"/>
                <a:gd name="T8" fmla="*/ 52 w 73"/>
                <a:gd name="T9" fmla="*/ 93 h 101"/>
                <a:gd name="T10" fmla="*/ 73 w 73"/>
                <a:gd name="T11" fmla="*/ 101 h 101"/>
                <a:gd name="T12" fmla="*/ 69 w 73"/>
                <a:gd name="T13" fmla="*/ 75 h 101"/>
                <a:gd name="T14" fmla="*/ 9 w 73"/>
                <a:gd name="T15" fmla="*/ 7 h 101"/>
                <a:gd name="T16" fmla="*/ 0 w 7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101"/>
                <a:gd name="T29" fmla="*/ 73 w 73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101">
                  <a:moveTo>
                    <a:pt x="0" y="0"/>
                  </a:moveTo>
                  <a:lnTo>
                    <a:pt x="0" y="15"/>
                  </a:lnTo>
                  <a:lnTo>
                    <a:pt x="13" y="50"/>
                  </a:lnTo>
                  <a:lnTo>
                    <a:pt x="35" y="83"/>
                  </a:lnTo>
                  <a:lnTo>
                    <a:pt x="52" y="93"/>
                  </a:lnTo>
                  <a:lnTo>
                    <a:pt x="73" y="101"/>
                  </a:lnTo>
                  <a:lnTo>
                    <a:pt x="69" y="75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Unknown Shape"/>
            <p:cNvSpPr>
              <a:spLocks/>
            </p:cNvSpPr>
            <p:nvPr/>
          </p:nvSpPr>
          <p:spPr bwMode="auto">
            <a:xfrm>
              <a:off x="3212" y="3519"/>
              <a:ext cx="48" cy="111"/>
            </a:xfrm>
            <a:custGeom>
              <a:avLst/>
              <a:gdLst>
                <a:gd name="T0" fmla="*/ 39 w 48"/>
                <a:gd name="T1" fmla="*/ 111 h 111"/>
                <a:gd name="T2" fmla="*/ 48 w 48"/>
                <a:gd name="T3" fmla="*/ 97 h 111"/>
                <a:gd name="T4" fmla="*/ 43 w 48"/>
                <a:gd name="T5" fmla="*/ 61 h 111"/>
                <a:gd name="T6" fmla="*/ 35 w 48"/>
                <a:gd name="T7" fmla="*/ 29 h 111"/>
                <a:gd name="T8" fmla="*/ 18 w 48"/>
                <a:gd name="T9" fmla="*/ 11 h 111"/>
                <a:gd name="T10" fmla="*/ 0 w 48"/>
                <a:gd name="T11" fmla="*/ 0 h 111"/>
                <a:gd name="T12" fmla="*/ 0 w 48"/>
                <a:gd name="T13" fmla="*/ 25 h 111"/>
                <a:gd name="T14" fmla="*/ 13 w 48"/>
                <a:gd name="T15" fmla="*/ 64 h 111"/>
                <a:gd name="T16" fmla="*/ 35 w 48"/>
                <a:gd name="T17" fmla="*/ 104 h 111"/>
                <a:gd name="T18" fmla="*/ 39 w 48"/>
                <a:gd name="T19" fmla="*/ 111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11"/>
                <a:gd name="T32" fmla="*/ 48 w 48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11">
                  <a:moveTo>
                    <a:pt x="39" y="111"/>
                  </a:moveTo>
                  <a:lnTo>
                    <a:pt x="48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4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Unknown Shape"/>
            <p:cNvSpPr>
              <a:spLocks/>
            </p:cNvSpPr>
            <p:nvPr/>
          </p:nvSpPr>
          <p:spPr bwMode="auto">
            <a:xfrm>
              <a:off x="3234" y="3619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17 w 56"/>
                <a:gd name="T3" fmla="*/ 65 h 86"/>
                <a:gd name="T4" fmla="*/ 26 w 56"/>
                <a:gd name="T5" fmla="*/ 79 h 86"/>
                <a:gd name="T6" fmla="*/ 34 w 56"/>
                <a:gd name="T7" fmla="*/ 86 h 86"/>
                <a:gd name="T8" fmla="*/ 47 w 56"/>
                <a:gd name="T9" fmla="*/ 86 h 86"/>
                <a:gd name="T10" fmla="*/ 52 w 56"/>
                <a:gd name="T11" fmla="*/ 79 h 86"/>
                <a:gd name="T12" fmla="*/ 56 w 56"/>
                <a:gd name="T13" fmla="*/ 68 h 86"/>
                <a:gd name="T14" fmla="*/ 47 w 56"/>
                <a:gd name="T15" fmla="*/ 40 h 86"/>
                <a:gd name="T16" fmla="*/ 39 w 56"/>
                <a:gd name="T17" fmla="*/ 22 h 86"/>
                <a:gd name="T18" fmla="*/ 30 w 56"/>
                <a:gd name="T19" fmla="*/ 11 h 86"/>
                <a:gd name="T20" fmla="*/ 17 w 56"/>
                <a:gd name="T21" fmla="*/ 0 h 86"/>
                <a:gd name="T22" fmla="*/ 9 w 56"/>
                <a:gd name="T23" fmla="*/ 0 h 86"/>
                <a:gd name="T24" fmla="*/ 4 w 56"/>
                <a:gd name="T25" fmla="*/ 7 h 86"/>
                <a:gd name="T26" fmla="*/ 0 w 56"/>
                <a:gd name="T27" fmla="*/ 18 h 86"/>
                <a:gd name="T28" fmla="*/ 9 w 56"/>
                <a:gd name="T29" fmla="*/ 5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86"/>
                <a:gd name="T47" fmla="*/ 56 w 5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86">
                  <a:moveTo>
                    <a:pt x="9" y="50"/>
                  </a:moveTo>
                  <a:lnTo>
                    <a:pt x="17" y="65"/>
                  </a:lnTo>
                  <a:lnTo>
                    <a:pt x="26" y="79"/>
                  </a:lnTo>
                  <a:lnTo>
                    <a:pt x="34" y="86"/>
                  </a:lnTo>
                  <a:lnTo>
                    <a:pt x="47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7" y="40"/>
                  </a:lnTo>
                  <a:lnTo>
                    <a:pt x="39" y="22"/>
                  </a:lnTo>
                  <a:lnTo>
                    <a:pt x="30" y="1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Unknown Shape"/>
            <p:cNvSpPr>
              <a:spLocks/>
            </p:cNvSpPr>
            <p:nvPr/>
          </p:nvSpPr>
          <p:spPr bwMode="auto">
            <a:xfrm>
              <a:off x="3191" y="3558"/>
              <a:ext cx="52" cy="72"/>
            </a:xfrm>
            <a:custGeom>
              <a:avLst/>
              <a:gdLst>
                <a:gd name="T0" fmla="*/ 52 w 52"/>
                <a:gd name="T1" fmla="*/ 58 h 72"/>
                <a:gd name="T2" fmla="*/ 26 w 52"/>
                <a:gd name="T3" fmla="*/ 18 h 72"/>
                <a:gd name="T4" fmla="*/ 17 w 52"/>
                <a:gd name="T5" fmla="*/ 8 h 72"/>
                <a:gd name="T6" fmla="*/ 4 w 52"/>
                <a:gd name="T7" fmla="*/ 0 h 72"/>
                <a:gd name="T8" fmla="*/ 0 w 52"/>
                <a:gd name="T9" fmla="*/ 4 h 72"/>
                <a:gd name="T10" fmla="*/ 0 w 52"/>
                <a:gd name="T11" fmla="*/ 8 h 72"/>
                <a:gd name="T12" fmla="*/ 0 w 52"/>
                <a:gd name="T13" fmla="*/ 36 h 72"/>
                <a:gd name="T14" fmla="*/ 17 w 52"/>
                <a:gd name="T15" fmla="*/ 61 h 72"/>
                <a:gd name="T16" fmla="*/ 34 w 52"/>
                <a:gd name="T17" fmla="*/ 72 h 72"/>
                <a:gd name="T18" fmla="*/ 47 w 52"/>
                <a:gd name="T19" fmla="*/ 61 h 72"/>
                <a:gd name="T20" fmla="*/ 52 w 52"/>
                <a:gd name="T21" fmla="*/ 58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2"/>
                <a:gd name="T35" fmla="*/ 52 w 5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2">
                  <a:moveTo>
                    <a:pt x="52" y="58"/>
                  </a:moveTo>
                  <a:lnTo>
                    <a:pt x="26" y="18"/>
                  </a:lnTo>
                  <a:lnTo>
                    <a:pt x="17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6"/>
                  </a:lnTo>
                  <a:lnTo>
                    <a:pt x="17" y="61"/>
                  </a:lnTo>
                  <a:lnTo>
                    <a:pt x="34" y="72"/>
                  </a:lnTo>
                  <a:lnTo>
                    <a:pt x="47" y="61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Unknown Shape"/>
            <p:cNvSpPr>
              <a:spLocks/>
            </p:cNvSpPr>
            <p:nvPr/>
          </p:nvSpPr>
          <p:spPr bwMode="auto">
            <a:xfrm>
              <a:off x="3187" y="3616"/>
              <a:ext cx="51" cy="43"/>
            </a:xfrm>
            <a:custGeom>
              <a:avLst/>
              <a:gdLst>
                <a:gd name="T0" fmla="*/ 47 w 51"/>
                <a:gd name="T1" fmla="*/ 14 h 43"/>
                <a:gd name="T2" fmla="*/ 25 w 51"/>
                <a:gd name="T3" fmla="*/ 10 h 43"/>
                <a:gd name="T4" fmla="*/ 13 w 51"/>
                <a:gd name="T5" fmla="*/ 0 h 43"/>
                <a:gd name="T6" fmla="*/ 4 w 51"/>
                <a:gd name="T7" fmla="*/ 0 h 43"/>
                <a:gd name="T8" fmla="*/ 0 w 51"/>
                <a:gd name="T9" fmla="*/ 3 h 43"/>
                <a:gd name="T10" fmla="*/ 8 w 51"/>
                <a:gd name="T11" fmla="*/ 21 h 43"/>
                <a:gd name="T12" fmla="*/ 17 w 51"/>
                <a:gd name="T13" fmla="*/ 32 h 43"/>
                <a:gd name="T14" fmla="*/ 25 w 51"/>
                <a:gd name="T15" fmla="*/ 35 h 43"/>
                <a:gd name="T16" fmla="*/ 34 w 51"/>
                <a:gd name="T17" fmla="*/ 39 h 43"/>
                <a:gd name="T18" fmla="*/ 47 w 51"/>
                <a:gd name="T19" fmla="*/ 43 h 43"/>
                <a:gd name="T20" fmla="*/ 51 w 51"/>
                <a:gd name="T21" fmla="*/ 35 h 43"/>
                <a:gd name="T22" fmla="*/ 47 w 51"/>
                <a:gd name="T23" fmla="*/ 18 h 43"/>
                <a:gd name="T24" fmla="*/ 47 w 51"/>
                <a:gd name="T25" fmla="*/ 1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3"/>
                <a:gd name="T41" fmla="*/ 51 w 5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3">
                  <a:moveTo>
                    <a:pt x="47" y="14"/>
                  </a:moveTo>
                  <a:lnTo>
                    <a:pt x="25" y="1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21"/>
                  </a:lnTo>
                  <a:lnTo>
                    <a:pt x="17" y="32"/>
                  </a:lnTo>
                  <a:lnTo>
                    <a:pt x="25" y="35"/>
                  </a:lnTo>
                  <a:lnTo>
                    <a:pt x="34" y="39"/>
                  </a:lnTo>
                  <a:lnTo>
                    <a:pt x="47" y="43"/>
                  </a:lnTo>
                  <a:lnTo>
                    <a:pt x="51" y="35"/>
                  </a:lnTo>
                  <a:lnTo>
                    <a:pt x="47" y="18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Unknown Shape"/>
            <p:cNvSpPr>
              <a:spLocks/>
            </p:cNvSpPr>
            <p:nvPr/>
          </p:nvSpPr>
          <p:spPr bwMode="auto">
            <a:xfrm>
              <a:off x="3200" y="3659"/>
              <a:ext cx="51" cy="35"/>
            </a:xfrm>
            <a:custGeom>
              <a:avLst/>
              <a:gdLst>
                <a:gd name="T0" fmla="*/ 38 w 51"/>
                <a:gd name="T1" fmla="*/ 0 h 35"/>
                <a:gd name="T2" fmla="*/ 25 w 51"/>
                <a:gd name="T3" fmla="*/ 3 h 35"/>
                <a:gd name="T4" fmla="*/ 17 w 51"/>
                <a:gd name="T5" fmla="*/ 10 h 35"/>
                <a:gd name="T6" fmla="*/ 12 w 51"/>
                <a:gd name="T7" fmla="*/ 14 h 35"/>
                <a:gd name="T8" fmla="*/ 4 w 51"/>
                <a:gd name="T9" fmla="*/ 21 h 35"/>
                <a:gd name="T10" fmla="*/ 0 w 51"/>
                <a:gd name="T11" fmla="*/ 32 h 35"/>
                <a:gd name="T12" fmla="*/ 4 w 51"/>
                <a:gd name="T13" fmla="*/ 35 h 35"/>
                <a:gd name="T14" fmla="*/ 21 w 51"/>
                <a:gd name="T15" fmla="*/ 35 h 35"/>
                <a:gd name="T16" fmla="*/ 38 w 51"/>
                <a:gd name="T17" fmla="*/ 35 h 35"/>
                <a:gd name="T18" fmla="*/ 51 w 51"/>
                <a:gd name="T19" fmla="*/ 28 h 35"/>
                <a:gd name="T20" fmla="*/ 47 w 51"/>
                <a:gd name="T21" fmla="*/ 18 h 35"/>
                <a:gd name="T22" fmla="*/ 38 w 51"/>
                <a:gd name="T23" fmla="*/ 3 h 35"/>
                <a:gd name="T24" fmla="*/ 38 w 51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35"/>
                <a:gd name="T41" fmla="*/ 51 w 51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35">
                  <a:moveTo>
                    <a:pt x="38" y="0"/>
                  </a:moveTo>
                  <a:lnTo>
                    <a:pt x="25" y="3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4" y="21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21" y="35"/>
                  </a:lnTo>
                  <a:lnTo>
                    <a:pt x="38" y="35"/>
                  </a:lnTo>
                  <a:lnTo>
                    <a:pt x="51" y="28"/>
                  </a:lnTo>
                  <a:lnTo>
                    <a:pt x="47" y="18"/>
                  </a:lnTo>
                  <a:lnTo>
                    <a:pt x="38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Unknown Shape"/>
            <p:cNvSpPr>
              <a:spLocks/>
            </p:cNvSpPr>
            <p:nvPr/>
          </p:nvSpPr>
          <p:spPr bwMode="auto">
            <a:xfrm>
              <a:off x="3234" y="3691"/>
              <a:ext cx="34" cy="39"/>
            </a:xfrm>
            <a:custGeom>
              <a:avLst/>
              <a:gdLst>
                <a:gd name="T0" fmla="*/ 21 w 34"/>
                <a:gd name="T1" fmla="*/ 0 h 39"/>
                <a:gd name="T2" fmla="*/ 17 w 34"/>
                <a:gd name="T3" fmla="*/ 0 h 39"/>
                <a:gd name="T4" fmla="*/ 9 w 34"/>
                <a:gd name="T5" fmla="*/ 7 h 39"/>
                <a:gd name="T6" fmla="*/ 0 w 34"/>
                <a:gd name="T7" fmla="*/ 25 h 39"/>
                <a:gd name="T8" fmla="*/ 0 w 34"/>
                <a:gd name="T9" fmla="*/ 39 h 39"/>
                <a:gd name="T10" fmla="*/ 4 w 34"/>
                <a:gd name="T11" fmla="*/ 39 h 39"/>
                <a:gd name="T12" fmla="*/ 13 w 34"/>
                <a:gd name="T13" fmla="*/ 39 h 39"/>
                <a:gd name="T14" fmla="*/ 34 w 34"/>
                <a:gd name="T15" fmla="*/ 18 h 39"/>
                <a:gd name="T16" fmla="*/ 30 w 34"/>
                <a:gd name="T17" fmla="*/ 3 h 39"/>
                <a:gd name="T18" fmla="*/ 21 w 34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9"/>
                <a:gd name="T32" fmla="*/ 34 w 34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9">
                  <a:moveTo>
                    <a:pt x="21" y="0"/>
                  </a:moveTo>
                  <a:lnTo>
                    <a:pt x="17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39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Unknown Shape"/>
            <p:cNvSpPr>
              <a:spLocks/>
            </p:cNvSpPr>
            <p:nvPr/>
          </p:nvSpPr>
          <p:spPr bwMode="auto">
            <a:xfrm>
              <a:off x="3264" y="3705"/>
              <a:ext cx="39" cy="75"/>
            </a:xfrm>
            <a:custGeom>
              <a:avLst/>
              <a:gdLst>
                <a:gd name="T0" fmla="*/ 13 w 39"/>
                <a:gd name="T1" fmla="*/ 0 h 75"/>
                <a:gd name="T2" fmla="*/ 13 w 39"/>
                <a:gd name="T3" fmla="*/ 0 h 75"/>
                <a:gd name="T4" fmla="*/ 9 w 39"/>
                <a:gd name="T5" fmla="*/ 0 h 75"/>
                <a:gd name="T6" fmla="*/ 0 w 39"/>
                <a:gd name="T7" fmla="*/ 15 h 75"/>
                <a:gd name="T8" fmla="*/ 4 w 39"/>
                <a:gd name="T9" fmla="*/ 32 h 75"/>
                <a:gd name="T10" fmla="*/ 4 w 39"/>
                <a:gd name="T11" fmla="*/ 43 h 75"/>
                <a:gd name="T12" fmla="*/ 13 w 39"/>
                <a:gd name="T13" fmla="*/ 54 h 75"/>
                <a:gd name="T14" fmla="*/ 26 w 39"/>
                <a:gd name="T15" fmla="*/ 68 h 75"/>
                <a:gd name="T16" fmla="*/ 39 w 39"/>
                <a:gd name="T17" fmla="*/ 75 h 75"/>
                <a:gd name="T18" fmla="*/ 39 w 39"/>
                <a:gd name="T19" fmla="*/ 75 h 75"/>
                <a:gd name="T20" fmla="*/ 34 w 39"/>
                <a:gd name="T21" fmla="*/ 40 h 75"/>
                <a:gd name="T22" fmla="*/ 13 w 39"/>
                <a:gd name="T23" fmla="*/ 0 h 75"/>
                <a:gd name="T24" fmla="*/ 13 w 39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5"/>
                <a:gd name="T41" fmla="*/ 39 w 39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4" y="32"/>
                  </a:lnTo>
                  <a:lnTo>
                    <a:pt x="4" y="43"/>
                  </a:lnTo>
                  <a:lnTo>
                    <a:pt x="13" y="54"/>
                  </a:lnTo>
                  <a:lnTo>
                    <a:pt x="26" y="68"/>
                  </a:lnTo>
                  <a:lnTo>
                    <a:pt x="39" y="75"/>
                  </a:lnTo>
                  <a:lnTo>
                    <a:pt x="34" y="4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Unknown Shape"/>
            <p:cNvSpPr>
              <a:spLocks/>
            </p:cNvSpPr>
            <p:nvPr/>
          </p:nvSpPr>
          <p:spPr bwMode="auto">
            <a:xfrm>
              <a:off x="3243" y="3637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Unknown Shape"/>
            <p:cNvSpPr>
              <a:spLocks/>
            </p:cNvSpPr>
            <p:nvPr/>
          </p:nvSpPr>
          <p:spPr bwMode="auto">
            <a:xfrm>
              <a:off x="3251" y="3626"/>
              <a:ext cx="4" cy="15"/>
            </a:xfrm>
            <a:custGeom>
              <a:avLst/>
              <a:gdLst>
                <a:gd name="T0" fmla="*/ 0 w 4"/>
                <a:gd name="T1" fmla="*/ 8 h 15"/>
                <a:gd name="T2" fmla="*/ 4 w 4"/>
                <a:gd name="T3" fmla="*/ 15 h 15"/>
                <a:gd name="T4" fmla="*/ 4 w 4"/>
                <a:gd name="T5" fmla="*/ 4 h 15"/>
                <a:gd name="T6" fmla="*/ 0 w 4"/>
                <a:gd name="T7" fmla="*/ 0 h 15"/>
                <a:gd name="T8" fmla="*/ 0 w 4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5"/>
                <a:gd name="T17" fmla="*/ 4 w 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5">
                  <a:moveTo>
                    <a:pt x="0" y="8"/>
                  </a:moveTo>
                  <a:lnTo>
                    <a:pt x="4" y="15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Unknown Shape"/>
            <p:cNvSpPr>
              <a:spLocks/>
            </p:cNvSpPr>
            <p:nvPr/>
          </p:nvSpPr>
          <p:spPr bwMode="auto">
            <a:xfrm>
              <a:off x="3247" y="3655"/>
              <a:ext cx="8" cy="7"/>
            </a:xfrm>
            <a:custGeom>
              <a:avLst/>
              <a:gdLst>
                <a:gd name="T0" fmla="*/ 0 w 8"/>
                <a:gd name="T1" fmla="*/ 4 h 7"/>
                <a:gd name="T2" fmla="*/ 8 w 8"/>
                <a:gd name="T3" fmla="*/ 7 h 7"/>
                <a:gd name="T4" fmla="*/ 4 w 8"/>
                <a:gd name="T5" fmla="*/ 4 h 7"/>
                <a:gd name="T6" fmla="*/ 0 w 8"/>
                <a:gd name="T7" fmla="*/ 0 h 7"/>
                <a:gd name="T8" fmla="*/ 0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4"/>
                  </a:move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Unknown Shape"/>
            <p:cNvSpPr>
              <a:spLocks/>
            </p:cNvSpPr>
            <p:nvPr/>
          </p:nvSpPr>
          <p:spPr bwMode="auto">
            <a:xfrm>
              <a:off x="3260" y="3644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Unknown Shape"/>
            <p:cNvSpPr>
              <a:spLocks/>
            </p:cNvSpPr>
            <p:nvPr/>
          </p:nvSpPr>
          <p:spPr bwMode="auto">
            <a:xfrm>
              <a:off x="3247" y="3669"/>
              <a:ext cx="13" cy="8"/>
            </a:xfrm>
            <a:custGeom>
              <a:avLst/>
              <a:gdLst>
                <a:gd name="T0" fmla="*/ 4 w 13"/>
                <a:gd name="T1" fmla="*/ 8 h 8"/>
                <a:gd name="T2" fmla="*/ 13 w 13"/>
                <a:gd name="T3" fmla="*/ 4 h 8"/>
                <a:gd name="T4" fmla="*/ 8 w 13"/>
                <a:gd name="T5" fmla="*/ 0 h 8"/>
                <a:gd name="T6" fmla="*/ 0 w 13"/>
                <a:gd name="T7" fmla="*/ 0 h 8"/>
                <a:gd name="T8" fmla="*/ 4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4" y="8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Unknown Shape"/>
            <p:cNvSpPr>
              <a:spLocks/>
            </p:cNvSpPr>
            <p:nvPr/>
          </p:nvSpPr>
          <p:spPr bwMode="auto">
            <a:xfrm>
              <a:off x="3268" y="3662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"/>
                <a:gd name="T17" fmla="*/ 13 w 1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Unknown Shape"/>
            <p:cNvSpPr>
              <a:spLocks/>
            </p:cNvSpPr>
            <p:nvPr/>
          </p:nvSpPr>
          <p:spPr bwMode="auto">
            <a:xfrm>
              <a:off x="3260" y="3677"/>
              <a:ext cx="8" cy="14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7 h 14"/>
                <a:gd name="T6" fmla="*/ 4 w 8"/>
                <a:gd name="T7" fmla="*/ 0 h 14"/>
                <a:gd name="T8" fmla="*/ 0 w 8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4"/>
                <a:gd name="T17" fmla="*/ 8 w 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4">
                  <a:moveTo>
                    <a:pt x="0" y="7"/>
                  </a:moveTo>
                  <a:lnTo>
                    <a:pt x="4" y="14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Unknown Shape"/>
            <p:cNvSpPr>
              <a:spLocks/>
            </p:cNvSpPr>
            <p:nvPr/>
          </p:nvSpPr>
          <p:spPr bwMode="auto">
            <a:xfrm>
              <a:off x="3273" y="3687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Unknown Shape"/>
            <p:cNvSpPr>
              <a:spLocks/>
            </p:cNvSpPr>
            <p:nvPr/>
          </p:nvSpPr>
          <p:spPr bwMode="auto">
            <a:xfrm>
              <a:off x="3273" y="3669"/>
              <a:ext cx="8" cy="15"/>
            </a:xfrm>
            <a:custGeom>
              <a:avLst/>
              <a:gdLst>
                <a:gd name="T0" fmla="*/ 0 w 8"/>
                <a:gd name="T1" fmla="*/ 8 h 15"/>
                <a:gd name="T2" fmla="*/ 4 w 8"/>
                <a:gd name="T3" fmla="*/ 15 h 15"/>
                <a:gd name="T4" fmla="*/ 8 w 8"/>
                <a:gd name="T5" fmla="*/ 8 h 15"/>
                <a:gd name="T6" fmla="*/ 4 w 8"/>
                <a:gd name="T7" fmla="*/ 0 h 15"/>
                <a:gd name="T8" fmla="*/ 0 w 8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0" y="8"/>
                  </a:moveTo>
                  <a:lnTo>
                    <a:pt x="4" y="15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Unknown Shape"/>
            <p:cNvSpPr>
              <a:spLocks/>
            </p:cNvSpPr>
            <p:nvPr/>
          </p:nvSpPr>
          <p:spPr bwMode="auto">
            <a:xfrm>
              <a:off x="5274" y="150"/>
              <a:ext cx="159" cy="50"/>
            </a:xfrm>
            <a:custGeom>
              <a:avLst/>
              <a:gdLst>
                <a:gd name="T0" fmla="*/ 0 w 159"/>
                <a:gd name="T1" fmla="*/ 4 h 50"/>
                <a:gd name="T2" fmla="*/ 0 w 159"/>
                <a:gd name="T3" fmla="*/ 11 h 50"/>
                <a:gd name="T4" fmla="*/ 5 w 159"/>
                <a:gd name="T5" fmla="*/ 22 h 50"/>
                <a:gd name="T6" fmla="*/ 17 w 159"/>
                <a:gd name="T7" fmla="*/ 29 h 50"/>
                <a:gd name="T8" fmla="*/ 35 w 159"/>
                <a:gd name="T9" fmla="*/ 36 h 50"/>
                <a:gd name="T10" fmla="*/ 56 w 159"/>
                <a:gd name="T11" fmla="*/ 43 h 50"/>
                <a:gd name="T12" fmla="*/ 86 w 159"/>
                <a:gd name="T13" fmla="*/ 50 h 50"/>
                <a:gd name="T14" fmla="*/ 121 w 159"/>
                <a:gd name="T15" fmla="*/ 50 h 50"/>
                <a:gd name="T16" fmla="*/ 159 w 159"/>
                <a:gd name="T17" fmla="*/ 47 h 50"/>
                <a:gd name="T18" fmla="*/ 121 w 159"/>
                <a:gd name="T19" fmla="*/ 29 h 50"/>
                <a:gd name="T20" fmla="*/ 69 w 159"/>
                <a:gd name="T21" fmla="*/ 11 h 50"/>
                <a:gd name="T22" fmla="*/ 26 w 159"/>
                <a:gd name="T23" fmla="*/ 0 h 50"/>
                <a:gd name="T24" fmla="*/ 9 w 159"/>
                <a:gd name="T25" fmla="*/ 0 h 50"/>
                <a:gd name="T26" fmla="*/ 0 w 159"/>
                <a:gd name="T27" fmla="*/ 4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50"/>
                <a:gd name="T44" fmla="*/ 159 w 159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50">
                  <a:moveTo>
                    <a:pt x="0" y="4"/>
                  </a:moveTo>
                  <a:lnTo>
                    <a:pt x="0" y="11"/>
                  </a:lnTo>
                  <a:lnTo>
                    <a:pt x="5" y="22"/>
                  </a:lnTo>
                  <a:lnTo>
                    <a:pt x="17" y="29"/>
                  </a:lnTo>
                  <a:lnTo>
                    <a:pt x="35" y="36"/>
                  </a:lnTo>
                  <a:lnTo>
                    <a:pt x="56" y="43"/>
                  </a:lnTo>
                  <a:lnTo>
                    <a:pt x="86" y="50"/>
                  </a:lnTo>
                  <a:lnTo>
                    <a:pt x="121" y="50"/>
                  </a:lnTo>
                  <a:lnTo>
                    <a:pt x="159" y="47"/>
                  </a:lnTo>
                  <a:lnTo>
                    <a:pt x="121" y="29"/>
                  </a:lnTo>
                  <a:lnTo>
                    <a:pt x="69" y="1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Unknown Shape"/>
            <p:cNvSpPr>
              <a:spLocks/>
            </p:cNvSpPr>
            <p:nvPr/>
          </p:nvSpPr>
          <p:spPr bwMode="auto">
            <a:xfrm>
              <a:off x="5274" y="125"/>
              <a:ext cx="185" cy="39"/>
            </a:xfrm>
            <a:custGeom>
              <a:avLst/>
              <a:gdLst>
                <a:gd name="T0" fmla="*/ 0 w 185"/>
                <a:gd name="T1" fmla="*/ 25 h 39"/>
                <a:gd name="T2" fmla="*/ 9 w 185"/>
                <a:gd name="T3" fmla="*/ 32 h 39"/>
                <a:gd name="T4" fmla="*/ 22 w 185"/>
                <a:gd name="T5" fmla="*/ 39 h 39"/>
                <a:gd name="T6" fmla="*/ 47 w 185"/>
                <a:gd name="T7" fmla="*/ 39 h 39"/>
                <a:gd name="T8" fmla="*/ 73 w 185"/>
                <a:gd name="T9" fmla="*/ 39 h 39"/>
                <a:gd name="T10" fmla="*/ 133 w 185"/>
                <a:gd name="T11" fmla="*/ 29 h 39"/>
                <a:gd name="T12" fmla="*/ 163 w 185"/>
                <a:gd name="T13" fmla="*/ 22 h 39"/>
                <a:gd name="T14" fmla="*/ 185 w 185"/>
                <a:gd name="T15" fmla="*/ 11 h 39"/>
                <a:gd name="T16" fmla="*/ 129 w 185"/>
                <a:gd name="T17" fmla="*/ 4 h 39"/>
                <a:gd name="T18" fmla="*/ 69 w 185"/>
                <a:gd name="T19" fmla="*/ 0 h 39"/>
                <a:gd name="T20" fmla="*/ 43 w 185"/>
                <a:gd name="T21" fmla="*/ 0 h 39"/>
                <a:gd name="T22" fmla="*/ 22 w 185"/>
                <a:gd name="T23" fmla="*/ 4 h 39"/>
                <a:gd name="T24" fmla="*/ 9 w 185"/>
                <a:gd name="T25" fmla="*/ 11 h 39"/>
                <a:gd name="T26" fmla="*/ 0 w 185"/>
                <a:gd name="T27" fmla="*/ 25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5"/>
                <a:gd name="T43" fmla="*/ 0 h 39"/>
                <a:gd name="T44" fmla="*/ 185 w 18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5" h="39">
                  <a:moveTo>
                    <a:pt x="0" y="25"/>
                  </a:moveTo>
                  <a:lnTo>
                    <a:pt x="9" y="32"/>
                  </a:lnTo>
                  <a:lnTo>
                    <a:pt x="22" y="39"/>
                  </a:lnTo>
                  <a:lnTo>
                    <a:pt x="47" y="39"/>
                  </a:lnTo>
                  <a:lnTo>
                    <a:pt x="73" y="39"/>
                  </a:lnTo>
                  <a:lnTo>
                    <a:pt x="133" y="29"/>
                  </a:lnTo>
                  <a:lnTo>
                    <a:pt x="163" y="22"/>
                  </a:lnTo>
                  <a:lnTo>
                    <a:pt x="185" y="11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Unknown Shape"/>
            <p:cNvSpPr>
              <a:spLocks/>
            </p:cNvSpPr>
            <p:nvPr/>
          </p:nvSpPr>
          <p:spPr bwMode="auto">
            <a:xfrm>
              <a:off x="5266" y="0"/>
              <a:ext cx="116" cy="143"/>
            </a:xfrm>
            <a:custGeom>
              <a:avLst/>
              <a:gdLst>
                <a:gd name="T0" fmla="*/ 21 w 116"/>
                <a:gd name="T1" fmla="*/ 143 h 143"/>
                <a:gd name="T2" fmla="*/ 8 w 116"/>
                <a:gd name="T3" fmla="*/ 139 h 143"/>
                <a:gd name="T4" fmla="*/ 0 w 116"/>
                <a:gd name="T5" fmla="*/ 136 h 143"/>
                <a:gd name="T6" fmla="*/ 0 w 116"/>
                <a:gd name="T7" fmla="*/ 118 h 143"/>
                <a:gd name="T8" fmla="*/ 17 w 116"/>
                <a:gd name="T9" fmla="*/ 96 h 143"/>
                <a:gd name="T10" fmla="*/ 38 w 116"/>
                <a:gd name="T11" fmla="*/ 75 h 143"/>
                <a:gd name="T12" fmla="*/ 94 w 116"/>
                <a:gd name="T13" fmla="*/ 32 h 143"/>
                <a:gd name="T14" fmla="*/ 111 w 116"/>
                <a:gd name="T15" fmla="*/ 14 h 143"/>
                <a:gd name="T16" fmla="*/ 116 w 116"/>
                <a:gd name="T17" fmla="*/ 0 h 143"/>
                <a:gd name="T18" fmla="*/ 116 w 116"/>
                <a:gd name="T19" fmla="*/ 14 h 143"/>
                <a:gd name="T20" fmla="*/ 111 w 116"/>
                <a:gd name="T21" fmla="*/ 28 h 143"/>
                <a:gd name="T22" fmla="*/ 98 w 116"/>
                <a:gd name="T23" fmla="*/ 71 h 143"/>
                <a:gd name="T24" fmla="*/ 90 w 116"/>
                <a:gd name="T25" fmla="*/ 93 h 143"/>
                <a:gd name="T26" fmla="*/ 73 w 116"/>
                <a:gd name="T27" fmla="*/ 114 h 143"/>
                <a:gd name="T28" fmla="*/ 51 w 116"/>
                <a:gd name="T29" fmla="*/ 132 h 143"/>
                <a:gd name="T30" fmla="*/ 21 w 116"/>
                <a:gd name="T31" fmla="*/ 143 h 1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6"/>
                <a:gd name="T49" fmla="*/ 0 h 143"/>
                <a:gd name="T50" fmla="*/ 116 w 116"/>
                <a:gd name="T51" fmla="*/ 143 h 1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6" h="143">
                  <a:moveTo>
                    <a:pt x="21" y="143"/>
                  </a:moveTo>
                  <a:lnTo>
                    <a:pt x="8" y="139"/>
                  </a:lnTo>
                  <a:lnTo>
                    <a:pt x="0" y="136"/>
                  </a:lnTo>
                  <a:lnTo>
                    <a:pt x="0" y="118"/>
                  </a:lnTo>
                  <a:lnTo>
                    <a:pt x="17" y="96"/>
                  </a:lnTo>
                  <a:lnTo>
                    <a:pt x="38" y="75"/>
                  </a:lnTo>
                  <a:lnTo>
                    <a:pt x="94" y="32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16" y="14"/>
                  </a:lnTo>
                  <a:lnTo>
                    <a:pt x="111" y="28"/>
                  </a:lnTo>
                  <a:lnTo>
                    <a:pt x="98" y="71"/>
                  </a:lnTo>
                  <a:lnTo>
                    <a:pt x="90" y="93"/>
                  </a:lnTo>
                  <a:lnTo>
                    <a:pt x="73" y="114"/>
                  </a:lnTo>
                  <a:lnTo>
                    <a:pt x="51" y="132"/>
                  </a:lnTo>
                  <a:lnTo>
                    <a:pt x="21" y="1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" name="Unknown Shape"/>
          <p:cNvSpPr>
            <a:spLocks/>
          </p:cNvSpPr>
          <p:nvPr/>
        </p:nvSpPr>
        <p:spPr bwMode="auto">
          <a:xfrm>
            <a:off x="11510434" y="5635625"/>
            <a:ext cx="353484" cy="114300"/>
          </a:xfrm>
          <a:custGeom>
            <a:avLst/>
            <a:gdLst>
              <a:gd name="T0" fmla="*/ 2147483647 w 167"/>
              <a:gd name="T1" fmla="*/ 2147483647 h 72"/>
              <a:gd name="T2" fmla="*/ 0 w 167"/>
              <a:gd name="T3" fmla="*/ 2147483647 h 72"/>
              <a:gd name="T4" fmla="*/ 2147483647 w 167"/>
              <a:gd name="T5" fmla="*/ 2147483647 h 72"/>
              <a:gd name="T6" fmla="*/ 2147483647 w 167"/>
              <a:gd name="T7" fmla="*/ 2147483647 h 72"/>
              <a:gd name="T8" fmla="*/ 2147483647 w 167"/>
              <a:gd name="T9" fmla="*/ 2147483647 h 72"/>
              <a:gd name="T10" fmla="*/ 2147483647 w 167"/>
              <a:gd name="T11" fmla="*/ 2147483647 h 72"/>
              <a:gd name="T12" fmla="*/ 2147483647 w 167"/>
              <a:gd name="T13" fmla="*/ 0 h 72"/>
              <a:gd name="T14" fmla="*/ 2147483647 w 167"/>
              <a:gd name="T15" fmla="*/ 0 h 72"/>
              <a:gd name="T16" fmla="*/ 2147483647 w 167"/>
              <a:gd name="T17" fmla="*/ 2147483647 h 72"/>
              <a:gd name="T18" fmla="*/ 2147483647 w 167"/>
              <a:gd name="T19" fmla="*/ 2147483647 h 72"/>
              <a:gd name="T20" fmla="*/ 2147483647 w 167"/>
              <a:gd name="T21" fmla="*/ 2147483647 h 72"/>
              <a:gd name="T22" fmla="*/ 2147483647 w 167"/>
              <a:gd name="T23" fmla="*/ 2147483647 h 72"/>
              <a:gd name="T24" fmla="*/ 2147483647 w 167"/>
              <a:gd name="T25" fmla="*/ 2147483647 h 72"/>
              <a:gd name="T26" fmla="*/ 2147483647 w 167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7"/>
              <a:gd name="T43" fmla="*/ 0 h 72"/>
              <a:gd name="T44" fmla="*/ 167 w 167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7" h="72">
                <a:moveTo>
                  <a:pt x="4" y="65"/>
                </a:moveTo>
                <a:lnTo>
                  <a:pt x="0" y="54"/>
                </a:lnTo>
                <a:lnTo>
                  <a:pt x="8" y="47"/>
                </a:lnTo>
                <a:lnTo>
                  <a:pt x="30" y="32"/>
                </a:lnTo>
                <a:lnTo>
                  <a:pt x="56" y="22"/>
                </a:lnTo>
                <a:lnTo>
                  <a:pt x="116" y="4"/>
                </a:lnTo>
                <a:lnTo>
                  <a:pt x="146" y="0"/>
                </a:lnTo>
                <a:lnTo>
                  <a:pt x="167" y="0"/>
                </a:lnTo>
                <a:lnTo>
                  <a:pt x="133" y="29"/>
                </a:lnTo>
                <a:lnTo>
                  <a:pt x="90" y="57"/>
                </a:lnTo>
                <a:lnTo>
                  <a:pt x="69" y="65"/>
                </a:lnTo>
                <a:lnTo>
                  <a:pt x="43" y="72"/>
                </a:lnTo>
                <a:lnTo>
                  <a:pt x="21" y="72"/>
                </a:lnTo>
                <a:lnTo>
                  <a:pt x="4" y="6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Unknown Shape"/>
          <p:cNvSpPr>
            <a:spLocks/>
          </p:cNvSpPr>
          <p:nvPr/>
        </p:nvSpPr>
        <p:spPr bwMode="auto">
          <a:xfrm>
            <a:off x="11601451" y="5807075"/>
            <a:ext cx="364067" cy="107950"/>
          </a:xfrm>
          <a:custGeom>
            <a:avLst/>
            <a:gdLst>
              <a:gd name="T0" fmla="*/ 2147483647 w 172"/>
              <a:gd name="T1" fmla="*/ 2147483647 h 68"/>
              <a:gd name="T2" fmla="*/ 0 w 172"/>
              <a:gd name="T3" fmla="*/ 2147483647 h 68"/>
              <a:gd name="T4" fmla="*/ 2147483647 w 172"/>
              <a:gd name="T5" fmla="*/ 2147483647 h 68"/>
              <a:gd name="T6" fmla="*/ 2147483647 w 172"/>
              <a:gd name="T7" fmla="*/ 2147483647 h 68"/>
              <a:gd name="T8" fmla="*/ 2147483647 w 172"/>
              <a:gd name="T9" fmla="*/ 2147483647 h 68"/>
              <a:gd name="T10" fmla="*/ 2147483647 w 172"/>
              <a:gd name="T11" fmla="*/ 2147483647 h 68"/>
              <a:gd name="T12" fmla="*/ 2147483647 w 172"/>
              <a:gd name="T13" fmla="*/ 2147483647 h 68"/>
              <a:gd name="T14" fmla="*/ 2147483647 w 172"/>
              <a:gd name="T15" fmla="*/ 2147483647 h 68"/>
              <a:gd name="T16" fmla="*/ 2147483647 w 172"/>
              <a:gd name="T17" fmla="*/ 2147483647 h 68"/>
              <a:gd name="T18" fmla="*/ 2147483647 w 172"/>
              <a:gd name="T19" fmla="*/ 2147483647 h 68"/>
              <a:gd name="T20" fmla="*/ 2147483647 w 172"/>
              <a:gd name="T21" fmla="*/ 2147483647 h 68"/>
              <a:gd name="T22" fmla="*/ 2147483647 w 172"/>
              <a:gd name="T23" fmla="*/ 0 h 68"/>
              <a:gd name="T24" fmla="*/ 2147483647 w 172"/>
              <a:gd name="T25" fmla="*/ 0 h 68"/>
              <a:gd name="T26" fmla="*/ 2147483647 w 172"/>
              <a:gd name="T27" fmla="*/ 2147483647 h 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2"/>
              <a:gd name="T43" fmla="*/ 0 h 68"/>
              <a:gd name="T44" fmla="*/ 172 w 172"/>
              <a:gd name="T45" fmla="*/ 68 h 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2" h="68">
                <a:moveTo>
                  <a:pt x="4" y="7"/>
                </a:moveTo>
                <a:lnTo>
                  <a:pt x="0" y="14"/>
                </a:lnTo>
                <a:lnTo>
                  <a:pt x="13" y="25"/>
                </a:lnTo>
                <a:lnTo>
                  <a:pt x="30" y="35"/>
                </a:lnTo>
                <a:lnTo>
                  <a:pt x="60" y="50"/>
                </a:lnTo>
                <a:lnTo>
                  <a:pt x="120" y="64"/>
                </a:lnTo>
                <a:lnTo>
                  <a:pt x="146" y="68"/>
                </a:lnTo>
                <a:lnTo>
                  <a:pt x="172" y="64"/>
                </a:lnTo>
                <a:lnTo>
                  <a:pt x="137" y="39"/>
                </a:lnTo>
                <a:lnTo>
                  <a:pt x="90" y="14"/>
                </a:lnTo>
                <a:lnTo>
                  <a:pt x="69" y="3"/>
                </a:lnTo>
                <a:lnTo>
                  <a:pt x="43" y="0"/>
                </a:lnTo>
                <a:lnTo>
                  <a:pt x="21" y="0"/>
                </a:lnTo>
                <a:lnTo>
                  <a:pt x="4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Unknown Shape"/>
          <p:cNvSpPr>
            <a:spLocks/>
          </p:cNvSpPr>
          <p:nvPr/>
        </p:nvSpPr>
        <p:spPr bwMode="auto">
          <a:xfrm>
            <a:off x="11902017" y="5641976"/>
            <a:ext cx="116416" cy="119063"/>
          </a:xfrm>
          <a:custGeom>
            <a:avLst/>
            <a:gdLst>
              <a:gd name="T0" fmla="*/ 2147483647 w 55"/>
              <a:gd name="T1" fmla="*/ 0 h 75"/>
              <a:gd name="T2" fmla="*/ 2147483647 w 55"/>
              <a:gd name="T3" fmla="*/ 2147483647 h 75"/>
              <a:gd name="T4" fmla="*/ 2147483647 w 55"/>
              <a:gd name="T5" fmla="*/ 2147483647 h 75"/>
              <a:gd name="T6" fmla="*/ 0 w 55"/>
              <a:gd name="T7" fmla="*/ 2147483647 h 75"/>
              <a:gd name="T8" fmla="*/ 0 w 55"/>
              <a:gd name="T9" fmla="*/ 2147483647 h 75"/>
              <a:gd name="T10" fmla="*/ 0 w 55"/>
              <a:gd name="T11" fmla="*/ 2147483647 h 75"/>
              <a:gd name="T12" fmla="*/ 2147483647 w 55"/>
              <a:gd name="T13" fmla="*/ 2147483647 h 75"/>
              <a:gd name="T14" fmla="*/ 2147483647 w 55"/>
              <a:gd name="T15" fmla="*/ 2147483647 h 75"/>
              <a:gd name="T16" fmla="*/ 2147483647 w 55"/>
              <a:gd name="T17" fmla="*/ 2147483647 h 75"/>
              <a:gd name="T18" fmla="*/ 2147483647 w 55"/>
              <a:gd name="T19" fmla="*/ 2147483647 h 75"/>
              <a:gd name="T20" fmla="*/ 2147483647 w 55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75"/>
              <a:gd name="T35" fmla="*/ 55 w 55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75">
                <a:moveTo>
                  <a:pt x="55" y="0"/>
                </a:moveTo>
                <a:lnTo>
                  <a:pt x="38" y="7"/>
                </a:lnTo>
                <a:lnTo>
                  <a:pt x="17" y="18"/>
                </a:lnTo>
                <a:lnTo>
                  <a:pt x="0" y="39"/>
                </a:lnTo>
                <a:lnTo>
                  <a:pt x="0" y="53"/>
                </a:lnTo>
                <a:lnTo>
                  <a:pt x="0" y="75"/>
                </a:lnTo>
                <a:lnTo>
                  <a:pt x="30" y="53"/>
                </a:lnTo>
                <a:lnTo>
                  <a:pt x="38" y="46"/>
                </a:lnTo>
                <a:lnTo>
                  <a:pt x="51" y="32"/>
                </a:lnTo>
                <a:lnTo>
                  <a:pt x="55" y="18"/>
                </a:lnTo>
                <a:lnTo>
                  <a:pt x="55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Unknown Shape"/>
          <p:cNvSpPr>
            <a:spLocks/>
          </p:cNvSpPr>
          <p:nvPr/>
        </p:nvSpPr>
        <p:spPr bwMode="auto">
          <a:xfrm>
            <a:off x="10737851" y="5800725"/>
            <a:ext cx="364067" cy="114300"/>
          </a:xfrm>
          <a:custGeom>
            <a:avLst/>
            <a:gdLst>
              <a:gd name="T0" fmla="*/ 2147483647 w 172"/>
              <a:gd name="T1" fmla="*/ 2147483647 h 72"/>
              <a:gd name="T2" fmla="*/ 2147483647 w 172"/>
              <a:gd name="T3" fmla="*/ 2147483647 h 72"/>
              <a:gd name="T4" fmla="*/ 2147483647 w 172"/>
              <a:gd name="T5" fmla="*/ 2147483647 h 72"/>
              <a:gd name="T6" fmla="*/ 2147483647 w 172"/>
              <a:gd name="T7" fmla="*/ 2147483647 h 72"/>
              <a:gd name="T8" fmla="*/ 2147483647 w 172"/>
              <a:gd name="T9" fmla="*/ 2147483647 h 72"/>
              <a:gd name="T10" fmla="*/ 2147483647 w 172"/>
              <a:gd name="T11" fmla="*/ 2147483647 h 72"/>
              <a:gd name="T12" fmla="*/ 2147483647 w 172"/>
              <a:gd name="T13" fmla="*/ 0 h 72"/>
              <a:gd name="T14" fmla="*/ 0 w 172"/>
              <a:gd name="T15" fmla="*/ 2147483647 h 72"/>
              <a:gd name="T16" fmla="*/ 2147483647 w 172"/>
              <a:gd name="T17" fmla="*/ 2147483647 h 72"/>
              <a:gd name="T18" fmla="*/ 2147483647 w 172"/>
              <a:gd name="T19" fmla="*/ 2147483647 h 72"/>
              <a:gd name="T20" fmla="*/ 2147483647 w 172"/>
              <a:gd name="T21" fmla="*/ 2147483647 h 72"/>
              <a:gd name="T22" fmla="*/ 2147483647 w 172"/>
              <a:gd name="T23" fmla="*/ 2147483647 h 72"/>
              <a:gd name="T24" fmla="*/ 2147483647 w 172"/>
              <a:gd name="T25" fmla="*/ 2147483647 h 72"/>
              <a:gd name="T26" fmla="*/ 2147483647 w 172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2"/>
              <a:gd name="T43" fmla="*/ 0 h 72"/>
              <a:gd name="T44" fmla="*/ 172 w 172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2" h="72">
                <a:moveTo>
                  <a:pt x="172" y="61"/>
                </a:moveTo>
                <a:lnTo>
                  <a:pt x="172" y="54"/>
                </a:lnTo>
                <a:lnTo>
                  <a:pt x="163" y="43"/>
                </a:lnTo>
                <a:lnTo>
                  <a:pt x="146" y="32"/>
                </a:lnTo>
                <a:lnTo>
                  <a:pt x="116" y="21"/>
                </a:lnTo>
                <a:lnTo>
                  <a:pt x="56" y="4"/>
                </a:lnTo>
                <a:lnTo>
                  <a:pt x="26" y="0"/>
                </a:lnTo>
                <a:lnTo>
                  <a:pt x="0" y="4"/>
                </a:lnTo>
                <a:lnTo>
                  <a:pt x="38" y="29"/>
                </a:lnTo>
                <a:lnTo>
                  <a:pt x="81" y="57"/>
                </a:lnTo>
                <a:lnTo>
                  <a:pt x="107" y="64"/>
                </a:lnTo>
                <a:lnTo>
                  <a:pt x="129" y="72"/>
                </a:lnTo>
                <a:lnTo>
                  <a:pt x="150" y="68"/>
                </a:lnTo>
                <a:lnTo>
                  <a:pt x="172" y="6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Unknown Shape"/>
          <p:cNvSpPr>
            <a:spLocks/>
          </p:cNvSpPr>
          <p:nvPr/>
        </p:nvSpPr>
        <p:spPr bwMode="auto">
          <a:xfrm>
            <a:off x="10873317" y="6005513"/>
            <a:ext cx="127000" cy="119062"/>
          </a:xfrm>
          <a:custGeom>
            <a:avLst/>
            <a:gdLst>
              <a:gd name="T0" fmla="*/ 2147483647 w 60"/>
              <a:gd name="T1" fmla="*/ 0 h 75"/>
              <a:gd name="T2" fmla="*/ 2147483647 w 60"/>
              <a:gd name="T3" fmla="*/ 2147483647 h 75"/>
              <a:gd name="T4" fmla="*/ 2147483647 w 60"/>
              <a:gd name="T5" fmla="*/ 2147483647 h 75"/>
              <a:gd name="T6" fmla="*/ 2147483647 w 60"/>
              <a:gd name="T7" fmla="*/ 2147483647 h 75"/>
              <a:gd name="T8" fmla="*/ 0 w 60"/>
              <a:gd name="T9" fmla="*/ 2147483647 h 75"/>
              <a:gd name="T10" fmla="*/ 2147483647 w 60"/>
              <a:gd name="T11" fmla="*/ 2147483647 h 75"/>
              <a:gd name="T12" fmla="*/ 2147483647 w 60"/>
              <a:gd name="T13" fmla="*/ 2147483647 h 75"/>
              <a:gd name="T14" fmla="*/ 2147483647 w 60"/>
              <a:gd name="T15" fmla="*/ 2147483647 h 75"/>
              <a:gd name="T16" fmla="*/ 2147483647 w 60"/>
              <a:gd name="T17" fmla="*/ 2147483647 h 75"/>
              <a:gd name="T18" fmla="*/ 2147483647 w 60"/>
              <a:gd name="T19" fmla="*/ 2147483647 h 75"/>
              <a:gd name="T20" fmla="*/ 2147483647 w 60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75"/>
              <a:gd name="T35" fmla="*/ 60 w 60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75">
                <a:moveTo>
                  <a:pt x="56" y="0"/>
                </a:moveTo>
                <a:lnTo>
                  <a:pt x="43" y="7"/>
                </a:lnTo>
                <a:lnTo>
                  <a:pt x="22" y="18"/>
                </a:lnTo>
                <a:lnTo>
                  <a:pt x="4" y="39"/>
                </a:lnTo>
                <a:lnTo>
                  <a:pt x="0" y="57"/>
                </a:lnTo>
                <a:lnTo>
                  <a:pt x="4" y="75"/>
                </a:lnTo>
                <a:lnTo>
                  <a:pt x="35" y="57"/>
                </a:lnTo>
                <a:lnTo>
                  <a:pt x="43" y="46"/>
                </a:lnTo>
                <a:lnTo>
                  <a:pt x="52" y="36"/>
                </a:lnTo>
                <a:lnTo>
                  <a:pt x="60" y="18"/>
                </a:lnTo>
                <a:lnTo>
                  <a:pt x="56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Unknown Shape"/>
          <p:cNvSpPr>
            <a:spLocks/>
          </p:cNvSpPr>
          <p:nvPr/>
        </p:nvSpPr>
        <p:spPr bwMode="auto">
          <a:xfrm>
            <a:off x="11137901" y="5891214"/>
            <a:ext cx="336551" cy="85725"/>
          </a:xfrm>
          <a:custGeom>
            <a:avLst/>
            <a:gdLst>
              <a:gd name="T0" fmla="*/ 0 w 159"/>
              <a:gd name="T1" fmla="*/ 2147483647 h 54"/>
              <a:gd name="T2" fmla="*/ 0 w 159"/>
              <a:gd name="T3" fmla="*/ 2147483647 h 54"/>
              <a:gd name="T4" fmla="*/ 2147483647 w 159"/>
              <a:gd name="T5" fmla="*/ 2147483647 h 54"/>
              <a:gd name="T6" fmla="*/ 2147483647 w 159"/>
              <a:gd name="T7" fmla="*/ 2147483647 h 54"/>
              <a:gd name="T8" fmla="*/ 2147483647 w 159"/>
              <a:gd name="T9" fmla="*/ 2147483647 h 54"/>
              <a:gd name="T10" fmla="*/ 2147483647 w 159"/>
              <a:gd name="T11" fmla="*/ 2147483647 h 54"/>
              <a:gd name="T12" fmla="*/ 2147483647 w 159"/>
              <a:gd name="T13" fmla="*/ 2147483647 h 54"/>
              <a:gd name="T14" fmla="*/ 2147483647 w 159"/>
              <a:gd name="T15" fmla="*/ 2147483647 h 54"/>
              <a:gd name="T16" fmla="*/ 2147483647 w 159"/>
              <a:gd name="T17" fmla="*/ 2147483647 h 54"/>
              <a:gd name="T18" fmla="*/ 2147483647 w 159"/>
              <a:gd name="T19" fmla="*/ 2147483647 h 54"/>
              <a:gd name="T20" fmla="*/ 2147483647 w 159"/>
              <a:gd name="T21" fmla="*/ 2147483647 h 54"/>
              <a:gd name="T22" fmla="*/ 2147483647 w 159"/>
              <a:gd name="T23" fmla="*/ 2147483647 h 54"/>
              <a:gd name="T24" fmla="*/ 2147483647 w 159"/>
              <a:gd name="T25" fmla="*/ 0 h 54"/>
              <a:gd name="T26" fmla="*/ 0 w 159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9"/>
              <a:gd name="T43" fmla="*/ 0 h 54"/>
              <a:gd name="T44" fmla="*/ 159 w 159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9" h="54">
                <a:moveTo>
                  <a:pt x="0" y="7"/>
                </a:moveTo>
                <a:lnTo>
                  <a:pt x="0" y="15"/>
                </a:lnTo>
                <a:lnTo>
                  <a:pt x="4" y="22"/>
                </a:lnTo>
                <a:lnTo>
                  <a:pt x="17" y="33"/>
                </a:lnTo>
                <a:lnTo>
                  <a:pt x="30" y="40"/>
                </a:lnTo>
                <a:lnTo>
                  <a:pt x="56" y="47"/>
                </a:lnTo>
                <a:lnTo>
                  <a:pt x="81" y="50"/>
                </a:lnTo>
                <a:lnTo>
                  <a:pt x="116" y="54"/>
                </a:lnTo>
                <a:lnTo>
                  <a:pt x="159" y="50"/>
                </a:lnTo>
                <a:lnTo>
                  <a:pt x="116" y="33"/>
                </a:lnTo>
                <a:lnTo>
                  <a:pt x="68" y="15"/>
                </a:lnTo>
                <a:lnTo>
                  <a:pt x="26" y="4"/>
                </a:lnTo>
                <a:lnTo>
                  <a:pt x="8" y="0"/>
                </a:lnTo>
                <a:lnTo>
                  <a:pt x="0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Unknown Shape"/>
          <p:cNvSpPr>
            <a:spLocks/>
          </p:cNvSpPr>
          <p:nvPr/>
        </p:nvSpPr>
        <p:spPr bwMode="auto">
          <a:xfrm>
            <a:off x="11137900" y="5857876"/>
            <a:ext cx="381000" cy="61913"/>
          </a:xfrm>
          <a:custGeom>
            <a:avLst/>
            <a:gdLst>
              <a:gd name="T0" fmla="*/ 0 w 180"/>
              <a:gd name="T1" fmla="*/ 2147483647 h 39"/>
              <a:gd name="T2" fmla="*/ 2147483647 w 180"/>
              <a:gd name="T3" fmla="*/ 2147483647 h 39"/>
              <a:gd name="T4" fmla="*/ 2147483647 w 180"/>
              <a:gd name="T5" fmla="*/ 2147483647 h 39"/>
              <a:gd name="T6" fmla="*/ 2147483647 w 180"/>
              <a:gd name="T7" fmla="*/ 2147483647 h 39"/>
              <a:gd name="T8" fmla="*/ 2147483647 w 180"/>
              <a:gd name="T9" fmla="*/ 2147483647 h 39"/>
              <a:gd name="T10" fmla="*/ 2147483647 w 180"/>
              <a:gd name="T11" fmla="*/ 2147483647 h 39"/>
              <a:gd name="T12" fmla="*/ 2147483647 w 180"/>
              <a:gd name="T13" fmla="*/ 2147483647 h 39"/>
              <a:gd name="T14" fmla="*/ 2147483647 w 180"/>
              <a:gd name="T15" fmla="*/ 2147483647 h 39"/>
              <a:gd name="T16" fmla="*/ 2147483647 w 180"/>
              <a:gd name="T17" fmla="*/ 2147483647 h 39"/>
              <a:gd name="T18" fmla="*/ 2147483647 w 180"/>
              <a:gd name="T19" fmla="*/ 0 h 39"/>
              <a:gd name="T20" fmla="*/ 2147483647 w 180"/>
              <a:gd name="T21" fmla="*/ 0 h 39"/>
              <a:gd name="T22" fmla="*/ 2147483647 w 180"/>
              <a:gd name="T23" fmla="*/ 2147483647 h 39"/>
              <a:gd name="T24" fmla="*/ 2147483647 w 180"/>
              <a:gd name="T25" fmla="*/ 2147483647 h 39"/>
              <a:gd name="T26" fmla="*/ 0 w 180"/>
              <a:gd name="T27" fmla="*/ 2147483647 h 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"/>
              <a:gd name="T43" fmla="*/ 0 h 39"/>
              <a:gd name="T44" fmla="*/ 180 w 180"/>
              <a:gd name="T45" fmla="*/ 39 h 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" h="39">
                <a:moveTo>
                  <a:pt x="0" y="25"/>
                </a:moveTo>
                <a:lnTo>
                  <a:pt x="8" y="32"/>
                </a:lnTo>
                <a:lnTo>
                  <a:pt x="21" y="39"/>
                </a:lnTo>
                <a:lnTo>
                  <a:pt x="47" y="39"/>
                </a:lnTo>
                <a:lnTo>
                  <a:pt x="73" y="39"/>
                </a:lnTo>
                <a:lnTo>
                  <a:pt x="133" y="28"/>
                </a:lnTo>
                <a:lnTo>
                  <a:pt x="159" y="18"/>
                </a:lnTo>
                <a:lnTo>
                  <a:pt x="180" y="11"/>
                </a:lnTo>
                <a:lnTo>
                  <a:pt x="129" y="3"/>
                </a:lnTo>
                <a:lnTo>
                  <a:pt x="68" y="0"/>
                </a:lnTo>
                <a:lnTo>
                  <a:pt x="43" y="0"/>
                </a:lnTo>
                <a:lnTo>
                  <a:pt x="21" y="3"/>
                </a:lnTo>
                <a:lnTo>
                  <a:pt x="8" y="14"/>
                </a:lnTo>
                <a:lnTo>
                  <a:pt x="0" y="25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Unknown Shape"/>
          <p:cNvSpPr>
            <a:spLocks/>
          </p:cNvSpPr>
          <p:nvPr/>
        </p:nvSpPr>
        <p:spPr bwMode="auto">
          <a:xfrm>
            <a:off x="11118851" y="5664200"/>
            <a:ext cx="245533" cy="222250"/>
          </a:xfrm>
          <a:custGeom>
            <a:avLst/>
            <a:gdLst>
              <a:gd name="T0" fmla="*/ 2147483647 w 116"/>
              <a:gd name="T1" fmla="*/ 2147483647 h 140"/>
              <a:gd name="T2" fmla="*/ 2147483647 w 116"/>
              <a:gd name="T3" fmla="*/ 2147483647 h 140"/>
              <a:gd name="T4" fmla="*/ 0 w 116"/>
              <a:gd name="T5" fmla="*/ 2147483647 h 140"/>
              <a:gd name="T6" fmla="*/ 0 w 116"/>
              <a:gd name="T7" fmla="*/ 2147483647 h 140"/>
              <a:gd name="T8" fmla="*/ 2147483647 w 116"/>
              <a:gd name="T9" fmla="*/ 2147483647 h 140"/>
              <a:gd name="T10" fmla="*/ 2147483647 w 116"/>
              <a:gd name="T11" fmla="*/ 2147483647 h 140"/>
              <a:gd name="T12" fmla="*/ 2147483647 w 116"/>
              <a:gd name="T13" fmla="*/ 2147483647 h 140"/>
              <a:gd name="T14" fmla="*/ 2147483647 w 116"/>
              <a:gd name="T15" fmla="*/ 2147483647 h 140"/>
              <a:gd name="T16" fmla="*/ 2147483647 w 116"/>
              <a:gd name="T17" fmla="*/ 0 h 140"/>
              <a:gd name="T18" fmla="*/ 2147483647 w 116"/>
              <a:gd name="T19" fmla="*/ 2147483647 h 140"/>
              <a:gd name="T20" fmla="*/ 2147483647 w 116"/>
              <a:gd name="T21" fmla="*/ 2147483647 h 140"/>
              <a:gd name="T22" fmla="*/ 2147483647 w 116"/>
              <a:gd name="T23" fmla="*/ 2147483647 h 140"/>
              <a:gd name="T24" fmla="*/ 2147483647 w 116"/>
              <a:gd name="T25" fmla="*/ 2147483647 h 140"/>
              <a:gd name="T26" fmla="*/ 2147483647 w 116"/>
              <a:gd name="T27" fmla="*/ 2147483647 h 140"/>
              <a:gd name="T28" fmla="*/ 2147483647 w 116"/>
              <a:gd name="T29" fmla="*/ 2147483647 h 140"/>
              <a:gd name="T30" fmla="*/ 2147483647 w 116"/>
              <a:gd name="T31" fmla="*/ 2147483647 h 1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6"/>
              <a:gd name="T49" fmla="*/ 0 h 140"/>
              <a:gd name="T50" fmla="*/ 116 w 116"/>
              <a:gd name="T51" fmla="*/ 140 h 1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6" h="140">
                <a:moveTo>
                  <a:pt x="22" y="140"/>
                </a:moveTo>
                <a:lnTo>
                  <a:pt x="9" y="136"/>
                </a:lnTo>
                <a:lnTo>
                  <a:pt x="0" y="129"/>
                </a:lnTo>
                <a:lnTo>
                  <a:pt x="0" y="115"/>
                </a:lnTo>
                <a:lnTo>
                  <a:pt x="13" y="93"/>
                </a:lnTo>
                <a:lnTo>
                  <a:pt x="39" y="72"/>
                </a:lnTo>
                <a:lnTo>
                  <a:pt x="90" y="29"/>
                </a:lnTo>
                <a:lnTo>
                  <a:pt x="108" y="11"/>
                </a:lnTo>
                <a:lnTo>
                  <a:pt x="116" y="0"/>
                </a:lnTo>
                <a:lnTo>
                  <a:pt x="112" y="11"/>
                </a:lnTo>
                <a:lnTo>
                  <a:pt x="112" y="29"/>
                </a:lnTo>
                <a:lnTo>
                  <a:pt x="99" y="68"/>
                </a:lnTo>
                <a:lnTo>
                  <a:pt x="86" y="90"/>
                </a:lnTo>
                <a:lnTo>
                  <a:pt x="73" y="111"/>
                </a:lnTo>
                <a:lnTo>
                  <a:pt x="52" y="129"/>
                </a:lnTo>
                <a:lnTo>
                  <a:pt x="22" y="14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Unknown Shape"/>
          <p:cNvSpPr>
            <a:spLocks/>
          </p:cNvSpPr>
          <p:nvPr/>
        </p:nvSpPr>
        <p:spPr bwMode="auto">
          <a:xfrm>
            <a:off x="11082868" y="5902326"/>
            <a:ext cx="91017" cy="131763"/>
          </a:xfrm>
          <a:custGeom>
            <a:avLst/>
            <a:gdLst>
              <a:gd name="T0" fmla="*/ 2147483647 w 43"/>
              <a:gd name="T1" fmla="*/ 0 h 83"/>
              <a:gd name="T2" fmla="*/ 2147483647 w 43"/>
              <a:gd name="T3" fmla="*/ 2147483647 h 83"/>
              <a:gd name="T4" fmla="*/ 0 w 43"/>
              <a:gd name="T5" fmla="*/ 2147483647 h 83"/>
              <a:gd name="T6" fmla="*/ 2147483647 w 43"/>
              <a:gd name="T7" fmla="*/ 2147483647 h 83"/>
              <a:gd name="T8" fmla="*/ 2147483647 w 43"/>
              <a:gd name="T9" fmla="*/ 2147483647 h 83"/>
              <a:gd name="T10" fmla="*/ 2147483647 w 43"/>
              <a:gd name="T11" fmla="*/ 2147483647 h 83"/>
              <a:gd name="T12" fmla="*/ 2147483647 w 43"/>
              <a:gd name="T13" fmla="*/ 2147483647 h 83"/>
              <a:gd name="T14" fmla="*/ 2147483647 w 43"/>
              <a:gd name="T15" fmla="*/ 2147483647 h 83"/>
              <a:gd name="T16" fmla="*/ 2147483647 w 43"/>
              <a:gd name="T17" fmla="*/ 2147483647 h 83"/>
              <a:gd name="T18" fmla="*/ 2147483647 w 43"/>
              <a:gd name="T19" fmla="*/ 2147483647 h 83"/>
              <a:gd name="T20" fmla="*/ 2147483647 w 43"/>
              <a:gd name="T21" fmla="*/ 2147483647 h 83"/>
              <a:gd name="T22" fmla="*/ 2147483647 w 43"/>
              <a:gd name="T23" fmla="*/ 0 h 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83"/>
              <a:gd name="T38" fmla="*/ 43 w 43"/>
              <a:gd name="T39" fmla="*/ 83 h 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83">
                <a:moveTo>
                  <a:pt x="17" y="0"/>
                </a:moveTo>
                <a:lnTo>
                  <a:pt x="4" y="15"/>
                </a:lnTo>
                <a:lnTo>
                  <a:pt x="0" y="26"/>
                </a:lnTo>
                <a:lnTo>
                  <a:pt x="4" y="33"/>
                </a:lnTo>
                <a:lnTo>
                  <a:pt x="21" y="54"/>
                </a:lnTo>
                <a:lnTo>
                  <a:pt x="26" y="65"/>
                </a:lnTo>
                <a:lnTo>
                  <a:pt x="21" y="83"/>
                </a:lnTo>
                <a:lnTo>
                  <a:pt x="34" y="58"/>
                </a:lnTo>
                <a:lnTo>
                  <a:pt x="43" y="43"/>
                </a:lnTo>
                <a:lnTo>
                  <a:pt x="43" y="26"/>
                </a:lnTo>
                <a:lnTo>
                  <a:pt x="34" y="15"/>
                </a:lnTo>
                <a:lnTo>
                  <a:pt x="17" y="0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Text Box 428"/>
          <p:cNvSpPr txBox="1">
            <a:spLocks noChangeArrowheads="1"/>
          </p:cNvSpPr>
          <p:nvPr/>
        </p:nvSpPr>
        <p:spPr bwMode="auto">
          <a:xfrm>
            <a:off x="3251200" y="457201"/>
            <a:ext cx="619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Arial" charset="0"/>
              </a:rPr>
              <a:t>           </a:t>
            </a:r>
            <a:endParaRPr lang="en-US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573" name="WordArt 429"/>
          <p:cNvSpPr>
            <a:spLocks noChangeArrowheads="1" noChangeShapeType="1"/>
          </p:cNvSpPr>
          <p:nvPr/>
        </p:nvSpPr>
        <p:spPr bwMode="auto">
          <a:xfrm>
            <a:off x="3064934" y="852489"/>
            <a:ext cx="8348133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1805A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TRƯỜNG </a:t>
            </a:r>
            <a:r>
              <a:rPr lang="vi-VN" sz="36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1805A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 VÀ THCS ĐẠI CHÁNH  </a:t>
            </a:r>
            <a:endParaRPr lang="en-US" sz="36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1805A7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580" name="WordArt 436"/>
          <p:cNvSpPr>
            <a:spLocks noChangeArrowheads="1" noChangeShapeType="1" noTextEdit="1"/>
          </p:cNvSpPr>
          <p:nvPr/>
        </p:nvSpPr>
        <p:spPr bwMode="auto">
          <a:xfrm>
            <a:off x="118533" y="3810000"/>
            <a:ext cx="12067117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đến dự giờ thăm lớp 3C</a:t>
            </a:r>
            <a:endParaRPr lang="en-US" sz="3600" b="1" i="1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581" name="WordArt 437"/>
          <p:cNvSpPr>
            <a:spLocks noChangeArrowheads="1" noChangeShapeType="1" noTextEdit="1"/>
          </p:cNvSpPr>
          <p:nvPr/>
        </p:nvSpPr>
        <p:spPr bwMode="auto">
          <a:xfrm>
            <a:off x="2487084" y="1751014"/>
            <a:ext cx="80264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Mĩ thuật</a:t>
            </a:r>
          </a:p>
        </p:txBody>
      </p:sp>
      <p:pic>
        <p:nvPicPr>
          <p:cNvPr id="2068" name="Picture 439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84" y="2446338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" name="AutoShape 23"/>
          <p:cNvSpPr>
            <a:spLocks noChangeArrowheads="1"/>
          </p:cNvSpPr>
          <p:nvPr/>
        </p:nvSpPr>
        <p:spPr bwMode="auto">
          <a:xfrm>
            <a:off x="11582400" y="6477000"/>
            <a:ext cx="508000" cy="304800"/>
          </a:xfrm>
          <a:prstGeom prst="flowChartAlternateProcess">
            <a:avLst/>
          </a:prstGeom>
          <a:solidFill>
            <a:srgbClr val="5BB9FF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/>
              <a:t>1</a:t>
            </a:r>
          </a:p>
        </p:txBody>
      </p:sp>
      <p:sp>
        <p:nvSpPr>
          <p:cNvPr id="435" name="WordArt 436"/>
          <p:cNvSpPr>
            <a:spLocks noChangeArrowheads="1" noChangeShapeType="1" noTextEdit="1"/>
          </p:cNvSpPr>
          <p:nvPr/>
        </p:nvSpPr>
        <p:spPr bwMode="auto">
          <a:xfrm>
            <a:off x="618066" y="4586288"/>
            <a:ext cx="11703051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Giáo viên: Hoàng Ánh Phương </a:t>
            </a:r>
            <a:endParaRPr lang="en-US" sz="3600" b="1" i="1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79825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0" fill="hold"/>
                                        <p:tgtEl>
                                          <p:spTgt spid="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0" fill="hold"/>
                                        <p:tgtEl>
                                          <p:spTgt spid="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3" grpId="0" animBg="1"/>
      <p:bldP spid="6580" grpId="0" animBg="1"/>
      <p:bldP spid="6581" grpId="0" animBg="1"/>
      <p:bldP spid="4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63" y="495539"/>
            <a:ext cx="6925642" cy="7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90" y="1553317"/>
            <a:ext cx="1762555" cy="227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07" y="4116974"/>
            <a:ext cx="1697138" cy="2253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250" y="2292710"/>
            <a:ext cx="2604163" cy="3491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338" y="1473804"/>
            <a:ext cx="3839499" cy="49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3" y="548569"/>
            <a:ext cx="9482335" cy="55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39" y="359185"/>
            <a:ext cx="8419612" cy="61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1" y="599766"/>
            <a:ext cx="3850143" cy="5566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04" y="599766"/>
            <a:ext cx="3288307" cy="542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821" y="599766"/>
            <a:ext cx="4213871" cy="5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9" y="1040749"/>
            <a:ext cx="11054043" cy="37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10" y="456683"/>
            <a:ext cx="9616518" cy="52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087" y="291077"/>
            <a:ext cx="8482441" cy="64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35" y="477031"/>
            <a:ext cx="3810532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44" y="1372927"/>
            <a:ext cx="2655415" cy="41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1727200" y="228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itchFamily="34" charset="-93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itchFamily="34" charset="-93"/>
              </a:rPr>
              <a:t>15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itchFamily="34" charset="-93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</a:rPr>
              <a:t> 20</a:t>
            </a:r>
            <a:r>
              <a:rPr lang="vi-VN" sz="2800" b="1" dirty="0" smtClean="0">
                <a:solidFill>
                  <a:srgbClr val="FF0000"/>
                </a:solidFill>
                <a:latin typeface="HP001 4 hàng" pitchFamily="34" charset="-93"/>
              </a:rPr>
              <a:t>23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</a:endParaRPr>
          </a:p>
          <a:p>
            <a:pPr algn="ctr"/>
            <a:r>
              <a:rPr lang="en-US" sz="2800" b="1" u="sng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</a:p>
        </p:txBody>
      </p:sp>
      <p:grpSp>
        <p:nvGrpSpPr>
          <p:cNvPr id="6147" name="Group 70"/>
          <p:cNvGrpSpPr>
            <a:grpSpLocks/>
          </p:cNvGrpSpPr>
          <p:nvPr/>
        </p:nvGrpSpPr>
        <p:grpSpPr bwMode="auto">
          <a:xfrm>
            <a:off x="-67733" y="-55563"/>
            <a:ext cx="12240684" cy="6867526"/>
            <a:chOff x="-36444" y="-10160"/>
            <a:chExt cx="9194070" cy="6868160"/>
          </a:xfrm>
        </p:grpSpPr>
        <p:pic>
          <p:nvPicPr>
            <p:cNvPr id="6149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6534" y="1236664"/>
            <a:ext cx="1118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vi-VN" sz="4000" b="1" dirty="0" smtClean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MĨ THUẬT 3: CHỦ ĐỀ 8</a:t>
            </a:r>
          </a:p>
          <a:p>
            <a:pPr algn="ctr" eaLnBrk="1" hangingPunct="1"/>
            <a:r>
              <a:rPr lang="vi-VN" sz="4000" b="1" dirty="0" smtClean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CHÂN DUNG NGƯỜI THÂN TRONG GIA ĐÌNH</a:t>
            </a:r>
            <a:endParaRPr lang="en-US" sz="2800" b="1" dirty="0">
              <a:solidFill>
                <a:srgbClr val="C00000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>
                <a:solidFill>
                  <a:srgbClr val="C00000"/>
                </a:solidFill>
                <a:latin typeface="HP001 4 hàng" pitchFamily="34" charset="-93"/>
                <a:cs typeface="Times New Roman" pitchFamily="18" charset="0"/>
              </a:rPr>
              <a:t>     </a:t>
            </a:r>
            <a:endParaRPr lang="vi-VN" sz="4000" b="1" dirty="0">
              <a:solidFill>
                <a:srgbClr val="C00000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5" y="620017"/>
            <a:ext cx="11390231" cy="46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74" y="357913"/>
            <a:ext cx="8164462" cy="63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91" y="439626"/>
            <a:ext cx="10036739" cy="5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0" y="189019"/>
            <a:ext cx="8918148" cy="63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5" y="268798"/>
            <a:ext cx="8115333" cy="64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6" y="442623"/>
            <a:ext cx="11035312" cy="59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94" y="192271"/>
            <a:ext cx="9062707" cy="167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66" y="1941430"/>
            <a:ext cx="7106642" cy="619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267" y="2692157"/>
            <a:ext cx="1587562" cy="4039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341" y="3049318"/>
            <a:ext cx="2168430" cy="2936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602" y="2636496"/>
            <a:ext cx="3002866" cy="40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62</Words>
  <Application>Microsoft Office PowerPoint</Application>
  <PresentationFormat>Custom</PresentationFormat>
  <Paragraphs>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ASUS</cp:lastModifiedBy>
  <cp:revision>28</cp:revision>
  <dcterms:created xsi:type="dcterms:W3CDTF">2022-09-04T02:35:10Z</dcterms:created>
  <dcterms:modified xsi:type="dcterms:W3CDTF">2023-05-26T11:54:56Z</dcterms:modified>
</cp:coreProperties>
</file>