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9" r:id="rId1"/>
  </p:sldMasterIdLst>
  <p:notesMasterIdLst>
    <p:notesMasterId r:id="rId30"/>
  </p:notesMasterIdLst>
  <p:sldIdLst>
    <p:sldId id="334" r:id="rId2"/>
    <p:sldId id="302" r:id="rId3"/>
    <p:sldId id="306" r:id="rId4"/>
    <p:sldId id="315" r:id="rId5"/>
    <p:sldId id="273" r:id="rId6"/>
    <p:sldId id="286" r:id="rId7"/>
    <p:sldId id="292" r:id="rId8"/>
    <p:sldId id="285" r:id="rId9"/>
    <p:sldId id="287" r:id="rId10"/>
    <p:sldId id="317" r:id="rId11"/>
    <p:sldId id="318" r:id="rId12"/>
    <p:sldId id="293" r:id="rId13"/>
    <p:sldId id="297" r:id="rId14"/>
    <p:sldId id="296" r:id="rId15"/>
    <p:sldId id="295" r:id="rId16"/>
    <p:sldId id="298" r:id="rId17"/>
    <p:sldId id="313" r:id="rId18"/>
    <p:sldId id="259" r:id="rId19"/>
    <p:sldId id="261" r:id="rId20"/>
    <p:sldId id="312" r:id="rId21"/>
    <p:sldId id="331" r:id="rId22"/>
    <p:sldId id="305" r:id="rId23"/>
    <p:sldId id="321" r:id="rId24"/>
    <p:sldId id="322" r:id="rId25"/>
    <p:sldId id="323" r:id="rId26"/>
    <p:sldId id="325" r:id="rId27"/>
    <p:sldId id="326" r:id="rId28"/>
    <p:sldId id="327" r:id="rId2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02BE"/>
    <a:srgbClr val="3244EA"/>
    <a:srgbClr val="FF0066"/>
    <a:srgbClr val="FF0000"/>
    <a:srgbClr val="9FFFFF"/>
    <a:srgbClr val="9BFFFF"/>
    <a:srgbClr val="97FFFF"/>
    <a:srgbClr val="A3FF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6" autoAdjust="0"/>
    <p:restoredTop sz="94660"/>
  </p:normalViewPr>
  <p:slideViewPr>
    <p:cSldViewPr>
      <p:cViewPr varScale="1">
        <p:scale>
          <a:sx n="81" d="100"/>
          <a:sy n="81" d="100"/>
        </p:scale>
        <p:origin x="1038" y="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19A3B0B0-465B-4A11-92CA-5CDACA52B978}" type="datetimeFigureOut">
              <a:rPr lang="vi-VN"/>
              <a:pPr>
                <a:defRPr/>
              </a:pPr>
              <a:t>26/05/2023</a:t>
            </a:fld>
            <a:endParaRPr lang="vi-V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vi-VN"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vi-VN" noProof="0" smtClean="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6F0E8C51-14E2-4530-A22B-C0C38788AA18}" type="slidenum">
              <a:rPr lang="vi-VN"/>
              <a:pPr>
                <a:defRPr/>
              </a:pPr>
              <a:t>‹#›</a:t>
            </a:fld>
            <a:endParaRPr lang="vi-VN"/>
          </a:p>
        </p:txBody>
      </p:sp>
    </p:spTree>
    <p:extLst>
      <p:ext uri="{BB962C8B-B14F-4D97-AF65-F5344CB8AC3E}">
        <p14:creationId xmlns:p14="http://schemas.microsoft.com/office/powerpoint/2010/main" val="410909401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47BCA44B-F075-4BC3-AE05-FF3929F8416F}"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17872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31E7063D-3149-4CFD-B047-AFED4A26A754}"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1507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B9CAE1EE-2D8C-4252-BD5F-41E89B1A9195}"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697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D10BDDB4-8E2A-428B-9BEA-4E628016F191}"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9652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FB76A6BE-10B3-44AE-A01D-87D2BEFC442A}"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6987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p>
            <a:pPr>
              <a:defRPr/>
            </a:pPr>
            <a:fld id="{707AAEB0-F507-4AB5-AB5B-AF6062800120}"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5723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p>
            <a:pPr>
              <a:defRPr/>
            </a:pPr>
            <a:fld id="{C8C9A33F-325C-4E39-B363-569CF654DDCA}"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43451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pPr>
              <a:defRPr/>
            </a:pPr>
            <a:endParaRPr lang="en-US">
              <a:solidFill>
                <a:srgbClr val="000000"/>
              </a:solidFill>
            </a:endParaRPr>
          </a:p>
        </p:txBody>
      </p:sp>
      <p:sp>
        <p:nvSpPr>
          <p:cNvPr id="4" name="Footer Placeholder 3"/>
          <p:cNvSpPr>
            <a:spLocks noGrp="1"/>
          </p:cNvSpPr>
          <p:nvPr>
            <p:ph type="ftr" sz="quarter" idx="11"/>
          </p:nvPr>
        </p:nvSpPr>
        <p:spPr/>
        <p:txBody>
          <a:bodyPr/>
          <a:lstStyle/>
          <a:p>
            <a:pPr>
              <a:defRPr/>
            </a:pPr>
            <a:endParaRPr lang="en-US">
              <a:solidFill>
                <a:srgbClr val="000000"/>
              </a:solidFill>
            </a:endParaRPr>
          </a:p>
        </p:txBody>
      </p:sp>
      <p:sp>
        <p:nvSpPr>
          <p:cNvPr id="5" name="Slide Number Placeholder 4"/>
          <p:cNvSpPr>
            <a:spLocks noGrp="1"/>
          </p:cNvSpPr>
          <p:nvPr>
            <p:ph type="sldNum" sz="quarter" idx="12"/>
          </p:nvPr>
        </p:nvSpPr>
        <p:spPr/>
        <p:txBody>
          <a:bodyPr/>
          <a:lstStyle/>
          <a:p>
            <a:pPr>
              <a:defRPr/>
            </a:pPr>
            <a:fld id="{F3ED3EA7-8F86-4158-B252-EFEFCC4E986A}"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553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srgbClr val="000000"/>
              </a:solidFill>
            </a:endParaRPr>
          </a:p>
        </p:txBody>
      </p:sp>
      <p:sp>
        <p:nvSpPr>
          <p:cNvPr id="3" name="Footer Placeholder 2"/>
          <p:cNvSpPr>
            <a:spLocks noGrp="1"/>
          </p:cNvSpPr>
          <p:nvPr>
            <p:ph type="ftr" sz="quarter" idx="11"/>
          </p:nvPr>
        </p:nvSpPr>
        <p:spPr/>
        <p:txBody>
          <a:bodyPr/>
          <a:lstStyle/>
          <a:p>
            <a:pPr>
              <a:defRPr/>
            </a:pPr>
            <a:endParaRPr lang="en-US">
              <a:solidFill>
                <a:srgbClr val="000000"/>
              </a:solidFill>
            </a:endParaRPr>
          </a:p>
        </p:txBody>
      </p:sp>
      <p:sp>
        <p:nvSpPr>
          <p:cNvPr id="4" name="Slide Number Placeholder 3"/>
          <p:cNvSpPr>
            <a:spLocks noGrp="1"/>
          </p:cNvSpPr>
          <p:nvPr>
            <p:ph type="sldNum" sz="quarter" idx="12"/>
          </p:nvPr>
        </p:nvSpPr>
        <p:spPr/>
        <p:txBody>
          <a:bodyPr/>
          <a:lstStyle/>
          <a:p>
            <a:pPr>
              <a:defRPr/>
            </a:pPr>
            <a:fld id="{B52376BC-F307-4362-B569-5C0CA838FF3C}"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38414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p>
            <a:pPr>
              <a:defRPr/>
            </a:pPr>
            <a:fld id="{09C46ADC-3FDB-46BB-8BA0-60E78E132E8D}"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3568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p>
            <a:pPr>
              <a:defRPr/>
            </a:pPr>
            <a:fld id="{29933318-32D1-4744-B54B-C8937D2A9D98}"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2731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solidFill>
                <a:srgbClr val="000000"/>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srgbClr val="000000"/>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7172E523-415A-42BD-9762-3BED727DBF32}"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0435461"/>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gif"/><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slide" Target="slide2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8"/>
          <p:cNvGrpSpPr>
            <a:grpSpLocks/>
          </p:cNvGrpSpPr>
          <p:nvPr/>
        </p:nvGrpSpPr>
        <p:grpSpPr bwMode="auto">
          <a:xfrm>
            <a:off x="-76200" y="-57479"/>
            <a:ext cx="9144000" cy="6858000"/>
            <a:chOff x="0" y="-19"/>
            <a:chExt cx="5760" cy="4377"/>
          </a:xfrm>
        </p:grpSpPr>
        <p:pic>
          <p:nvPicPr>
            <p:cNvPr id="5" name="Picture 9" descr="flower[1][1][1][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458" y="2018"/>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flower[1][1][1][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996" y="2018"/>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flower[1][1][1][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3979"/>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flower[1][1][1][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9"/>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Rectangle 11"/>
          <p:cNvSpPr>
            <a:spLocks noChangeArrowheads="1"/>
          </p:cNvSpPr>
          <p:nvPr/>
        </p:nvSpPr>
        <p:spPr bwMode="auto">
          <a:xfrm>
            <a:off x="839559" y="1840346"/>
            <a:ext cx="7610353" cy="584775"/>
          </a:xfrm>
          <a:prstGeom prst="rect">
            <a:avLst/>
          </a:prstGeom>
          <a:solidFill>
            <a:schemeClr val="accent6"/>
          </a:solidFill>
          <a:ln w="9525">
            <a:solidFill>
              <a:schemeClr val="tx1"/>
            </a:solidFill>
            <a:miter lim="800000"/>
            <a:headEnd/>
            <a:tailEnd/>
          </a:ln>
          <a:effectLst/>
        </p:spPr>
        <p:txBody>
          <a:bodyPr wrap="none">
            <a:spAutoFit/>
          </a:bodyPr>
          <a:lstStyle/>
          <a:p>
            <a:pPr>
              <a:defRPr/>
            </a:pPr>
            <a:r>
              <a:rPr lang="en-US" sz="3200" b="1" dirty="0" err="1" smtClean="0">
                <a:latin typeface="Times New Roman" pitchFamily="18" charset="0"/>
                <a:cs typeface="Times New Roman" pitchFamily="18" charset="0"/>
              </a:rPr>
              <a:t>Liên</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kết</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các</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câu</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trong</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bài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bằng</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từ</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ngữ</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nối</a:t>
            </a:r>
            <a:endParaRPr lang="en-US" sz="3200" b="1" dirty="0">
              <a:latin typeface="Times New Roman" pitchFamily="18" charset="0"/>
              <a:cs typeface="Times New Roman" pitchFamily="18" charset="0"/>
            </a:endParaRPr>
          </a:p>
        </p:txBody>
      </p:sp>
      <p:sp>
        <p:nvSpPr>
          <p:cNvPr id="10" name="Rectangle 4"/>
          <p:cNvSpPr>
            <a:spLocks noChangeArrowheads="1"/>
          </p:cNvSpPr>
          <p:nvPr/>
        </p:nvSpPr>
        <p:spPr bwMode="auto">
          <a:xfrm>
            <a:off x="1773238" y="1086776"/>
            <a:ext cx="51816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3600" b="1" dirty="0" err="1" smtClean="0">
                <a:latin typeface="Times New Roman" pitchFamily="18" charset="0"/>
              </a:rPr>
              <a:t>Luyện</a:t>
            </a:r>
            <a:r>
              <a:rPr lang="en-US" altLang="en-US" sz="3600" b="1" dirty="0" smtClean="0">
                <a:latin typeface="Times New Roman" pitchFamily="18" charset="0"/>
              </a:rPr>
              <a:t> </a:t>
            </a:r>
            <a:r>
              <a:rPr lang="en-US" altLang="en-US" sz="3600" b="1" dirty="0" err="1">
                <a:latin typeface="Times New Roman" pitchFamily="18" charset="0"/>
              </a:rPr>
              <a:t>từ</a:t>
            </a:r>
            <a:r>
              <a:rPr lang="en-US" altLang="en-US" sz="3600" b="1" dirty="0">
                <a:latin typeface="Times New Roman" pitchFamily="18" charset="0"/>
              </a:rPr>
              <a:t> </a:t>
            </a:r>
            <a:r>
              <a:rPr lang="en-US" altLang="en-US" sz="3600" b="1" dirty="0" err="1">
                <a:latin typeface="Times New Roman" pitchFamily="18" charset="0"/>
              </a:rPr>
              <a:t>và</a:t>
            </a:r>
            <a:r>
              <a:rPr lang="en-US" altLang="en-US" sz="3600" b="1" dirty="0">
                <a:latin typeface="Times New Roman" pitchFamily="18" charset="0"/>
              </a:rPr>
              <a:t> </a:t>
            </a:r>
            <a:r>
              <a:rPr lang="en-US" altLang="en-US" sz="3600" b="1" dirty="0" err="1" smtClean="0">
                <a:latin typeface="Times New Roman" pitchFamily="18" charset="0"/>
              </a:rPr>
              <a:t>câu</a:t>
            </a:r>
            <a:endParaRPr lang="en-US" altLang="en-US" sz="2800" b="1" dirty="0">
              <a:latin typeface="Times New Roman" pitchFamily="18" charset="0"/>
            </a:endParaRPr>
          </a:p>
        </p:txBody>
      </p:sp>
      <p:sp>
        <p:nvSpPr>
          <p:cNvPr id="11" name="TextBox 7"/>
          <p:cNvSpPr txBox="1">
            <a:spLocks noChangeArrowheads="1"/>
          </p:cNvSpPr>
          <p:nvPr/>
        </p:nvSpPr>
        <p:spPr bwMode="auto">
          <a:xfrm>
            <a:off x="1617601" y="4691390"/>
            <a:ext cx="6400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r>
              <a:rPr lang="en-US" b="1" dirty="0" err="1">
                <a:solidFill>
                  <a:srgbClr val="FF0066"/>
                </a:solidFill>
              </a:rPr>
              <a:t>Người</a:t>
            </a:r>
            <a:r>
              <a:rPr lang="en-US" b="1" dirty="0">
                <a:solidFill>
                  <a:srgbClr val="FF0066"/>
                </a:solidFill>
              </a:rPr>
              <a:t> </a:t>
            </a:r>
            <a:r>
              <a:rPr lang="en-US" b="1" dirty="0" err="1">
                <a:solidFill>
                  <a:srgbClr val="FF0066"/>
                </a:solidFill>
              </a:rPr>
              <a:t>thực</a:t>
            </a:r>
            <a:r>
              <a:rPr lang="en-US" b="1" dirty="0">
                <a:solidFill>
                  <a:srgbClr val="FF0066"/>
                </a:solidFill>
              </a:rPr>
              <a:t> </a:t>
            </a:r>
            <a:r>
              <a:rPr lang="en-US" b="1" dirty="0" err="1">
                <a:solidFill>
                  <a:srgbClr val="FF0066"/>
                </a:solidFill>
              </a:rPr>
              <a:t>hiện</a:t>
            </a:r>
            <a:r>
              <a:rPr lang="en-US" b="1" dirty="0">
                <a:solidFill>
                  <a:srgbClr val="FF0066"/>
                </a:solidFill>
              </a:rPr>
              <a:t>: </a:t>
            </a:r>
            <a:r>
              <a:rPr lang="en-US" b="1" dirty="0" err="1" smtClean="0">
                <a:solidFill>
                  <a:srgbClr val="FF0066"/>
                </a:solidFill>
              </a:rPr>
              <a:t>Triệu</a:t>
            </a:r>
            <a:r>
              <a:rPr lang="en-US" b="1" dirty="0" smtClean="0">
                <a:solidFill>
                  <a:srgbClr val="FF0066"/>
                </a:solidFill>
              </a:rPr>
              <a:t> </a:t>
            </a:r>
            <a:r>
              <a:rPr lang="en-US" b="1" dirty="0" err="1" smtClean="0">
                <a:solidFill>
                  <a:srgbClr val="FF0066"/>
                </a:solidFill>
              </a:rPr>
              <a:t>Thị</a:t>
            </a:r>
            <a:r>
              <a:rPr lang="en-US" b="1" dirty="0" smtClean="0">
                <a:solidFill>
                  <a:srgbClr val="FF0066"/>
                </a:solidFill>
              </a:rPr>
              <a:t> </a:t>
            </a:r>
            <a:r>
              <a:rPr lang="en-US" b="1" dirty="0" err="1" smtClean="0">
                <a:solidFill>
                  <a:srgbClr val="FF0066"/>
                </a:solidFill>
              </a:rPr>
              <a:t>Diễn</a:t>
            </a:r>
            <a:endParaRPr lang="en-US" b="1" dirty="0">
              <a:solidFill>
                <a:srgbClr val="FF0066"/>
              </a:solidFill>
            </a:endParaRPr>
          </a:p>
        </p:txBody>
      </p:sp>
      <p:sp>
        <p:nvSpPr>
          <p:cNvPr id="12" name="Rectangle 11"/>
          <p:cNvSpPr/>
          <p:nvPr/>
        </p:nvSpPr>
        <p:spPr>
          <a:xfrm>
            <a:off x="777447" y="330238"/>
            <a:ext cx="7264400" cy="707886"/>
          </a:xfrm>
          <a:prstGeom prst="rect">
            <a:avLst/>
          </a:prstGeom>
        </p:spPr>
        <p:txBody>
          <a:bodyPr>
            <a:spAutoFit/>
          </a:bodyPr>
          <a:lstStyle/>
          <a:p>
            <a:pPr algn="ctr">
              <a:defRPr/>
            </a:pPr>
            <a:endParaRPr lang="en-US" sz="2000" b="1" dirty="0" smtClean="0">
              <a:solidFill>
                <a:schemeClr val="accent6">
                  <a:lumMod val="50000"/>
                </a:schemeClr>
              </a:solidFill>
            </a:endParaRPr>
          </a:p>
          <a:p>
            <a:pPr algn="ctr">
              <a:defRPr/>
            </a:pPr>
            <a:r>
              <a:rPr lang="en-US" sz="2000" b="1" dirty="0" smtClean="0">
                <a:solidFill>
                  <a:schemeClr val="accent6">
                    <a:lumMod val="50000"/>
                  </a:schemeClr>
                </a:solidFill>
                <a:latin typeface="Times New Roman" panose="02020603050405020304" pitchFamily="18" charset="0"/>
                <a:cs typeface="Times New Roman" panose="02020603050405020304" pitchFamily="18" charset="0"/>
              </a:rPr>
              <a:t>TRƯỜNG T</a:t>
            </a:r>
            <a:r>
              <a:rPr lang="vi-VN" sz="2000" b="1" dirty="0" smtClean="0">
                <a:solidFill>
                  <a:schemeClr val="accent6">
                    <a:lumMod val="50000"/>
                  </a:schemeClr>
                </a:solidFill>
                <a:latin typeface="Times New Roman" panose="02020603050405020304" pitchFamily="18" charset="0"/>
                <a:cs typeface="Times New Roman" panose="02020603050405020304" pitchFamily="18" charset="0"/>
              </a:rPr>
              <a:t>H&amp;THCS </a:t>
            </a:r>
            <a:r>
              <a:rPr lang="en-US" sz="2000" b="1" dirty="0" smtClean="0">
                <a:solidFill>
                  <a:schemeClr val="accent6">
                    <a:lumMod val="50000"/>
                  </a:schemeClr>
                </a:solidFill>
                <a:latin typeface="Times New Roman" panose="02020603050405020304" pitchFamily="18" charset="0"/>
                <a:cs typeface="Times New Roman" panose="02020603050405020304" pitchFamily="18" charset="0"/>
              </a:rPr>
              <a:t>ĐẠI CHÁNH</a:t>
            </a:r>
            <a:endParaRPr lang="en-US" sz="2000" b="1"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13" name="Picture 12" descr="Floral">
            <a:hlinkClick r:id="rId3" action="ppaction://hlinksldjump"/>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4818001" y="2890520"/>
            <a:ext cx="1066800" cy="995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2" descr="Floral">
            <a:hlinkClick r:id="rId3" action="ppaction://hlinksldjump"/>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4107873" y="2421774"/>
            <a:ext cx="1073727" cy="1002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2" descr="Floral">
            <a:hlinkClick r:id="rId3" action="ppaction://hlinksldjump"/>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3429000" y="2953789"/>
            <a:ext cx="1066800" cy="995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 descr="Floral">
            <a:hlinkClick r:id="rId3" action="ppaction://hlinksldjump"/>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4166755" y="3416069"/>
            <a:ext cx="1143000" cy="927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7706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304800" y="152400"/>
            <a:ext cx="8763000" cy="2605088"/>
          </a:xfrm>
        </p:spPr>
        <p:txBody>
          <a:bodyPr>
            <a:normAutofit fontScale="90000"/>
          </a:bodyPr>
          <a:lstStyle/>
          <a:p>
            <a:pPr algn="just" eaLnBrk="1" hangingPunct="1"/>
            <a:r>
              <a:rPr lang="en-US" altLang="en-US" sz="2800" b="1" baseline="30000" dirty="0" smtClean="0">
                <a:latin typeface="Times New Roman" pitchFamily="18" charset="0"/>
              </a:rPr>
              <a:t>(</a:t>
            </a:r>
            <a:r>
              <a:rPr lang="en-US" altLang="en-US" sz="2800" b="1" baseline="30000" dirty="0" smtClean="0">
                <a:solidFill>
                  <a:schemeClr val="tx1"/>
                </a:solidFill>
                <a:latin typeface="Times New Roman" pitchFamily="18" charset="0"/>
              </a:rPr>
              <a:t>1)</a:t>
            </a:r>
            <a:r>
              <a:rPr lang="en-US" altLang="en-US" sz="2800" b="1" dirty="0" err="1" smtClean="0">
                <a:solidFill>
                  <a:srgbClr val="3244EA"/>
                </a:solidFill>
                <a:latin typeface="Times New Roman" pitchFamily="18" charset="0"/>
              </a:rPr>
              <a:t>Trên</a:t>
            </a:r>
            <a:r>
              <a:rPr lang="en-US" altLang="en-US" sz="2800" b="1" dirty="0" smtClean="0">
                <a:solidFill>
                  <a:srgbClr val="3244EA"/>
                </a:solidFill>
                <a:latin typeface="Times New Roman" pitchFamily="18" charset="0"/>
              </a:rPr>
              <a:t> con </a:t>
            </a:r>
            <a:r>
              <a:rPr lang="en-US" altLang="en-US" sz="2800" b="1" dirty="0" err="1" smtClean="0">
                <a:solidFill>
                  <a:srgbClr val="3244EA"/>
                </a:solidFill>
                <a:latin typeface="Times New Roman" pitchFamily="18" charset="0"/>
              </a:rPr>
              <a:t>đường</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từ</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nhà</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đến</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trường</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tôi</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phải</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đi</a:t>
            </a:r>
            <a:r>
              <a:rPr lang="en-US" altLang="en-US" sz="2800" b="1" dirty="0" smtClean="0">
                <a:solidFill>
                  <a:srgbClr val="3244EA"/>
                </a:solidFill>
                <a:latin typeface="Times New Roman" pitchFamily="18" charset="0"/>
              </a:rPr>
              <a:t> qua </a:t>
            </a:r>
            <a:r>
              <a:rPr lang="en-US" altLang="en-US" sz="2800" b="1" dirty="0" err="1" smtClean="0">
                <a:solidFill>
                  <a:srgbClr val="3244EA"/>
                </a:solidFill>
                <a:latin typeface="Times New Roman" pitchFamily="18" charset="0"/>
              </a:rPr>
              <a:t>bờ</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Hồ</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Gươm</a:t>
            </a:r>
            <a:r>
              <a:rPr lang="en-US" altLang="en-US" sz="2800" b="1" dirty="0" smtClean="0">
                <a:solidFill>
                  <a:srgbClr val="3244EA"/>
                </a:solidFill>
                <a:latin typeface="Times New Roman" pitchFamily="18" charset="0"/>
              </a:rPr>
              <a:t>.</a:t>
            </a:r>
            <a:r>
              <a:rPr lang="en-US" altLang="en-US" sz="2800" b="1" dirty="0" smtClean="0">
                <a:solidFill>
                  <a:srgbClr val="FF0066"/>
                </a:solidFill>
                <a:latin typeface="Times New Roman" pitchFamily="18" charset="0"/>
              </a:rPr>
              <a:t> </a:t>
            </a:r>
            <a:r>
              <a:rPr lang="en-US" altLang="en-US" sz="2800" b="1" baseline="30000" dirty="0" smtClean="0">
                <a:latin typeface="Times New Roman" pitchFamily="18" charset="0"/>
              </a:rPr>
              <a:t>(2)</a:t>
            </a:r>
            <a:r>
              <a:rPr lang="en-US" altLang="en-US" sz="2800" b="1" dirty="0" err="1" smtClean="0">
                <a:solidFill>
                  <a:srgbClr val="3244EA"/>
                </a:solidFill>
                <a:latin typeface="Times New Roman" pitchFamily="18" charset="0"/>
              </a:rPr>
              <a:t>Lúc</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có</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bạn</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thì</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chuyện</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trò</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tíu</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tít</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có</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khi</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đuổi</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nhau</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suốt</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dọc</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đường</a:t>
            </a:r>
            <a:r>
              <a:rPr lang="en-US" altLang="en-US" sz="2800" b="1" dirty="0" smtClean="0">
                <a:solidFill>
                  <a:srgbClr val="3244EA"/>
                </a:solidFill>
                <a:latin typeface="Times New Roman" pitchFamily="18" charset="0"/>
              </a:rPr>
              <a:t>. </a:t>
            </a:r>
            <a:r>
              <a:rPr lang="en-US" altLang="en-US" sz="2800" b="1" baseline="30000" dirty="0" smtClean="0">
                <a:latin typeface="Times New Roman" pitchFamily="18" charset="0"/>
              </a:rPr>
              <a:t>(3</a:t>
            </a:r>
            <a:r>
              <a:rPr lang="en-US" altLang="en-US" sz="2800" b="1" dirty="0" smtClean="0">
                <a:latin typeface="Times New Roman" pitchFamily="18" charset="0"/>
              </a:rPr>
              <a:t>            </a:t>
            </a:r>
            <a:r>
              <a:rPr lang="en-US" altLang="en-US" sz="2800" b="1" dirty="0" err="1" smtClean="0">
                <a:solidFill>
                  <a:srgbClr val="3244EA"/>
                </a:solidFill>
                <a:latin typeface="Times New Roman" pitchFamily="18" charset="0"/>
              </a:rPr>
              <a:t>khi</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đi</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một</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mình</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tôi</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thích</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ôm</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cặp</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vào</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ngực</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nhìn</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lên</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các</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vòm</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cây</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vừa</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đi</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vừa</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lẩm</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nhẩm</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ôn</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bài</a:t>
            </a:r>
            <a:r>
              <a:rPr lang="en-US" altLang="en-US" sz="2800" b="1" dirty="0" smtClean="0">
                <a:solidFill>
                  <a:srgbClr val="3244EA"/>
                </a:solidFill>
                <a:latin typeface="Times New Roman" pitchFamily="18" charset="0"/>
              </a:rPr>
              <a:t>.</a:t>
            </a:r>
            <a:r>
              <a:rPr lang="en-US" altLang="en-US" sz="2800" b="1" dirty="0" smtClean="0">
                <a:solidFill>
                  <a:srgbClr val="FF0066"/>
                </a:solidFill>
                <a:latin typeface="Times New Roman" pitchFamily="18" charset="0"/>
              </a:rPr>
              <a:t/>
            </a:r>
            <a:br>
              <a:rPr lang="en-US" altLang="en-US" sz="2800" b="1" dirty="0" smtClean="0">
                <a:solidFill>
                  <a:srgbClr val="FF0066"/>
                </a:solidFill>
                <a:latin typeface="Times New Roman" pitchFamily="18" charset="0"/>
              </a:rPr>
            </a:br>
            <a:endParaRPr lang="en-US" altLang="en-US" sz="2800" b="1" dirty="0" smtClean="0">
              <a:solidFill>
                <a:srgbClr val="FF0066"/>
              </a:solidFill>
              <a:latin typeface="Times New Roman" pitchFamily="18" charset="0"/>
            </a:endParaRPr>
          </a:p>
        </p:txBody>
      </p:sp>
      <p:sp>
        <p:nvSpPr>
          <p:cNvPr id="15365" name="Text Box 5"/>
          <p:cNvSpPr txBox="1">
            <a:spLocks noChangeArrowheads="1"/>
          </p:cNvSpPr>
          <p:nvPr/>
        </p:nvSpPr>
        <p:spPr bwMode="auto">
          <a:xfrm>
            <a:off x="304800" y="76200"/>
            <a:ext cx="1447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2400" b="1" u="sng" dirty="0">
                <a:latin typeface="Times New Roman" pitchFamily="18" charset="0"/>
              </a:rPr>
              <a:t>ĐOẠN 1</a:t>
            </a:r>
          </a:p>
        </p:txBody>
      </p:sp>
      <p:sp>
        <p:nvSpPr>
          <p:cNvPr id="150534" name="Text Box 6"/>
          <p:cNvSpPr txBox="1">
            <a:spLocks noChangeArrowheads="1"/>
          </p:cNvSpPr>
          <p:nvPr/>
        </p:nvSpPr>
        <p:spPr bwMode="auto">
          <a:xfrm>
            <a:off x="2743200" y="1199346"/>
            <a:ext cx="1282700"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2500" b="1" dirty="0" err="1">
                <a:solidFill>
                  <a:srgbClr val="3244EA"/>
                </a:solidFill>
                <a:latin typeface="Times New Roman" pitchFamily="18" charset="0"/>
              </a:rPr>
              <a:t>Nhưng</a:t>
            </a:r>
            <a:endParaRPr lang="en-US" altLang="en-US" sz="2500" b="1" dirty="0">
              <a:solidFill>
                <a:srgbClr val="3244EA"/>
              </a:solidFill>
              <a:latin typeface="Times New Roman" pitchFamily="18" charset="0"/>
            </a:endParaRPr>
          </a:p>
        </p:txBody>
      </p:sp>
      <p:sp>
        <p:nvSpPr>
          <p:cNvPr id="150535" name="Rectangle 7"/>
          <p:cNvSpPr>
            <a:spLocks noChangeArrowheads="1"/>
          </p:cNvSpPr>
          <p:nvPr/>
        </p:nvSpPr>
        <p:spPr bwMode="auto">
          <a:xfrm>
            <a:off x="838200" y="1981200"/>
            <a:ext cx="4953000"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500" b="1" i="1" dirty="0" smtClean="0">
                <a:latin typeface="Times New Roman" pitchFamily="18" charset="0"/>
              </a:rPr>
              <a:t>-</a:t>
            </a:r>
            <a:r>
              <a:rPr lang="en-US" altLang="en-US" sz="2500" b="1" i="1" dirty="0" smtClean="0">
                <a:solidFill>
                  <a:srgbClr val="FF0000"/>
                </a:solidFill>
                <a:latin typeface="Times New Roman" pitchFamily="18" charset="0"/>
              </a:rPr>
              <a:t> </a:t>
            </a:r>
            <a:r>
              <a:rPr lang="en-US" altLang="en-US" sz="2500" b="1" i="1" dirty="0" err="1" smtClean="0">
                <a:solidFill>
                  <a:srgbClr val="FF0000"/>
                </a:solidFill>
                <a:latin typeface="Times New Roman" pitchFamily="18" charset="0"/>
              </a:rPr>
              <a:t>Nhưng</a:t>
            </a:r>
            <a:r>
              <a:rPr lang="en-US" altLang="en-US" sz="2500" b="1" dirty="0" smtClean="0">
                <a:solidFill>
                  <a:srgbClr val="FF0000"/>
                </a:solidFill>
                <a:latin typeface="Times New Roman" pitchFamily="18" charset="0"/>
              </a:rPr>
              <a:t> </a:t>
            </a:r>
            <a:r>
              <a:rPr lang="en-US" altLang="en-US" sz="2500" b="1" dirty="0" err="1">
                <a:latin typeface="Times New Roman" pitchFamily="18" charset="0"/>
              </a:rPr>
              <a:t>nối</a:t>
            </a:r>
            <a:r>
              <a:rPr lang="en-US" altLang="en-US" sz="2500" b="1" dirty="0">
                <a:latin typeface="Times New Roman" pitchFamily="18" charset="0"/>
              </a:rPr>
              <a:t> </a:t>
            </a:r>
            <a:r>
              <a:rPr lang="en-US" altLang="en-US" sz="2500" b="1" dirty="0" err="1">
                <a:latin typeface="Times New Roman" pitchFamily="18" charset="0"/>
              </a:rPr>
              <a:t>câu</a:t>
            </a:r>
            <a:r>
              <a:rPr lang="en-US" altLang="en-US" sz="2500" b="1" dirty="0">
                <a:latin typeface="Times New Roman" pitchFamily="18" charset="0"/>
              </a:rPr>
              <a:t> 3 </a:t>
            </a:r>
            <a:r>
              <a:rPr lang="en-US" altLang="en-US" sz="2500" b="1" dirty="0" err="1">
                <a:latin typeface="Times New Roman" pitchFamily="18" charset="0"/>
              </a:rPr>
              <a:t>với</a:t>
            </a:r>
            <a:r>
              <a:rPr lang="en-US" altLang="en-US" sz="2500" b="1" dirty="0">
                <a:latin typeface="Times New Roman" pitchFamily="18" charset="0"/>
              </a:rPr>
              <a:t> </a:t>
            </a:r>
            <a:r>
              <a:rPr lang="en-US" altLang="en-US" sz="2500" b="1" dirty="0" err="1">
                <a:latin typeface="Times New Roman" pitchFamily="18" charset="0"/>
              </a:rPr>
              <a:t>câu</a:t>
            </a:r>
            <a:r>
              <a:rPr lang="en-US" altLang="en-US" sz="2500" b="1" dirty="0">
                <a:latin typeface="Times New Roman" pitchFamily="18" charset="0"/>
              </a:rPr>
              <a:t> 2.</a:t>
            </a:r>
          </a:p>
        </p:txBody>
      </p:sp>
      <p:sp>
        <p:nvSpPr>
          <p:cNvPr id="6" name="Text Box 8"/>
          <p:cNvSpPr txBox="1">
            <a:spLocks noChangeArrowheads="1"/>
          </p:cNvSpPr>
          <p:nvPr/>
        </p:nvSpPr>
        <p:spPr bwMode="auto">
          <a:xfrm>
            <a:off x="0" y="2286000"/>
            <a:ext cx="1447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2400" b="1" u="sng" dirty="0">
                <a:latin typeface="Times New Roman" pitchFamily="18" charset="0"/>
              </a:rPr>
              <a:t>ĐOẠN 2</a:t>
            </a:r>
          </a:p>
        </p:txBody>
      </p:sp>
      <p:sp>
        <p:nvSpPr>
          <p:cNvPr id="7" name="Rectangle 2"/>
          <p:cNvSpPr txBox="1">
            <a:spLocks noChangeArrowheads="1"/>
          </p:cNvSpPr>
          <p:nvPr/>
        </p:nvSpPr>
        <p:spPr>
          <a:xfrm>
            <a:off x="228600" y="2286000"/>
            <a:ext cx="8763000" cy="2297069"/>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altLang="en-US" sz="2500" b="1" baseline="30000" dirty="0" smtClean="0">
                <a:latin typeface="Times New Roman" pitchFamily="18" charset="0"/>
              </a:rPr>
              <a:t>(4)</a:t>
            </a:r>
            <a:r>
              <a:rPr lang="en-US" altLang="en-US" sz="2500" b="1" dirty="0" smtClean="0">
                <a:latin typeface="Times New Roman" pitchFamily="18" charset="0"/>
              </a:rPr>
              <a:t> </a:t>
            </a:r>
            <a:r>
              <a:rPr lang="en-US" altLang="en-US" sz="2500" b="1" dirty="0" smtClean="0">
                <a:solidFill>
                  <a:srgbClr val="3244EA"/>
                </a:solidFill>
                <a:latin typeface="Times New Roman" pitchFamily="18" charset="0"/>
              </a:rPr>
              <a:t>           , </a:t>
            </a:r>
            <a:r>
              <a:rPr lang="en-US" altLang="en-US" sz="2500" b="1" dirty="0" err="1" smtClean="0">
                <a:solidFill>
                  <a:srgbClr val="3244EA"/>
                </a:solidFill>
                <a:latin typeface="Times New Roman" pitchFamily="18" charset="0"/>
              </a:rPr>
              <a:t>tôi</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thường</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là</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đứa</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phát</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hiện</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ra</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bông</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hoa</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gạo</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đầu</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tiên</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nở</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trên</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cây</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gạo</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trước</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đền</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Ngọc</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Sơn</a:t>
            </a:r>
            <a:r>
              <a:rPr lang="en-US" altLang="en-US" sz="2500" b="1" dirty="0" smtClean="0">
                <a:solidFill>
                  <a:srgbClr val="3244EA"/>
                </a:solidFill>
                <a:latin typeface="Times New Roman" pitchFamily="18" charset="0"/>
              </a:rPr>
              <a:t>.</a:t>
            </a:r>
            <a:r>
              <a:rPr lang="en-US" altLang="en-US" sz="2500" b="1" baseline="30000" dirty="0" smtClean="0">
                <a:latin typeface="Times New Roman" pitchFamily="18" charset="0"/>
              </a:rPr>
              <a:t>(5)</a:t>
            </a:r>
            <a:r>
              <a:rPr lang="en-US" altLang="en-US" sz="2500" b="1" dirty="0" smtClean="0">
                <a:solidFill>
                  <a:srgbClr val="FF0066"/>
                </a:solidFill>
                <a:latin typeface="Times New Roman" pitchFamily="18" charset="0"/>
              </a:rPr>
              <a:t>       </a:t>
            </a:r>
            <a:r>
              <a:rPr lang="en-US" altLang="en-US" sz="2500" b="1" dirty="0" err="1" smtClean="0">
                <a:solidFill>
                  <a:srgbClr val="3244EA"/>
                </a:solidFill>
                <a:latin typeface="Times New Roman" pitchFamily="18" charset="0"/>
              </a:rPr>
              <a:t>bông</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nọ</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gọi</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bông</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kia</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bông</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nọ</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ganh</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bông</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kia</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chỉ</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vài</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hôm</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sau</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cây</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gạo</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đã</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như</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một</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cây</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gạo</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đã</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như</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một</a:t>
            </a:r>
            <a:r>
              <a:rPr lang="en-US" altLang="en-US" sz="2500" b="1" dirty="0">
                <a:solidFill>
                  <a:srgbClr val="3244EA"/>
                </a:solidFill>
                <a:latin typeface="Times New Roman" pitchFamily="18" charset="0"/>
              </a:rPr>
              <a:t> </a:t>
            </a:r>
            <a:r>
              <a:rPr lang="en-US" altLang="en-US" sz="2500" b="1" dirty="0" err="1" smtClean="0">
                <a:solidFill>
                  <a:srgbClr val="3244EA"/>
                </a:solidFill>
                <a:latin typeface="Times New Roman" pitchFamily="18" charset="0"/>
              </a:rPr>
              <a:t>cây</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đuốc</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lớn</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cháy</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rừng</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rực</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giữa</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trời</a:t>
            </a:r>
            <a:r>
              <a:rPr lang="en-US" altLang="en-US" sz="2500" b="1" dirty="0" smtClean="0">
                <a:solidFill>
                  <a:srgbClr val="3244EA"/>
                </a:solidFill>
                <a:latin typeface="Times New Roman" pitchFamily="18" charset="0"/>
              </a:rPr>
              <a:t>.</a:t>
            </a:r>
          </a:p>
        </p:txBody>
      </p:sp>
      <p:sp>
        <p:nvSpPr>
          <p:cNvPr id="8" name="Text Box 4"/>
          <p:cNvSpPr txBox="1">
            <a:spLocks noChangeArrowheads="1"/>
          </p:cNvSpPr>
          <p:nvPr/>
        </p:nvSpPr>
        <p:spPr bwMode="auto">
          <a:xfrm>
            <a:off x="723900" y="2649079"/>
            <a:ext cx="1162050" cy="394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2500" b="1" dirty="0" err="1">
                <a:solidFill>
                  <a:srgbClr val="3244EA"/>
                </a:solidFill>
                <a:latin typeface="Times New Roman" pitchFamily="18" charset="0"/>
              </a:rPr>
              <a:t>Vì</a:t>
            </a:r>
            <a:r>
              <a:rPr lang="en-US" altLang="en-US" sz="2500" b="1" dirty="0">
                <a:solidFill>
                  <a:srgbClr val="3244EA"/>
                </a:solidFill>
                <a:latin typeface="Times New Roman" pitchFamily="18" charset="0"/>
              </a:rPr>
              <a:t> </a:t>
            </a:r>
            <a:r>
              <a:rPr lang="en-US" altLang="en-US" sz="2500" b="1" dirty="0" err="1">
                <a:solidFill>
                  <a:srgbClr val="3244EA"/>
                </a:solidFill>
                <a:latin typeface="Times New Roman" pitchFamily="18" charset="0"/>
              </a:rPr>
              <a:t>thế</a:t>
            </a:r>
            <a:endParaRPr lang="en-US" altLang="en-US" sz="2500" b="1" dirty="0">
              <a:solidFill>
                <a:srgbClr val="3244EA"/>
              </a:solidFill>
              <a:latin typeface="Times New Roman" pitchFamily="18" charset="0"/>
            </a:endParaRPr>
          </a:p>
        </p:txBody>
      </p:sp>
      <p:sp>
        <p:nvSpPr>
          <p:cNvPr id="9" name="Text Box 5"/>
          <p:cNvSpPr txBox="1">
            <a:spLocks noChangeArrowheads="1"/>
          </p:cNvSpPr>
          <p:nvPr/>
        </p:nvSpPr>
        <p:spPr bwMode="auto">
          <a:xfrm>
            <a:off x="5346700" y="3018282"/>
            <a:ext cx="749300" cy="929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2500" b="1" dirty="0" err="1">
                <a:solidFill>
                  <a:srgbClr val="3244EA"/>
                </a:solidFill>
                <a:latin typeface="Times New Roman" pitchFamily="18" charset="0"/>
              </a:rPr>
              <a:t>Rồi</a:t>
            </a:r>
            <a:endParaRPr lang="en-US" altLang="en-US" sz="2500" b="1" dirty="0">
              <a:solidFill>
                <a:srgbClr val="3244EA"/>
              </a:solidFill>
              <a:latin typeface="Times New Roman" pitchFamily="18" charset="0"/>
            </a:endParaRPr>
          </a:p>
        </p:txBody>
      </p:sp>
      <p:sp>
        <p:nvSpPr>
          <p:cNvPr id="10" name="Rectangle 3"/>
          <p:cNvSpPr>
            <a:spLocks noGrp="1" noChangeArrowheads="1"/>
          </p:cNvSpPr>
          <p:nvPr>
            <p:ph type="subTitle" idx="1"/>
          </p:nvPr>
        </p:nvSpPr>
        <p:spPr>
          <a:xfrm>
            <a:off x="838200" y="4114800"/>
            <a:ext cx="8763000" cy="990600"/>
          </a:xfrm>
        </p:spPr>
        <p:txBody>
          <a:bodyPr>
            <a:normAutofit/>
          </a:bodyPr>
          <a:lstStyle/>
          <a:p>
            <a:pPr algn="l" eaLnBrk="1" hangingPunct="1"/>
            <a:r>
              <a:rPr lang="en-US" altLang="en-US" sz="2500" b="1" i="1" dirty="0" smtClean="0">
                <a:solidFill>
                  <a:schemeClr val="tx1"/>
                </a:solidFill>
                <a:latin typeface="Times New Roman" pitchFamily="18" charset="0"/>
              </a:rPr>
              <a:t>- </a:t>
            </a:r>
            <a:r>
              <a:rPr lang="en-US" altLang="en-US" sz="2500" b="1" i="1" dirty="0" err="1" smtClean="0">
                <a:solidFill>
                  <a:srgbClr val="FF0000"/>
                </a:solidFill>
                <a:latin typeface="Times New Roman" pitchFamily="18" charset="0"/>
              </a:rPr>
              <a:t>Vì</a:t>
            </a:r>
            <a:r>
              <a:rPr lang="en-US" altLang="en-US" sz="2500" b="1" i="1" dirty="0" smtClean="0">
                <a:solidFill>
                  <a:srgbClr val="FF0000"/>
                </a:solidFill>
                <a:latin typeface="Times New Roman" pitchFamily="18" charset="0"/>
              </a:rPr>
              <a:t> </a:t>
            </a:r>
            <a:r>
              <a:rPr lang="en-US" altLang="en-US" sz="2500" b="1" i="1" dirty="0" err="1" smtClean="0">
                <a:solidFill>
                  <a:srgbClr val="FF0000"/>
                </a:solidFill>
                <a:latin typeface="Times New Roman" pitchFamily="18" charset="0"/>
              </a:rPr>
              <a:t>thế</a:t>
            </a:r>
            <a:r>
              <a:rPr lang="en-US" altLang="en-US" sz="2500" dirty="0" smtClean="0">
                <a:solidFill>
                  <a:srgbClr val="FF0000"/>
                </a:solidFill>
                <a:latin typeface="Times New Roman" pitchFamily="18" charset="0"/>
              </a:rPr>
              <a:t> </a:t>
            </a:r>
            <a:r>
              <a:rPr lang="en-US" altLang="en-US" sz="2500" dirty="0" err="1" smtClean="0">
                <a:solidFill>
                  <a:schemeClr val="tx1"/>
                </a:solidFill>
                <a:latin typeface="Times New Roman" pitchFamily="18" charset="0"/>
              </a:rPr>
              <a:t>nối</a:t>
            </a:r>
            <a:r>
              <a:rPr lang="en-US" altLang="en-US" sz="2500" dirty="0" smtClean="0">
                <a:solidFill>
                  <a:schemeClr val="tx1"/>
                </a:solidFill>
                <a:latin typeface="Times New Roman" pitchFamily="18" charset="0"/>
              </a:rPr>
              <a:t> </a:t>
            </a:r>
            <a:r>
              <a:rPr lang="en-US" altLang="en-US" sz="2500" dirty="0" err="1" smtClean="0">
                <a:solidFill>
                  <a:schemeClr val="tx1"/>
                </a:solidFill>
                <a:latin typeface="Times New Roman" pitchFamily="18" charset="0"/>
              </a:rPr>
              <a:t>câu</a:t>
            </a:r>
            <a:r>
              <a:rPr lang="en-US" altLang="en-US" sz="2500" dirty="0" smtClean="0">
                <a:solidFill>
                  <a:schemeClr val="tx1"/>
                </a:solidFill>
                <a:latin typeface="Times New Roman" pitchFamily="18" charset="0"/>
              </a:rPr>
              <a:t> 4 </a:t>
            </a:r>
            <a:r>
              <a:rPr lang="en-US" altLang="en-US" sz="2500" dirty="0" err="1" smtClean="0">
                <a:solidFill>
                  <a:schemeClr val="tx1"/>
                </a:solidFill>
                <a:latin typeface="Times New Roman" pitchFamily="18" charset="0"/>
              </a:rPr>
              <a:t>với</a:t>
            </a:r>
            <a:r>
              <a:rPr lang="en-US" altLang="en-US" sz="2500" dirty="0" smtClean="0">
                <a:solidFill>
                  <a:schemeClr val="tx1"/>
                </a:solidFill>
                <a:latin typeface="Times New Roman" pitchFamily="18" charset="0"/>
              </a:rPr>
              <a:t> </a:t>
            </a:r>
            <a:r>
              <a:rPr lang="en-US" altLang="en-US" sz="2500" dirty="0" err="1" smtClean="0">
                <a:solidFill>
                  <a:schemeClr val="tx1"/>
                </a:solidFill>
                <a:latin typeface="Times New Roman" pitchFamily="18" charset="0"/>
              </a:rPr>
              <a:t>câu</a:t>
            </a:r>
            <a:r>
              <a:rPr lang="en-US" altLang="en-US" sz="2500" dirty="0" smtClean="0">
                <a:solidFill>
                  <a:schemeClr val="tx1"/>
                </a:solidFill>
                <a:latin typeface="Times New Roman" pitchFamily="18" charset="0"/>
              </a:rPr>
              <a:t> 3, </a:t>
            </a:r>
            <a:r>
              <a:rPr lang="en-US" altLang="en-US" sz="2500" dirty="0" err="1" smtClean="0">
                <a:solidFill>
                  <a:schemeClr val="tx1"/>
                </a:solidFill>
                <a:latin typeface="Times New Roman" pitchFamily="18" charset="0"/>
              </a:rPr>
              <a:t>nối</a:t>
            </a:r>
            <a:r>
              <a:rPr lang="en-US" altLang="en-US" sz="2500" dirty="0" smtClean="0">
                <a:solidFill>
                  <a:schemeClr val="tx1"/>
                </a:solidFill>
                <a:latin typeface="Times New Roman" pitchFamily="18" charset="0"/>
              </a:rPr>
              <a:t> </a:t>
            </a:r>
            <a:r>
              <a:rPr lang="en-US" altLang="en-US" sz="2500" dirty="0" err="1" smtClean="0">
                <a:solidFill>
                  <a:schemeClr val="tx1"/>
                </a:solidFill>
                <a:latin typeface="Times New Roman" pitchFamily="18" charset="0"/>
              </a:rPr>
              <a:t>đoạn</a:t>
            </a:r>
            <a:r>
              <a:rPr lang="en-US" altLang="en-US" sz="2500" dirty="0" smtClean="0">
                <a:solidFill>
                  <a:schemeClr val="tx1"/>
                </a:solidFill>
                <a:latin typeface="Times New Roman" pitchFamily="18" charset="0"/>
              </a:rPr>
              <a:t> 2 </a:t>
            </a:r>
            <a:r>
              <a:rPr lang="en-US" altLang="en-US" sz="2500" dirty="0" err="1" smtClean="0">
                <a:solidFill>
                  <a:schemeClr val="tx1"/>
                </a:solidFill>
                <a:latin typeface="Times New Roman" pitchFamily="18" charset="0"/>
              </a:rPr>
              <a:t>với</a:t>
            </a:r>
            <a:r>
              <a:rPr lang="en-US" altLang="en-US" sz="2500" dirty="0" smtClean="0">
                <a:solidFill>
                  <a:schemeClr val="tx1"/>
                </a:solidFill>
                <a:latin typeface="Times New Roman" pitchFamily="18" charset="0"/>
              </a:rPr>
              <a:t> </a:t>
            </a:r>
            <a:r>
              <a:rPr lang="en-US" altLang="en-US" sz="2500" dirty="0" err="1" smtClean="0">
                <a:solidFill>
                  <a:schemeClr val="tx1"/>
                </a:solidFill>
                <a:latin typeface="Times New Roman" pitchFamily="18" charset="0"/>
              </a:rPr>
              <a:t>đoạn</a:t>
            </a:r>
            <a:r>
              <a:rPr lang="en-US" altLang="en-US" sz="2500" dirty="0" smtClean="0">
                <a:solidFill>
                  <a:schemeClr val="tx1"/>
                </a:solidFill>
                <a:latin typeface="Times New Roman" pitchFamily="18" charset="0"/>
              </a:rPr>
              <a:t> 1.</a:t>
            </a:r>
          </a:p>
          <a:p>
            <a:pPr algn="l" eaLnBrk="1" hangingPunct="1"/>
            <a:r>
              <a:rPr lang="en-US" altLang="en-US" sz="2500" b="1" i="1" dirty="0" smtClean="0">
                <a:solidFill>
                  <a:schemeClr val="tx1"/>
                </a:solidFill>
                <a:latin typeface="Times New Roman" pitchFamily="18" charset="0"/>
              </a:rPr>
              <a:t>- </a:t>
            </a:r>
            <a:r>
              <a:rPr lang="en-US" altLang="en-US" sz="2500" b="1" i="1" dirty="0" err="1" smtClean="0">
                <a:solidFill>
                  <a:srgbClr val="FF0000"/>
                </a:solidFill>
                <a:latin typeface="Times New Roman" pitchFamily="18" charset="0"/>
              </a:rPr>
              <a:t>Rồi</a:t>
            </a:r>
            <a:r>
              <a:rPr lang="en-US" altLang="en-US" sz="2500" b="1" i="1" dirty="0" smtClean="0">
                <a:solidFill>
                  <a:schemeClr val="accent2"/>
                </a:solidFill>
                <a:latin typeface="Times New Roman" pitchFamily="18" charset="0"/>
              </a:rPr>
              <a:t> </a:t>
            </a:r>
            <a:r>
              <a:rPr lang="en-US" altLang="en-US" sz="2500" dirty="0" smtClean="0">
                <a:solidFill>
                  <a:srgbClr val="993366"/>
                </a:solidFill>
                <a:latin typeface="Times New Roman" pitchFamily="18" charset="0"/>
              </a:rPr>
              <a:t> </a:t>
            </a:r>
            <a:r>
              <a:rPr lang="en-US" altLang="en-US" sz="2500" dirty="0" err="1" smtClean="0">
                <a:solidFill>
                  <a:schemeClr val="tx1"/>
                </a:solidFill>
                <a:latin typeface="Times New Roman" pitchFamily="18" charset="0"/>
              </a:rPr>
              <a:t>nối</a:t>
            </a:r>
            <a:r>
              <a:rPr lang="en-US" altLang="en-US" sz="2500" dirty="0" smtClean="0">
                <a:solidFill>
                  <a:schemeClr val="tx1"/>
                </a:solidFill>
                <a:latin typeface="Times New Roman" pitchFamily="18" charset="0"/>
              </a:rPr>
              <a:t> </a:t>
            </a:r>
            <a:r>
              <a:rPr lang="en-US" altLang="en-US" sz="2500" dirty="0" err="1" smtClean="0">
                <a:solidFill>
                  <a:schemeClr val="tx1"/>
                </a:solidFill>
                <a:latin typeface="Times New Roman" pitchFamily="18" charset="0"/>
              </a:rPr>
              <a:t>câu</a:t>
            </a:r>
            <a:r>
              <a:rPr lang="en-US" altLang="en-US" sz="2500" dirty="0" smtClean="0">
                <a:solidFill>
                  <a:schemeClr val="tx1"/>
                </a:solidFill>
                <a:latin typeface="Times New Roman" pitchFamily="18" charset="0"/>
              </a:rPr>
              <a:t> 5 </a:t>
            </a:r>
            <a:r>
              <a:rPr lang="en-US" altLang="en-US" sz="2500" dirty="0" err="1" smtClean="0">
                <a:solidFill>
                  <a:schemeClr val="tx1"/>
                </a:solidFill>
                <a:latin typeface="Times New Roman" pitchFamily="18" charset="0"/>
              </a:rPr>
              <a:t>với</a:t>
            </a:r>
            <a:r>
              <a:rPr lang="en-US" altLang="en-US" sz="2500" dirty="0" smtClean="0">
                <a:solidFill>
                  <a:schemeClr val="tx1"/>
                </a:solidFill>
                <a:latin typeface="Times New Roman" pitchFamily="18" charset="0"/>
              </a:rPr>
              <a:t> </a:t>
            </a:r>
            <a:r>
              <a:rPr lang="en-US" altLang="en-US" sz="2500" dirty="0" err="1" smtClean="0">
                <a:solidFill>
                  <a:schemeClr val="tx1"/>
                </a:solidFill>
                <a:latin typeface="Times New Roman" pitchFamily="18" charset="0"/>
              </a:rPr>
              <a:t>câu</a:t>
            </a:r>
            <a:r>
              <a:rPr lang="en-US" altLang="en-US" sz="2500" dirty="0" smtClean="0">
                <a:solidFill>
                  <a:schemeClr val="tx1"/>
                </a:solidFill>
                <a:latin typeface="Times New Roman" pitchFamily="18" charset="0"/>
              </a:rPr>
              <a:t> 4.</a:t>
            </a:r>
          </a:p>
        </p:txBody>
      </p:sp>
    </p:spTree>
    <p:extLst>
      <p:ext uri="{BB962C8B-B14F-4D97-AF65-F5344CB8AC3E}">
        <p14:creationId xmlns:p14="http://schemas.microsoft.com/office/powerpoint/2010/main" val="3333008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1000" fill="hold"/>
                                        <p:tgtEl>
                                          <p:spTgt spid="8"/>
                                        </p:tgtEl>
                                        <p:attrNameLst>
                                          <p:attrName>style.color</p:attrName>
                                        </p:attrNameLst>
                                      </p:cBhvr>
                                      <p:to>
                                        <a:srgbClr val="FF0000"/>
                                      </p:to>
                                    </p:animClr>
                                  </p:childTnLst>
                                  <p:subTnLst>
                                    <p:animClr clrSpc="rgb" dir="cw">
                                      <p:cBhvr override="childStyle">
                                        <p:cTn dur="1" fill="hold" display="0" masterRel="nextClick" afterEffect="1"/>
                                        <p:tgtEl>
                                          <p:spTgt spid="8"/>
                                        </p:tgtEl>
                                        <p:attrNameLst>
                                          <p:attrName>ppt_c</p:attrName>
                                        </p:attrNameLst>
                                      </p:cBhvr>
                                      <p:to>
                                        <a:srgbClr val="FF0000"/>
                                      </p:to>
                                    </p:animClr>
                                  </p:sub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1000" fill="hold"/>
                                        <p:tgtEl>
                                          <p:spTgt spid="9"/>
                                        </p:tgtEl>
                                        <p:attrNameLst>
                                          <p:attrName>style.color</p:attrName>
                                        </p:attrNameLst>
                                      </p:cBhvr>
                                      <p:to>
                                        <a:srgbClr val="FF0000"/>
                                      </p:to>
                                    </p:animClr>
                                  </p:childTnLst>
                                  <p:subTnLst>
                                    <p:animClr clrSpc="rgb" dir="cw">
                                      <p:cBhvr override="childStyle">
                                        <p:cTn dur="1" fill="hold" display="0" masterRel="nextClick" afterEffect="1"/>
                                        <p:tgtEl>
                                          <p:spTgt spid="9"/>
                                        </p:tgtEl>
                                        <p:attrNameLst>
                                          <p:attrName>ppt_c</p:attrName>
                                        </p:attrNameLst>
                                      </p:cBhvr>
                                      <p:to>
                                        <a:srgbClr val="FF0000"/>
                                      </p:to>
                                    </p:animClr>
                                  </p:sub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additive="base">
                                        <p:cTn id="15"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6" dur="10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anim calcmode="lin" valueType="num">
                                      <p:cBhvr additive="base">
                                        <p:cTn id="21"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22" dur="10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304800" y="-76200"/>
            <a:ext cx="8763000" cy="2605088"/>
          </a:xfrm>
        </p:spPr>
        <p:txBody>
          <a:bodyPr>
            <a:normAutofit fontScale="90000"/>
          </a:bodyPr>
          <a:lstStyle/>
          <a:p>
            <a:pPr algn="just" eaLnBrk="1" hangingPunct="1"/>
            <a:r>
              <a:rPr lang="en-US" altLang="en-US" sz="2800" b="1" baseline="30000" dirty="0" smtClean="0">
                <a:latin typeface="Times New Roman" pitchFamily="18" charset="0"/>
              </a:rPr>
              <a:t>(</a:t>
            </a:r>
            <a:r>
              <a:rPr lang="en-US" altLang="en-US" sz="2800" b="1" baseline="30000" dirty="0" smtClean="0">
                <a:solidFill>
                  <a:schemeClr val="tx1"/>
                </a:solidFill>
                <a:latin typeface="Times New Roman" pitchFamily="18" charset="0"/>
              </a:rPr>
              <a:t>1)</a:t>
            </a:r>
            <a:r>
              <a:rPr lang="en-US" altLang="en-US" sz="2800" b="1" dirty="0" err="1" smtClean="0">
                <a:solidFill>
                  <a:srgbClr val="3244EA"/>
                </a:solidFill>
                <a:latin typeface="Times New Roman" pitchFamily="18" charset="0"/>
              </a:rPr>
              <a:t>Trên</a:t>
            </a:r>
            <a:r>
              <a:rPr lang="en-US" altLang="en-US" sz="2800" b="1" dirty="0" smtClean="0">
                <a:solidFill>
                  <a:srgbClr val="3244EA"/>
                </a:solidFill>
                <a:latin typeface="Times New Roman" pitchFamily="18" charset="0"/>
              </a:rPr>
              <a:t> con </a:t>
            </a:r>
            <a:r>
              <a:rPr lang="en-US" altLang="en-US" sz="2800" b="1" dirty="0" err="1" smtClean="0">
                <a:solidFill>
                  <a:srgbClr val="3244EA"/>
                </a:solidFill>
                <a:latin typeface="Times New Roman" pitchFamily="18" charset="0"/>
              </a:rPr>
              <a:t>đường</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từ</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nhà</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đến</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trường</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tôi</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phải</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đi</a:t>
            </a:r>
            <a:r>
              <a:rPr lang="en-US" altLang="en-US" sz="2800" b="1" dirty="0" smtClean="0">
                <a:solidFill>
                  <a:srgbClr val="3244EA"/>
                </a:solidFill>
                <a:latin typeface="Times New Roman" pitchFamily="18" charset="0"/>
              </a:rPr>
              <a:t> qua </a:t>
            </a:r>
            <a:r>
              <a:rPr lang="en-US" altLang="en-US" sz="2800" b="1" dirty="0" err="1" smtClean="0">
                <a:solidFill>
                  <a:srgbClr val="3244EA"/>
                </a:solidFill>
                <a:latin typeface="Times New Roman" pitchFamily="18" charset="0"/>
              </a:rPr>
              <a:t>bờ</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Hồ</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Gươm</a:t>
            </a:r>
            <a:r>
              <a:rPr lang="en-US" altLang="en-US" sz="2800" b="1" dirty="0" smtClean="0">
                <a:solidFill>
                  <a:srgbClr val="3244EA"/>
                </a:solidFill>
                <a:latin typeface="Times New Roman" pitchFamily="18" charset="0"/>
              </a:rPr>
              <a:t>.</a:t>
            </a:r>
            <a:r>
              <a:rPr lang="en-US" altLang="en-US" sz="2800" b="1" dirty="0" smtClean="0">
                <a:solidFill>
                  <a:srgbClr val="FF0066"/>
                </a:solidFill>
                <a:latin typeface="Times New Roman" pitchFamily="18" charset="0"/>
              </a:rPr>
              <a:t> </a:t>
            </a:r>
            <a:r>
              <a:rPr lang="en-US" altLang="en-US" sz="2800" b="1" baseline="30000" dirty="0" smtClean="0">
                <a:latin typeface="Times New Roman" pitchFamily="18" charset="0"/>
              </a:rPr>
              <a:t>(2)</a:t>
            </a:r>
            <a:r>
              <a:rPr lang="en-US" altLang="en-US" sz="2800" b="1" dirty="0" err="1" smtClean="0">
                <a:solidFill>
                  <a:srgbClr val="3244EA"/>
                </a:solidFill>
                <a:latin typeface="Times New Roman" pitchFamily="18" charset="0"/>
              </a:rPr>
              <a:t>Lúc</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có</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bạn</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thì</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chuyện</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trò</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tíu</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tít</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có</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khi</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đuổi</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nhau</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suốt</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dọc</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đường</a:t>
            </a:r>
            <a:r>
              <a:rPr lang="en-US" altLang="en-US" sz="2800" b="1" dirty="0" smtClean="0">
                <a:solidFill>
                  <a:srgbClr val="3244EA"/>
                </a:solidFill>
                <a:latin typeface="Times New Roman" pitchFamily="18" charset="0"/>
              </a:rPr>
              <a:t>. </a:t>
            </a:r>
            <a:r>
              <a:rPr lang="en-US" altLang="en-US" sz="2800" b="1" baseline="30000" dirty="0" smtClean="0">
                <a:latin typeface="Times New Roman" pitchFamily="18" charset="0"/>
              </a:rPr>
              <a:t>(3</a:t>
            </a:r>
            <a:r>
              <a:rPr lang="en-US" altLang="en-US" sz="2800" b="1" dirty="0" smtClean="0">
                <a:latin typeface="Times New Roman" pitchFamily="18" charset="0"/>
              </a:rPr>
              <a:t>            </a:t>
            </a:r>
            <a:r>
              <a:rPr lang="en-US" altLang="en-US" sz="2800" b="1" dirty="0" err="1" smtClean="0">
                <a:solidFill>
                  <a:srgbClr val="3244EA"/>
                </a:solidFill>
                <a:latin typeface="Times New Roman" pitchFamily="18" charset="0"/>
              </a:rPr>
              <a:t>khi</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đi</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một</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mình</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tôi</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thích</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ôm</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cặp</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vào</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ngực</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nhìn</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lên</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các</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vòm</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cây</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vừa</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đi</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vừa</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lẩm</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nhẩm</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ôn</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bài</a:t>
            </a:r>
            <a:r>
              <a:rPr lang="en-US" altLang="en-US" sz="2800" b="1" dirty="0" smtClean="0">
                <a:solidFill>
                  <a:srgbClr val="3244EA"/>
                </a:solidFill>
                <a:latin typeface="Times New Roman" pitchFamily="18" charset="0"/>
              </a:rPr>
              <a:t>.</a:t>
            </a:r>
            <a:r>
              <a:rPr lang="en-US" altLang="en-US" sz="2800" b="1" dirty="0" smtClean="0">
                <a:solidFill>
                  <a:srgbClr val="FF0066"/>
                </a:solidFill>
                <a:latin typeface="Times New Roman" pitchFamily="18" charset="0"/>
              </a:rPr>
              <a:t/>
            </a:r>
            <a:br>
              <a:rPr lang="en-US" altLang="en-US" sz="2800" b="1" dirty="0" smtClean="0">
                <a:solidFill>
                  <a:srgbClr val="FF0066"/>
                </a:solidFill>
                <a:latin typeface="Times New Roman" pitchFamily="18" charset="0"/>
              </a:rPr>
            </a:br>
            <a:endParaRPr lang="en-US" altLang="en-US" sz="2800" b="1" dirty="0" smtClean="0">
              <a:solidFill>
                <a:srgbClr val="FF0066"/>
              </a:solidFill>
              <a:latin typeface="Times New Roman" pitchFamily="18" charset="0"/>
            </a:endParaRPr>
          </a:p>
        </p:txBody>
      </p:sp>
      <p:sp>
        <p:nvSpPr>
          <p:cNvPr id="15365" name="Text Box 5"/>
          <p:cNvSpPr txBox="1">
            <a:spLocks noChangeArrowheads="1"/>
          </p:cNvSpPr>
          <p:nvPr/>
        </p:nvSpPr>
        <p:spPr bwMode="auto">
          <a:xfrm>
            <a:off x="-76200" y="-76200"/>
            <a:ext cx="1447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2400" b="1" u="sng" dirty="0">
                <a:latin typeface="Times New Roman" pitchFamily="18" charset="0"/>
              </a:rPr>
              <a:t>ĐOẠN 1</a:t>
            </a:r>
          </a:p>
        </p:txBody>
      </p:sp>
      <p:sp>
        <p:nvSpPr>
          <p:cNvPr id="150534" name="Text Box 6"/>
          <p:cNvSpPr txBox="1">
            <a:spLocks noChangeArrowheads="1"/>
          </p:cNvSpPr>
          <p:nvPr/>
        </p:nvSpPr>
        <p:spPr bwMode="auto">
          <a:xfrm>
            <a:off x="2743200" y="955798"/>
            <a:ext cx="1166091" cy="394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2500" b="1" dirty="0" err="1">
                <a:solidFill>
                  <a:srgbClr val="3244EA"/>
                </a:solidFill>
                <a:latin typeface="Times New Roman" pitchFamily="18" charset="0"/>
              </a:rPr>
              <a:t>Nhưng</a:t>
            </a:r>
            <a:endParaRPr lang="en-US" altLang="en-US" sz="2500" b="1" dirty="0">
              <a:solidFill>
                <a:srgbClr val="3244EA"/>
              </a:solidFill>
              <a:latin typeface="Times New Roman" pitchFamily="18" charset="0"/>
            </a:endParaRPr>
          </a:p>
        </p:txBody>
      </p:sp>
      <p:sp>
        <p:nvSpPr>
          <p:cNvPr id="150535" name="Rectangle 7"/>
          <p:cNvSpPr>
            <a:spLocks noChangeArrowheads="1"/>
          </p:cNvSpPr>
          <p:nvPr/>
        </p:nvSpPr>
        <p:spPr bwMode="auto">
          <a:xfrm>
            <a:off x="1143000" y="1752600"/>
            <a:ext cx="4953000"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500" b="1" i="1" dirty="0" smtClean="0">
                <a:latin typeface="Times New Roman" pitchFamily="18" charset="0"/>
              </a:rPr>
              <a:t>-</a:t>
            </a:r>
            <a:r>
              <a:rPr lang="en-US" altLang="en-US" sz="2500" b="1" i="1" dirty="0" smtClean="0">
                <a:solidFill>
                  <a:srgbClr val="FF0000"/>
                </a:solidFill>
                <a:latin typeface="Times New Roman" pitchFamily="18" charset="0"/>
              </a:rPr>
              <a:t> </a:t>
            </a:r>
            <a:r>
              <a:rPr lang="en-US" altLang="en-US" sz="2500" b="1" i="1" dirty="0" err="1" smtClean="0">
                <a:solidFill>
                  <a:srgbClr val="FF0000"/>
                </a:solidFill>
                <a:latin typeface="Times New Roman" pitchFamily="18" charset="0"/>
              </a:rPr>
              <a:t>Nhưng</a:t>
            </a:r>
            <a:r>
              <a:rPr lang="en-US" altLang="en-US" sz="2500" b="1" dirty="0" smtClean="0">
                <a:solidFill>
                  <a:srgbClr val="FF0000"/>
                </a:solidFill>
                <a:latin typeface="Times New Roman" pitchFamily="18" charset="0"/>
              </a:rPr>
              <a:t> </a:t>
            </a:r>
            <a:r>
              <a:rPr lang="en-US" altLang="en-US" sz="2500" b="1" dirty="0" err="1">
                <a:latin typeface="Times New Roman" pitchFamily="18" charset="0"/>
              </a:rPr>
              <a:t>nối</a:t>
            </a:r>
            <a:r>
              <a:rPr lang="en-US" altLang="en-US" sz="2500" b="1" dirty="0">
                <a:latin typeface="Times New Roman" pitchFamily="18" charset="0"/>
              </a:rPr>
              <a:t> </a:t>
            </a:r>
            <a:r>
              <a:rPr lang="en-US" altLang="en-US" sz="2500" b="1" dirty="0" err="1">
                <a:latin typeface="Times New Roman" pitchFamily="18" charset="0"/>
              </a:rPr>
              <a:t>câu</a:t>
            </a:r>
            <a:r>
              <a:rPr lang="en-US" altLang="en-US" sz="2500" b="1" dirty="0">
                <a:latin typeface="Times New Roman" pitchFamily="18" charset="0"/>
              </a:rPr>
              <a:t> 3 </a:t>
            </a:r>
            <a:r>
              <a:rPr lang="en-US" altLang="en-US" sz="2500" b="1" dirty="0" err="1">
                <a:latin typeface="Times New Roman" pitchFamily="18" charset="0"/>
              </a:rPr>
              <a:t>với</a:t>
            </a:r>
            <a:r>
              <a:rPr lang="en-US" altLang="en-US" sz="2500" b="1" dirty="0">
                <a:latin typeface="Times New Roman" pitchFamily="18" charset="0"/>
              </a:rPr>
              <a:t> </a:t>
            </a:r>
            <a:r>
              <a:rPr lang="en-US" altLang="en-US" sz="2500" b="1" dirty="0" err="1">
                <a:latin typeface="Times New Roman" pitchFamily="18" charset="0"/>
              </a:rPr>
              <a:t>câu</a:t>
            </a:r>
            <a:r>
              <a:rPr lang="en-US" altLang="en-US" sz="2500" b="1" dirty="0">
                <a:latin typeface="Times New Roman" pitchFamily="18" charset="0"/>
              </a:rPr>
              <a:t> 2.</a:t>
            </a:r>
          </a:p>
        </p:txBody>
      </p:sp>
      <p:sp>
        <p:nvSpPr>
          <p:cNvPr id="6" name="Text Box 8"/>
          <p:cNvSpPr txBox="1">
            <a:spLocks noChangeArrowheads="1"/>
          </p:cNvSpPr>
          <p:nvPr/>
        </p:nvSpPr>
        <p:spPr bwMode="auto">
          <a:xfrm>
            <a:off x="-76200" y="1905000"/>
            <a:ext cx="1447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2400" b="1" u="sng" dirty="0">
                <a:latin typeface="Times New Roman" pitchFamily="18" charset="0"/>
              </a:rPr>
              <a:t>ĐOẠN 2</a:t>
            </a:r>
          </a:p>
        </p:txBody>
      </p:sp>
      <p:sp>
        <p:nvSpPr>
          <p:cNvPr id="7" name="Rectangle 2"/>
          <p:cNvSpPr txBox="1">
            <a:spLocks noChangeArrowheads="1"/>
          </p:cNvSpPr>
          <p:nvPr/>
        </p:nvSpPr>
        <p:spPr>
          <a:xfrm>
            <a:off x="228600" y="1960170"/>
            <a:ext cx="8763000" cy="2297069"/>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altLang="en-US" sz="2500" b="1" baseline="30000" dirty="0" smtClean="0">
                <a:latin typeface="Times New Roman" pitchFamily="18" charset="0"/>
              </a:rPr>
              <a:t>(4)</a:t>
            </a:r>
            <a:r>
              <a:rPr lang="en-US" altLang="en-US" sz="2500" b="1" dirty="0" smtClean="0">
                <a:latin typeface="Times New Roman" pitchFamily="18" charset="0"/>
              </a:rPr>
              <a:t> </a:t>
            </a:r>
            <a:r>
              <a:rPr lang="en-US" altLang="en-US" sz="2500" b="1" dirty="0" smtClean="0">
                <a:solidFill>
                  <a:srgbClr val="3244EA"/>
                </a:solidFill>
                <a:latin typeface="Times New Roman" pitchFamily="18" charset="0"/>
              </a:rPr>
              <a:t>           , </a:t>
            </a:r>
            <a:r>
              <a:rPr lang="en-US" altLang="en-US" sz="2500" b="1" dirty="0" err="1" smtClean="0">
                <a:solidFill>
                  <a:srgbClr val="3244EA"/>
                </a:solidFill>
                <a:latin typeface="Times New Roman" pitchFamily="18" charset="0"/>
              </a:rPr>
              <a:t>tôi</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thường</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là</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đứa</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phát</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hiện</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ra</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bông</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hoa</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gạo</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đầu</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tiên</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nở</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trên</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cây</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gạo</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trước</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đền</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Ngọc</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Sơn</a:t>
            </a:r>
            <a:r>
              <a:rPr lang="en-US" altLang="en-US" sz="2500" b="1" dirty="0" smtClean="0">
                <a:solidFill>
                  <a:srgbClr val="3244EA"/>
                </a:solidFill>
                <a:latin typeface="Times New Roman" pitchFamily="18" charset="0"/>
              </a:rPr>
              <a:t>.</a:t>
            </a:r>
            <a:r>
              <a:rPr lang="en-US" altLang="en-US" sz="2500" b="1" baseline="30000" dirty="0" smtClean="0">
                <a:latin typeface="Times New Roman" pitchFamily="18" charset="0"/>
              </a:rPr>
              <a:t>(5)</a:t>
            </a:r>
            <a:r>
              <a:rPr lang="en-US" altLang="en-US" sz="2500" b="1" dirty="0" smtClean="0">
                <a:solidFill>
                  <a:srgbClr val="FF0066"/>
                </a:solidFill>
                <a:latin typeface="Times New Roman" pitchFamily="18" charset="0"/>
              </a:rPr>
              <a:t>       </a:t>
            </a:r>
            <a:r>
              <a:rPr lang="en-US" altLang="en-US" sz="2500" b="1" dirty="0" err="1" smtClean="0">
                <a:solidFill>
                  <a:srgbClr val="3244EA"/>
                </a:solidFill>
                <a:latin typeface="Times New Roman" pitchFamily="18" charset="0"/>
              </a:rPr>
              <a:t>bông</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nọ</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gọi</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bông</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kia</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bông</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nọ</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ganh</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bông</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kia</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chỉ</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vài</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hôm</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sau</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cây</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gạo</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đã</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như</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một</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cây</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gạo</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đã</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như</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một</a:t>
            </a:r>
            <a:r>
              <a:rPr lang="en-US" altLang="en-US" sz="2500" b="1" dirty="0">
                <a:solidFill>
                  <a:srgbClr val="3244EA"/>
                </a:solidFill>
                <a:latin typeface="Times New Roman" pitchFamily="18" charset="0"/>
              </a:rPr>
              <a:t> </a:t>
            </a:r>
            <a:r>
              <a:rPr lang="en-US" altLang="en-US" sz="2500" b="1" dirty="0" err="1" smtClean="0">
                <a:solidFill>
                  <a:srgbClr val="3244EA"/>
                </a:solidFill>
                <a:latin typeface="Times New Roman" pitchFamily="18" charset="0"/>
              </a:rPr>
              <a:t>cây</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đuốc</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lớn</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cháy</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rừng</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rực</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giữa</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trời</a:t>
            </a:r>
            <a:r>
              <a:rPr lang="en-US" altLang="en-US" sz="2500" b="1" dirty="0" smtClean="0">
                <a:solidFill>
                  <a:srgbClr val="3244EA"/>
                </a:solidFill>
                <a:latin typeface="Times New Roman" pitchFamily="18" charset="0"/>
              </a:rPr>
              <a:t>.</a:t>
            </a:r>
          </a:p>
        </p:txBody>
      </p:sp>
      <p:sp>
        <p:nvSpPr>
          <p:cNvPr id="8" name="Text Box 4"/>
          <p:cNvSpPr txBox="1">
            <a:spLocks noChangeArrowheads="1"/>
          </p:cNvSpPr>
          <p:nvPr/>
        </p:nvSpPr>
        <p:spPr bwMode="auto">
          <a:xfrm>
            <a:off x="723900" y="2303921"/>
            <a:ext cx="1162050"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altLang="en-US" sz="2500" b="1" dirty="0" err="1">
                <a:solidFill>
                  <a:srgbClr val="3244EA"/>
                </a:solidFill>
                <a:latin typeface="Times New Roman" pitchFamily="18" charset="0"/>
              </a:rPr>
              <a:t>Vì</a:t>
            </a:r>
            <a:r>
              <a:rPr lang="en-US" altLang="en-US" sz="2500" b="1" dirty="0">
                <a:solidFill>
                  <a:srgbClr val="3244EA"/>
                </a:solidFill>
                <a:latin typeface="Times New Roman" pitchFamily="18" charset="0"/>
              </a:rPr>
              <a:t> </a:t>
            </a:r>
            <a:r>
              <a:rPr lang="en-US" altLang="en-US" sz="2500" b="1" dirty="0" err="1">
                <a:solidFill>
                  <a:srgbClr val="3244EA"/>
                </a:solidFill>
                <a:latin typeface="Times New Roman" pitchFamily="18" charset="0"/>
              </a:rPr>
              <a:t>thế</a:t>
            </a:r>
            <a:endParaRPr lang="en-US" altLang="en-US" sz="2500" b="1" dirty="0">
              <a:solidFill>
                <a:srgbClr val="3244EA"/>
              </a:solidFill>
              <a:latin typeface="Times New Roman" pitchFamily="18" charset="0"/>
            </a:endParaRPr>
          </a:p>
        </p:txBody>
      </p:sp>
      <p:sp>
        <p:nvSpPr>
          <p:cNvPr id="9" name="Text Box 5"/>
          <p:cNvSpPr txBox="1">
            <a:spLocks noChangeArrowheads="1"/>
          </p:cNvSpPr>
          <p:nvPr/>
        </p:nvSpPr>
        <p:spPr bwMode="auto">
          <a:xfrm>
            <a:off x="5346700" y="2685131"/>
            <a:ext cx="749300" cy="1124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2500" b="1" dirty="0" err="1">
                <a:solidFill>
                  <a:srgbClr val="3244EA"/>
                </a:solidFill>
                <a:latin typeface="Times New Roman" pitchFamily="18" charset="0"/>
              </a:rPr>
              <a:t>Rồi</a:t>
            </a:r>
            <a:endParaRPr lang="en-US" altLang="en-US" sz="2500" b="1" dirty="0">
              <a:solidFill>
                <a:srgbClr val="3244EA"/>
              </a:solidFill>
              <a:latin typeface="Times New Roman" pitchFamily="18" charset="0"/>
            </a:endParaRPr>
          </a:p>
        </p:txBody>
      </p:sp>
      <p:sp>
        <p:nvSpPr>
          <p:cNvPr id="10" name="Rectangle 3"/>
          <p:cNvSpPr>
            <a:spLocks noGrp="1" noChangeArrowheads="1"/>
          </p:cNvSpPr>
          <p:nvPr>
            <p:ph type="subTitle" idx="1"/>
          </p:nvPr>
        </p:nvSpPr>
        <p:spPr>
          <a:xfrm>
            <a:off x="1066800" y="3812414"/>
            <a:ext cx="8763000" cy="1595372"/>
          </a:xfrm>
        </p:spPr>
        <p:txBody>
          <a:bodyPr>
            <a:normAutofit/>
          </a:bodyPr>
          <a:lstStyle/>
          <a:p>
            <a:pPr algn="l" eaLnBrk="1" hangingPunct="1"/>
            <a:r>
              <a:rPr lang="en-US" altLang="en-US" sz="2500" b="1" i="1" dirty="0" smtClean="0">
                <a:solidFill>
                  <a:schemeClr val="tx1"/>
                </a:solidFill>
                <a:latin typeface="Times New Roman" pitchFamily="18" charset="0"/>
              </a:rPr>
              <a:t>- </a:t>
            </a:r>
            <a:r>
              <a:rPr lang="en-US" altLang="en-US" sz="2500" b="1" i="1" dirty="0" err="1" smtClean="0">
                <a:solidFill>
                  <a:srgbClr val="FF0000"/>
                </a:solidFill>
                <a:latin typeface="Times New Roman" pitchFamily="18" charset="0"/>
              </a:rPr>
              <a:t>Vì</a:t>
            </a:r>
            <a:r>
              <a:rPr lang="en-US" altLang="en-US" sz="2500" b="1" i="1" dirty="0" smtClean="0">
                <a:solidFill>
                  <a:srgbClr val="FF0000"/>
                </a:solidFill>
                <a:latin typeface="Times New Roman" pitchFamily="18" charset="0"/>
              </a:rPr>
              <a:t> </a:t>
            </a:r>
            <a:r>
              <a:rPr lang="en-US" altLang="en-US" sz="2500" b="1" i="1" dirty="0" err="1" smtClean="0">
                <a:solidFill>
                  <a:srgbClr val="FF0000"/>
                </a:solidFill>
                <a:latin typeface="Times New Roman" pitchFamily="18" charset="0"/>
              </a:rPr>
              <a:t>thế</a:t>
            </a:r>
            <a:r>
              <a:rPr lang="en-US" altLang="en-US" sz="2500" b="1" dirty="0" smtClean="0">
                <a:solidFill>
                  <a:srgbClr val="FF0000"/>
                </a:solidFill>
                <a:latin typeface="Times New Roman" pitchFamily="18" charset="0"/>
              </a:rPr>
              <a:t> </a:t>
            </a:r>
            <a:r>
              <a:rPr lang="en-US" altLang="en-US" sz="2500" b="1" dirty="0" err="1" smtClean="0">
                <a:solidFill>
                  <a:schemeClr val="tx1"/>
                </a:solidFill>
                <a:latin typeface="Times New Roman" pitchFamily="18" charset="0"/>
              </a:rPr>
              <a:t>nối</a:t>
            </a:r>
            <a:r>
              <a:rPr lang="en-US" altLang="en-US" sz="2500" b="1" dirty="0" smtClean="0">
                <a:solidFill>
                  <a:schemeClr val="tx1"/>
                </a:solidFill>
                <a:latin typeface="Times New Roman" pitchFamily="18" charset="0"/>
              </a:rPr>
              <a:t> </a:t>
            </a:r>
            <a:r>
              <a:rPr lang="en-US" altLang="en-US" sz="2500" b="1" dirty="0" err="1" smtClean="0">
                <a:solidFill>
                  <a:schemeClr val="tx1"/>
                </a:solidFill>
                <a:latin typeface="Times New Roman" pitchFamily="18" charset="0"/>
              </a:rPr>
              <a:t>câu</a:t>
            </a:r>
            <a:r>
              <a:rPr lang="en-US" altLang="en-US" sz="2500" b="1" dirty="0" smtClean="0">
                <a:solidFill>
                  <a:schemeClr val="tx1"/>
                </a:solidFill>
                <a:latin typeface="Times New Roman" pitchFamily="18" charset="0"/>
              </a:rPr>
              <a:t> 4 </a:t>
            </a:r>
            <a:r>
              <a:rPr lang="en-US" altLang="en-US" sz="2500" b="1" dirty="0" err="1" smtClean="0">
                <a:solidFill>
                  <a:schemeClr val="tx1"/>
                </a:solidFill>
                <a:latin typeface="Times New Roman" pitchFamily="18" charset="0"/>
              </a:rPr>
              <a:t>với</a:t>
            </a:r>
            <a:r>
              <a:rPr lang="en-US" altLang="en-US" sz="2500" b="1" dirty="0" smtClean="0">
                <a:solidFill>
                  <a:schemeClr val="tx1"/>
                </a:solidFill>
                <a:latin typeface="Times New Roman" pitchFamily="18" charset="0"/>
              </a:rPr>
              <a:t> </a:t>
            </a:r>
            <a:r>
              <a:rPr lang="en-US" altLang="en-US" sz="2500" b="1" dirty="0" err="1" smtClean="0">
                <a:solidFill>
                  <a:schemeClr val="tx1"/>
                </a:solidFill>
                <a:latin typeface="Times New Roman" pitchFamily="18" charset="0"/>
              </a:rPr>
              <a:t>câu</a:t>
            </a:r>
            <a:r>
              <a:rPr lang="en-US" altLang="en-US" sz="2500" b="1" dirty="0" smtClean="0">
                <a:solidFill>
                  <a:schemeClr val="tx1"/>
                </a:solidFill>
                <a:latin typeface="Times New Roman" pitchFamily="18" charset="0"/>
              </a:rPr>
              <a:t> 3, </a:t>
            </a:r>
            <a:r>
              <a:rPr lang="en-US" altLang="en-US" sz="2500" b="1" dirty="0" err="1" smtClean="0">
                <a:solidFill>
                  <a:schemeClr val="tx1"/>
                </a:solidFill>
                <a:latin typeface="Times New Roman" pitchFamily="18" charset="0"/>
              </a:rPr>
              <a:t>nối</a:t>
            </a:r>
            <a:r>
              <a:rPr lang="en-US" altLang="en-US" sz="2500" b="1" dirty="0" smtClean="0">
                <a:solidFill>
                  <a:schemeClr val="tx1"/>
                </a:solidFill>
                <a:latin typeface="Times New Roman" pitchFamily="18" charset="0"/>
              </a:rPr>
              <a:t> </a:t>
            </a:r>
            <a:r>
              <a:rPr lang="en-US" altLang="en-US" sz="2500" b="1" dirty="0" err="1" smtClean="0">
                <a:solidFill>
                  <a:schemeClr val="tx1"/>
                </a:solidFill>
                <a:latin typeface="Times New Roman" pitchFamily="18" charset="0"/>
              </a:rPr>
              <a:t>đoạn</a:t>
            </a:r>
            <a:r>
              <a:rPr lang="en-US" altLang="en-US" sz="2500" b="1" dirty="0" smtClean="0">
                <a:solidFill>
                  <a:schemeClr val="tx1"/>
                </a:solidFill>
                <a:latin typeface="Times New Roman" pitchFamily="18" charset="0"/>
              </a:rPr>
              <a:t> 2 </a:t>
            </a:r>
            <a:r>
              <a:rPr lang="en-US" altLang="en-US" sz="2500" b="1" dirty="0" err="1" smtClean="0">
                <a:solidFill>
                  <a:schemeClr val="tx1"/>
                </a:solidFill>
                <a:latin typeface="Times New Roman" pitchFamily="18" charset="0"/>
              </a:rPr>
              <a:t>với</a:t>
            </a:r>
            <a:r>
              <a:rPr lang="en-US" altLang="en-US" sz="2500" b="1" dirty="0" smtClean="0">
                <a:solidFill>
                  <a:schemeClr val="tx1"/>
                </a:solidFill>
                <a:latin typeface="Times New Roman" pitchFamily="18" charset="0"/>
              </a:rPr>
              <a:t> </a:t>
            </a:r>
            <a:r>
              <a:rPr lang="en-US" altLang="en-US" sz="2500" b="1" dirty="0" err="1" smtClean="0">
                <a:solidFill>
                  <a:schemeClr val="tx1"/>
                </a:solidFill>
                <a:latin typeface="Times New Roman" pitchFamily="18" charset="0"/>
              </a:rPr>
              <a:t>đoạn</a:t>
            </a:r>
            <a:r>
              <a:rPr lang="en-US" altLang="en-US" sz="2500" b="1" dirty="0" smtClean="0">
                <a:solidFill>
                  <a:schemeClr val="tx1"/>
                </a:solidFill>
                <a:latin typeface="Times New Roman" pitchFamily="18" charset="0"/>
              </a:rPr>
              <a:t> 1.</a:t>
            </a:r>
          </a:p>
          <a:p>
            <a:pPr algn="l" eaLnBrk="1" hangingPunct="1"/>
            <a:r>
              <a:rPr lang="en-US" altLang="en-US" sz="2500" b="1" i="1" dirty="0" smtClean="0">
                <a:solidFill>
                  <a:schemeClr val="tx1"/>
                </a:solidFill>
                <a:latin typeface="Times New Roman" pitchFamily="18" charset="0"/>
              </a:rPr>
              <a:t>- </a:t>
            </a:r>
            <a:r>
              <a:rPr lang="en-US" altLang="en-US" sz="2500" b="1" i="1" dirty="0" err="1" smtClean="0">
                <a:solidFill>
                  <a:srgbClr val="FF0000"/>
                </a:solidFill>
                <a:latin typeface="Times New Roman" pitchFamily="18" charset="0"/>
              </a:rPr>
              <a:t>Rồi</a:t>
            </a:r>
            <a:r>
              <a:rPr lang="en-US" altLang="en-US" sz="2500" b="1" i="1" dirty="0" smtClean="0">
                <a:solidFill>
                  <a:schemeClr val="accent2"/>
                </a:solidFill>
                <a:latin typeface="Times New Roman" pitchFamily="18" charset="0"/>
              </a:rPr>
              <a:t> </a:t>
            </a:r>
            <a:r>
              <a:rPr lang="en-US" altLang="en-US" sz="2500" b="1" dirty="0" smtClean="0">
                <a:solidFill>
                  <a:srgbClr val="993366"/>
                </a:solidFill>
                <a:latin typeface="Times New Roman" pitchFamily="18" charset="0"/>
              </a:rPr>
              <a:t> </a:t>
            </a:r>
            <a:r>
              <a:rPr lang="en-US" altLang="en-US" sz="2500" b="1" dirty="0" err="1" smtClean="0">
                <a:solidFill>
                  <a:schemeClr val="tx1"/>
                </a:solidFill>
                <a:latin typeface="Times New Roman" pitchFamily="18" charset="0"/>
              </a:rPr>
              <a:t>nối</a:t>
            </a:r>
            <a:r>
              <a:rPr lang="en-US" altLang="en-US" sz="2500" b="1" dirty="0" smtClean="0">
                <a:solidFill>
                  <a:schemeClr val="tx1"/>
                </a:solidFill>
                <a:latin typeface="Times New Roman" pitchFamily="18" charset="0"/>
              </a:rPr>
              <a:t> </a:t>
            </a:r>
            <a:r>
              <a:rPr lang="en-US" altLang="en-US" sz="2500" b="1" dirty="0" err="1" smtClean="0">
                <a:solidFill>
                  <a:schemeClr val="tx1"/>
                </a:solidFill>
                <a:latin typeface="Times New Roman" pitchFamily="18" charset="0"/>
              </a:rPr>
              <a:t>câu</a:t>
            </a:r>
            <a:r>
              <a:rPr lang="en-US" altLang="en-US" sz="2500" b="1" dirty="0" smtClean="0">
                <a:solidFill>
                  <a:schemeClr val="tx1"/>
                </a:solidFill>
                <a:latin typeface="Times New Roman" pitchFamily="18" charset="0"/>
              </a:rPr>
              <a:t> 5 </a:t>
            </a:r>
            <a:r>
              <a:rPr lang="en-US" altLang="en-US" sz="2500" b="1" dirty="0" err="1" smtClean="0">
                <a:solidFill>
                  <a:schemeClr val="tx1"/>
                </a:solidFill>
                <a:latin typeface="Times New Roman" pitchFamily="18" charset="0"/>
              </a:rPr>
              <a:t>với</a:t>
            </a:r>
            <a:r>
              <a:rPr lang="en-US" altLang="en-US" sz="2500" b="1" dirty="0" smtClean="0">
                <a:solidFill>
                  <a:schemeClr val="tx1"/>
                </a:solidFill>
                <a:latin typeface="Times New Roman" pitchFamily="18" charset="0"/>
              </a:rPr>
              <a:t> </a:t>
            </a:r>
            <a:r>
              <a:rPr lang="en-US" altLang="en-US" sz="2500" b="1" dirty="0" err="1" smtClean="0">
                <a:solidFill>
                  <a:schemeClr val="tx1"/>
                </a:solidFill>
                <a:latin typeface="Times New Roman" pitchFamily="18" charset="0"/>
              </a:rPr>
              <a:t>câu</a:t>
            </a:r>
            <a:r>
              <a:rPr lang="en-US" altLang="en-US" sz="2500" b="1" dirty="0" smtClean="0">
                <a:solidFill>
                  <a:schemeClr val="tx1"/>
                </a:solidFill>
                <a:latin typeface="Times New Roman" pitchFamily="18" charset="0"/>
              </a:rPr>
              <a:t> 4.</a:t>
            </a:r>
          </a:p>
        </p:txBody>
      </p:sp>
      <p:sp>
        <p:nvSpPr>
          <p:cNvPr id="11" name="Text Box 5"/>
          <p:cNvSpPr txBox="1">
            <a:spLocks noChangeArrowheads="1"/>
          </p:cNvSpPr>
          <p:nvPr/>
        </p:nvSpPr>
        <p:spPr bwMode="auto">
          <a:xfrm>
            <a:off x="-76200" y="4419600"/>
            <a:ext cx="1447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2400" b="1" u="sng" dirty="0">
                <a:latin typeface="Times New Roman" pitchFamily="18" charset="0"/>
              </a:rPr>
              <a:t>ĐOẠN 3</a:t>
            </a:r>
          </a:p>
        </p:txBody>
      </p:sp>
      <p:sp>
        <p:nvSpPr>
          <p:cNvPr id="12" name="Rectangle 3"/>
          <p:cNvSpPr txBox="1">
            <a:spLocks noChangeArrowheads="1"/>
          </p:cNvSpPr>
          <p:nvPr/>
        </p:nvSpPr>
        <p:spPr>
          <a:xfrm>
            <a:off x="88557" y="4495800"/>
            <a:ext cx="8915400" cy="2133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en-US" sz="2500" b="1" baseline="30000" dirty="0" smtClean="0">
                <a:latin typeface="Times New Roman" pitchFamily="18" charset="0"/>
                <a:cs typeface="Times New Roman" pitchFamily="18" charset="0"/>
              </a:rPr>
              <a:t>(6)</a:t>
            </a:r>
            <a:r>
              <a:rPr lang="en-US" altLang="en-US" sz="2500" b="1" dirty="0" smtClean="0">
                <a:solidFill>
                  <a:srgbClr val="FF0066"/>
                </a:solidFill>
                <a:latin typeface="Times New Roman" pitchFamily="18" charset="0"/>
                <a:cs typeface="Times New Roman" pitchFamily="18" charset="0"/>
              </a:rPr>
              <a:t>              </a:t>
            </a:r>
            <a:r>
              <a:rPr lang="en-US" altLang="en-US" sz="2500" b="1" dirty="0" err="1" smtClean="0">
                <a:solidFill>
                  <a:srgbClr val="3244EA"/>
                </a:solidFill>
                <a:latin typeface="Times New Roman" pitchFamily="18" charset="0"/>
                <a:cs typeface="Times New Roman" pitchFamily="18" charset="0"/>
              </a:rPr>
              <a:t>khi</a:t>
            </a:r>
            <a:r>
              <a:rPr lang="en-US" altLang="en-US" sz="2500" b="1" dirty="0" smtClean="0">
                <a:solidFill>
                  <a:srgbClr val="3244EA"/>
                </a:solidFill>
                <a:latin typeface="Times New Roman" pitchFamily="18" charset="0"/>
                <a:cs typeface="Times New Roman" pitchFamily="18" charset="0"/>
              </a:rPr>
              <a:t> </a:t>
            </a:r>
            <a:r>
              <a:rPr lang="en-US" altLang="en-US" sz="2500" b="1" dirty="0" err="1" smtClean="0">
                <a:solidFill>
                  <a:srgbClr val="3244EA"/>
                </a:solidFill>
                <a:latin typeface="Times New Roman" pitchFamily="18" charset="0"/>
                <a:cs typeface="Times New Roman" pitchFamily="18" charset="0"/>
              </a:rPr>
              <a:t>lửa</a:t>
            </a:r>
            <a:r>
              <a:rPr lang="en-US" altLang="en-US" sz="2500" b="1" dirty="0" smtClean="0">
                <a:solidFill>
                  <a:srgbClr val="3244EA"/>
                </a:solidFill>
                <a:latin typeface="Times New Roman" pitchFamily="18" charset="0"/>
                <a:cs typeface="Times New Roman" pitchFamily="18" charset="0"/>
              </a:rPr>
              <a:t> ở </a:t>
            </a:r>
            <a:r>
              <a:rPr lang="en-US" altLang="en-US" sz="2500" b="1" dirty="0" err="1" smtClean="0">
                <a:solidFill>
                  <a:srgbClr val="3244EA"/>
                </a:solidFill>
                <a:latin typeface="Times New Roman" pitchFamily="18" charset="0"/>
                <a:cs typeface="Times New Roman" pitchFamily="18" charset="0"/>
              </a:rPr>
              <a:t>cây</a:t>
            </a:r>
            <a:r>
              <a:rPr lang="en-US" altLang="en-US" sz="2500" b="1" dirty="0" smtClean="0">
                <a:solidFill>
                  <a:srgbClr val="3244EA"/>
                </a:solidFill>
                <a:latin typeface="Times New Roman" pitchFamily="18" charset="0"/>
                <a:cs typeface="Times New Roman" pitchFamily="18" charset="0"/>
              </a:rPr>
              <a:t> </a:t>
            </a:r>
            <a:r>
              <a:rPr lang="en-US" altLang="en-US" sz="2500" b="1" dirty="0" err="1" smtClean="0">
                <a:solidFill>
                  <a:srgbClr val="3244EA"/>
                </a:solidFill>
                <a:latin typeface="Times New Roman" pitchFamily="18" charset="0"/>
                <a:cs typeface="Times New Roman" pitchFamily="18" charset="0"/>
              </a:rPr>
              <a:t>gạo</a:t>
            </a:r>
            <a:r>
              <a:rPr lang="en-US" altLang="en-US" sz="2500" b="1" dirty="0" smtClean="0">
                <a:solidFill>
                  <a:srgbClr val="3244EA"/>
                </a:solidFill>
                <a:latin typeface="Times New Roman" pitchFamily="18" charset="0"/>
                <a:cs typeface="Times New Roman" pitchFamily="18" charset="0"/>
              </a:rPr>
              <a:t> </a:t>
            </a:r>
            <a:r>
              <a:rPr lang="en-US" altLang="en-US" sz="2500" b="1" dirty="0" err="1" smtClean="0">
                <a:solidFill>
                  <a:srgbClr val="3244EA"/>
                </a:solidFill>
                <a:latin typeface="Times New Roman" pitchFamily="18" charset="0"/>
                <a:cs typeface="Times New Roman" pitchFamily="18" charset="0"/>
              </a:rPr>
              <a:t>sắp</a:t>
            </a:r>
            <a:r>
              <a:rPr lang="en-US" altLang="en-US" sz="2500" b="1" dirty="0" smtClean="0">
                <a:solidFill>
                  <a:srgbClr val="3244EA"/>
                </a:solidFill>
                <a:latin typeface="Times New Roman" pitchFamily="18" charset="0"/>
                <a:cs typeface="Times New Roman" pitchFamily="18" charset="0"/>
              </a:rPr>
              <a:t> </a:t>
            </a:r>
            <a:r>
              <a:rPr lang="en-US" altLang="en-US" sz="2500" b="1" dirty="0" err="1" smtClean="0">
                <a:solidFill>
                  <a:srgbClr val="3244EA"/>
                </a:solidFill>
                <a:latin typeface="Times New Roman" pitchFamily="18" charset="0"/>
                <a:cs typeface="Times New Roman" pitchFamily="18" charset="0"/>
              </a:rPr>
              <a:t>lụi</a:t>
            </a:r>
            <a:r>
              <a:rPr lang="en-US" altLang="en-US" sz="2500" b="1" dirty="0" smtClean="0">
                <a:solidFill>
                  <a:srgbClr val="3244EA"/>
                </a:solidFill>
                <a:latin typeface="Times New Roman" pitchFamily="18" charset="0"/>
                <a:cs typeface="Times New Roman" pitchFamily="18" charset="0"/>
              </a:rPr>
              <a:t> </a:t>
            </a:r>
            <a:r>
              <a:rPr lang="en-US" altLang="en-US" sz="2500" b="1" dirty="0" err="1" smtClean="0">
                <a:solidFill>
                  <a:srgbClr val="3244EA"/>
                </a:solidFill>
                <a:latin typeface="Times New Roman" pitchFamily="18" charset="0"/>
                <a:cs typeface="Times New Roman" pitchFamily="18" charset="0"/>
              </a:rPr>
              <a:t>thì</a:t>
            </a:r>
            <a:r>
              <a:rPr lang="en-US" altLang="en-US" sz="2500" b="1" dirty="0" smtClean="0">
                <a:solidFill>
                  <a:srgbClr val="3244EA"/>
                </a:solidFill>
                <a:latin typeface="Times New Roman" pitchFamily="18" charset="0"/>
                <a:cs typeface="Times New Roman" pitchFamily="18" charset="0"/>
              </a:rPr>
              <a:t> </a:t>
            </a:r>
            <a:r>
              <a:rPr lang="en-US" altLang="en-US" sz="2500" b="1" dirty="0" err="1" smtClean="0">
                <a:solidFill>
                  <a:srgbClr val="3244EA"/>
                </a:solidFill>
                <a:latin typeface="Times New Roman" pitchFamily="18" charset="0"/>
                <a:cs typeface="Times New Roman" pitchFamily="18" charset="0"/>
              </a:rPr>
              <a:t>nó</a:t>
            </a:r>
            <a:r>
              <a:rPr lang="en-US" altLang="en-US" sz="2500" b="1" dirty="0" smtClean="0">
                <a:solidFill>
                  <a:srgbClr val="3244EA"/>
                </a:solidFill>
                <a:latin typeface="Times New Roman" pitchFamily="18" charset="0"/>
                <a:cs typeface="Times New Roman" pitchFamily="18" charset="0"/>
              </a:rPr>
              <a:t> </a:t>
            </a:r>
            <a:r>
              <a:rPr lang="en-US" altLang="en-US" sz="2500" b="1" dirty="0" err="1" smtClean="0">
                <a:solidFill>
                  <a:srgbClr val="3244EA"/>
                </a:solidFill>
                <a:latin typeface="Times New Roman" pitchFamily="18" charset="0"/>
                <a:cs typeface="Times New Roman" pitchFamily="18" charset="0"/>
              </a:rPr>
              <a:t>lại</a:t>
            </a:r>
            <a:r>
              <a:rPr lang="en-US" altLang="en-US" sz="2500" b="1" dirty="0" smtClean="0">
                <a:solidFill>
                  <a:srgbClr val="3244EA"/>
                </a:solidFill>
                <a:latin typeface="Times New Roman" pitchFamily="18" charset="0"/>
                <a:cs typeface="Times New Roman" pitchFamily="18" charset="0"/>
              </a:rPr>
              <a:t> “</a:t>
            </a:r>
            <a:r>
              <a:rPr lang="en-US" altLang="en-US" sz="2500" b="1" dirty="0" err="1" smtClean="0">
                <a:solidFill>
                  <a:srgbClr val="3244EA"/>
                </a:solidFill>
                <a:latin typeface="Times New Roman" pitchFamily="18" charset="0"/>
                <a:cs typeface="Times New Roman" pitchFamily="18" charset="0"/>
              </a:rPr>
              <a:t>bén</a:t>
            </a:r>
            <a:r>
              <a:rPr lang="en-US" altLang="en-US" sz="2500" b="1" dirty="0" smtClean="0">
                <a:solidFill>
                  <a:srgbClr val="3244EA"/>
                </a:solidFill>
                <a:latin typeface="Times New Roman" pitchFamily="18" charset="0"/>
                <a:cs typeface="Times New Roman" pitchFamily="18" charset="0"/>
              </a:rPr>
              <a:t>” sang </a:t>
            </a:r>
            <a:r>
              <a:rPr lang="en-US" altLang="en-US" sz="2500" b="1" dirty="0" err="1" smtClean="0">
                <a:solidFill>
                  <a:srgbClr val="3244EA"/>
                </a:solidFill>
                <a:latin typeface="Times New Roman" pitchFamily="18" charset="0"/>
                <a:cs typeface="Times New Roman" pitchFamily="18" charset="0"/>
              </a:rPr>
              <a:t>những</a:t>
            </a:r>
            <a:r>
              <a:rPr lang="en-US" altLang="en-US" sz="2500" b="1" dirty="0" smtClean="0">
                <a:solidFill>
                  <a:srgbClr val="3244EA"/>
                </a:solidFill>
                <a:latin typeface="Times New Roman" pitchFamily="18" charset="0"/>
                <a:cs typeface="Times New Roman" pitchFamily="18" charset="0"/>
              </a:rPr>
              <a:t> </a:t>
            </a:r>
            <a:r>
              <a:rPr lang="en-US" altLang="en-US" sz="2500" b="1" dirty="0" err="1" smtClean="0">
                <a:solidFill>
                  <a:srgbClr val="3244EA"/>
                </a:solidFill>
                <a:latin typeface="Times New Roman" pitchFamily="18" charset="0"/>
                <a:cs typeface="Times New Roman" pitchFamily="18" charset="0"/>
              </a:rPr>
              <a:t>cây</a:t>
            </a:r>
            <a:r>
              <a:rPr lang="en-US" altLang="en-US" sz="2500" b="1" dirty="0" smtClean="0">
                <a:solidFill>
                  <a:srgbClr val="3244EA"/>
                </a:solidFill>
                <a:latin typeface="Times New Roman" pitchFamily="18" charset="0"/>
                <a:cs typeface="Times New Roman" pitchFamily="18" charset="0"/>
              </a:rPr>
              <a:t> </a:t>
            </a:r>
            <a:r>
              <a:rPr lang="en-US" altLang="en-US" sz="2500" b="1" dirty="0" err="1" smtClean="0">
                <a:solidFill>
                  <a:srgbClr val="3244EA"/>
                </a:solidFill>
                <a:latin typeface="Times New Roman" pitchFamily="18" charset="0"/>
                <a:cs typeface="Times New Roman" pitchFamily="18" charset="0"/>
              </a:rPr>
              <a:t>vông</a:t>
            </a:r>
            <a:r>
              <a:rPr lang="en-US" altLang="en-US" sz="2500" b="1" dirty="0" smtClean="0">
                <a:solidFill>
                  <a:srgbClr val="3244EA"/>
                </a:solidFill>
                <a:latin typeface="Times New Roman" pitchFamily="18" charset="0"/>
                <a:cs typeface="Times New Roman" pitchFamily="18" charset="0"/>
              </a:rPr>
              <a:t> </a:t>
            </a:r>
            <a:r>
              <a:rPr lang="en-US" altLang="en-US" sz="2500" b="1" dirty="0" err="1" smtClean="0">
                <a:solidFill>
                  <a:srgbClr val="3244EA"/>
                </a:solidFill>
                <a:latin typeface="Times New Roman" pitchFamily="18" charset="0"/>
                <a:cs typeface="Times New Roman" pitchFamily="18" charset="0"/>
              </a:rPr>
              <a:t>cạnh</a:t>
            </a:r>
            <a:r>
              <a:rPr lang="en-US" altLang="en-US" sz="2500" b="1" dirty="0" smtClean="0">
                <a:solidFill>
                  <a:srgbClr val="3244EA"/>
                </a:solidFill>
                <a:latin typeface="Times New Roman" pitchFamily="18" charset="0"/>
                <a:cs typeface="Times New Roman" pitchFamily="18" charset="0"/>
              </a:rPr>
              <a:t> </a:t>
            </a:r>
            <a:r>
              <a:rPr lang="en-US" altLang="en-US" sz="2500" b="1" dirty="0" err="1" smtClean="0">
                <a:solidFill>
                  <a:srgbClr val="3244EA"/>
                </a:solidFill>
                <a:latin typeface="Times New Roman" pitchFamily="18" charset="0"/>
                <a:cs typeface="Times New Roman" pitchFamily="18" charset="0"/>
              </a:rPr>
              <a:t>cầu</a:t>
            </a:r>
            <a:r>
              <a:rPr lang="en-US" altLang="en-US" sz="2500" b="1" dirty="0" smtClean="0">
                <a:solidFill>
                  <a:srgbClr val="3244EA"/>
                </a:solidFill>
                <a:latin typeface="Times New Roman" pitchFamily="18" charset="0"/>
                <a:cs typeface="Times New Roman" pitchFamily="18" charset="0"/>
              </a:rPr>
              <a:t> </a:t>
            </a:r>
            <a:r>
              <a:rPr lang="en-US" altLang="en-US" sz="2500" b="1" dirty="0" err="1" smtClean="0">
                <a:solidFill>
                  <a:srgbClr val="3244EA"/>
                </a:solidFill>
                <a:latin typeface="Times New Roman" pitchFamily="18" charset="0"/>
                <a:cs typeface="Times New Roman" pitchFamily="18" charset="0"/>
              </a:rPr>
              <a:t>Thê</a:t>
            </a:r>
            <a:r>
              <a:rPr lang="en-US" altLang="en-US" sz="2500" b="1" dirty="0" smtClean="0">
                <a:solidFill>
                  <a:srgbClr val="3244EA"/>
                </a:solidFill>
                <a:latin typeface="Times New Roman" pitchFamily="18" charset="0"/>
                <a:cs typeface="Times New Roman" pitchFamily="18" charset="0"/>
              </a:rPr>
              <a:t> </a:t>
            </a:r>
            <a:r>
              <a:rPr lang="en-US" altLang="en-US" sz="2500" b="1" dirty="0" err="1" smtClean="0">
                <a:solidFill>
                  <a:srgbClr val="3244EA"/>
                </a:solidFill>
                <a:latin typeface="Times New Roman" pitchFamily="18" charset="0"/>
                <a:cs typeface="Times New Roman" pitchFamily="18" charset="0"/>
              </a:rPr>
              <a:t>Húc</a:t>
            </a:r>
            <a:r>
              <a:rPr lang="en-US" altLang="en-US" sz="2500" b="1" dirty="0" smtClean="0">
                <a:solidFill>
                  <a:srgbClr val="3244EA"/>
                </a:solidFill>
                <a:latin typeface="Times New Roman" pitchFamily="18" charset="0"/>
                <a:cs typeface="Times New Roman" pitchFamily="18" charset="0"/>
              </a:rPr>
              <a:t>. </a:t>
            </a:r>
            <a:r>
              <a:rPr lang="en-US" altLang="en-US" sz="2500" b="1" baseline="30000" dirty="0" smtClean="0">
                <a:latin typeface="Times New Roman" pitchFamily="18" charset="0"/>
                <a:cs typeface="Times New Roman" pitchFamily="18" charset="0"/>
              </a:rPr>
              <a:t>(7)</a:t>
            </a:r>
            <a:r>
              <a:rPr lang="en-US" altLang="en-US" sz="2500" b="1" dirty="0" smtClean="0">
                <a:solidFill>
                  <a:srgbClr val="FF0066"/>
                </a:solidFill>
                <a:latin typeface="Times New Roman" pitchFamily="18" charset="0"/>
                <a:cs typeface="Times New Roman" pitchFamily="18" charset="0"/>
              </a:rPr>
              <a:t>         </a:t>
            </a:r>
            <a:r>
              <a:rPr lang="en-US" altLang="en-US" sz="2500" b="1" dirty="0" err="1" smtClean="0">
                <a:solidFill>
                  <a:srgbClr val="3244EA"/>
                </a:solidFill>
                <a:latin typeface="Times New Roman" pitchFamily="18" charset="0"/>
                <a:cs typeface="Times New Roman" pitchFamily="18" charset="0"/>
              </a:rPr>
              <a:t>thì</a:t>
            </a:r>
            <a:r>
              <a:rPr lang="en-US" altLang="en-US" sz="2500" b="1" dirty="0" smtClean="0">
                <a:solidFill>
                  <a:srgbClr val="3244EA"/>
                </a:solidFill>
                <a:latin typeface="Times New Roman" pitchFamily="18" charset="0"/>
                <a:cs typeface="Times New Roman" pitchFamily="18" charset="0"/>
              </a:rPr>
              <a:t> </a:t>
            </a:r>
            <a:r>
              <a:rPr lang="en-US" altLang="en-US" sz="2500" b="1" dirty="0" err="1" smtClean="0">
                <a:solidFill>
                  <a:srgbClr val="3244EA"/>
                </a:solidFill>
                <a:latin typeface="Times New Roman" pitchFamily="18" charset="0"/>
                <a:cs typeface="Times New Roman" pitchFamily="18" charset="0"/>
              </a:rPr>
              <a:t>cả</a:t>
            </a:r>
            <a:r>
              <a:rPr lang="en-US" altLang="en-US" sz="2500" b="1" dirty="0" smtClean="0">
                <a:solidFill>
                  <a:srgbClr val="3244EA"/>
                </a:solidFill>
                <a:latin typeface="Times New Roman" pitchFamily="18" charset="0"/>
                <a:cs typeface="Times New Roman" pitchFamily="18" charset="0"/>
              </a:rPr>
              <a:t> </a:t>
            </a:r>
            <a:r>
              <a:rPr lang="en-US" altLang="en-US" sz="2500" b="1" dirty="0" err="1" smtClean="0">
                <a:solidFill>
                  <a:srgbClr val="3244EA"/>
                </a:solidFill>
                <a:latin typeface="Times New Roman" pitchFamily="18" charset="0"/>
                <a:cs typeface="Times New Roman" pitchFamily="18" charset="0"/>
              </a:rPr>
              <a:t>một</a:t>
            </a:r>
            <a:r>
              <a:rPr lang="en-US" altLang="en-US" sz="2500" b="1" dirty="0" smtClean="0">
                <a:solidFill>
                  <a:srgbClr val="3244EA"/>
                </a:solidFill>
                <a:latin typeface="Times New Roman" pitchFamily="18" charset="0"/>
                <a:cs typeface="Times New Roman" pitchFamily="18" charset="0"/>
              </a:rPr>
              <a:t> </a:t>
            </a:r>
            <a:r>
              <a:rPr lang="en-US" altLang="en-US" sz="2500" b="1" dirty="0" err="1" smtClean="0">
                <a:solidFill>
                  <a:srgbClr val="3244EA"/>
                </a:solidFill>
                <a:latin typeface="Times New Roman" pitchFamily="18" charset="0"/>
                <a:cs typeface="Times New Roman" pitchFamily="18" charset="0"/>
              </a:rPr>
              <a:t>bãi</a:t>
            </a:r>
            <a:r>
              <a:rPr lang="en-US" altLang="en-US" sz="2500" b="1" dirty="0" smtClean="0">
                <a:solidFill>
                  <a:srgbClr val="3244EA"/>
                </a:solidFill>
                <a:latin typeface="Times New Roman" pitchFamily="18" charset="0"/>
                <a:cs typeface="Times New Roman" pitchFamily="18" charset="0"/>
              </a:rPr>
              <a:t> </a:t>
            </a:r>
            <a:r>
              <a:rPr lang="en-US" altLang="en-US" sz="2500" b="1" dirty="0" err="1" smtClean="0">
                <a:solidFill>
                  <a:srgbClr val="3244EA"/>
                </a:solidFill>
                <a:latin typeface="Times New Roman" pitchFamily="18" charset="0"/>
                <a:cs typeface="Times New Roman" pitchFamily="18" charset="0"/>
              </a:rPr>
              <a:t>vông</a:t>
            </a:r>
            <a:r>
              <a:rPr lang="en-US" altLang="en-US" sz="2500" b="1" dirty="0" smtClean="0">
                <a:solidFill>
                  <a:srgbClr val="3244EA"/>
                </a:solidFill>
                <a:latin typeface="Times New Roman" pitchFamily="18" charset="0"/>
                <a:cs typeface="Times New Roman" pitchFamily="18" charset="0"/>
              </a:rPr>
              <a:t> </a:t>
            </a:r>
            <a:r>
              <a:rPr lang="en-US" altLang="en-US" sz="2500" b="1" dirty="0" err="1" smtClean="0">
                <a:solidFill>
                  <a:srgbClr val="3244EA"/>
                </a:solidFill>
                <a:latin typeface="Times New Roman" pitchFamily="18" charset="0"/>
                <a:cs typeface="Times New Roman" pitchFamily="18" charset="0"/>
              </a:rPr>
              <a:t>lại</a:t>
            </a:r>
            <a:r>
              <a:rPr lang="en-US" altLang="en-US" sz="2500" b="1" dirty="0" smtClean="0">
                <a:solidFill>
                  <a:srgbClr val="3244EA"/>
                </a:solidFill>
                <a:latin typeface="Times New Roman" pitchFamily="18" charset="0"/>
                <a:cs typeface="Times New Roman" pitchFamily="18" charset="0"/>
              </a:rPr>
              <a:t> </a:t>
            </a:r>
            <a:r>
              <a:rPr lang="en-US" altLang="en-US" sz="2500" b="1" dirty="0" err="1" smtClean="0">
                <a:solidFill>
                  <a:srgbClr val="3244EA"/>
                </a:solidFill>
                <a:latin typeface="Times New Roman" pitchFamily="18" charset="0"/>
                <a:cs typeface="Times New Roman" pitchFamily="18" charset="0"/>
              </a:rPr>
              <a:t>bừng</a:t>
            </a:r>
            <a:r>
              <a:rPr lang="en-US" altLang="en-US" sz="2500" b="1" dirty="0" smtClean="0">
                <a:solidFill>
                  <a:srgbClr val="3244EA"/>
                </a:solidFill>
                <a:latin typeface="Times New Roman" pitchFamily="18" charset="0"/>
                <a:cs typeface="Times New Roman" pitchFamily="18" charset="0"/>
              </a:rPr>
              <a:t> </a:t>
            </a:r>
            <a:r>
              <a:rPr lang="en-US" altLang="en-US" sz="2500" b="1" dirty="0" err="1" smtClean="0">
                <a:solidFill>
                  <a:srgbClr val="3244EA"/>
                </a:solidFill>
                <a:latin typeface="Times New Roman" pitchFamily="18" charset="0"/>
                <a:cs typeface="Times New Roman" pitchFamily="18" charset="0"/>
              </a:rPr>
              <a:t>lên</a:t>
            </a:r>
            <a:r>
              <a:rPr lang="en-US" altLang="en-US" sz="2500" b="1" dirty="0" smtClean="0">
                <a:solidFill>
                  <a:srgbClr val="3244EA"/>
                </a:solidFill>
                <a:latin typeface="Times New Roman" pitchFamily="18" charset="0"/>
                <a:cs typeface="Times New Roman" pitchFamily="18" charset="0"/>
              </a:rPr>
              <a:t>, </a:t>
            </a:r>
            <a:r>
              <a:rPr lang="en-US" altLang="en-US" sz="2500" b="1" dirty="0" err="1" smtClean="0">
                <a:solidFill>
                  <a:srgbClr val="3244EA"/>
                </a:solidFill>
                <a:latin typeface="Times New Roman" pitchFamily="18" charset="0"/>
                <a:cs typeface="Times New Roman" pitchFamily="18" charset="0"/>
              </a:rPr>
              <a:t>đỏ</a:t>
            </a:r>
            <a:r>
              <a:rPr lang="en-US" altLang="en-US" sz="2500" b="1" dirty="0" smtClean="0">
                <a:solidFill>
                  <a:srgbClr val="3244EA"/>
                </a:solidFill>
                <a:latin typeface="Times New Roman" pitchFamily="18" charset="0"/>
                <a:cs typeface="Times New Roman" pitchFamily="18" charset="0"/>
              </a:rPr>
              <a:t> gay, </a:t>
            </a:r>
            <a:r>
              <a:rPr lang="en-US" altLang="en-US" sz="2500" b="1" dirty="0" err="1" smtClean="0">
                <a:solidFill>
                  <a:srgbClr val="3244EA"/>
                </a:solidFill>
                <a:latin typeface="Times New Roman" pitchFamily="18" charset="0"/>
                <a:cs typeface="Times New Roman" pitchFamily="18" charset="0"/>
              </a:rPr>
              <a:t>đỏ</a:t>
            </a:r>
            <a:r>
              <a:rPr lang="en-US" altLang="en-US" sz="2500" b="1" dirty="0" smtClean="0">
                <a:solidFill>
                  <a:srgbClr val="3244EA"/>
                </a:solidFill>
                <a:latin typeface="Times New Roman" pitchFamily="18" charset="0"/>
                <a:cs typeface="Times New Roman" pitchFamily="18" charset="0"/>
              </a:rPr>
              <a:t> </a:t>
            </a:r>
            <a:r>
              <a:rPr lang="en-US" altLang="en-US" sz="2500" b="1" dirty="0" err="1" smtClean="0">
                <a:solidFill>
                  <a:srgbClr val="3244EA"/>
                </a:solidFill>
                <a:latin typeface="Times New Roman" pitchFamily="18" charset="0"/>
                <a:cs typeface="Times New Roman" pitchFamily="18" charset="0"/>
              </a:rPr>
              <a:t>gắt</a:t>
            </a:r>
            <a:r>
              <a:rPr lang="en-US" altLang="en-US" sz="2500" b="1" dirty="0" smtClean="0">
                <a:solidFill>
                  <a:srgbClr val="3244EA"/>
                </a:solidFill>
                <a:latin typeface="Times New Roman" pitchFamily="18" charset="0"/>
                <a:cs typeface="Times New Roman" pitchFamily="18" charset="0"/>
              </a:rPr>
              <a:t> </a:t>
            </a:r>
            <a:r>
              <a:rPr lang="en-US" altLang="en-US" sz="2500" b="1" dirty="0" err="1" smtClean="0">
                <a:solidFill>
                  <a:srgbClr val="3244EA"/>
                </a:solidFill>
                <a:latin typeface="Times New Roman" pitchFamily="18" charset="0"/>
                <a:cs typeface="Times New Roman" pitchFamily="18" charset="0"/>
              </a:rPr>
              <a:t>suốt</a:t>
            </a:r>
            <a:r>
              <a:rPr lang="en-US" altLang="en-US" sz="2500" b="1" dirty="0" smtClean="0">
                <a:solidFill>
                  <a:srgbClr val="3244EA"/>
                </a:solidFill>
                <a:latin typeface="Times New Roman" pitchFamily="18" charset="0"/>
                <a:cs typeface="Times New Roman" pitchFamily="18" charset="0"/>
              </a:rPr>
              <a:t> </a:t>
            </a:r>
            <a:r>
              <a:rPr lang="en-US" altLang="en-US" sz="2500" b="1" dirty="0" err="1" smtClean="0">
                <a:solidFill>
                  <a:srgbClr val="3244EA"/>
                </a:solidFill>
                <a:latin typeface="Times New Roman" pitchFamily="18" charset="0"/>
                <a:cs typeface="Times New Roman" pitchFamily="18" charset="0"/>
              </a:rPr>
              <a:t>cả</a:t>
            </a:r>
            <a:r>
              <a:rPr lang="en-US" altLang="en-US" sz="2500" b="1" dirty="0" smtClean="0">
                <a:solidFill>
                  <a:srgbClr val="3244EA"/>
                </a:solidFill>
                <a:latin typeface="Times New Roman" pitchFamily="18" charset="0"/>
                <a:cs typeface="Times New Roman" pitchFamily="18" charset="0"/>
              </a:rPr>
              <a:t> </a:t>
            </a:r>
            <a:r>
              <a:rPr lang="en-US" altLang="en-US" sz="2500" b="1" dirty="0" err="1" smtClean="0">
                <a:solidFill>
                  <a:srgbClr val="3244EA"/>
                </a:solidFill>
                <a:latin typeface="Times New Roman" pitchFamily="18" charset="0"/>
                <a:cs typeface="Times New Roman" pitchFamily="18" charset="0"/>
              </a:rPr>
              <a:t>tháng</a:t>
            </a:r>
            <a:r>
              <a:rPr lang="en-US" altLang="en-US" sz="2500" b="1" dirty="0" smtClean="0">
                <a:solidFill>
                  <a:srgbClr val="3244EA"/>
                </a:solidFill>
                <a:latin typeface="Times New Roman" pitchFamily="18" charset="0"/>
                <a:cs typeface="Times New Roman" pitchFamily="18" charset="0"/>
              </a:rPr>
              <a:t> </a:t>
            </a:r>
            <a:r>
              <a:rPr lang="en-US" altLang="en-US" sz="2500" b="1" dirty="0" err="1" smtClean="0">
                <a:solidFill>
                  <a:srgbClr val="3244EA"/>
                </a:solidFill>
                <a:latin typeface="Times New Roman" pitchFamily="18" charset="0"/>
                <a:cs typeface="Times New Roman" pitchFamily="18" charset="0"/>
              </a:rPr>
              <a:t>tư</a:t>
            </a:r>
            <a:r>
              <a:rPr lang="en-US" altLang="en-US" sz="2500" b="1" dirty="0" smtClean="0">
                <a:solidFill>
                  <a:srgbClr val="3244EA"/>
                </a:solidFill>
                <a:latin typeface="Times New Roman" pitchFamily="18" charset="0"/>
                <a:cs typeface="Times New Roman" pitchFamily="18" charset="0"/>
              </a:rPr>
              <a:t>.</a:t>
            </a:r>
            <a:r>
              <a:rPr lang="en-US" altLang="en-US" sz="2500" b="1" dirty="0" smtClean="0">
                <a:solidFill>
                  <a:srgbClr val="FF0066"/>
                </a:solidFill>
                <a:latin typeface="Times New Roman" pitchFamily="18" charset="0"/>
                <a:cs typeface="Times New Roman" pitchFamily="18" charset="0"/>
              </a:rPr>
              <a:t/>
            </a:r>
            <a:br>
              <a:rPr lang="en-US" altLang="en-US" sz="2500" b="1" dirty="0" smtClean="0">
                <a:solidFill>
                  <a:srgbClr val="FF0066"/>
                </a:solidFill>
                <a:latin typeface="Times New Roman" pitchFamily="18" charset="0"/>
                <a:cs typeface="Times New Roman" pitchFamily="18" charset="0"/>
              </a:rPr>
            </a:br>
            <a:endParaRPr lang="en-US" altLang="en-US" sz="2500" b="1" dirty="0" smtClean="0">
              <a:solidFill>
                <a:srgbClr val="FF0066"/>
              </a:solidFill>
              <a:latin typeface="Times New Roman" pitchFamily="18" charset="0"/>
              <a:cs typeface="Times New Roman" pitchFamily="18" charset="0"/>
            </a:endParaRPr>
          </a:p>
        </p:txBody>
      </p:sp>
      <p:sp>
        <p:nvSpPr>
          <p:cNvPr id="13" name="Text Box 4"/>
          <p:cNvSpPr txBox="1">
            <a:spLocks noChangeArrowheads="1"/>
          </p:cNvSpPr>
          <p:nvPr/>
        </p:nvSpPr>
        <p:spPr bwMode="auto">
          <a:xfrm>
            <a:off x="381000" y="4724400"/>
            <a:ext cx="2430162" cy="433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2500" b="1" dirty="0" err="1" smtClean="0">
                <a:solidFill>
                  <a:srgbClr val="3244EA"/>
                </a:solidFill>
                <a:latin typeface="Times New Roman" pitchFamily="18" charset="0"/>
              </a:rPr>
              <a:t>Nhưng</a:t>
            </a:r>
            <a:endParaRPr lang="en-US" altLang="en-US" sz="2500" b="1" dirty="0">
              <a:solidFill>
                <a:srgbClr val="3244EA"/>
              </a:solidFill>
              <a:latin typeface="Times New Roman" pitchFamily="18" charset="0"/>
            </a:endParaRPr>
          </a:p>
        </p:txBody>
      </p:sp>
      <p:sp>
        <p:nvSpPr>
          <p:cNvPr id="14" name="Text Box 8"/>
          <p:cNvSpPr txBox="1">
            <a:spLocks noChangeArrowheads="1"/>
          </p:cNvSpPr>
          <p:nvPr/>
        </p:nvSpPr>
        <p:spPr bwMode="auto">
          <a:xfrm>
            <a:off x="4343400" y="5161746"/>
            <a:ext cx="762000"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2500" b="1" dirty="0" err="1">
                <a:solidFill>
                  <a:srgbClr val="3244EA"/>
                </a:solidFill>
                <a:latin typeface="Times New Roman" pitchFamily="18" charset="0"/>
              </a:rPr>
              <a:t>Rồi</a:t>
            </a:r>
            <a:endParaRPr lang="en-US" altLang="en-US" sz="2500" b="1" dirty="0">
              <a:solidFill>
                <a:srgbClr val="3244EA"/>
              </a:solidFill>
              <a:latin typeface="Times New Roman" pitchFamily="18" charset="0"/>
            </a:endParaRPr>
          </a:p>
        </p:txBody>
      </p:sp>
      <p:sp>
        <p:nvSpPr>
          <p:cNvPr id="15" name="Rectangle 2"/>
          <p:cNvSpPr txBox="1">
            <a:spLocks noChangeArrowheads="1"/>
          </p:cNvSpPr>
          <p:nvPr/>
        </p:nvSpPr>
        <p:spPr>
          <a:xfrm>
            <a:off x="990600" y="5867400"/>
            <a:ext cx="9144000"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altLang="en-US" sz="2500" b="1" i="1" dirty="0" smtClean="0">
                <a:solidFill>
                  <a:schemeClr val="tx1"/>
                </a:solidFill>
                <a:latin typeface="Times New Roman" pitchFamily="18" charset="0"/>
              </a:rPr>
              <a:t>-</a:t>
            </a:r>
            <a:r>
              <a:rPr lang="en-US" altLang="en-US" sz="2500" b="1" i="1" dirty="0" smtClean="0">
                <a:solidFill>
                  <a:srgbClr val="FF0000"/>
                </a:solidFill>
                <a:latin typeface="Times New Roman" pitchFamily="18" charset="0"/>
              </a:rPr>
              <a:t> </a:t>
            </a:r>
            <a:r>
              <a:rPr lang="en-US" altLang="en-US" sz="2500" b="1" i="1" dirty="0" err="1" smtClean="0">
                <a:solidFill>
                  <a:srgbClr val="FF0000"/>
                </a:solidFill>
                <a:latin typeface="Times New Roman" pitchFamily="18" charset="0"/>
              </a:rPr>
              <a:t>Nhưng</a:t>
            </a:r>
            <a:r>
              <a:rPr lang="en-US" altLang="en-US" sz="2500" b="1" dirty="0" smtClean="0">
                <a:solidFill>
                  <a:srgbClr val="3244EA"/>
                </a:solidFill>
                <a:latin typeface="Times New Roman" pitchFamily="18" charset="0"/>
              </a:rPr>
              <a:t> </a:t>
            </a:r>
            <a:r>
              <a:rPr lang="en-US" altLang="en-US" sz="2500" b="1" dirty="0" err="1" smtClean="0">
                <a:solidFill>
                  <a:schemeClr val="tx1"/>
                </a:solidFill>
                <a:latin typeface="Times New Roman" pitchFamily="18" charset="0"/>
              </a:rPr>
              <a:t>nối</a:t>
            </a:r>
            <a:r>
              <a:rPr lang="en-US" altLang="en-US" sz="2500" b="1" dirty="0" smtClean="0">
                <a:solidFill>
                  <a:schemeClr val="tx1"/>
                </a:solidFill>
                <a:latin typeface="Times New Roman" pitchFamily="18" charset="0"/>
              </a:rPr>
              <a:t> </a:t>
            </a:r>
            <a:r>
              <a:rPr lang="en-US" altLang="en-US" sz="2500" b="1" dirty="0" err="1" smtClean="0">
                <a:solidFill>
                  <a:schemeClr val="tx1"/>
                </a:solidFill>
                <a:latin typeface="Times New Roman" pitchFamily="18" charset="0"/>
              </a:rPr>
              <a:t>câu</a:t>
            </a:r>
            <a:r>
              <a:rPr lang="en-US" altLang="en-US" sz="2500" b="1" dirty="0" smtClean="0">
                <a:solidFill>
                  <a:schemeClr val="tx1"/>
                </a:solidFill>
                <a:latin typeface="Times New Roman" pitchFamily="18" charset="0"/>
              </a:rPr>
              <a:t> 6 </a:t>
            </a:r>
            <a:r>
              <a:rPr lang="en-US" altLang="en-US" sz="2500" b="1" dirty="0" err="1" smtClean="0">
                <a:solidFill>
                  <a:schemeClr val="tx1"/>
                </a:solidFill>
                <a:latin typeface="Times New Roman" pitchFamily="18" charset="0"/>
              </a:rPr>
              <a:t>với</a:t>
            </a:r>
            <a:r>
              <a:rPr lang="en-US" altLang="en-US" sz="2500" b="1" dirty="0" smtClean="0">
                <a:solidFill>
                  <a:schemeClr val="tx1"/>
                </a:solidFill>
                <a:latin typeface="Times New Roman" pitchFamily="18" charset="0"/>
              </a:rPr>
              <a:t> </a:t>
            </a:r>
            <a:r>
              <a:rPr lang="en-US" altLang="en-US" sz="2500" b="1" dirty="0" err="1" smtClean="0">
                <a:solidFill>
                  <a:schemeClr val="tx1"/>
                </a:solidFill>
                <a:latin typeface="Times New Roman" pitchFamily="18" charset="0"/>
              </a:rPr>
              <a:t>câu</a:t>
            </a:r>
            <a:r>
              <a:rPr lang="en-US" altLang="en-US" sz="2500" b="1" dirty="0" smtClean="0">
                <a:solidFill>
                  <a:schemeClr val="tx1"/>
                </a:solidFill>
                <a:latin typeface="Times New Roman" pitchFamily="18" charset="0"/>
              </a:rPr>
              <a:t> 5, </a:t>
            </a:r>
            <a:r>
              <a:rPr lang="en-US" altLang="en-US" sz="2500" b="1" dirty="0" err="1" smtClean="0">
                <a:solidFill>
                  <a:schemeClr val="tx1"/>
                </a:solidFill>
                <a:latin typeface="Times New Roman" pitchFamily="18" charset="0"/>
              </a:rPr>
              <a:t>nối</a:t>
            </a:r>
            <a:r>
              <a:rPr lang="en-US" altLang="en-US" sz="2500" b="1" dirty="0" smtClean="0">
                <a:solidFill>
                  <a:schemeClr val="tx1"/>
                </a:solidFill>
                <a:latin typeface="Times New Roman" pitchFamily="18" charset="0"/>
              </a:rPr>
              <a:t> </a:t>
            </a:r>
            <a:r>
              <a:rPr lang="en-US" altLang="en-US" sz="2500" b="1" dirty="0" err="1" smtClean="0">
                <a:solidFill>
                  <a:schemeClr val="tx1"/>
                </a:solidFill>
                <a:latin typeface="Times New Roman" pitchFamily="18" charset="0"/>
              </a:rPr>
              <a:t>đoạn</a:t>
            </a:r>
            <a:r>
              <a:rPr lang="en-US" altLang="en-US" sz="2500" b="1" dirty="0" smtClean="0">
                <a:solidFill>
                  <a:schemeClr val="tx1"/>
                </a:solidFill>
                <a:latin typeface="Times New Roman" pitchFamily="18" charset="0"/>
              </a:rPr>
              <a:t> 3 </a:t>
            </a:r>
            <a:r>
              <a:rPr lang="en-US" altLang="en-US" sz="2500" b="1" dirty="0" err="1" smtClean="0">
                <a:solidFill>
                  <a:schemeClr val="tx1"/>
                </a:solidFill>
                <a:latin typeface="Times New Roman" pitchFamily="18" charset="0"/>
              </a:rPr>
              <a:t>với</a:t>
            </a:r>
            <a:r>
              <a:rPr lang="en-US" altLang="en-US" sz="2500" b="1" dirty="0" smtClean="0">
                <a:solidFill>
                  <a:schemeClr val="tx1"/>
                </a:solidFill>
                <a:latin typeface="Times New Roman" pitchFamily="18" charset="0"/>
              </a:rPr>
              <a:t> </a:t>
            </a:r>
            <a:r>
              <a:rPr lang="en-US" altLang="en-US" sz="2500" b="1" dirty="0" err="1" smtClean="0">
                <a:solidFill>
                  <a:schemeClr val="tx1"/>
                </a:solidFill>
                <a:latin typeface="Times New Roman" pitchFamily="18" charset="0"/>
              </a:rPr>
              <a:t>đoạn</a:t>
            </a:r>
            <a:r>
              <a:rPr lang="en-US" altLang="en-US" sz="2500" b="1" dirty="0" smtClean="0">
                <a:solidFill>
                  <a:schemeClr val="tx1"/>
                </a:solidFill>
                <a:latin typeface="Times New Roman" pitchFamily="18" charset="0"/>
              </a:rPr>
              <a:t> 2.</a:t>
            </a:r>
          </a:p>
          <a:p>
            <a:pPr algn="l"/>
            <a:r>
              <a:rPr lang="en-US" altLang="en-US" sz="2500" b="1" i="1" dirty="0" smtClean="0">
                <a:solidFill>
                  <a:schemeClr val="tx1"/>
                </a:solidFill>
                <a:latin typeface="Times New Roman" pitchFamily="18" charset="0"/>
              </a:rPr>
              <a:t>-</a:t>
            </a:r>
            <a:r>
              <a:rPr lang="en-US" altLang="en-US" sz="2500" b="1" i="1" dirty="0" smtClean="0">
                <a:solidFill>
                  <a:srgbClr val="FF0000"/>
                </a:solidFill>
                <a:latin typeface="Times New Roman" pitchFamily="18" charset="0"/>
              </a:rPr>
              <a:t> </a:t>
            </a:r>
            <a:r>
              <a:rPr lang="en-US" altLang="en-US" sz="2500" b="1" i="1" dirty="0" err="1" smtClean="0">
                <a:solidFill>
                  <a:srgbClr val="FF0000"/>
                </a:solidFill>
                <a:latin typeface="Times New Roman" pitchFamily="18" charset="0"/>
              </a:rPr>
              <a:t>Rồi</a:t>
            </a:r>
            <a:r>
              <a:rPr lang="en-US" altLang="en-US" sz="2500" b="1" dirty="0" smtClean="0">
                <a:solidFill>
                  <a:srgbClr val="993366"/>
                </a:solidFill>
                <a:latin typeface="Times New Roman" pitchFamily="18" charset="0"/>
              </a:rPr>
              <a:t> </a:t>
            </a:r>
            <a:r>
              <a:rPr lang="en-US" altLang="en-US" sz="2500" b="1" dirty="0" err="1" smtClean="0">
                <a:solidFill>
                  <a:schemeClr val="tx1"/>
                </a:solidFill>
                <a:latin typeface="Times New Roman" pitchFamily="18" charset="0"/>
              </a:rPr>
              <a:t>nối</a:t>
            </a:r>
            <a:r>
              <a:rPr lang="en-US" altLang="en-US" sz="2500" b="1" dirty="0" smtClean="0">
                <a:solidFill>
                  <a:schemeClr val="tx1"/>
                </a:solidFill>
                <a:latin typeface="Times New Roman" pitchFamily="18" charset="0"/>
              </a:rPr>
              <a:t> </a:t>
            </a:r>
            <a:r>
              <a:rPr lang="en-US" altLang="en-US" sz="2500" b="1" dirty="0" err="1" smtClean="0">
                <a:solidFill>
                  <a:schemeClr val="tx1"/>
                </a:solidFill>
                <a:latin typeface="Times New Roman" pitchFamily="18" charset="0"/>
              </a:rPr>
              <a:t>câu</a:t>
            </a:r>
            <a:r>
              <a:rPr lang="en-US" altLang="en-US" sz="2500" b="1" dirty="0" smtClean="0">
                <a:solidFill>
                  <a:schemeClr val="tx1"/>
                </a:solidFill>
                <a:latin typeface="Times New Roman" pitchFamily="18" charset="0"/>
              </a:rPr>
              <a:t> 7 </a:t>
            </a:r>
            <a:r>
              <a:rPr lang="en-US" altLang="en-US" sz="2500" b="1" dirty="0" err="1" smtClean="0">
                <a:solidFill>
                  <a:schemeClr val="tx1"/>
                </a:solidFill>
                <a:latin typeface="Times New Roman" pitchFamily="18" charset="0"/>
              </a:rPr>
              <a:t>với</a:t>
            </a:r>
            <a:r>
              <a:rPr lang="en-US" altLang="en-US" sz="2500" b="1" dirty="0" smtClean="0">
                <a:solidFill>
                  <a:schemeClr val="tx1"/>
                </a:solidFill>
                <a:latin typeface="Times New Roman" pitchFamily="18" charset="0"/>
              </a:rPr>
              <a:t> </a:t>
            </a:r>
            <a:r>
              <a:rPr lang="en-US" altLang="en-US" sz="2500" b="1" dirty="0" err="1" smtClean="0">
                <a:solidFill>
                  <a:schemeClr val="tx1"/>
                </a:solidFill>
                <a:latin typeface="Times New Roman" pitchFamily="18" charset="0"/>
              </a:rPr>
              <a:t>câu</a:t>
            </a:r>
            <a:r>
              <a:rPr lang="en-US" altLang="en-US" sz="2500" b="1" dirty="0" smtClean="0">
                <a:solidFill>
                  <a:schemeClr val="tx1"/>
                </a:solidFill>
                <a:latin typeface="Times New Roman" pitchFamily="18" charset="0"/>
              </a:rPr>
              <a:t> 6.</a:t>
            </a:r>
          </a:p>
          <a:p>
            <a:endParaRPr lang="en-US" altLang="en-US" sz="2500" b="1" dirty="0" smtClean="0">
              <a:latin typeface="Times New Roman" pitchFamily="18" charset="0"/>
            </a:endParaRPr>
          </a:p>
        </p:txBody>
      </p:sp>
    </p:spTree>
    <p:extLst>
      <p:ext uri="{BB962C8B-B14F-4D97-AF65-F5344CB8AC3E}">
        <p14:creationId xmlns:p14="http://schemas.microsoft.com/office/powerpoint/2010/main" val="2898053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1000" fill="hold"/>
                                        <p:tgtEl>
                                          <p:spTgt spid="13"/>
                                        </p:tgtEl>
                                        <p:attrNameLst>
                                          <p:attrName>style.color</p:attrName>
                                        </p:attrNameLst>
                                      </p:cBhvr>
                                      <p:to>
                                        <a:srgbClr val="FF0000"/>
                                      </p:to>
                                    </p:animClr>
                                  </p:childTnLst>
                                  <p:subTnLst>
                                    <p:animClr clrSpc="rgb" dir="cw">
                                      <p:cBhvr override="childStyle">
                                        <p:cTn dur="1" fill="hold" display="0" masterRel="nextClick" afterEffect="1"/>
                                        <p:tgtEl>
                                          <p:spTgt spid="13"/>
                                        </p:tgtEl>
                                        <p:attrNameLst>
                                          <p:attrName>ppt_c</p:attrName>
                                        </p:attrNameLst>
                                      </p:cBhvr>
                                      <p:to>
                                        <a:srgbClr val="FF0000"/>
                                      </p:to>
                                    </p:animClr>
                                  </p:sub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1000" fill="hold"/>
                                        <p:tgtEl>
                                          <p:spTgt spid="14"/>
                                        </p:tgtEl>
                                        <p:attrNameLst>
                                          <p:attrName>style.color</p:attrName>
                                        </p:attrNameLst>
                                      </p:cBhvr>
                                      <p:to>
                                        <a:srgbClr val="FF0000"/>
                                      </p:to>
                                    </p:animClr>
                                  </p:childTnLst>
                                  <p:subTnLst>
                                    <p:animClr clrSpc="rgb" dir="cw">
                                      <p:cBhvr override="childStyle">
                                        <p:cTn dur="1" fill="hold" display="0" masterRel="nextClick" afterEffect="1"/>
                                        <p:tgtEl>
                                          <p:spTgt spid="14"/>
                                        </p:tgtEl>
                                        <p:attrNameLst>
                                          <p:attrName>ppt_c</p:attrName>
                                        </p:attrNameLst>
                                      </p:cBhvr>
                                      <p:to>
                                        <a:srgbClr val="FF0000"/>
                                      </p:to>
                                    </p:animClr>
                                  </p:sub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 calcmode="lin" valueType="num">
                                      <p:cBhvr additive="base">
                                        <p:cTn id="15"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16" dur="10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5">
                                            <p:txEl>
                                              <p:pRg st="1" end="1"/>
                                            </p:txEl>
                                          </p:spTgt>
                                        </p:tgtEl>
                                        <p:attrNameLst>
                                          <p:attrName>style.visibility</p:attrName>
                                        </p:attrNameLst>
                                      </p:cBhvr>
                                      <p:to>
                                        <p:strVal val="visible"/>
                                      </p:to>
                                    </p:set>
                                    <p:anim calcmode="lin" valueType="num">
                                      <p:cBhvr additive="base">
                                        <p:cTn id="21"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additive="base">
                                        <p:cTn id="22" dur="1000" fill="hold"/>
                                        <p:tgtEl>
                                          <p:spTgt spid="1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Users\USER\Downloads\ho guom.jpg"/>
          <p:cNvPicPr>
            <a:picLocks noChangeAspect="1" noChangeArrowheads="1"/>
          </p:cNvPicPr>
          <p:nvPr/>
        </p:nvPicPr>
        <p:blipFill rotWithShape="1">
          <a:blip r:embed="rId2">
            <a:extLst>
              <a:ext uri="{28A0092B-C50C-407E-A947-70E740481C1C}">
                <a14:useLocalDpi xmlns:a14="http://schemas.microsoft.com/office/drawing/2010/main" val="0"/>
              </a:ext>
            </a:extLst>
          </a:blip>
          <a:srcRect l="10127" r="3745"/>
          <a:stretch/>
        </p:blipFill>
        <p:spPr bwMode="auto">
          <a:xfrm>
            <a:off x="0" y="-2059"/>
            <a:ext cx="9125466" cy="5638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70935" y="5675293"/>
            <a:ext cx="8820665" cy="954107"/>
          </a:xfrm>
          <a:prstGeom prst="rect">
            <a:avLst/>
          </a:prstGeom>
          <a:noFill/>
        </p:spPr>
        <p:txBody>
          <a:bodyPr wrap="square" rtlCol="0">
            <a:spAutoFit/>
          </a:bodyPr>
          <a:lstStyle/>
          <a:p>
            <a:pPr algn="just"/>
            <a:r>
              <a:rPr lang="en-US" sz="2800" dirty="0" err="1" smtClean="0">
                <a:latin typeface="Times New Roman" panose="02020603050405020304" pitchFamily="18" charset="0"/>
                <a:cs typeface="Times New Roman" panose="02020603050405020304" pitchFamily="18" charset="0"/>
              </a:rPr>
              <a:t>Hồ</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Gươm</a:t>
            </a:r>
            <a:r>
              <a:rPr lang="en-US" sz="2800" dirty="0" smtClean="0">
                <a:latin typeface="Times New Roman" panose="02020603050405020304" pitchFamily="18" charset="0"/>
                <a:cs typeface="Times New Roman" panose="02020603050405020304" pitchFamily="18" charset="0"/>
              </a:rPr>
              <a:t> hay </a:t>
            </a:r>
            <a:r>
              <a:rPr lang="en-US" sz="2800" dirty="0" err="1" smtClean="0">
                <a:latin typeface="Times New Roman" panose="02020603050405020304" pitchFamily="18" charset="0"/>
                <a:cs typeface="Times New Roman" panose="02020603050405020304" pitchFamily="18" charset="0"/>
              </a:rPr>
              <a:t>còn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gọi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hồ</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Hoàn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Kiếm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thuộc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địa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bàn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quận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Hoàn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Kiếm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thành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phố</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Nội</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2157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C:\Users\USER\Downloads\Cổng_đền_Ngọc_Sơn.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7620" b="2858"/>
          <a:stretch/>
        </p:blipFill>
        <p:spPr bwMode="auto">
          <a:xfrm>
            <a:off x="-414" y="4119"/>
            <a:ext cx="9144413" cy="548228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 y="6150114"/>
            <a:ext cx="9144000" cy="707886"/>
          </a:xfrm>
          <a:prstGeom prst="rect">
            <a:avLst/>
          </a:prstGeom>
          <a:noFill/>
        </p:spPr>
        <p:txBody>
          <a:bodyPr wrap="square" rtlCol="0">
            <a:spAutoFit/>
          </a:bodyPr>
          <a:lstStyle/>
          <a:p>
            <a:pPr algn="ctr"/>
            <a:r>
              <a:rPr lang="en-US" sz="4000" smtClean="0">
                <a:solidFill>
                  <a:schemeClr val="bg1"/>
                </a:solidFill>
                <a:latin typeface="Times New Roman" panose="02020603050405020304" pitchFamily="18" charset="0"/>
                <a:cs typeface="Times New Roman" panose="02020603050405020304" pitchFamily="18" charset="0"/>
              </a:rPr>
              <a:t>Đền Ngọc Sơn (Hà Nội)</a:t>
            </a:r>
            <a:endParaRPr lang="en-US" sz="4000">
              <a:solidFill>
                <a:schemeClr val="bg1"/>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76200" y="5410200"/>
            <a:ext cx="8820665" cy="1384995"/>
          </a:xfrm>
          <a:prstGeom prst="rect">
            <a:avLst/>
          </a:prstGeom>
          <a:noFill/>
        </p:spPr>
        <p:txBody>
          <a:bodyPr wrap="square" rtlCol="0">
            <a:spAutoFit/>
          </a:bodyPr>
          <a:lstStyle/>
          <a:p>
            <a:pPr algn="just"/>
            <a:r>
              <a:rPr lang="en-US" sz="2800" dirty="0" err="1" smtClean="0">
                <a:latin typeface="Times New Roman" panose="02020603050405020304" pitchFamily="18" charset="0"/>
                <a:cs typeface="Times New Roman" panose="02020603050405020304" pitchFamily="18" charset="0"/>
              </a:rPr>
              <a:t>Đền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Ngọc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Sơn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nằm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đảo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Ngọc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Sơn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thuộc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Hồ</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Gươm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Đền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Ngọc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Sơn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được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xây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dựng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một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hòn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đảo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nhỏ</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nằm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về</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phía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bắc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Hồ</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Gươm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mang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vẻ</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đẹp</a:t>
            </a:r>
            <a:r>
              <a:rPr lang="en-US" sz="2800" dirty="0" smtClean="0">
                <a:latin typeface="Times New Roman" panose="02020603050405020304" pitchFamily="18" charset="0"/>
                <a:cs typeface="Times New Roman" panose="02020603050405020304" pitchFamily="18" charset="0"/>
              </a:rPr>
              <a:t> sang </a:t>
            </a:r>
            <a:r>
              <a:rPr lang="en-US" sz="2800" dirty="0" err="1" smtClean="0">
                <a:latin typeface="Times New Roman" panose="02020603050405020304" pitchFamily="18" charset="0"/>
                <a:cs typeface="Times New Roman" panose="02020603050405020304" pitchFamily="18" charset="0"/>
              </a:rPr>
              <a:t>trọng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cổ</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kính</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8876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85800"/>
            <a:ext cx="9144000" cy="4519848"/>
          </a:xfrm>
          <a:prstGeom prst="rect">
            <a:avLst/>
          </a:prstGeom>
        </p:spPr>
      </p:pic>
      <p:sp>
        <p:nvSpPr>
          <p:cNvPr id="3" name="TextBox 2"/>
          <p:cNvSpPr txBox="1"/>
          <p:nvPr/>
        </p:nvSpPr>
        <p:spPr>
          <a:xfrm>
            <a:off x="1600200" y="5562600"/>
            <a:ext cx="5943600" cy="923330"/>
          </a:xfrm>
          <a:prstGeom prst="rect">
            <a:avLst/>
          </a:prstGeom>
          <a:noFill/>
        </p:spPr>
        <p:txBody>
          <a:bodyPr wrap="square" rtlCol="0">
            <a:spAutoFit/>
          </a:bodyPr>
          <a:lstStyle/>
          <a:p>
            <a:pPr algn="ctr"/>
            <a:r>
              <a:rPr lang="en-US" sz="5400" smtClean="0">
                <a:solidFill>
                  <a:schemeClr val="bg1"/>
                </a:solidFill>
                <a:latin typeface="Times New Roman" panose="02020603050405020304" pitchFamily="18" charset="0"/>
                <a:cs typeface="Times New Roman" panose="02020603050405020304" pitchFamily="18" charset="0"/>
              </a:rPr>
              <a:t>Cây gạo và hoa gạo</a:t>
            </a:r>
            <a:endParaRPr lang="en-US" sz="540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95195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
            <a:ext cx="9144000" cy="4495800"/>
          </a:xfrm>
          <a:prstGeom prst="rect">
            <a:avLst/>
          </a:prstGeom>
        </p:spPr>
      </p:pic>
      <p:sp>
        <p:nvSpPr>
          <p:cNvPr id="4" name="TextBox 3"/>
          <p:cNvSpPr txBox="1"/>
          <p:nvPr/>
        </p:nvSpPr>
        <p:spPr>
          <a:xfrm>
            <a:off x="304800" y="4724400"/>
            <a:ext cx="9753600" cy="1384995"/>
          </a:xfrm>
          <a:prstGeom prst="rect">
            <a:avLst/>
          </a:prstGeom>
          <a:noFill/>
        </p:spPr>
        <p:txBody>
          <a:bodyPr wrap="square" rtlCol="0">
            <a:spAutoFit/>
          </a:bodyPr>
          <a:lstStyle/>
          <a:p>
            <a:pPr algn="just"/>
            <a:r>
              <a:rPr lang="vi-VN" sz="2800" dirty="0" smtClean="0">
                <a:latin typeface="+mj-lt"/>
              </a:rPr>
              <a:t>Cầu Thê Húc nối </a:t>
            </a:r>
            <a:r>
              <a:rPr lang="vi-VN" sz="2800" dirty="0">
                <a:latin typeface="+mj-lt"/>
              </a:rPr>
              <a:t>từ </a:t>
            </a:r>
            <a:r>
              <a:rPr lang="vi-VN" sz="2800" dirty="0" smtClean="0">
                <a:latin typeface="+mj-lt"/>
              </a:rPr>
              <a:t>bờ hồ ra </a:t>
            </a:r>
            <a:r>
              <a:rPr lang="vi-VN" sz="2800" dirty="0">
                <a:latin typeface="+mj-lt"/>
              </a:rPr>
              <a:t>hòn đảo nhỏ nơi có đền Ngọc </a:t>
            </a:r>
          </a:p>
          <a:p>
            <a:pPr algn="just"/>
            <a:r>
              <a:rPr lang="vi-VN" sz="2800" dirty="0" smtClean="0">
                <a:latin typeface="+mj-lt"/>
              </a:rPr>
              <a:t>Sơn, </a:t>
            </a:r>
            <a:r>
              <a:rPr lang="vi-VN" sz="2800" dirty="0">
                <a:latin typeface="+mj-lt"/>
              </a:rPr>
              <a:t>cây cầu này màu đỏ son, làm bằng gỗ, có nhiều trụ </a:t>
            </a:r>
            <a:endParaRPr lang="vi-VN" sz="2800" dirty="0" smtClean="0">
              <a:latin typeface="+mj-lt"/>
            </a:endParaRPr>
          </a:p>
          <a:p>
            <a:pPr algn="just"/>
            <a:r>
              <a:rPr lang="vi-VN" sz="2800" dirty="0" smtClean="0">
                <a:latin typeface="+mj-lt"/>
              </a:rPr>
              <a:t>liên tiếp.</a:t>
            </a:r>
            <a:endParaRPr lang="en-US" sz="2800" dirty="0">
              <a:latin typeface="+mj-lt"/>
              <a:cs typeface="Times New Roman" panose="02020603050405020304" pitchFamily="18" charset="0"/>
            </a:endParaRPr>
          </a:p>
        </p:txBody>
      </p:sp>
    </p:spTree>
    <p:extLst>
      <p:ext uri="{BB962C8B-B14F-4D97-AF65-F5344CB8AC3E}">
        <p14:creationId xmlns:p14="http://schemas.microsoft.com/office/powerpoint/2010/main" val="763227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38200"/>
            <a:ext cx="9144000" cy="4519848"/>
          </a:xfrm>
          <a:prstGeom prst="rect">
            <a:avLst/>
          </a:prstGeom>
        </p:spPr>
      </p:pic>
      <p:sp>
        <p:nvSpPr>
          <p:cNvPr id="3" name="TextBox 2"/>
          <p:cNvSpPr txBox="1"/>
          <p:nvPr/>
        </p:nvSpPr>
        <p:spPr>
          <a:xfrm>
            <a:off x="1600200" y="5486400"/>
            <a:ext cx="5943600" cy="923330"/>
          </a:xfrm>
          <a:prstGeom prst="rect">
            <a:avLst/>
          </a:prstGeom>
          <a:noFill/>
        </p:spPr>
        <p:txBody>
          <a:bodyPr wrap="square" rtlCol="0">
            <a:spAutoFit/>
          </a:bodyPr>
          <a:lstStyle/>
          <a:p>
            <a:pPr algn="ctr"/>
            <a:r>
              <a:rPr lang="en-US" sz="5400" smtClean="0">
                <a:solidFill>
                  <a:schemeClr val="bg1"/>
                </a:solidFill>
                <a:latin typeface="Times New Roman" panose="02020603050405020304" pitchFamily="18" charset="0"/>
                <a:cs typeface="Times New Roman" panose="02020603050405020304" pitchFamily="18" charset="0"/>
              </a:rPr>
              <a:t>Cây vông</a:t>
            </a:r>
            <a:endParaRPr lang="en-US" sz="540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856857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istrator\Downloads\den-ngoc-son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508" y="152400"/>
            <a:ext cx="8839200" cy="500062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21508" y="5486400"/>
            <a:ext cx="8839200" cy="1384995"/>
          </a:xfrm>
          <a:prstGeom prst="rect">
            <a:avLst/>
          </a:prstGeom>
        </p:spPr>
        <p:txBody>
          <a:bodyPr wrap="square">
            <a:spAutoFit/>
          </a:bodyPr>
          <a:lstStyle/>
          <a:p>
            <a:r>
              <a:rPr lang="vi-VN" sz="2800" dirty="0" smtClean="0">
                <a:latin typeface="Times New Roman" pitchFamily="18" charset="0"/>
                <a:cs typeface="Times New Roman" pitchFamily="18" charset="0"/>
              </a:rPr>
              <a:t> </a:t>
            </a:r>
            <a:r>
              <a:rPr lang="vi-VN" sz="2800" dirty="0">
                <a:latin typeface="Times New Roman" pitchFamily="18" charset="0"/>
                <a:cs typeface="Times New Roman" pitchFamily="18" charset="0"/>
              </a:rPr>
              <a:t>Hồ Gươm, </a:t>
            </a:r>
            <a:r>
              <a:rPr lang="vi-VN" sz="2800" dirty="0" smtClean="0">
                <a:latin typeface="Times New Roman" pitchFamily="18" charset="0"/>
                <a:cs typeface="Times New Roman" pitchFamily="18" charset="0"/>
              </a:rPr>
              <a:t> </a:t>
            </a:r>
            <a:r>
              <a:rPr lang="vi-VN" sz="2800" dirty="0">
                <a:latin typeface="Times New Roman" pitchFamily="18" charset="0"/>
                <a:cs typeface="Times New Roman" pitchFamily="18" charset="0"/>
              </a:rPr>
              <a:t>đền Ngọc </a:t>
            </a:r>
            <a:r>
              <a:rPr lang="vi-VN" sz="2800" dirty="0" smtClean="0">
                <a:latin typeface="Times New Roman" pitchFamily="18" charset="0"/>
                <a:cs typeface="Times New Roman" pitchFamily="18" charset="0"/>
              </a:rPr>
              <a:t>Sơn, cầu Thê Húc </a:t>
            </a:r>
            <a:r>
              <a:rPr lang="vi-VN" sz="2800" dirty="0">
                <a:latin typeface="Times New Roman" pitchFamily="18" charset="0"/>
                <a:cs typeface="Times New Roman" pitchFamily="18" charset="0"/>
              </a:rPr>
              <a:t>là một di tích văn hóa-lịch sử tiêu biểu của Thủ đô Hà Nội.</a:t>
            </a:r>
            <a:br>
              <a:rPr lang="vi-VN" sz="2800" dirty="0">
                <a:latin typeface="Times New Roman" pitchFamily="18" charset="0"/>
                <a:cs typeface="Times New Roman" pitchFamily="18" charset="0"/>
              </a:rPr>
            </a:br>
            <a:endParaRPr lang="vi-VN" sz="2800" dirty="0">
              <a:latin typeface="Times New Roman" pitchFamily="18" charset="0"/>
              <a:cs typeface="Times New Roman" pitchFamily="18" charset="0"/>
            </a:endParaRPr>
          </a:p>
        </p:txBody>
      </p:sp>
    </p:spTree>
    <p:extLst>
      <p:ext uri="{BB962C8B-B14F-4D97-AF65-F5344CB8AC3E}">
        <p14:creationId xmlns:p14="http://schemas.microsoft.com/office/powerpoint/2010/main" val="10068328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7" name="Text Box 9"/>
          <p:cNvSpPr txBox="1">
            <a:spLocks noChangeArrowheads="1"/>
          </p:cNvSpPr>
          <p:nvPr/>
        </p:nvSpPr>
        <p:spPr bwMode="auto">
          <a:xfrm>
            <a:off x="911635" y="307975"/>
            <a:ext cx="7543800"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altLang="en-US" sz="2400" b="1" u="sng" dirty="0" err="1">
                <a:solidFill>
                  <a:srgbClr val="FF0000"/>
                </a:solidFill>
                <a:latin typeface="Times New Roman" pitchFamily="18" charset="0"/>
              </a:rPr>
              <a:t>Bài</a:t>
            </a:r>
            <a:r>
              <a:rPr lang="en-US" altLang="en-US" sz="2400" b="1" u="sng" dirty="0">
                <a:solidFill>
                  <a:srgbClr val="FF0000"/>
                </a:solidFill>
                <a:latin typeface="Times New Roman" pitchFamily="18" charset="0"/>
              </a:rPr>
              <a:t> </a:t>
            </a:r>
            <a:r>
              <a:rPr lang="en-US" altLang="en-US" sz="2400" b="1" u="sng" dirty="0" err="1">
                <a:solidFill>
                  <a:srgbClr val="FF0000"/>
                </a:solidFill>
                <a:latin typeface="Times New Roman" pitchFamily="18" charset="0"/>
              </a:rPr>
              <a:t>tập</a:t>
            </a:r>
            <a:r>
              <a:rPr lang="en-US" altLang="en-US" sz="2400" b="1" u="sng" dirty="0">
                <a:solidFill>
                  <a:srgbClr val="FF0000"/>
                </a:solidFill>
                <a:latin typeface="Times New Roman" pitchFamily="18" charset="0"/>
              </a:rPr>
              <a:t> 2:</a:t>
            </a:r>
            <a:r>
              <a:rPr lang="en-US" altLang="en-US" sz="2400" b="1" dirty="0">
                <a:latin typeface="Times New Roman" pitchFamily="18" charset="0"/>
              </a:rPr>
              <a:t>  </a:t>
            </a:r>
            <a:r>
              <a:rPr lang="en-US" altLang="en-US" sz="2400" dirty="0" err="1">
                <a:latin typeface="Times New Roman" pitchFamily="18" charset="0"/>
              </a:rPr>
              <a:t>Mẩu</a:t>
            </a:r>
            <a:r>
              <a:rPr lang="en-US" altLang="en-US" sz="2400" dirty="0">
                <a:latin typeface="Times New Roman" pitchFamily="18" charset="0"/>
              </a:rPr>
              <a:t> </a:t>
            </a:r>
            <a:r>
              <a:rPr lang="en-US" altLang="en-US" sz="2400" dirty="0" err="1">
                <a:latin typeface="Times New Roman" pitchFamily="18" charset="0"/>
              </a:rPr>
              <a:t>chuyện</a:t>
            </a:r>
            <a:r>
              <a:rPr lang="en-US" altLang="en-US" sz="2400" dirty="0">
                <a:latin typeface="Times New Roman" pitchFamily="18" charset="0"/>
              </a:rPr>
              <a:t> </a:t>
            </a:r>
            <a:r>
              <a:rPr lang="en-US" altLang="en-US" sz="2400" dirty="0" err="1">
                <a:latin typeface="Times New Roman" pitchFamily="18" charset="0"/>
              </a:rPr>
              <a:t>vui</a:t>
            </a:r>
            <a:r>
              <a:rPr lang="en-US" altLang="en-US" sz="2400" dirty="0">
                <a:latin typeface="Times New Roman" pitchFamily="18" charset="0"/>
              </a:rPr>
              <a:t> </a:t>
            </a:r>
            <a:r>
              <a:rPr lang="en-US" altLang="en-US" sz="2400" dirty="0" err="1">
                <a:latin typeface="Times New Roman" pitchFamily="18" charset="0"/>
              </a:rPr>
              <a:t>dưới</a:t>
            </a:r>
            <a:r>
              <a:rPr lang="en-US" altLang="en-US" sz="2400" dirty="0">
                <a:latin typeface="Times New Roman" pitchFamily="18" charset="0"/>
              </a:rPr>
              <a:t> </a:t>
            </a:r>
            <a:r>
              <a:rPr lang="en-US" altLang="en-US" sz="2400" dirty="0" err="1">
                <a:latin typeface="Times New Roman" pitchFamily="18" charset="0"/>
              </a:rPr>
              <a:t>đây</a:t>
            </a:r>
            <a:r>
              <a:rPr lang="en-US" altLang="en-US" sz="2400" dirty="0">
                <a:latin typeface="Times New Roman" pitchFamily="18" charset="0"/>
              </a:rPr>
              <a:t> </a:t>
            </a:r>
            <a:r>
              <a:rPr lang="en-US" altLang="en-US" sz="2400" dirty="0" err="1">
                <a:latin typeface="Times New Roman" pitchFamily="18" charset="0"/>
              </a:rPr>
              <a:t>có</a:t>
            </a:r>
            <a:r>
              <a:rPr lang="en-US" altLang="en-US" sz="2400" dirty="0">
                <a:latin typeface="Times New Roman" pitchFamily="18" charset="0"/>
              </a:rPr>
              <a:t> </a:t>
            </a:r>
            <a:r>
              <a:rPr lang="en-US" altLang="en-US" sz="2400" dirty="0" err="1">
                <a:latin typeface="Times New Roman" pitchFamily="18" charset="0"/>
              </a:rPr>
              <a:t>một</a:t>
            </a:r>
            <a:r>
              <a:rPr lang="en-US" altLang="en-US" sz="2400" dirty="0">
                <a:latin typeface="Times New Roman" pitchFamily="18" charset="0"/>
              </a:rPr>
              <a:t> </a:t>
            </a:r>
            <a:r>
              <a:rPr lang="en-US" altLang="en-US" sz="2400" dirty="0" err="1">
                <a:latin typeface="Times New Roman" pitchFamily="18" charset="0"/>
              </a:rPr>
              <a:t>chỗ</a:t>
            </a:r>
            <a:r>
              <a:rPr lang="en-US" altLang="en-US" sz="2400" dirty="0">
                <a:latin typeface="Times New Roman" pitchFamily="18" charset="0"/>
              </a:rPr>
              <a:t> </a:t>
            </a:r>
            <a:r>
              <a:rPr lang="en-US" altLang="en-US" sz="2400" dirty="0" err="1">
                <a:latin typeface="Times New Roman" pitchFamily="18" charset="0"/>
              </a:rPr>
              <a:t>dùng</a:t>
            </a:r>
            <a:r>
              <a:rPr lang="en-US" altLang="en-US" sz="2400" dirty="0">
                <a:latin typeface="Times New Roman" pitchFamily="18" charset="0"/>
              </a:rPr>
              <a:t> </a:t>
            </a:r>
            <a:r>
              <a:rPr lang="en-US" altLang="en-US" sz="2400" dirty="0" err="1">
                <a:latin typeface="Times New Roman" pitchFamily="18" charset="0"/>
              </a:rPr>
              <a:t>sai</a:t>
            </a:r>
            <a:r>
              <a:rPr lang="en-US" altLang="en-US" sz="2400" dirty="0">
                <a:latin typeface="Times New Roman" pitchFamily="18" charset="0"/>
              </a:rPr>
              <a:t> </a:t>
            </a:r>
            <a:r>
              <a:rPr lang="en-US" altLang="en-US" sz="2400" dirty="0" err="1">
                <a:latin typeface="Times New Roman" pitchFamily="18" charset="0"/>
              </a:rPr>
              <a:t>từ</a:t>
            </a:r>
            <a:r>
              <a:rPr lang="en-US" altLang="en-US" sz="2400" dirty="0">
                <a:latin typeface="Times New Roman" pitchFamily="18" charset="0"/>
              </a:rPr>
              <a:t> </a:t>
            </a:r>
            <a:r>
              <a:rPr lang="en-US" altLang="en-US" sz="2400" dirty="0" err="1">
                <a:latin typeface="Times New Roman" pitchFamily="18" charset="0"/>
              </a:rPr>
              <a:t>để</a:t>
            </a:r>
            <a:r>
              <a:rPr lang="en-US" altLang="en-US" sz="2400" dirty="0">
                <a:latin typeface="Times New Roman" pitchFamily="18" charset="0"/>
              </a:rPr>
              <a:t> </a:t>
            </a:r>
            <a:r>
              <a:rPr lang="en-US" altLang="en-US" sz="2400" dirty="0" err="1">
                <a:latin typeface="Times New Roman" pitchFamily="18" charset="0"/>
              </a:rPr>
              <a:t>nối</a:t>
            </a:r>
            <a:r>
              <a:rPr lang="en-US" altLang="en-US" sz="2400" dirty="0">
                <a:latin typeface="Times New Roman" pitchFamily="18" charset="0"/>
              </a:rPr>
              <a:t>, </a:t>
            </a:r>
            <a:r>
              <a:rPr lang="en-US" altLang="en-US" sz="2400" dirty="0" err="1">
                <a:latin typeface="Times New Roman" pitchFamily="18" charset="0"/>
              </a:rPr>
              <a:t>em</a:t>
            </a:r>
            <a:r>
              <a:rPr lang="en-US" altLang="en-US" sz="2400" dirty="0">
                <a:latin typeface="Times New Roman" pitchFamily="18" charset="0"/>
              </a:rPr>
              <a:t> </a:t>
            </a:r>
            <a:r>
              <a:rPr lang="en-US" altLang="en-US" sz="2400" dirty="0" err="1">
                <a:latin typeface="Times New Roman" pitchFamily="18" charset="0"/>
              </a:rPr>
              <a:t>hãy</a:t>
            </a:r>
            <a:r>
              <a:rPr lang="en-US" altLang="en-US" sz="2400" dirty="0">
                <a:latin typeface="Times New Roman" pitchFamily="18" charset="0"/>
              </a:rPr>
              <a:t> </a:t>
            </a:r>
            <a:r>
              <a:rPr lang="en-US" altLang="en-US" sz="2400" dirty="0" err="1">
                <a:latin typeface="Times New Roman" pitchFamily="18" charset="0"/>
              </a:rPr>
              <a:t>chữa</a:t>
            </a:r>
            <a:r>
              <a:rPr lang="en-US" altLang="en-US" sz="2400" dirty="0">
                <a:latin typeface="Times New Roman" pitchFamily="18" charset="0"/>
              </a:rPr>
              <a:t> </a:t>
            </a:r>
            <a:r>
              <a:rPr lang="en-US" altLang="en-US" sz="2400" dirty="0" err="1">
                <a:latin typeface="Times New Roman" pitchFamily="18" charset="0"/>
              </a:rPr>
              <a:t>lại</a:t>
            </a:r>
            <a:r>
              <a:rPr lang="en-US" altLang="en-US" sz="2400" dirty="0">
                <a:latin typeface="Times New Roman" pitchFamily="18" charset="0"/>
              </a:rPr>
              <a:t> </a:t>
            </a:r>
            <a:r>
              <a:rPr lang="en-US" altLang="en-US" sz="2400" dirty="0" err="1">
                <a:latin typeface="Times New Roman" pitchFamily="18" charset="0"/>
              </a:rPr>
              <a:t>cho</a:t>
            </a:r>
            <a:r>
              <a:rPr lang="en-US" altLang="en-US" sz="2400" dirty="0">
                <a:latin typeface="Times New Roman" pitchFamily="18" charset="0"/>
              </a:rPr>
              <a:t> </a:t>
            </a:r>
            <a:r>
              <a:rPr lang="en-US" altLang="en-US" sz="2400" dirty="0" err="1">
                <a:latin typeface="Times New Roman" pitchFamily="18" charset="0"/>
              </a:rPr>
              <a:t>đúng</a:t>
            </a:r>
            <a:r>
              <a:rPr lang="en-US" altLang="en-US" sz="2400" dirty="0">
                <a:latin typeface="Times New Roman" pitchFamily="18" charset="0"/>
              </a:rPr>
              <a:t>:</a:t>
            </a:r>
          </a:p>
          <a:p>
            <a:pPr>
              <a:spcBef>
                <a:spcPct val="50000"/>
              </a:spcBef>
            </a:pPr>
            <a:r>
              <a:rPr lang="en-US" altLang="en-US" sz="2400" b="1" dirty="0">
                <a:latin typeface="Times New Roman" pitchFamily="18" charset="0"/>
              </a:rPr>
              <a:t>  </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Bố</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ơi</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bố</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có</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thể</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viết</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trong</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bóng</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tối</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được</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không</a:t>
            </a:r>
            <a:r>
              <a:rPr lang="en-US" altLang="en-US" sz="2400" b="1" dirty="0">
                <a:solidFill>
                  <a:srgbClr val="3244EA"/>
                </a:solidFill>
                <a:latin typeface="Times New Roman" pitchFamily="18" charset="0"/>
              </a:rPr>
              <a:t>?</a:t>
            </a:r>
          </a:p>
          <a:p>
            <a:pPr>
              <a:spcBef>
                <a:spcPct val="50000"/>
              </a:spcBef>
            </a:pPr>
            <a:r>
              <a:rPr lang="en-US" altLang="en-US" sz="2400" b="1" dirty="0">
                <a:solidFill>
                  <a:srgbClr val="3244EA"/>
                </a:solidFill>
                <a:latin typeface="Times New Roman" pitchFamily="18" charset="0"/>
              </a:rPr>
              <a:t>  - </a:t>
            </a:r>
            <a:r>
              <a:rPr lang="en-US" altLang="en-US" sz="2400" b="1" dirty="0" err="1">
                <a:solidFill>
                  <a:srgbClr val="3244EA"/>
                </a:solidFill>
                <a:latin typeface="Times New Roman" pitchFamily="18" charset="0"/>
              </a:rPr>
              <a:t>Bố</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viết</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được</a:t>
            </a:r>
            <a:r>
              <a:rPr lang="en-US" altLang="en-US" sz="2400" b="1" dirty="0">
                <a:solidFill>
                  <a:srgbClr val="3244EA"/>
                </a:solidFill>
                <a:latin typeface="Times New Roman" pitchFamily="18" charset="0"/>
              </a:rPr>
              <a:t>.</a:t>
            </a:r>
          </a:p>
          <a:p>
            <a:pPr>
              <a:spcBef>
                <a:spcPct val="50000"/>
              </a:spcBef>
            </a:pPr>
            <a:r>
              <a:rPr lang="en-US" altLang="en-US" sz="2400" b="1" dirty="0">
                <a:solidFill>
                  <a:srgbClr val="3244EA"/>
                </a:solidFill>
                <a:latin typeface="Times New Roman" pitchFamily="18" charset="0"/>
              </a:rPr>
              <a:t>  - </a:t>
            </a:r>
            <a:r>
              <a:rPr lang="en-US" altLang="en-US" sz="2400" b="1" dirty="0" err="1">
                <a:solidFill>
                  <a:srgbClr val="3244EA"/>
                </a:solidFill>
                <a:latin typeface="Times New Roman" pitchFamily="18" charset="0"/>
              </a:rPr>
              <a:t>Nhưng</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bố</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hãy</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tắt</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đèn</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đi</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và</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kí</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vào</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sổ</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liên</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lạc</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cho</a:t>
            </a:r>
            <a:r>
              <a:rPr lang="en-US" altLang="en-US" sz="2400" b="1" dirty="0">
                <a:solidFill>
                  <a:srgbClr val="3244EA"/>
                </a:solidFill>
                <a:latin typeface="Times New Roman" pitchFamily="18" charset="0"/>
              </a:rPr>
              <a:t> con.</a:t>
            </a:r>
          </a:p>
          <a:p>
            <a:pPr>
              <a:spcBef>
                <a:spcPct val="50000"/>
              </a:spcBef>
            </a:pPr>
            <a:r>
              <a:rPr lang="en-US" altLang="en-US" sz="2400" b="1" dirty="0">
                <a:solidFill>
                  <a:srgbClr val="3244EA"/>
                </a:solidFill>
                <a:latin typeface="Times New Roman" pitchFamily="18" charset="0"/>
              </a:rPr>
              <a:t>  - ? ! </a:t>
            </a:r>
          </a:p>
          <a:p>
            <a:pPr>
              <a:spcBef>
                <a:spcPct val="50000"/>
              </a:spcBef>
            </a:pPr>
            <a:r>
              <a:rPr lang="en-US" altLang="en-US" sz="2400" dirty="0">
                <a:solidFill>
                  <a:srgbClr val="3244EA"/>
                </a:solidFill>
                <a:latin typeface="Times New Roman" pitchFamily="18" charset="0"/>
              </a:rPr>
              <a:t>                      </a:t>
            </a:r>
            <a:r>
              <a:rPr lang="en-US" altLang="en-US" sz="2400" dirty="0">
                <a:latin typeface="Times New Roman" pitchFamily="18" charset="0"/>
              </a:rPr>
              <a:t>                                         </a:t>
            </a:r>
            <a:r>
              <a:rPr lang="en-US" altLang="en-US" dirty="0">
                <a:latin typeface="Times New Roman" pitchFamily="18" charset="0"/>
              </a:rPr>
              <a:t>MINH CHÂU</a:t>
            </a:r>
            <a:r>
              <a:rPr lang="en-US" altLang="en-US" sz="2400" dirty="0">
                <a:latin typeface="Times New Roman" pitchFamily="18" charset="0"/>
              </a:rPr>
              <a:t> </a:t>
            </a:r>
            <a:r>
              <a:rPr lang="en-US" altLang="en-US" sz="2400" i="1" dirty="0" err="1">
                <a:latin typeface="Times New Roman" pitchFamily="18" charset="0"/>
              </a:rPr>
              <a:t>sưu</a:t>
            </a:r>
            <a:r>
              <a:rPr lang="en-US" altLang="en-US" sz="2400" i="1" dirty="0">
                <a:latin typeface="Times New Roman" pitchFamily="18" charset="0"/>
              </a:rPr>
              <a:t> </a:t>
            </a:r>
            <a:r>
              <a:rPr lang="en-US" altLang="en-US" sz="2400" i="1" dirty="0" err="1">
                <a:latin typeface="Times New Roman" pitchFamily="18" charset="0"/>
              </a:rPr>
              <a:t>tầm</a:t>
            </a:r>
            <a:endParaRPr lang="en-US" altLang="en-US" sz="2400" i="1" dirty="0">
              <a:latin typeface="Times New Roman" pitchFamily="18" charset="0"/>
            </a:endParaRPr>
          </a:p>
          <a:p>
            <a:pPr>
              <a:spcBef>
                <a:spcPct val="50000"/>
              </a:spcBef>
            </a:pPr>
            <a:endParaRPr lang="en-US" altLang="en-US" sz="2400" dirty="0">
              <a:latin typeface="Times New Roman" pitchFamily="18" charset="0"/>
            </a:endParaRPr>
          </a:p>
        </p:txBody>
      </p:sp>
      <p:cxnSp>
        <p:nvCxnSpPr>
          <p:cNvPr id="3" name="Straight Connector 2"/>
          <p:cNvCxnSpPr/>
          <p:nvPr/>
        </p:nvCxnSpPr>
        <p:spPr>
          <a:xfrm>
            <a:off x="6096000" y="757881"/>
            <a:ext cx="19812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990600" y="1066800"/>
            <a:ext cx="10668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286000" y="1066800"/>
            <a:ext cx="30480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3257"/>
                                        </p:tgtEl>
                                        <p:attrNameLst>
                                          <p:attrName>style.visibility</p:attrName>
                                        </p:attrNameLst>
                                      </p:cBhvr>
                                      <p:to>
                                        <p:strVal val="visible"/>
                                      </p:to>
                                    </p:set>
                                    <p:animEffect transition="in" filter="fade">
                                      <p:cBhvr>
                                        <p:cTn id="7" dur="1000"/>
                                        <p:tgtEl>
                                          <p:spTgt spid="53257"/>
                                        </p:tgtEl>
                                      </p:cBhvr>
                                    </p:animEffect>
                                    <p:anim calcmode="lin" valueType="num">
                                      <p:cBhvr>
                                        <p:cTn id="8" dur="1000" fill="hold"/>
                                        <p:tgtEl>
                                          <p:spTgt spid="53257"/>
                                        </p:tgtEl>
                                        <p:attrNameLst>
                                          <p:attrName>ppt_x</p:attrName>
                                        </p:attrNameLst>
                                      </p:cBhvr>
                                      <p:tavLst>
                                        <p:tav tm="0">
                                          <p:val>
                                            <p:strVal val="#ppt_x"/>
                                          </p:val>
                                        </p:tav>
                                        <p:tav tm="100000">
                                          <p:val>
                                            <p:strVal val="#ppt_x"/>
                                          </p:val>
                                        </p:tav>
                                      </p:tavLst>
                                    </p:anim>
                                    <p:anim calcmode="lin" valueType="num">
                                      <p:cBhvr>
                                        <p:cTn id="9" dur="900" decel="100000" fill="hold"/>
                                        <p:tgtEl>
                                          <p:spTgt spid="5325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3257"/>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7" grpId="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93" name="Text Box 9"/>
          <p:cNvSpPr txBox="1">
            <a:spLocks noChangeArrowheads="1"/>
          </p:cNvSpPr>
          <p:nvPr/>
        </p:nvSpPr>
        <p:spPr bwMode="auto">
          <a:xfrm>
            <a:off x="381000" y="457200"/>
            <a:ext cx="4038600" cy="3387725"/>
          </a:xfrm>
          <a:prstGeom prst="rect">
            <a:avLst/>
          </a:prstGeom>
          <a:solidFill>
            <a:srgbClr val="ABFFAB"/>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altLang="en-US" dirty="0"/>
              <a:t>                </a:t>
            </a:r>
            <a:r>
              <a:rPr lang="en-US" altLang="en-US" sz="2400" b="1" u="sng" dirty="0">
                <a:latin typeface="Times New Roman" pitchFamily="18" charset="0"/>
              </a:rPr>
              <a:t>Từ </a:t>
            </a:r>
            <a:r>
              <a:rPr lang="en-US" altLang="en-US" sz="2400" b="1" u="sng" dirty="0" err="1">
                <a:latin typeface="Times New Roman" pitchFamily="18" charset="0"/>
              </a:rPr>
              <a:t>nối</a:t>
            </a:r>
            <a:r>
              <a:rPr lang="en-US" altLang="en-US" sz="2400" b="1" u="sng" dirty="0">
                <a:latin typeface="Times New Roman" pitchFamily="18" charset="0"/>
              </a:rPr>
              <a:t> </a:t>
            </a:r>
            <a:r>
              <a:rPr lang="en-US" altLang="en-US" sz="2400" b="1" u="sng" dirty="0" err="1">
                <a:latin typeface="Times New Roman" pitchFamily="18" charset="0"/>
              </a:rPr>
              <a:t>dùng</a:t>
            </a:r>
            <a:r>
              <a:rPr lang="en-US" altLang="en-US" sz="2400" b="1" u="sng" dirty="0">
                <a:latin typeface="Times New Roman" pitchFamily="18" charset="0"/>
              </a:rPr>
              <a:t> </a:t>
            </a:r>
            <a:r>
              <a:rPr lang="en-US" altLang="en-US" sz="2400" b="1" u="sng" dirty="0" err="1">
                <a:latin typeface="Times New Roman" pitchFamily="18" charset="0"/>
              </a:rPr>
              <a:t>sai</a:t>
            </a:r>
            <a:endParaRPr lang="en-US" altLang="en-US" sz="2400" b="1" u="sng" dirty="0">
              <a:latin typeface="Times New Roman" pitchFamily="18" charset="0"/>
            </a:endParaRPr>
          </a:p>
          <a:p>
            <a:pPr>
              <a:spcBef>
                <a:spcPct val="50000"/>
              </a:spcBef>
            </a:pPr>
            <a:r>
              <a:rPr lang="en-US" altLang="en-US" sz="2400" dirty="0">
                <a:latin typeface="Times New Roman" pitchFamily="18" charset="0"/>
              </a:rPr>
              <a:t>- </a:t>
            </a:r>
            <a:r>
              <a:rPr lang="en-US" altLang="en-US" sz="2400" dirty="0" err="1">
                <a:latin typeface="Times New Roman" pitchFamily="18" charset="0"/>
              </a:rPr>
              <a:t>Bố</a:t>
            </a:r>
            <a:r>
              <a:rPr lang="en-US" altLang="en-US" sz="2400" dirty="0">
                <a:latin typeface="Times New Roman" pitchFamily="18" charset="0"/>
              </a:rPr>
              <a:t> </a:t>
            </a:r>
            <a:r>
              <a:rPr lang="en-US" altLang="en-US" sz="2400" dirty="0" err="1">
                <a:latin typeface="Times New Roman" pitchFamily="18" charset="0"/>
              </a:rPr>
              <a:t>ơi</a:t>
            </a:r>
            <a:r>
              <a:rPr lang="en-US" altLang="en-US" sz="2400" dirty="0">
                <a:latin typeface="Times New Roman" pitchFamily="18" charset="0"/>
              </a:rPr>
              <a:t>, </a:t>
            </a:r>
            <a:r>
              <a:rPr lang="en-US" altLang="en-US" sz="2400" dirty="0" err="1">
                <a:latin typeface="Times New Roman" pitchFamily="18" charset="0"/>
              </a:rPr>
              <a:t>bố</a:t>
            </a:r>
            <a:r>
              <a:rPr lang="en-US" altLang="en-US" sz="2400" dirty="0">
                <a:latin typeface="Times New Roman" pitchFamily="18" charset="0"/>
              </a:rPr>
              <a:t> </a:t>
            </a:r>
            <a:r>
              <a:rPr lang="en-US" altLang="en-US" sz="2400" dirty="0" err="1">
                <a:latin typeface="Times New Roman" pitchFamily="18" charset="0"/>
              </a:rPr>
              <a:t>có</a:t>
            </a:r>
            <a:r>
              <a:rPr lang="en-US" altLang="en-US" sz="2400" dirty="0">
                <a:latin typeface="Times New Roman" pitchFamily="18" charset="0"/>
              </a:rPr>
              <a:t> </a:t>
            </a:r>
            <a:r>
              <a:rPr lang="en-US" altLang="en-US" sz="2400" dirty="0" err="1">
                <a:latin typeface="Times New Roman" pitchFamily="18" charset="0"/>
              </a:rPr>
              <a:t>thể</a:t>
            </a:r>
            <a:r>
              <a:rPr lang="en-US" altLang="en-US" sz="2400" dirty="0">
                <a:latin typeface="Times New Roman" pitchFamily="18" charset="0"/>
              </a:rPr>
              <a:t> </a:t>
            </a:r>
            <a:r>
              <a:rPr lang="en-US" altLang="en-US" sz="2400" dirty="0" err="1">
                <a:latin typeface="Times New Roman" pitchFamily="18" charset="0"/>
              </a:rPr>
              <a:t>viết</a:t>
            </a:r>
            <a:r>
              <a:rPr lang="en-US" altLang="en-US" sz="2400" dirty="0">
                <a:latin typeface="Times New Roman" pitchFamily="18" charset="0"/>
              </a:rPr>
              <a:t> </a:t>
            </a:r>
            <a:r>
              <a:rPr lang="en-US" altLang="en-US" sz="2400" dirty="0" err="1">
                <a:latin typeface="Times New Roman" pitchFamily="18" charset="0"/>
              </a:rPr>
              <a:t>trong</a:t>
            </a:r>
            <a:r>
              <a:rPr lang="en-US" altLang="en-US" sz="2400" dirty="0">
                <a:latin typeface="Times New Roman" pitchFamily="18" charset="0"/>
              </a:rPr>
              <a:t> </a:t>
            </a:r>
            <a:r>
              <a:rPr lang="en-US" altLang="en-US" sz="2400" dirty="0" err="1">
                <a:latin typeface="Times New Roman" pitchFamily="18" charset="0"/>
              </a:rPr>
              <a:t>bóng</a:t>
            </a:r>
            <a:r>
              <a:rPr lang="en-US" altLang="en-US" sz="2400" dirty="0">
                <a:latin typeface="Times New Roman" pitchFamily="18" charset="0"/>
              </a:rPr>
              <a:t> </a:t>
            </a:r>
            <a:r>
              <a:rPr lang="en-US" altLang="en-US" sz="2400" dirty="0" err="1">
                <a:latin typeface="Times New Roman" pitchFamily="18" charset="0"/>
              </a:rPr>
              <a:t>tối</a:t>
            </a:r>
            <a:r>
              <a:rPr lang="en-US" altLang="en-US" sz="2400" dirty="0">
                <a:latin typeface="Times New Roman" pitchFamily="18" charset="0"/>
              </a:rPr>
              <a:t> </a:t>
            </a:r>
            <a:r>
              <a:rPr lang="en-US" altLang="en-US" sz="2400" dirty="0" err="1">
                <a:latin typeface="Times New Roman" pitchFamily="18" charset="0"/>
              </a:rPr>
              <a:t>được</a:t>
            </a:r>
            <a:r>
              <a:rPr lang="en-US" altLang="en-US" sz="2400" dirty="0">
                <a:latin typeface="Times New Roman" pitchFamily="18" charset="0"/>
              </a:rPr>
              <a:t> </a:t>
            </a:r>
            <a:r>
              <a:rPr lang="en-US" altLang="en-US" sz="2400" dirty="0" err="1">
                <a:latin typeface="Times New Roman" pitchFamily="18" charset="0"/>
              </a:rPr>
              <a:t>không</a:t>
            </a:r>
            <a:r>
              <a:rPr lang="en-US" altLang="en-US" sz="2400" dirty="0">
                <a:latin typeface="Times New Roman" pitchFamily="18" charset="0"/>
              </a:rPr>
              <a:t>?</a:t>
            </a:r>
          </a:p>
          <a:p>
            <a:pPr>
              <a:spcBef>
                <a:spcPct val="50000"/>
              </a:spcBef>
            </a:pPr>
            <a:r>
              <a:rPr lang="en-US" altLang="en-US" sz="2400" dirty="0">
                <a:latin typeface="Times New Roman" pitchFamily="18" charset="0"/>
              </a:rPr>
              <a:t>- </a:t>
            </a:r>
            <a:r>
              <a:rPr lang="en-US" altLang="en-US" sz="2400" dirty="0" err="1">
                <a:latin typeface="Times New Roman" pitchFamily="18" charset="0"/>
              </a:rPr>
              <a:t>Bố</a:t>
            </a:r>
            <a:r>
              <a:rPr lang="en-US" altLang="en-US" sz="2400" dirty="0">
                <a:latin typeface="Times New Roman" pitchFamily="18" charset="0"/>
              </a:rPr>
              <a:t> </a:t>
            </a:r>
            <a:r>
              <a:rPr lang="en-US" altLang="en-US" sz="2400" dirty="0" err="1">
                <a:latin typeface="Times New Roman" pitchFamily="18" charset="0"/>
              </a:rPr>
              <a:t>viết</a:t>
            </a:r>
            <a:r>
              <a:rPr lang="en-US" altLang="en-US" sz="2400" dirty="0">
                <a:latin typeface="Times New Roman" pitchFamily="18" charset="0"/>
              </a:rPr>
              <a:t> </a:t>
            </a:r>
            <a:r>
              <a:rPr lang="en-US" altLang="en-US" sz="2400" dirty="0" err="1">
                <a:latin typeface="Times New Roman" pitchFamily="18" charset="0"/>
              </a:rPr>
              <a:t>được</a:t>
            </a:r>
            <a:r>
              <a:rPr lang="en-US" altLang="en-US" sz="2400" dirty="0">
                <a:latin typeface="Times New Roman" pitchFamily="18" charset="0"/>
              </a:rPr>
              <a:t>.</a:t>
            </a:r>
          </a:p>
          <a:p>
            <a:pPr>
              <a:spcBef>
                <a:spcPct val="50000"/>
              </a:spcBef>
            </a:pPr>
            <a:r>
              <a:rPr lang="en-US" altLang="en-US" sz="2400" dirty="0">
                <a:latin typeface="Times New Roman" pitchFamily="18" charset="0"/>
              </a:rPr>
              <a:t>-</a:t>
            </a:r>
            <a:r>
              <a:rPr lang="en-US" altLang="en-US" sz="2400" b="1" dirty="0">
                <a:latin typeface="Times New Roman" pitchFamily="18" charset="0"/>
              </a:rPr>
              <a:t>  </a:t>
            </a:r>
            <a:r>
              <a:rPr lang="en-US" altLang="en-US" sz="2400" dirty="0" err="1">
                <a:latin typeface="Times New Roman" pitchFamily="18" charset="0"/>
              </a:rPr>
              <a:t>Nhưng</a:t>
            </a:r>
            <a:r>
              <a:rPr lang="en-US" altLang="en-US" sz="2400" b="1" dirty="0">
                <a:latin typeface="Times New Roman" pitchFamily="18" charset="0"/>
              </a:rPr>
              <a:t> </a:t>
            </a:r>
            <a:r>
              <a:rPr lang="en-US" altLang="en-US" sz="2400" dirty="0" err="1">
                <a:latin typeface="Times New Roman" pitchFamily="18" charset="0"/>
              </a:rPr>
              <a:t>bố</a:t>
            </a:r>
            <a:r>
              <a:rPr lang="en-US" altLang="en-US" sz="2400" dirty="0">
                <a:latin typeface="Times New Roman" pitchFamily="18" charset="0"/>
              </a:rPr>
              <a:t> </a:t>
            </a:r>
            <a:r>
              <a:rPr lang="en-US" altLang="en-US" sz="2400" dirty="0" err="1">
                <a:latin typeface="Times New Roman" pitchFamily="18" charset="0"/>
              </a:rPr>
              <a:t>hãy</a:t>
            </a:r>
            <a:r>
              <a:rPr lang="en-US" altLang="en-US" sz="2400" dirty="0">
                <a:latin typeface="Times New Roman" pitchFamily="18" charset="0"/>
              </a:rPr>
              <a:t> </a:t>
            </a:r>
            <a:r>
              <a:rPr lang="en-US" altLang="en-US" sz="2400" dirty="0" err="1">
                <a:latin typeface="Times New Roman" pitchFamily="18" charset="0"/>
              </a:rPr>
              <a:t>tắt</a:t>
            </a:r>
            <a:r>
              <a:rPr lang="en-US" altLang="en-US" sz="2400" dirty="0">
                <a:latin typeface="Times New Roman" pitchFamily="18" charset="0"/>
              </a:rPr>
              <a:t> </a:t>
            </a:r>
            <a:r>
              <a:rPr lang="en-US" altLang="en-US" sz="2400" dirty="0" err="1">
                <a:latin typeface="Times New Roman" pitchFamily="18" charset="0"/>
              </a:rPr>
              <a:t>đèn</a:t>
            </a:r>
            <a:r>
              <a:rPr lang="en-US" altLang="en-US" sz="2400" dirty="0">
                <a:latin typeface="Times New Roman" pitchFamily="18" charset="0"/>
              </a:rPr>
              <a:t> </a:t>
            </a:r>
            <a:r>
              <a:rPr lang="en-US" altLang="en-US" sz="2400" dirty="0" err="1">
                <a:latin typeface="Times New Roman" pitchFamily="18" charset="0"/>
              </a:rPr>
              <a:t>đi</a:t>
            </a:r>
            <a:r>
              <a:rPr lang="en-US" altLang="en-US" sz="2400" dirty="0">
                <a:latin typeface="Times New Roman" pitchFamily="18" charset="0"/>
              </a:rPr>
              <a:t> </a:t>
            </a:r>
            <a:r>
              <a:rPr lang="en-US" altLang="en-US" sz="2400" dirty="0" err="1">
                <a:latin typeface="Times New Roman" pitchFamily="18" charset="0"/>
              </a:rPr>
              <a:t>và</a:t>
            </a:r>
            <a:r>
              <a:rPr lang="en-US" altLang="en-US" sz="2400" dirty="0">
                <a:latin typeface="Times New Roman" pitchFamily="18" charset="0"/>
              </a:rPr>
              <a:t> </a:t>
            </a:r>
            <a:r>
              <a:rPr lang="en-US" altLang="en-US" sz="2400" dirty="0" err="1">
                <a:latin typeface="Times New Roman" pitchFamily="18" charset="0"/>
              </a:rPr>
              <a:t>kí</a:t>
            </a:r>
            <a:r>
              <a:rPr lang="en-US" altLang="en-US" sz="2400" dirty="0">
                <a:latin typeface="Times New Roman" pitchFamily="18" charset="0"/>
              </a:rPr>
              <a:t> </a:t>
            </a:r>
            <a:r>
              <a:rPr lang="en-US" altLang="en-US" sz="2400" dirty="0" err="1">
                <a:latin typeface="Times New Roman" pitchFamily="18" charset="0"/>
              </a:rPr>
              <a:t>vào</a:t>
            </a:r>
            <a:r>
              <a:rPr lang="en-US" altLang="en-US" sz="2400" dirty="0">
                <a:latin typeface="Times New Roman" pitchFamily="18" charset="0"/>
              </a:rPr>
              <a:t> </a:t>
            </a:r>
            <a:r>
              <a:rPr lang="en-US" altLang="en-US" sz="2400" dirty="0" err="1">
                <a:latin typeface="Times New Roman" pitchFamily="18" charset="0"/>
              </a:rPr>
              <a:t>sổ</a:t>
            </a:r>
            <a:r>
              <a:rPr lang="en-US" altLang="en-US" sz="2400" dirty="0">
                <a:latin typeface="Times New Roman" pitchFamily="18" charset="0"/>
              </a:rPr>
              <a:t> </a:t>
            </a:r>
            <a:r>
              <a:rPr lang="en-US" altLang="en-US" sz="2400" dirty="0" err="1">
                <a:latin typeface="Times New Roman" pitchFamily="18" charset="0"/>
              </a:rPr>
              <a:t>liên</a:t>
            </a:r>
            <a:r>
              <a:rPr lang="en-US" altLang="en-US" sz="2400" dirty="0">
                <a:latin typeface="Times New Roman" pitchFamily="18" charset="0"/>
              </a:rPr>
              <a:t> </a:t>
            </a:r>
            <a:r>
              <a:rPr lang="en-US" altLang="en-US" sz="2400" dirty="0" err="1">
                <a:latin typeface="Times New Roman" pitchFamily="18" charset="0"/>
              </a:rPr>
              <a:t>lạc</a:t>
            </a:r>
            <a:r>
              <a:rPr lang="en-US" altLang="en-US" sz="2400" dirty="0">
                <a:latin typeface="Times New Roman" pitchFamily="18" charset="0"/>
              </a:rPr>
              <a:t> </a:t>
            </a:r>
            <a:r>
              <a:rPr lang="en-US" altLang="en-US" sz="2400" dirty="0" err="1">
                <a:latin typeface="Times New Roman" pitchFamily="18" charset="0"/>
              </a:rPr>
              <a:t>cho</a:t>
            </a:r>
            <a:r>
              <a:rPr lang="en-US" altLang="en-US" sz="2400" dirty="0">
                <a:latin typeface="Times New Roman" pitchFamily="18" charset="0"/>
              </a:rPr>
              <a:t> con.</a:t>
            </a:r>
          </a:p>
          <a:p>
            <a:pPr>
              <a:spcBef>
                <a:spcPct val="50000"/>
              </a:spcBef>
            </a:pPr>
            <a:r>
              <a:rPr lang="en-US" altLang="en-US" sz="2400" dirty="0">
                <a:latin typeface="Times New Roman" pitchFamily="18" charset="0"/>
              </a:rPr>
              <a:t>- ? !</a:t>
            </a:r>
          </a:p>
        </p:txBody>
      </p:sp>
      <p:sp>
        <p:nvSpPr>
          <p:cNvPr id="67595" name="Text Box 11"/>
          <p:cNvSpPr txBox="1">
            <a:spLocks noChangeArrowheads="1"/>
          </p:cNvSpPr>
          <p:nvPr/>
        </p:nvSpPr>
        <p:spPr bwMode="auto">
          <a:xfrm>
            <a:off x="4495800" y="486118"/>
            <a:ext cx="4648200" cy="3144838"/>
          </a:xfrm>
          <a:prstGeom prst="rect">
            <a:avLst/>
          </a:prstGeom>
          <a:solidFill>
            <a:srgbClr val="ABFFAB"/>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altLang="en-US" sz="2000" dirty="0"/>
              <a:t>                    </a:t>
            </a:r>
            <a:r>
              <a:rPr lang="en-US" altLang="en-US" sz="2000" b="1" u="sng" dirty="0" err="1">
                <a:latin typeface="Times New Roman" pitchFamily="18" charset="0"/>
              </a:rPr>
              <a:t>Cách</a:t>
            </a:r>
            <a:r>
              <a:rPr lang="en-US" altLang="en-US" sz="2000" b="1" u="sng" dirty="0">
                <a:latin typeface="Times New Roman" pitchFamily="18" charset="0"/>
              </a:rPr>
              <a:t> </a:t>
            </a:r>
            <a:r>
              <a:rPr lang="en-US" altLang="en-US" sz="2000" b="1" u="sng" dirty="0" err="1">
                <a:latin typeface="Times New Roman" pitchFamily="18" charset="0"/>
              </a:rPr>
              <a:t>chữa</a:t>
            </a:r>
            <a:endParaRPr lang="en-US" altLang="en-US" sz="2000" b="1" u="sng" dirty="0">
              <a:latin typeface="Times New Roman" pitchFamily="18" charset="0"/>
            </a:endParaRPr>
          </a:p>
          <a:p>
            <a:pPr>
              <a:spcBef>
                <a:spcPct val="50000"/>
              </a:spcBef>
            </a:pPr>
            <a:r>
              <a:rPr lang="en-US" altLang="en-US" sz="2000" dirty="0">
                <a:latin typeface="Times New Roman" pitchFamily="18" charset="0"/>
              </a:rPr>
              <a:t>        </a:t>
            </a:r>
            <a:r>
              <a:rPr lang="en-US" altLang="en-US" sz="2400" dirty="0" err="1">
                <a:latin typeface="Times New Roman" pitchFamily="18" charset="0"/>
              </a:rPr>
              <a:t>Thay</a:t>
            </a:r>
            <a:r>
              <a:rPr lang="en-US" altLang="en-US" sz="2400" dirty="0">
                <a:latin typeface="Times New Roman" pitchFamily="18" charset="0"/>
              </a:rPr>
              <a:t> </a:t>
            </a:r>
            <a:r>
              <a:rPr lang="en-US" altLang="en-US" sz="2400" dirty="0" err="1">
                <a:latin typeface="Times New Roman" pitchFamily="18" charset="0"/>
              </a:rPr>
              <a:t>từ</a:t>
            </a:r>
            <a:r>
              <a:rPr lang="en-US" altLang="en-US" sz="2400" dirty="0">
                <a:latin typeface="Times New Roman" pitchFamily="18" charset="0"/>
              </a:rPr>
              <a:t> </a:t>
            </a:r>
            <a:r>
              <a:rPr lang="en-US" altLang="en-US" sz="2400" i="1" dirty="0" err="1">
                <a:solidFill>
                  <a:srgbClr val="FF0000"/>
                </a:solidFill>
                <a:latin typeface="Times New Roman" pitchFamily="18" charset="0"/>
              </a:rPr>
              <a:t>nhưng</a:t>
            </a:r>
            <a:r>
              <a:rPr lang="en-US" altLang="en-US" sz="2400" dirty="0">
                <a:solidFill>
                  <a:srgbClr val="FF0000"/>
                </a:solidFill>
                <a:latin typeface="Times New Roman" pitchFamily="18" charset="0"/>
              </a:rPr>
              <a:t> </a:t>
            </a:r>
            <a:r>
              <a:rPr lang="en-US" altLang="en-US" sz="2400" dirty="0" err="1">
                <a:latin typeface="Times New Roman" pitchFamily="18" charset="0"/>
              </a:rPr>
              <a:t>bằng</a:t>
            </a:r>
            <a:r>
              <a:rPr lang="en-US" altLang="en-US" sz="2400" dirty="0">
                <a:latin typeface="Times New Roman" pitchFamily="18" charset="0"/>
              </a:rPr>
              <a:t> </a:t>
            </a:r>
            <a:r>
              <a:rPr lang="en-US" altLang="en-US" sz="2400" i="1" dirty="0" err="1">
                <a:solidFill>
                  <a:srgbClr val="FF0000"/>
                </a:solidFill>
                <a:latin typeface="Times New Roman" pitchFamily="18" charset="0"/>
              </a:rPr>
              <a:t>vậy</a:t>
            </a:r>
            <a:r>
              <a:rPr lang="en-US" altLang="en-US" sz="2400" i="1" dirty="0">
                <a:solidFill>
                  <a:srgbClr val="FF0000"/>
                </a:solidFill>
                <a:latin typeface="Times New Roman" pitchFamily="18" charset="0"/>
              </a:rPr>
              <a:t>, </a:t>
            </a:r>
            <a:r>
              <a:rPr lang="en-US" altLang="en-US" sz="2400" i="1" dirty="0" err="1">
                <a:solidFill>
                  <a:srgbClr val="FF0000"/>
                </a:solidFill>
                <a:latin typeface="Times New Roman" pitchFamily="18" charset="0"/>
              </a:rPr>
              <a:t>vậy</a:t>
            </a:r>
            <a:r>
              <a:rPr lang="en-US" altLang="en-US" sz="2400" i="1" dirty="0">
                <a:solidFill>
                  <a:srgbClr val="3244EA"/>
                </a:solidFill>
                <a:latin typeface="Times New Roman" pitchFamily="18" charset="0"/>
              </a:rPr>
              <a:t> </a:t>
            </a:r>
            <a:r>
              <a:rPr lang="en-US" altLang="en-US" sz="2400" i="1" dirty="0" err="1">
                <a:solidFill>
                  <a:srgbClr val="FF0000"/>
                </a:solidFill>
                <a:latin typeface="Times New Roman" pitchFamily="18" charset="0"/>
              </a:rPr>
              <a:t>thì</a:t>
            </a:r>
            <a:r>
              <a:rPr lang="en-US" altLang="en-US" sz="2400" i="1" dirty="0">
                <a:solidFill>
                  <a:srgbClr val="FF0000"/>
                </a:solidFill>
                <a:latin typeface="Times New Roman" pitchFamily="18" charset="0"/>
              </a:rPr>
              <a:t>, </a:t>
            </a:r>
            <a:r>
              <a:rPr lang="en-US" altLang="en-US" sz="2400" i="1" dirty="0" err="1">
                <a:solidFill>
                  <a:srgbClr val="FF0000"/>
                </a:solidFill>
                <a:latin typeface="Times New Roman" pitchFamily="18" charset="0"/>
              </a:rPr>
              <a:t>thế</a:t>
            </a:r>
            <a:r>
              <a:rPr lang="en-US" altLang="en-US" sz="2400" i="1" dirty="0">
                <a:solidFill>
                  <a:srgbClr val="FF0000"/>
                </a:solidFill>
                <a:latin typeface="Times New Roman" pitchFamily="18" charset="0"/>
              </a:rPr>
              <a:t> </a:t>
            </a:r>
            <a:r>
              <a:rPr lang="en-US" altLang="en-US" sz="2400" i="1" dirty="0" err="1">
                <a:solidFill>
                  <a:srgbClr val="FF0000"/>
                </a:solidFill>
                <a:latin typeface="Times New Roman" pitchFamily="18" charset="0"/>
              </a:rPr>
              <a:t>thì</a:t>
            </a:r>
            <a:r>
              <a:rPr lang="en-US" altLang="en-US" sz="2400" i="1" dirty="0">
                <a:solidFill>
                  <a:srgbClr val="FF0000"/>
                </a:solidFill>
                <a:latin typeface="Times New Roman" pitchFamily="18" charset="0"/>
              </a:rPr>
              <a:t>, </a:t>
            </a:r>
            <a:r>
              <a:rPr lang="en-US" altLang="en-US" sz="2400" i="1" dirty="0" err="1">
                <a:solidFill>
                  <a:srgbClr val="FF0000"/>
                </a:solidFill>
                <a:latin typeface="Times New Roman" pitchFamily="18" charset="0"/>
              </a:rPr>
              <a:t>nếu</a:t>
            </a:r>
            <a:r>
              <a:rPr lang="en-US" altLang="en-US" sz="2400" i="1" dirty="0">
                <a:solidFill>
                  <a:srgbClr val="FF0000"/>
                </a:solidFill>
                <a:latin typeface="Times New Roman" pitchFamily="18" charset="0"/>
              </a:rPr>
              <a:t> </a:t>
            </a:r>
            <a:r>
              <a:rPr lang="en-US" altLang="en-US" sz="2400" i="1" dirty="0" err="1">
                <a:solidFill>
                  <a:srgbClr val="FF0000"/>
                </a:solidFill>
                <a:latin typeface="Times New Roman" pitchFamily="18" charset="0"/>
              </a:rPr>
              <a:t>thế</a:t>
            </a:r>
            <a:r>
              <a:rPr lang="en-US" altLang="en-US" sz="2400" i="1" dirty="0">
                <a:solidFill>
                  <a:srgbClr val="FF0000"/>
                </a:solidFill>
                <a:latin typeface="Times New Roman" pitchFamily="18" charset="0"/>
              </a:rPr>
              <a:t> </a:t>
            </a:r>
            <a:r>
              <a:rPr lang="en-US" altLang="en-US" sz="2400" i="1" dirty="0" err="1">
                <a:solidFill>
                  <a:srgbClr val="FF0000"/>
                </a:solidFill>
                <a:latin typeface="Times New Roman" pitchFamily="18" charset="0"/>
              </a:rPr>
              <a:t>thì</a:t>
            </a:r>
            <a:r>
              <a:rPr lang="en-US" altLang="en-US" sz="2400" i="1" dirty="0">
                <a:solidFill>
                  <a:srgbClr val="FF0000"/>
                </a:solidFill>
                <a:latin typeface="Times New Roman" pitchFamily="18" charset="0"/>
              </a:rPr>
              <a:t>, </a:t>
            </a:r>
            <a:r>
              <a:rPr lang="en-US" altLang="en-US" sz="2400" i="1" dirty="0" err="1">
                <a:solidFill>
                  <a:srgbClr val="FF0000"/>
                </a:solidFill>
                <a:latin typeface="Times New Roman" pitchFamily="18" charset="0"/>
              </a:rPr>
              <a:t>nếu</a:t>
            </a:r>
            <a:r>
              <a:rPr lang="en-US" altLang="en-US" sz="2400" i="1" dirty="0">
                <a:solidFill>
                  <a:srgbClr val="FF0000"/>
                </a:solidFill>
                <a:latin typeface="Times New Roman" pitchFamily="18" charset="0"/>
              </a:rPr>
              <a:t> </a:t>
            </a:r>
            <a:r>
              <a:rPr lang="en-US" altLang="en-US" sz="2400" i="1" dirty="0" err="1">
                <a:solidFill>
                  <a:srgbClr val="FF0000"/>
                </a:solidFill>
                <a:latin typeface="Times New Roman" pitchFamily="18" charset="0"/>
              </a:rPr>
              <a:t>vậy</a:t>
            </a:r>
            <a:r>
              <a:rPr lang="en-US" altLang="en-US" sz="2400" i="1" dirty="0">
                <a:solidFill>
                  <a:srgbClr val="FF0000"/>
                </a:solidFill>
                <a:latin typeface="Times New Roman" pitchFamily="18" charset="0"/>
              </a:rPr>
              <a:t> </a:t>
            </a:r>
            <a:r>
              <a:rPr lang="en-US" altLang="en-US" sz="2400" i="1" dirty="0" err="1">
                <a:solidFill>
                  <a:srgbClr val="FF0000"/>
                </a:solidFill>
                <a:latin typeface="Times New Roman" pitchFamily="18" charset="0"/>
              </a:rPr>
              <a:t>thì</a:t>
            </a:r>
            <a:r>
              <a:rPr lang="en-US" altLang="en-US" sz="2400" i="1" dirty="0">
                <a:solidFill>
                  <a:srgbClr val="FF0000"/>
                </a:solidFill>
                <a:latin typeface="Times New Roman" pitchFamily="18" charset="0"/>
              </a:rPr>
              <a:t>.</a:t>
            </a:r>
          </a:p>
          <a:p>
            <a:pPr>
              <a:spcBef>
                <a:spcPct val="50000"/>
              </a:spcBef>
            </a:pPr>
            <a:r>
              <a:rPr lang="en-US" altLang="en-US" sz="2400" b="1" dirty="0">
                <a:latin typeface="Times New Roman" pitchFamily="18" charset="0"/>
              </a:rPr>
              <a:t>         </a:t>
            </a:r>
            <a:r>
              <a:rPr lang="en-US" altLang="en-US" sz="2400" b="1" u="sng" dirty="0" err="1">
                <a:latin typeface="Times New Roman" pitchFamily="18" charset="0"/>
              </a:rPr>
              <a:t>Câu</a:t>
            </a:r>
            <a:r>
              <a:rPr lang="en-US" altLang="en-US" sz="2400" b="1" u="sng" dirty="0">
                <a:latin typeface="Times New Roman" pitchFamily="18" charset="0"/>
              </a:rPr>
              <a:t> </a:t>
            </a:r>
            <a:r>
              <a:rPr lang="en-US" altLang="en-US" sz="2400" b="1" u="sng" dirty="0" err="1">
                <a:latin typeface="Times New Roman" pitchFamily="18" charset="0"/>
              </a:rPr>
              <a:t>văn</a:t>
            </a:r>
            <a:r>
              <a:rPr lang="en-US" altLang="en-US" sz="2400" b="1" u="sng" dirty="0">
                <a:latin typeface="Times New Roman" pitchFamily="18" charset="0"/>
              </a:rPr>
              <a:t> </a:t>
            </a:r>
            <a:r>
              <a:rPr lang="en-US" altLang="en-US" sz="2400" b="1" u="sng" dirty="0" err="1">
                <a:latin typeface="Times New Roman" pitchFamily="18" charset="0"/>
              </a:rPr>
              <a:t>sẽ</a:t>
            </a:r>
            <a:r>
              <a:rPr lang="en-US" altLang="en-US" sz="2400" b="1" u="sng" dirty="0">
                <a:latin typeface="Times New Roman" pitchFamily="18" charset="0"/>
              </a:rPr>
              <a:t> </a:t>
            </a:r>
            <a:r>
              <a:rPr lang="en-US" altLang="en-US" sz="2400" b="1" u="sng" dirty="0" err="1">
                <a:latin typeface="Times New Roman" pitchFamily="18" charset="0"/>
              </a:rPr>
              <a:t>là</a:t>
            </a:r>
            <a:r>
              <a:rPr lang="en-US" altLang="en-US" sz="2400" b="1" u="sng" dirty="0">
                <a:latin typeface="Times New Roman" pitchFamily="18" charset="0"/>
              </a:rPr>
              <a:t>:</a:t>
            </a:r>
          </a:p>
          <a:p>
            <a:pPr>
              <a:spcBef>
                <a:spcPct val="50000"/>
              </a:spcBef>
              <a:buFontTx/>
              <a:buChar char="-"/>
            </a:pPr>
            <a:r>
              <a:rPr lang="en-US" altLang="en-US" sz="2400" b="1" dirty="0">
                <a:solidFill>
                  <a:srgbClr val="3244EA"/>
                </a:solidFill>
                <a:latin typeface="Times New Roman" pitchFamily="18" charset="0"/>
              </a:rPr>
              <a:t> </a:t>
            </a:r>
            <a:r>
              <a:rPr lang="en-US" altLang="en-US" sz="2400" i="1" dirty="0" err="1">
                <a:solidFill>
                  <a:srgbClr val="FF0000"/>
                </a:solidFill>
                <a:latin typeface="Times New Roman" pitchFamily="18" charset="0"/>
              </a:rPr>
              <a:t>Vậy</a:t>
            </a:r>
            <a:r>
              <a:rPr lang="en-US" altLang="en-US" sz="2400" i="1" dirty="0">
                <a:solidFill>
                  <a:srgbClr val="FF0000"/>
                </a:solidFill>
                <a:latin typeface="Times New Roman" pitchFamily="18" charset="0"/>
              </a:rPr>
              <a:t> </a:t>
            </a:r>
            <a:r>
              <a:rPr lang="en-US" altLang="en-US" sz="2400" i="1" dirty="0">
                <a:solidFill>
                  <a:srgbClr val="3244EA"/>
                </a:solidFill>
                <a:latin typeface="Times New Roman" pitchFamily="18" charset="0"/>
              </a:rPr>
              <a:t>(</a:t>
            </a:r>
            <a:r>
              <a:rPr lang="en-US" altLang="en-US" sz="2400" i="1" dirty="0" err="1">
                <a:solidFill>
                  <a:srgbClr val="FF0000"/>
                </a:solidFill>
                <a:latin typeface="Times New Roman" pitchFamily="18" charset="0"/>
              </a:rPr>
              <a:t>vậy</a:t>
            </a:r>
            <a:r>
              <a:rPr lang="en-US" altLang="en-US" sz="2400" i="1" dirty="0">
                <a:solidFill>
                  <a:srgbClr val="FF0000"/>
                </a:solidFill>
                <a:latin typeface="Times New Roman" pitchFamily="18" charset="0"/>
              </a:rPr>
              <a:t> </a:t>
            </a:r>
            <a:r>
              <a:rPr lang="en-US" altLang="en-US" sz="2400" i="1" dirty="0" err="1">
                <a:solidFill>
                  <a:srgbClr val="FF0000"/>
                </a:solidFill>
                <a:latin typeface="Times New Roman" pitchFamily="18" charset="0"/>
              </a:rPr>
              <a:t>thì</a:t>
            </a:r>
            <a:r>
              <a:rPr lang="en-US" altLang="en-US" sz="2400" i="1" dirty="0">
                <a:solidFill>
                  <a:srgbClr val="FF0000"/>
                </a:solidFill>
                <a:latin typeface="Times New Roman" pitchFamily="18" charset="0"/>
              </a:rPr>
              <a:t>, </a:t>
            </a:r>
            <a:r>
              <a:rPr lang="en-US" altLang="en-US" sz="2400" i="1" dirty="0" err="1">
                <a:solidFill>
                  <a:srgbClr val="FF0000"/>
                </a:solidFill>
                <a:latin typeface="Times New Roman" pitchFamily="18" charset="0"/>
              </a:rPr>
              <a:t>nếu</a:t>
            </a:r>
            <a:r>
              <a:rPr lang="en-US" altLang="en-US" sz="2400" i="1" dirty="0">
                <a:solidFill>
                  <a:srgbClr val="FF0000"/>
                </a:solidFill>
                <a:latin typeface="Times New Roman" pitchFamily="18" charset="0"/>
              </a:rPr>
              <a:t> </a:t>
            </a:r>
            <a:r>
              <a:rPr lang="en-US" altLang="en-US" sz="2400" i="1" dirty="0" err="1">
                <a:solidFill>
                  <a:srgbClr val="FF0000"/>
                </a:solidFill>
                <a:latin typeface="Times New Roman" pitchFamily="18" charset="0"/>
              </a:rPr>
              <a:t>vậy</a:t>
            </a:r>
            <a:r>
              <a:rPr lang="en-US" altLang="en-US" sz="2400" i="1" dirty="0">
                <a:solidFill>
                  <a:srgbClr val="FF0000"/>
                </a:solidFill>
                <a:latin typeface="Times New Roman" pitchFamily="18" charset="0"/>
              </a:rPr>
              <a:t> </a:t>
            </a:r>
            <a:r>
              <a:rPr lang="en-US" altLang="en-US" sz="2400" i="1" dirty="0" err="1">
                <a:solidFill>
                  <a:srgbClr val="FF0000"/>
                </a:solidFill>
                <a:latin typeface="Times New Roman" pitchFamily="18" charset="0"/>
              </a:rPr>
              <a:t>thì</a:t>
            </a:r>
            <a:r>
              <a:rPr lang="en-US" altLang="en-US" sz="2400" i="1" dirty="0">
                <a:solidFill>
                  <a:srgbClr val="FF0000"/>
                </a:solidFill>
                <a:latin typeface="Times New Roman" pitchFamily="18" charset="0"/>
              </a:rPr>
              <a:t>, </a:t>
            </a:r>
            <a:r>
              <a:rPr lang="en-US" altLang="en-US" sz="2400" i="1" dirty="0" err="1">
                <a:solidFill>
                  <a:srgbClr val="FF0000"/>
                </a:solidFill>
                <a:latin typeface="Times New Roman" pitchFamily="18" charset="0"/>
              </a:rPr>
              <a:t>thế</a:t>
            </a:r>
            <a:r>
              <a:rPr lang="en-US" altLang="en-US" sz="2400" i="1" dirty="0">
                <a:solidFill>
                  <a:srgbClr val="FF0000"/>
                </a:solidFill>
                <a:latin typeface="Times New Roman" pitchFamily="18" charset="0"/>
              </a:rPr>
              <a:t> </a:t>
            </a:r>
            <a:r>
              <a:rPr lang="en-US" altLang="en-US" sz="2400" i="1" dirty="0" err="1">
                <a:solidFill>
                  <a:srgbClr val="FF0000"/>
                </a:solidFill>
                <a:latin typeface="Times New Roman" pitchFamily="18" charset="0"/>
              </a:rPr>
              <a:t>thì</a:t>
            </a:r>
            <a:r>
              <a:rPr lang="en-US" altLang="en-US" sz="2400" i="1" dirty="0">
                <a:solidFill>
                  <a:srgbClr val="FF0000"/>
                </a:solidFill>
                <a:latin typeface="Times New Roman" pitchFamily="18" charset="0"/>
              </a:rPr>
              <a:t>,</a:t>
            </a:r>
            <a:r>
              <a:rPr lang="en-US" altLang="en-US" sz="2400" b="1" dirty="0">
                <a:solidFill>
                  <a:srgbClr val="3244EA"/>
                </a:solidFill>
                <a:latin typeface="Times New Roman" pitchFamily="18" charset="0"/>
              </a:rPr>
              <a:t> </a:t>
            </a:r>
            <a:r>
              <a:rPr lang="en-US" altLang="en-US" sz="2400" i="1" dirty="0" err="1">
                <a:solidFill>
                  <a:srgbClr val="FF0000"/>
                </a:solidFill>
                <a:latin typeface="Times New Roman" pitchFamily="18" charset="0"/>
              </a:rPr>
              <a:t>nếu</a:t>
            </a:r>
            <a:r>
              <a:rPr lang="en-US" altLang="en-US" sz="2400" i="1" dirty="0">
                <a:solidFill>
                  <a:srgbClr val="FF0000"/>
                </a:solidFill>
                <a:latin typeface="Times New Roman" pitchFamily="18" charset="0"/>
              </a:rPr>
              <a:t> </a:t>
            </a:r>
            <a:r>
              <a:rPr lang="en-US" altLang="en-US" sz="2400" i="1" dirty="0" err="1">
                <a:solidFill>
                  <a:srgbClr val="FF0000"/>
                </a:solidFill>
                <a:latin typeface="Times New Roman" pitchFamily="18" charset="0"/>
              </a:rPr>
              <a:t>thế</a:t>
            </a:r>
            <a:r>
              <a:rPr lang="en-US" altLang="en-US" sz="2400" i="1" dirty="0">
                <a:solidFill>
                  <a:srgbClr val="FF0000"/>
                </a:solidFill>
                <a:latin typeface="Times New Roman" pitchFamily="18" charset="0"/>
              </a:rPr>
              <a:t> </a:t>
            </a:r>
            <a:r>
              <a:rPr lang="en-US" altLang="en-US" sz="2400" i="1" dirty="0" err="1">
                <a:solidFill>
                  <a:srgbClr val="FF0000"/>
                </a:solidFill>
                <a:latin typeface="Times New Roman" pitchFamily="18" charset="0"/>
              </a:rPr>
              <a:t>thì</a:t>
            </a:r>
            <a:r>
              <a:rPr lang="en-US" altLang="en-US" sz="2400" i="1" dirty="0">
                <a:solidFill>
                  <a:srgbClr val="3244EA"/>
                </a:solidFill>
                <a:latin typeface="Times New Roman" pitchFamily="18" charset="0"/>
              </a:rPr>
              <a:t>)</a:t>
            </a:r>
            <a:r>
              <a:rPr lang="en-US" altLang="en-US" sz="2400" dirty="0">
                <a:solidFill>
                  <a:srgbClr val="3244EA"/>
                </a:solidFill>
                <a:latin typeface="Times New Roman" pitchFamily="18" charset="0"/>
              </a:rPr>
              <a:t> </a:t>
            </a:r>
            <a:r>
              <a:rPr lang="en-US" altLang="en-US" sz="2400" dirty="0" err="1">
                <a:solidFill>
                  <a:srgbClr val="3244EA"/>
                </a:solidFill>
                <a:latin typeface="Times New Roman" pitchFamily="18" charset="0"/>
              </a:rPr>
              <a:t>bố</a:t>
            </a:r>
            <a:r>
              <a:rPr lang="en-US" altLang="en-US" sz="2400" dirty="0">
                <a:solidFill>
                  <a:srgbClr val="3244EA"/>
                </a:solidFill>
                <a:latin typeface="Times New Roman" pitchFamily="18" charset="0"/>
              </a:rPr>
              <a:t> </a:t>
            </a:r>
            <a:r>
              <a:rPr lang="en-US" altLang="en-US" sz="2400" dirty="0" err="1">
                <a:solidFill>
                  <a:srgbClr val="3244EA"/>
                </a:solidFill>
                <a:latin typeface="Times New Roman" pitchFamily="18" charset="0"/>
              </a:rPr>
              <a:t>hãy</a:t>
            </a:r>
            <a:r>
              <a:rPr lang="en-US" altLang="en-US" sz="2400" dirty="0">
                <a:solidFill>
                  <a:srgbClr val="3244EA"/>
                </a:solidFill>
                <a:latin typeface="Times New Roman" pitchFamily="18" charset="0"/>
              </a:rPr>
              <a:t> </a:t>
            </a:r>
            <a:r>
              <a:rPr lang="en-US" altLang="en-US" sz="2400" dirty="0" err="1">
                <a:solidFill>
                  <a:srgbClr val="3244EA"/>
                </a:solidFill>
                <a:latin typeface="Times New Roman" pitchFamily="18" charset="0"/>
              </a:rPr>
              <a:t>tắt</a:t>
            </a:r>
            <a:r>
              <a:rPr lang="en-US" altLang="en-US" sz="2400" dirty="0">
                <a:solidFill>
                  <a:srgbClr val="3244EA"/>
                </a:solidFill>
                <a:latin typeface="Times New Roman" pitchFamily="18" charset="0"/>
              </a:rPr>
              <a:t> </a:t>
            </a:r>
            <a:r>
              <a:rPr lang="en-US" altLang="en-US" sz="2400" dirty="0" err="1">
                <a:solidFill>
                  <a:srgbClr val="3244EA"/>
                </a:solidFill>
                <a:latin typeface="Times New Roman" pitchFamily="18" charset="0"/>
              </a:rPr>
              <a:t>đèn</a:t>
            </a:r>
            <a:r>
              <a:rPr lang="en-US" altLang="en-US" sz="2400" dirty="0">
                <a:solidFill>
                  <a:srgbClr val="3244EA"/>
                </a:solidFill>
                <a:latin typeface="Times New Roman" pitchFamily="18" charset="0"/>
              </a:rPr>
              <a:t> </a:t>
            </a:r>
            <a:r>
              <a:rPr lang="en-US" altLang="en-US" sz="2400" dirty="0" err="1">
                <a:solidFill>
                  <a:srgbClr val="3244EA"/>
                </a:solidFill>
                <a:latin typeface="Times New Roman" pitchFamily="18" charset="0"/>
              </a:rPr>
              <a:t>đi</a:t>
            </a:r>
            <a:r>
              <a:rPr lang="en-US" altLang="en-US" sz="2400" dirty="0">
                <a:solidFill>
                  <a:srgbClr val="3244EA"/>
                </a:solidFill>
                <a:latin typeface="Times New Roman" pitchFamily="18" charset="0"/>
              </a:rPr>
              <a:t> </a:t>
            </a:r>
            <a:r>
              <a:rPr lang="en-US" altLang="en-US" sz="2400" dirty="0" err="1">
                <a:solidFill>
                  <a:srgbClr val="3244EA"/>
                </a:solidFill>
                <a:latin typeface="Times New Roman" pitchFamily="18" charset="0"/>
              </a:rPr>
              <a:t>và</a:t>
            </a:r>
            <a:r>
              <a:rPr lang="en-US" altLang="en-US" sz="2400" dirty="0">
                <a:solidFill>
                  <a:srgbClr val="3244EA"/>
                </a:solidFill>
                <a:latin typeface="Times New Roman" pitchFamily="18" charset="0"/>
              </a:rPr>
              <a:t> </a:t>
            </a:r>
            <a:r>
              <a:rPr lang="en-US" altLang="en-US" sz="2400" dirty="0" err="1">
                <a:solidFill>
                  <a:srgbClr val="3244EA"/>
                </a:solidFill>
                <a:latin typeface="Times New Roman" pitchFamily="18" charset="0"/>
              </a:rPr>
              <a:t>kí</a:t>
            </a:r>
            <a:r>
              <a:rPr lang="en-US" altLang="en-US" sz="2400" dirty="0">
                <a:solidFill>
                  <a:srgbClr val="3244EA"/>
                </a:solidFill>
                <a:latin typeface="Times New Roman" pitchFamily="18" charset="0"/>
              </a:rPr>
              <a:t> </a:t>
            </a:r>
            <a:r>
              <a:rPr lang="en-US" altLang="en-US" sz="2400" dirty="0" err="1">
                <a:solidFill>
                  <a:srgbClr val="3244EA"/>
                </a:solidFill>
                <a:latin typeface="Times New Roman" pitchFamily="18" charset="0"/>
              </a:rPr>
              <a:t>vào</a:t>
            </a:r>
            <a:r>
              <a:rPr lang="en-US" altLang="en-US" sz="2400" dirty="0">
                <a:solidFill>
                  <a:srgbClr val="3244EA"/>
                </a:solidFill>
                <a:latin typeface="Times New Roman" pitchFamily="18" charset="0"/>
              </a:rPr>
              <a:t> </a:t>
            </a:r>
            <a:r>
              <a:rPr lang="en-US" altLang="en-US" sz="2400" dirty="0" err="1">
                <a:solidFill>
                  <a:srgbClr val="3244EA"/>
                </a:solidFill>
                <a:latin typeface="Times New Roman" pitchFamily="18" charset="0"/>
              </a:rPr>
              <a:t>sổ</a:t>
            </a:r>
            <a:r>
              <a:rPr lang="en-US" altLang="en-US" sz="2400" dirty="0">
                <a:solidFill>
                  <a:srgbClr val="3244EA"/>
                </a:solidFill>
                <a:latin typeface="Times New Roman" pitchFamily="18" charset="0"/>
              </a:rPr>
              <a:t> </a:t>
            </a:r>
            <a:r>
              <a:rPr lang="en-US" altLang="en-US" sz="2400" dirty="0" err="1">
                <a:solidFill>
                  <a:srgbClr val="3244EA"/>
                </a:solidFill>
                <a:latin typeface="Times New Roman" pitchFamily="18" charset="0"/>
              </a:rPr>
              <a:t>liên</a:t>
            </a:r>
            <a:r>
              <a:rPr lang="en-US" altLang="en-US" sz="2400" dirty="0">
                <a:solidFill>
                  <a:srgbClr val="3244EA"/>
                </a:solidFill>
                <a:latin typeface="Times New Roman" pitchFamily="18" charset="0"/>
              </a:rPr>
              <a:t> </a:t>
            </a:r>
            <a:r>
              <a:rPr lang="en-US" altLang="en-US" sz="2400" dirty="0" err="1">
                <a:solidFill>
                  <a:srgbClr val="3244EA"/>
                </a:solidFill>
                <a:latin typeface="Times New Roman" pitchFamily="18" charset="0"/>
              </a:rPr>
              <a:t>lạc</a:t>
            </a:r>
            <a:r>
              <a:rPr lang="en-US" altLang="en-US" sz="2400" dirty="0">
                <a:solidFill>
                  <a:srgbClr val="3244EA"/>
                </a:solidFill>
                <a:latin typeface="Times New Roman" pitchFamily="18" charset="0"/>
              </a:rPr>
              <a:t> </a:t>
            </a:r>
            <a:r>
              <a:rPr lang="en-US" altLang="en-US" sz="2400" dirty="0" err="1">
                <a:solidFill>
                  <a:srgbClr val="3244EA"/>
                </a:solidFill>
                <a:latin typeface="Times New Roman" pitchFamily="18" charset="0"/>
              </a:rPr>
              <a:t>cho</a:t>
            </a:r>
            <a:r>
              <a:rPr lang="en-US" altLang="en-US" sz="2400" dirty="0">
                <a:solidFill>
                  <a:srgbClr val="3244EA"/>
                </a:solidFill>
                <a:latin typeface="Times New Roman" pitchFamily="18" charset="0"/>
              </a:rPr>
              <a:t> con</a:t>
            </a:r>
            <a:r>
              <a:rPr lang="en-US" altLang="en-US" sz="2400" dirty="0" smtClean="0">
                <a:solidFill>
                  <a:srgbClr val="3244EA"/>
                </a:solidFill>
                <a:latin typeface="Times New Roman" pitchFamily="18" charset="0"/>
              </a:rPr>
              <a:t>.</a:t>
            </a:r>
            <a:endParaRPr lang="en-US" altLang="en-US" sz="2400" dirty="0">
              <a:solidFill>
                <a:srgbClr val="3244EA"/>
              </a:solidFill>
              <a:latin typeface="Times New Roman" pitchFamily="18" charset="0"/>
            </a:endParaRPr>
          </a:p>
        </p:txBody>
      </p:sp>
      <p:sp>
        <p:nvSpPr>
          <p:cNvPr id="20484" name="Line 16"/>
          <p:cNvSpPr>
            <a:spLocks noChangeShapeType="1"/>
          </p:cNvSpPr>
          <p:nvPr/>
        </p:nvSpPr>
        <p:spPr bwMode="auto">
          <a:xfrm>
            <a:off x="4876800" y="2438400"/>
            <a:ext cx="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606" name="Line 22"/>
          <p:cNvSpPr>
            <a:spLocks noChangeShapeType="1"/>
          </p:cNvSpPr>
          <p:nvPr/>
        </p:nvSpPr>
        <p:spPr bwMode="auto">
          <a:xfrm>
            <a:off x="762000" y="2819400"/>
            <a:ext cx="8382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7593"/>
                                        </p:tgtEl>
                                        <p:attrNameLst>
                                          <p:attrName>style.visibility</p:attrName>
                                        </p:attrNameLst>
                                      </p:cBhvr>
                                      <p:to>
                                        <p:strVal val="visible"/>
                                      </p:to>
                                    </p:set>
                                    <p:anim calcmode="lin" valueType="num">
                                      <p:cBhvr additive="base">
                                        <p:cTn id="7" dur="750" fill="hold"/>
                                        <p:tgtEl>
                                          <p:spTgt spid="67593"/>
                                        </p:tgtEl>
                                        <p:attrNameLst>
                                          <p:attrName>ppt_x</p:attrName>
                                        </p:attrNameLst>
                                      </p:cBhvr>
                                      <p:tavLst>
                                        <p:tav tm="0">
                                          <p:val>
                                            <p:strVal val="#ppt_x"/>
                                          </p:val>
                                        </p:tav>
                                        <p:tav tm="100000">
                                          <p:val>
                                            <p:strVal val="#ppt_x"/>
                                          </p:val>
                                        </p:tav>
                                      </p:tavLst>
                                    </p:anim>
                                    <p:anim calcmode="lin" valueType="num">
                                      <p:cBhvr additive="base">
                                        <p:cTn id="8" dur="750" fill="hold"/>
                                        <p:tgtEl>
                                          <p:spTgt spid="6759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67606"/>
                                        </p:tgtEl>
                                        <p:attrNameLst>
                                          <p:attrName>style.visibility</p:attrName>
                                        </p:attrNameLst>
                                      </p:cBhvr>
                                      <p:to>
                                        <p:strVal val="visible"/>
                                      </p:to>
                                    </p:set>
                                    <p:animEffect transition="in" filter="wipe(left)">
                                      <p:cBhvr>
                                        <p:cTn id="13" dur="250"/>
                                        <p:tgtEl>
                                          <p:spTgt spid="6760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7595"/>
                                        </p:tgtEl>
                                        <p:attrNameLst>
                                          <p:attrName>style.visibility</p:attrName>
                                        </p:attrNameLst>
                                      </p:cBhvr>
                                      <p:to>
                                        <p:strVal val="visible"/>
                                      </p:to>
                                    </p:set>
                                    <p:anim calcmode="lin" valueType="num">
                                      <p:cBhvr additive="base">
                                        <p:cTn id="18" dur="750" fill="hold"/>
                                        <p:tgtEl>
                                          <p:spTgt spid="67595"/>
                                        </p:tgtEl>
                                        <p:attrNameLst>
                                          <p:attrName>ppt_x</p:attrName>
                                        </p:attrNameLst>
                                      </p:cBhvr>
                                      <p:tavLst>
                                        <p:tav tm="0">
                                          <p:val>
                                            <p:strVal val="#ppt_x"/>
                                          </p:val>
                                        </p:tav>
                                        <p:tav tm="100000">
                                          <p:val>
                                            <p:strVal val="#ppt_x"/>
                                          </p:val>
                                        </p:tav>
                                      </p:tavLst>
                                    </p:anim>
                                    <p:anim calcmode="lin" valueType="num">
                                      <p:cBhvr additive="base">
                                        <p:cTn id="19" dur="750" fill="hold"/>
                                        <p:tgtEl>
                                          <p:spTgt spid="675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3" grpId="0" animBg="1"/>
      <p:bldP spid="67595" grpId="0" animBg="1"/>
      <p:bldP spid="6760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p:cNvSpPr>
            <a:spLocks noChangeArrowheads="1"/>
          </p:cNvSpPr>
          <p:nvPr/>
        </p:nvSpPr>
        <p:spPr bwMode="auto">
          <a:xfrm>
            <a:off x="1447800" y="381000"/>
            <a:ext cx="5181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2800" b="1" dirty="0" err="1" smtClean="0">
                <a:latin typeface="Times New Roman" pitchFamily="18" charset="0"/>
              </a:rPr>
              <a:t>Luyện</a:t>
            </a:r>
            <a:r>
              <a:rPr lang="en-US" altLang="en-US" sz="2800" b="1" dirty="0" smtClean="0">
                <a:latin typeface="Times New Roman" pitchFamily="18" charset="0"/>
              </a:rPr>
              <a:t> </a:t>
            </a:r>
            <a:r>
              <a:rPr lang="en-US" altLang="en-US" sz="2800" b="1" dirty="0" err="1">
                <a:latin typeface="Times New Roman" pitchFamily="18" charset="0"/>
              </a:rPr>
              <a:t>từ</a:t>
            </a:r>
            <a:r>
              <a:rPr lang="en-US" altLang="en-US" sz="2800" b="1" dirty="0">
                <a:latin typeface="Times New Roman" pitchFamily="18" charset="0"/>
              </a:rPr>
              <a:t> </a:t>
            </a:r>
            <a:r>
              <a:rPr lang="en-US" altLang="en-US" sz="2800" b="1" dirty="0" err="1">
                <a:latin typeface="Times New Roman" pitchFamily="18" charset="0"/>
              </a:rPr>
              <a:t>và</a:t>
            </a:r>
            <a:r>
              <a:rPr lang="en-US" altLang="en-US" sz="2800" b="1" dirty="0">
                <a:latin typeface="Times New Roman" pitchFamily="18" charset="0"/>
              </a:rPr>
              <a:t> </a:t>
            </a:r>
            <a:r>
              <a:rPr lang="en-US" altLang="en-US" sz="2800" b="1" dirty="0" err="1" smtClean="0">
                <a:latin typeface="Times New Roman" pitchFamily="18" charset="0"/>
              </a:rPr>
              <a:t>câu</a:t>
            </a:r>
            <a:endParaRPr lang="en-US" altLang="en-US" sz="2000" b="1" dirty="0">
              <a:latin typeface="Times New Roman" pitchFamily="18" charset="0"/>
            </a:endParaRPr>
          </a:p>
        </p:txBody>
      </p:sp>
      <p:sp>
        <p:nvSpPr>
          <p:cNvPr id="74758" name="Text Box 6"/>
          <p:cNvSpPr txBox="1">
            <a:spLocks noChangeArrowheads="1"/>
          </p:cNvSpPr>
          <p:nvPr/>
        </p:nvSpPr>
        <p:spPr bwMode="auto">
          <a:xfrm>
            <a:off x="304800" y="1143000"/>
            <a:ext cx="256276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altLang="en-US" sz="2800" b="1" dirty="0" smtClean="0">
                <a:solidFill>
                  <a:srgbClr val="FF0000"/>
                </a:solidFill>
                <a:latin typeface="Times New Roman" pitchFamily="18" charset="0"/>
              </a:rPr>
              <a:t>KHỞI ĐỘNG</a:t>
            </a:r>
            <a:endParaRPr lang="en-US" altLang="en-US" sz="2800" b="1" dirty="0">
              <a:solidFill>
                <a:srgbClr val="FF0000"/>
              </a:solidFill>
              <a:latin typeface="Times New Roman" pitchFamily="18" charset="0"/>
            </a:endParaRPr>
          </a:p>
        </p:txBody>
      </p:sp>
      <p:sp>
        <p:nvSpPr>
          <p:cNvPr id="74759" name="Text Box 7"/>
          <p:cNvSpPr txBox="1">
            <a:spLocks noChangeArrowheads="1"/>
          </p:cNvSpPr>
          <p:nvPr/>
        </p:nvSpPr>
        <p:spPr bwMode="auto">
          <a:xfrm>
            <a:off x="448129" y="2286000"/>
            <a:ext cx="86106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spcBef>
                <a:spcPct val="50000"/>
              </a:spcBef>
            </a:pPr>
            <a:r>
              <a:rPr lang="en-US" altLang="en-US" sz="2800" dirty="0" smtClean="0">
                <a:latin typeface="Times New Roman" pitchFamily="18" charset="0"/>
              </a:rPr>
              <a:t>1. </a:t>
            </a:r>
            <a:r>
              <a:rPr lang="en-US" altLang="en-US" sz="2800" dirty="0" err="1" smtClean="0">
                <a:latin typeface="Times New Roman" pitchFamily="18" charset="0"/>
              </a:rPr>
              <a:t>Em</a:t>
            </a:r>
            <a:r>
              <a:rPr lang="en-US" altLang="en-US" sz="2800" dirty="0" smtClean="0">
                <a:latin typeface="Times New Roman" pitchFamily="18" charset="0"/>
              </a:rPr>
              <a:t> </a:t>
            </a:r>
            <a:r>
              <a:rPr lang="en-US" altLang="en-US" sz="2800" dirty="0" err="1">
                <a:latin typeface="Times New Roman" pitchFamily="18" charset="0"/>
              </a:rPr>
              <a:t>hãy</a:t>
            </a:r>
            <a:r>
              <a:rPr lang="en-US" altLang="en-US" sz="2800" dirty="0">
                <a:latin typeface="Times New Roman" pitchFamily="18" charset="0"/>
              </a:rPr>
              <a:t> </a:t>
            </a:r>
            <a:r>
              <a:rPr lang="en-US" altLang="en-US" sz="2800" dirty="0" err="1">
                <a:latin typeface="Times New Roman" pitchFamily="18" charset="0"/>
              </a:rPr>
              <a:t>đọc</a:t>
            </a:r>
            <a:r>
              <a:rPr lang="en-US" altLang="en-US" sz="2800" dirty="0">
                <a:latin typeface="Times New Roman" pitchFamily="18" charset="0"/>
              </a:rPr>
              <a:t> </a:t>
            </a:r>
            <a:r>
              <a:rPr lang="en-US" altLang="en-US" sz="2800" dirty="0" err="1" smtClean="0">
                <a:latin typeface="Times New Roman" pitchFamily="18" charset="0"/>
              </a:rPr>
              <a:t>một</a:t>
            </a:r>
            <a:r>
              <a:rPr lang="en-US" altLang="en-US" sz="2800" dirty="0" smtClean="0">
                <a:latin typeface="Times New Roman" pitchFamily="18" charset="0"/>
              </a:rPr>
              <a:t> </a:t>
            </a:r>
            <a:r>
              <a:rPr lang="en-US" altLang="en-US" sz="2800" dirty="0" err="1" smtClean="0">
                <a:latin typeface="Times New Roman" pitchFamily="18" charset="0"/>
              </a:rPr>
              <a:t>số</a:t>
            </a:r>
            <a:r>
              <a:rPr lang="en-US" altLang="en-US" sz="2800" dirty="0" smtClean="0">
                <a:latin typeface="Times New Roman" pitchFamily="18" charset="0"/>
              </a:rPr>
              <a:t> </a:t>
            </a:r>
            <a:r>
              <a:rPr lang="en-US" altLang="en-US" sz="2800" dirty="0" err="1" smtClean="0">
                <a:latin typeface="Times New Roman" pitchFamily="18" charset="0"/>
              </a:rPr>
              <a:t>câu</a:t>
            </a:r>
            <a:r>
              <a:rPr lang="en-US" altLang="en-US" sz="2800" dirty="0" smtClean="0">
                <a:latin typeface="Times New Roman" pitchFamily="18" charset="0"/>
              </a:rPr>
              <a:t> </a:t>
            </a:r>
            <a:r>
              <a:rPr lang="en-US" altLang="en-US" sz="2800" dirty="0" err="1">
                <a:latin typeface="Times New Roman" pitchFamily="18" charset="0"/>
              </a:rPr>
              <a:t>tục</a:t>
            </a:r>
            <a:r>
              <a:rPr lang="en-US" altLang="en-US" sz="2800" dirty="0">
                <a:latin typeface="Times New Roman" pitchFamily="18" charset="0"/>
              </a:rPr>
              <a:t> </a:t>
            </a:r>
            <a:r>
              <a:rPr lang="en-US" altLang="en-US" sz="2800" dirty="0" err="1">
                <a:latin typeface="Times New Roman" pitchFamily="18" charset="0"/>
              </a:rPr>
              <a:t>ngữ</a:t>
            </a:r>
            <a:r>
              <a:rPr lang="en-US" altLang="en-US" sz="2800" dirty="0">
                <a:latin typeface="Times New Roman" pitchFamily="18" charset="0"/>
              </a:rPr>
              <a:t> </a:t>
            </a:r>
            <a:r>
              <a:rPr lang="en-US" altLang="en-US" sz="2800" dirty="0" err="1">
                <a:latin typeface="Times New Roman" pitchFamily="18" charset="0"/>
              </a:rPr>
              <a:t>hoặc</a:t>
            </a:r>
            <a:r>
              <a:rPr lang="en-US" altLang="en-US" sz="2800" dirty="0">
                <a:latin typeface="Times New Roman" pitchFamily="18" charset="0"/>
              </a:rPr>
              <a:t> </a:t>
            </a:r>
            <a:r>
              <a:rPr lang="en-US" altLang="en-US" sz="2800" dirty="0" err="1">
                <a:latin typeface="Times New Roman" pitchFamily="18" charset="0"/>
              </a:rPr>
              <a:t>ca</a:t>
            </a:r>
            <a:r>
              <a:rPr lang="en-US" altLang="en-US" sz="2800" dirty="0">
                <a:latin typeface="Times New Roman" pitchFamily="18" charset="0"/>
              </a:rPr>
              <a:t> </a:t>
            </a:r>
            <a:r>
              <a:rPr lang="en-US" altLang="en-US" sz="2800" dirty="0" err="1">
                <a:latin typeface="Times New Roman" pitchFamily="18" charset="0"/>
              </a:rPr>
              <a:t>dao</a:t>
            </a:r>
            <a:r>
              <a:rPr lang="en-US" altLang="en-US" sz="2800" dirty="0">
                <a:latin typeface="Times New Roman" pitchFamily="18" charset="0"/>
              </a:rPr>
              <a:t> </a:t>
            </a:r>
            <a:r>
              <a:rPr lang="en-US" altLang="en-US" sz="2800" dirty="0" err="1">
                <a:latin typeface="Times New Roman" pitchFamily="18" charset="0"/>
              </a:rPr>
              <a:t>nói</a:t>
            </a:r>
            <a:r>
              <a:rPr lang="en-US" altLang="en-US" sz="2800" dirty="0">
                <a:latin typeface="Times New Roman" pitchFamily="18" charset="0"/>
              </a:rPr>
              <a:t> </a:t>
            </a:r>
            <a:r>
              <a:rPr lang="en-US" altLang="en-US" sz="2800" dirty="0" err="1">
                <a:latin typeface="Times New Roman" pitchFamily="18" charset="0"/>
              </a:rPr>
              <a:t>về</a:t>
            </a:r>
            <a:r>
              <a:rPr lang="en-US" altLang="en-US" sz="2800" dirty="0">
                <a:latin typeface="Times New Roman" pitchFamily="18" charset="0"/>
              </a:rPr>
              <a:t> </a:t>
            </a:r>
            <a:r>
              <a:rPr lang="en-US" altLang="en-US" sz="2800" dirty="0" err="1">
                <a:latin typeface="Times New Roman" pitchFamily="18" charset="0"/>
              </a:rPr>
              <a:t>truyền</a:t>
            </a:r>
            <a:r>
              <a:rPr lang="en-US" altLang="en-US" sz="2800" dirty="0">
                <a:latin typeface="Times New Roman" pitchFamily="18" charset="0"/>
              </a:rPr>
              <a:t> </a:t>
            </a:r>
            <a:r>
              <a:rPr lang="en-US" altLang="en-US" sz="2800" dirty="0" err="1">
                <a:latin typeface="Times New Roman" pitchFamily="18" charset="0"/>
              </a:rPr>
              <a:t>thống</a:t>
            </a:r>
            <a:r>
              <a:rPr lang="en-US" altLang="en-US" sz="2800" dirty="0">
                <a:latin typeface="Times New Roman" pitchFamily="18" charset="0"/>
              </a:rPr>
              <a:t> </a:t>
            </a:r>
            <a:r>
              <a:rPr lang="en-US" altLang="en-US" sz="2800" i="1" dirty="0" err="1" smtClean="0">
                <a:solidFill>
                  <a:srgbClr val="C00000"/>
                </a:solidFill>
                <a:latin typeface="Times New Roman" pitchFamily="18" charset="0"/>
              </a:rPr>
              <a:t>lao</a:t>
            </a:r>
            <a:r>
              <a:rPr lang="en-US" altLang="en-US" sz="2800" i="1" dirty="0" smtClean="0">
                <a:solidFill>
                  <a:srgbClr val="C00000"/>
                </a:solidFill>
                <a:latin typeface="Times New Roman" pitchFamily="18" charset="0"/>
              </a:rPr>
              <a:t> </a:t>
            </a:r>
            <a:r>
              <a:rPr lang="en-US" altLang="en-US" sz="2800" i="1" dirty="0" err="1" smtClean="0">
                <a:solidFill>
                  <a:srgbClr val="C00000"/>
                </a:solidFill>
                <a:latin typeface="Times New Roman" pitchFamily="18" charset="0"/>
              </a:rPr>
              <a:t>động</a:t>
            </a:r>
            <a:r>
              <a:rPr lang="en-US" altLang="en-US" sz="2800" i="1" dirty="0" smtClean="0">
                <a:solidFill>
                  <a:srgbClr val="C00000"/>
                </a:solidFill>
                <a:latin typeface="Times New Roman" pitchFamily="18" charset="0"/>
              </a:rPr>
              <a:t> </a:t>
            </a:r>
            <a:r>
              <a:rPr lang="en-US" altLang="en-US" sz="2800" i="1" dirty="0" err="1" smtClean="0">
                <a:solidFill>
                  <a:srgbClr val="C00000"/>
                </a:solidFill>
                <a:latin typeface="Times New Roman" pitchFamily="18" charset="0"/>
              </a:rPr>
              <a:t>cần</a:t>
            </a:r>
            <a:r>
              <a:rPr lang="en-US" altLang="en-US" sz="2800" i="1" dirty="0" smtClean="0">
                <a:solidFill>
                  <a:srgbClr val="C00000"/>
                </a:solidFill>
                <a:latin typeface="Times New Roman" pitchFamily="18" charset="0"/>
              </a:rPr>
              <a:t> </a:t>
            </a:r>
            <a:r>
              <a:rPr lang="en-US" altLang="en-US" sz="2800" i="1" dirty="0" err="1" smtClean="0">
                <a:solidFill>
                  <a:srgbClr val="C00000"/>
                </a:solidFill>
                <a:latin typeface="Times New Roman" pitchFamily="18" charset="0"/>
              </a:rPr>
              <a:t>cù</a:t>
            </a:r>
            <a:r>
              <a:rPr lang="en-US" altLang="en-US" sz="2800" dirty="0" smtClean="0">
                <a:solidFill>
                  <a:srgbClr val="C00000"/>
                </a:solidFill>
                <a:latin typeface="Times New Roman" pitchFamily="18" charset="0"/>
              </a:rPr>
              <a:t> </a:t>
            </a:r>
            <a:r>
              <a:rPr lang="en-US" altLang="en-US" sz="2800" dirty="0" err="1">
                <a:latin typeface="Times New Roman" pitchFamily="18" charset="0"/>
              </a:rPr>
              <a:t>của</a:t>
            </a:r>
            <a:r>
              <a:rPr lang="en-US" altLang="en-US" sz="2800" dirty="0">
                <a:latin typeface="Times New Roman" pitchFamily="18" charset="0"/>
              </a:rPr>
              <a:t> </a:t>
            </a:r>
            <a:r>
              <a:rPr lang="en-US" altLang="en-US" sz="2800" dirty="0" err="1">
                <a:latin typeface="Times New Roman" pitchFamily="18" charset="0"/>
              </a:rPr>
              <a:t>nhân</a:t>
            </a:r>
            <a:r>
              <a:rPr lang="en-US" altLang="en-US" sz="2800" dirty="0">
                <a:latin typeface="Times New Roman" pitchFamily="18" charset="0"/>
              </a:rPr>
              <a:t> </a:t>
            </a:r>
            <a:r>
              <a:rPr lang="en-US" altLang="en-US" sz="2800" dirty="0" err="1">
                <a:latin typeface="Times New Roman" pitchFamily="18" charset="0"/>
              </a:rPr>
              <a:t>dân</a:t>
            </a:r>
            <a:r>
              <a:rPr lang="en-US" altLang="en-US" sz="2800" dirty="0">
                <a:latin typeface="Times New Roman" pitchFamily="18" charset="0"/>
              </a:rPr>
              <a:t> </a:t>
            </a:r>
            <a:r>
              <a:rPr lang="en-US" altLang="en-US" sz="2800" dirty="0" smtClean="0">
                <a:latin typeface="Times New Roman" pitchFamily="18" charset="0"/>
              </a:rPr>
              <a:t>ta ?</a:t>
            </a:r>
            <a:endParaRPr lang="en-US" altLang="en-US" sz="2800" dirty="0">
              <a:latin typeface="Times New Roman" pitchFamily="18" charset="0"/>
            </a:endParaRPr>
          </a:p>
        </p:txBody>
      </p:sp>
      <p:sp>
        <p:nvSpPr>
          <p:cNvPr id="7" name="Text Box 7"/>
          <p:cNvSpPr txBox="1">
            <a:spLocks noChangeArrowheads="1"/>
          </p:cNvSpPr>
          <p:nvPr/>
        </p:nvSpPr>
        <p:spPr bwMode="auto">
          <a:xfrm>
            <a:off x="457200" y="3352800"/>
            <a:ext cx="86106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spcBef>
                <a:spcPct val="50000"/>
              </a:spcBef>
            </a:pPr>
            <a:r>
              <a:rPr lang="en-US" altLang="en-US" sz="2800" dirty="0" smtClean="0">
                <a:latin typeface="Times New Roman" pitchFamily="18" charset="0"/>
              </a:rPr>
              <a:t>2. </a:t>
            </a:r>
            <a:r>
              <a:rPr lang="en-US" altLang="en-US" sz="2800" dirty="0" err="1" smtClean="0">
                <a:latin typeface="Times New Roman" pitchFamily="18" charset="0"/>
              </a:rPr>
              <a:t>Em</a:t>
            </a:r>
            <a:r>
              <a:rPr lang="en-US" altLang="en-US" sz="2800" dirty="0" smtClean="0">
                <a:latin typeface="Times New Roman" pitchFamily="18" charset="0"/>
              </a:rPr>
              <a:t> </a:t>
            </a:r>
            <a:r>
              <a:rPr lang="en-US" altLang="en-US" sz="2800" dirty="0" err="1">
                <a:latin typeface="Times New Roman" pitchFamily="18" charset="0"/>
              </a:rPr>
              <a:t>hãy</a:t>
            </a:r>
            <a:r>
              <a:rPr lang="en-US" altLang="en-US" sz="2800" dirty="0">
                <a:latin typeface="Times New Roman" pitchFamily="18" charset="0"/>
              </a:rPr>
              <a:t> </a:t>
            </a:r>
            <a:r>
              <a:rPr lang="en-US" altLang="en-US" sz="2800" dirty="0" err="1">
                <a:latin typeface="Times New Roman" pitchFamily="18" charset="0"/>
              </a:rPr>
              <a:t>đọc</a:t>
            </a:r>
            <a:r>
              <a:rPr lang="en-US" altLang="en-US" sz="2800" dirty="0">
                <a:latin typeface="Times New Roman" pitchFamily="18" charset="0"/>
              </a:rPr>
              <a:t> </a:t>
            </a:r>
            <a:r>
              <a:rPr lang="en-US" altLang="en-US" sz="2800" dirty="0" err="1" smtClean="0">
                <a:latin typeface="Times New Roman" pitchFamily="18" charset="0"/>
              </a:rPr>
              <a:t>một</a:t>
            </a:r>
            <a:r>
              <a:rPr lang="en-US" altLang="en-US" sz="2800" dirty="0" smtClean="0">
                <a:latin typeface="Times New Roman" pitchFamily="18" charset="0"/>
              </a:rPr>
              <a:t> </a:t>
            </a:r>
            <a:r>
              <a:rPr lang="en-US" altLang="en-US" sz="2800" dirty="0" err="1" smtClean="0">
                <a:latin typeface="Times New Roman" pitchFamily="18" charset="0"/>
              </a:rPr>
              <a:t>số</a:t>
            </a:r>
            <a:r>
              <a:rPr lang="en-US" altLang="en-US" sz="2800" dirty="0" smtClean="0">
                <a:latin typeface="Times New Roman" pitchFamily="18" charset="0"/>
              </a:rPr>
              <a:t> </a:t>
            </a:r>
            <a:r>
              <a:rPr lang="en-US" altLang="en-US" sz="2800" dirty="0" err="1" smtClean="0">
                <a:latin typeface="Times New Roman" pitchFamily="18" charset="0"/>
              </a:rPr>
              <a:t>câu</a:t>
            </a:r>
            <a:r>
              <a:rPr lang="en-US" altLang="en-US" sz="2800" dirty="0" smtClean="0">
                <a:latin typeface="Times New Roman" pitchFamily="18" charset="0"/>
              </a:rPr>
              <a:t> </a:t>
            </a:r>
            <a:r>
              <a:rPr lang="en-US" altLang="en-US" sz="2800" dirty="0" err="1">
                <a:latin typeface="Times New Roman" pitchFamily="18" charset="0"/>
              </a:rPr>
              <a:t>tục</a:t>
            </a:r>
            <a:r>
              <a:rPr lang="en-US" altLang="en-US" sz="2800" dirty="0">
                <a:latin typeface="Times New Roman" pitchFamily="18" charset="0"/>
              </a:rPr>
              <a:t> </a:t>
            </a:r>
            <a:r>
              <a:rPr lang="en-US" altLang="en-US" sz="2800" dirty="0" err="1">
                <a:latin typeface="Times New Roman" pitchFamily="18" charset="0"/>
              </a:rPr>
              <a:t>ngữ</a:t>
            </a:r>
            <a:r>
              <a:rPr lang="en-US" altLang="en-US" sz="2800" dirty="0">
                <a:latin typeface="Times New Roman" pitchFamily="18" charset="0"/>
              </a:rPr>
              <a:t> </a:t>
            </a:r>
            <a:r>
              <a:rPr lang="en-US" altLang="en-US" sz="2800" dirty="0" err="1">
                <a:latin typeface="Times New Roman" pitchFamily="18" charset="0"/>
              </a:rPr>
              <a:t>hoặc</a:t>
            </a:r>
            <a:r>
              <a:rPr lang="en-US" altLang="en-US" sz="2800" dirty="0">
                <a:latin typeface="Times New Roman" pitchFamily="18" charset="0"/>
              </a:rPr>
              <a:t> </a:t>
            </a:r>
            <a:r>
              <a:rPr lang="en-US" altLang="en-US" sz="2800" dirty="0" err="1">
                <a:latin typeface="Times New Roman" pitchFamily="18" charset="0"/>
              </a:rPr>
              <a:t>ca</a:t>
            </a:r>
            <a:r>
              <a:rPr lang="en-US" altLang="en-US" sz="2800" dirty="0">
                <a:latin typeface="Times New Roman" pitchFamily="18" charset="0"/>
              </a:rPr>
              <a:t> </a:t>
            </a:r>
            <a:r>
              <a:rPr lang="en-US" altLang="en-US" sz="2800" dirty="0" err="1">
                <a:latin typeface="Times New Roman" pitchFamily="18" charset="0"/>
              </a:rPr>
              <a:t>dao</a:t>
            </a:r>
            <a:r>
              <a:rPr lang="en-US" altLang="en-US" sz="2800" dirty="0">
                <a:latin typeface="Times New Roman" pitchFamily="18" charset="0"/>
              </a:rPr>
              <a:t> </a:t>
            </a:r>
            <a:r>
              <a:rPr lang="en-US" altLang="en-US" sz="2800" dirty="0" err="1">
                <a:latin typeface="Times New Roman" pitchFamily="18" charset="0"/>
              </a:rPr>
              <a:t>nói</a:t>
            </a:r>
            <a:r>
              <a:rPr lang="en-US" altLang="en-US" sz="2800" dirty="0">
                <a:latin typeface="Times New Roman" pitchFamily="18" charset="0"/>
              </a:rPr>
              <a:t> </a:t>
            </a:r>
            <a:r>
              <a:rPr lang="en-US" altLang="en-US" sz="2800" dirty="0" err="1">
                <a:latin typeface="Times New Roman" pitchFamily="18" charset="0"/>
              </a:rPr>
              <a:t>về</a:t>
            </a:r>
            <a:r>
              <a:rPr lang="en-US" altLang="en-US" sz="2800" dirty="0">
                <a:latin typeface="Times New Roman" pitchFamily="18" charset="0"/>
              </a:rPr>
              <a:t> </a:t>
            </a:r>
            <a:r>
              <a:rPr lang="en-US" altLang="en-US" sz="2800" dirty="0" err="1">
                <a:latin typeface="Times New Roman" pitchFamily="18" charset="0"/>
              </a:rPr>
              <a:t>truyền</a:t>
            </a:r>
            <a:r>
              <a:rPr lang="en-US" altLang="en-US" sz="2800" dirty="0">
                <a:latin typeface="Times New Roman" pitchFamily="18" charset="0"/>
              </a:rPr>
              <a:t> </a:t>
            </a:r>
            <a:r>
              <a:rPr lang="en-US" altLang="en-US" sz="2800" dirty="0" err="1">
                <a:latin typeface="Times New Roman" pitchFamily="18" charset="0"/>
              </a:rPr>
              <a:t>thống</a:t>
            </a:r>
            <a:r>
              <a:rPr lang="en-US" altLang="en-US" sz="2800" dirty="0">
                <a:latin typeface="Times New Roman" pitchFamily="18" charset="0"/>
              </a:rPr>
              <a:t> </a:t>
            </a:r>
            <a:r>
              <a:rPr lang="en-US" altLang="en-US" sz="2800" i="1" dirty="0" err="1" smtClean="0">
                <a:solidFill>
                  <a:srgbClr val="C00000"/>
                </a:solidFill>
                <a:latin typeface="Times New Roman" pitchFamily="18" charset="0"/>
              </a:rPr>
              <a:t>đoàn</a:t>
            </a:r>
            <a:r>
              <a:rPr lang="en-US" altLang="en-US" sz="2800" i="1" dirty="0" smtClean="0">
                <a:solidFill>
                  <a:srgbClr val="C00000"/>
                </a:solidFill>
                <a:latin typeface="Times New Roman" pitchFamily="18" charset="0"/>
              </a:rPr>
              <a:t> </a:t>
            </a:r>
            <a:r>
              <a:rPr lang="en-US" altLang="en-US" sz="2800" i="1" dirty="0" err="1" smtClean="0">
                <a:solidFill>
                  <a:srgbClr val="C00000"/>
                </a:solidFill>
                <a:latin typeface="Times New Roman" pitchFamily="18" charset="0"/>
              </a:rPr>
              <a:t>kết</a:t>
            </a:r>
            <a:r>
              <a:rPr lang="en-US" altLang="en-US" sz="2800" dirty="0" smtClean="0">
                <a:solidFill>
                  <a:srgbClr val="C00000"/>
                </a:solidFill>
                <a:latin typeface="Times New Roman" pitchFamily="18" charset="0"/>
              </a:rPr>
              <a:t> </a:t>
            </a:r>
            <a:r>
              <a:rPr lang="en-US" altLang="en-US" sz="2800" dirty="0" err="1">
                <a:latin typeface="Times New Roman" pitchFamily="18" charset="0"/>
              </a:rPr>
              <a:t>của</a:t>
            </a:r>
            <a:r>
              <a:rPr lang="en-US" altLang="en-US" sz="2800" dirty="0">
                <a:latin typeface="Times New Roman" pitchFamily="18" charset="0"/>
              </a:rPr>
              <a:t> </a:t>
            </a:r>
            <a:r>
              <a:rPr lang="en-US" altLang="en-US" sz="2800" dirty="0" err="1">
                <a:latin typeface="Times New Roman" pitchFamily="18" charset="0"/>
              </a:rPr>
              <a:t>nhân</a:t>
            </a:r>
            <a:r>
              <a:rPr lang="en-US" altLang="en-US" sz="2800" dirty="0">
                <a:latin typeface="Times New Roman" pitchFamily="18" charset="0"/>
              </a:rPr>
              <a:t> </a:t>
            </a:r>
            <a:r>
              <a:rPr lang="en-US" altLang="en-US" sz="2800" dirty="0" err="1">
                <a:latin typeface="Times New Roman" pitchFamily="18" charset="0"/>
              </a:rPr>
              <a:t>dân</a:t>
            </a:r>
            <a:r>
              <a:rPr lang="en-US" altLang="en-US" sz="2800" dirty="0">
                <a:latin typeface="Times New Roman" pitchFamily="18" charset="0"/>
              </a:rPr>
              <a:t> </a:t>
            </a:r>
            <a:r>
              <a:rPr lang="en-US" altLang="en-US" sz="2800" dirty="0" smtClean="0">
                <a:latin typeface="Times New Roman" pitchFamily="18" charset="0"/>
              </a:rPr>
              <a:t>ta?</a:t>
            </a:r>
            <a:r>
              <a:rPr lang="en-US" altLang="en-US" sz="2800" dirty="0">
                <a:latin typeface="Times New Roman" pitchFamily="18" charset="0"/>
              </a:rPr>
              <a:t>	</a:t>
            </a:r>
          </a:p>
        </p:txBody>
      </p:sp>
    </p:spTree>
    <p:extLst>
      <p:ext uri="{BB962C8B-B14F-4D97-AF65-F5344CB8AC3E}">
        <p14:creationId xmlns:p14="http://schemas.microsoft.com/office/powerpoint/2010/main" val="148907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iterate type="lt">
                                    <p:tmPct val="0"/>
                                  </p:iterate>
                                  <p:childTnLst>
                                    <p:set>
                                      <p:cBhvr>
                                        <p:cTn id="6" dur="1" fill="hold">
                                          <p:stCondLst>
                                            <p:cond delay="0"/>
                                          </p:stCondLst>
                                        </p:cTn>
                                        <p:tgtEl>
                                          <p:spTgt spid="74759"/>
                                        </p:tgtEl>
                                        <p:attrNameLst>
                                          <p:attrName>style.visibility</p:attrName>
                                        </p:attrNameLst>
                                      </p:cBhvr>
                                      <p:to>
                                        <p:strVal val="visible"/>
                                      </p:to>
                                    </p:set>
                                    <p:animEffect transition="in" filter="blinds(horizontal)">
                                      <p:cBhvr>
                                        <p:cTn id="7" dur="500"/>
                                        <p:tgtEl>
                                          <p:spTgt spid="7475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iterate type="lt">
                                    <p:tmPct val="0"/>
                                  </p:iterate>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9"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457200" y="1752600"/>
            <a:ext cx="8534400" cy="685800"/>
          </a:xfrm>
        </p:spPr>
        <p:txBody>
          <a:bodyPr>
            <a:noAutofit/>
          </a:bodyPr>
          <a:lstStyle/>
          <a:p>
            <a:pPr algn="l" eaLnBrk="1" hangingPunct="1"/>
            <a:r>
              <a:rPr lang="en-US" sz="2800" b="1" dirty="0" smtClean="0">
                <a:latin typeface="Times New Roman" pitchFamily="18" charset="0"/>
                <a:cs typeface="Times New Roman" pitchFamily="18" charset="0"/>
              </a:rPr>
              <a:t>1. </a:t>
            </a:r>
            <a:r>
              <a:rPr lang="en-US" sz="2800" b="1" dirty="0" err="1" smtClean="0">
                <a:latin typeface="Times New Roman" pitchFamily="18" charset="0"/>
                <a:cs typeface="Times New Roman" pitchFamily="18" charset="0"/>
              </a:rPr>
              <a:t>Anh</a:t>
            </a:r>
            <a:r>
              <a:rPr lang="en-US" sz="2800" b="1" dirty="0" smtClean="0">
                <a:latin typeface="Times New Roman" pitchFamily="18" charset="0"/>
                <a:cs typeface="Times New Roman" pitchFamily="18" charset="0"/>
              </a:rPr>
              <a:t> Nam </a:t>
            </a:r>
            <a:r>
              <a:rPr lang="en-US" sz="2800" b="1" dirty="0" err="1" smtClean="0">
                <a:latin typeface="Times New Roman" pitchFamily="18" charset="0"/>
                <a:cs typeface="Times New Roman" pitchFamily="18" charset="0"/>
              </a:rPr>
              <a:t>chăm</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chỉ</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học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tập</a:t>
            </a:r>
            <a:r>
              <a:rPr lang="en-US" sz="2800" b="1" dirty="0" smtClean="0">
                <a:latin typeface="Times New Roman" pitchFamily="18" charset="0"/>
                <a:cs typeface="Times New Roman" pitchFamily="18" charset="0"/>
              </a:rPr>
              <a:t>. </a:t>
            </a:r>
            <a:r>
              <a:rPr lang="en-US" sz="2800" b="1" dirty="0" smtClean="0">
                <a:solidFill>
                  <a:srgbClr val="FF0000"/>
                </a:solidFill>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anh</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đã</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đạt</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học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sinh</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giỏi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cấp</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tỉnh</a:t>
            </a:r>
            <a:r>
              <a:rPr lang="en-US" sz="2800" b="1" dirty="0" smtClean="0">
                <a:latin typeface="Times New Roman" pitchFamily="18" charset="0"/>
                <a:cs typeface="Times New Roman" pitchFamily="18" charset="0"/>
              </a:rPr>
              <a:t>.</a:t>
            </a:r>
            <a:br>
              <a:rPr lang="en-US" sz="2800" b="1" dirty="0" smtClean="0">
                <a:latin typeface="Times New Roman" pitchFamily="18" charset="0"/>
                <a:cs typeface="Times New Roman" pitchFamily="18" charset="0"/>
              </a:rPr>
            </a:br>
            <a:r>
              <a:rPr lang="en-US" sz="800" b="1" dirty="0" smtClean="0">
                <a:latin typeface="Times New Roman" pitchFamily="18" charset="0"/>
                <a:cs typeface="Times New Roman" pitchFamily="18" charset="0"/>
              </a:rPr>
              <a:t/>
            </a:r>
            <a:br>
              <a:rPr lang="en-US" sz="800" b="1" dirty="0" smtClean="0">
                <a:latin typeface="Times New Roman" pitchFamily="18" charset="0"/>
                <a:cs typeface="Times New Roman" pitchFamily="18" charset="0"/>
              </a:rPr>
            </a:br>
            <a:r>
              <a:rPr lang="en-US" sz="2800" b="1" i="1" dirty="0" smtClean="0">
                <a:solidFill>
                  <a:srgbClr val="C00000"/>
                </a:solidFill>
                <a:latin typeface="Times New Roman" pitchFamily="18" charset="0"/>
                <a:cs typeface="Times New Roman" pitchFamily="18" charset="0"/>
              </a:rPr>
              <a:t>Từ </a:t>
            </a:r>
            <a:r>
              <a:rPr lang="en-US" sz="2800" b="1" i="1" dirty="0" err="1" smtClean="0">
                <a:solidFill>
                  <a:srgbClr val="C00000"/>
                </a:solidFill>
                <a:latin typeface="Times New Roman" pitchFamily="18" charset="0"/>
                <a:cs typeface="Times New Roman" pitchFamily="18" charset="0"/>
              </a:rPr>
              <a:t>ngữ</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dùng</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để</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nối</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hai</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câu</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văn</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trên</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là</a:t>
            </a:r>
            <a:r>
              <a:rPr lang="en-US" sz="2800" b="1" i="1" dirty="0" smtClean="0">
                <a:solidFill>
                  <a:srgbClr val="C00000"/>
                </a:solidFill>
                <a:latin typeface="Times New Roman" pitchFamily="18" charset="0"/>
                <a:cs typeface="Times New Roman" pitchFamily="18" charset="0"/>
              </a:rPr>
              <a:t>:</a:t>
            </a:r>
            <a:r>
              <a:rPr lang="en-US" sz="2800" b="1" dirty="0" smtClean="0">
                <a:latin typeface="Times New Roman" pitchFamily="18" charset="0"/>
                <a:cs typeface="Times New Roman" pitchFamily="18" charset="0"/>
              </a:rPr>
              <a:t/>
            </a:r>
            <a:br>
              <a:rPr lang="en-US" sz="2800" b="1" dirty="0" smtClean="0">
                <a:latin typeface="Times New Roman" pitchFamily="18" charset="0"/>
                <a:cs typeface="Times New Roman" pitchFamily="18" charset="0"/>
              </a:rPr>
            </a:br>
            <a:endParaRPr lang="en-US" sz="2800" b="1" dirty="0" smtClean="0">
              <a:latin typeface="Times New Roman" pitchFamily="18" charset="0"/>
              <a:cs typeface="Times New Roman" pitchFamily="18" charset="0"/>
            </a:endParaRPr>
          </a:p>
        </p:txBody>
      </p:sp>
      <p:sp>
        <p:nvSpPr>
          <p:cNvPr id="29700"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vi-VN"/>
          </a:p>
        </p:txBody>
      </p:sp>
      <p:sp>
        <p:nvSpPr>
          <p:cNvPr id="29701" name="Rectangle 18"/>
          <p:cNvSpPr>
            <a:spLocks noChangeArrowheads="1"/>
          </p:cNvSpPr>
          <p:nvPr/>
        </p:nvSpPr>
        <p:spPr bwMode="auto">
          <a:xfrm>
            <a:off x="609600" y="1143000"/>
            <a:ext cx="777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vi-VN" sz="3600">
              <a:solidFill>
                <a:srgbClr val="0000FF"/>
              </a:solidFill>
            </a:endParaRPr>
          </a:p>
        </p:txBody>
      </p:sp>
      <p:sp>
        <p:nvSpPr>
          <p:cNvPr id="61459" name="Rectangle 19"/>
          <p:cNvSpPr>
            <a:spLocks noChangeArrowheads="1"/>
          </p:cNvSpPr>
          <p:nvPr/>
        </p:nvSpPr>
        <p:spPr bwMode="auto">
          <a:xfrm>
            <a:off x="184150" y="34925"/>
            <a:ext cx="89598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3600" b="1" dirty="0" err="1">
                <a:solidFill>
                  <a:srgbClr val="0000CC"/>
                </a:solidFill>
                <a:latin typeface="Times New Roman" pitchFamily="18" charset="0"/>
                <a:cs typeface="Times New Roman" pitchFamily="18" charset="0"/>
              </a:rPr>
              <a:t>Em</a:t>
            </a:r>
            <a:r>
              <a:rPr lang="en-US" sz="3600" b="1" dirty="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hãy</a:t>
            </a:r>
            <a:r>
              <a:rPr lang="en-US" sz="3600" b="1" dirty="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chọn</a:t>
            </a:r>
            <a:r>
              <a:rPr lang="en-US" sz="3600" b="1" dirty="0" smtClean="0">
                <a:solidFill>
                  <a:srgbClr val="0000CC"/>
                </a:solidFill>
                <a:latin typeface="Times New Roman" pitchFamily="18" charset="0"/>
                <a:cs typeface="Times New Roman" pitchFamily="18" charset="0"/>
              </a:rPr>
              <a:t> ý </a:t>
            </a:r>
            <a:r>
              <a:rPr lang="en-US" sz="3600" b="1" dirty="0" err="1" smtClean="0">
                <a:solidFill>
                  <a:srgbClr val="0000CC"/>
                </a:solidFill>
                <a:latin typeface="Times New Roman" pitchFamily="18" charset="0"/>
                <a:cs typeface="Times New Roman" pitchFamily="18" charset="0"/>
              </a:rPr>
              <a:t>đúng</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nhất</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cho</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các</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câu</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sau</a:t>
            </a:r>
            <a:r>
              <a:rPr lang="en-US" sz="3600" b="1" dirty="0" smtClean="0">
                <a:solidFill>
                  <a:srgbClr val="0000CC"/>
                </a:solidFill>
                <a:latin typeface="Times New Roman" pitchFamily="18" charset="0"/>
                <a:cs typeface="Times New Roman" pitchFamily="18" charset="0"/>
              </a:rPr>
              <a:t>:</a:t>
            </a:r>
            <a:endParaRPr lang="en-US" sz="3600" b="1" dirty="0">
              <a:solidFill>
                <a:srgbClr val="0000CC"/>
              </a:solidFill>
              <a:latin typeface="Times New Roman" pitchFamily="18" charset="0"/>
              <a:cs typeface="Times New Roman" pitchFamily="18" charset="0"/>
            </a:endParaRPr>
          </a:p>
        </p:txBody>
      </p:sp>
      <p:sp>
        <p:nvSpPr>
          <p:cNvPr id="61461" name="Rectangle 21"/>
          <p:cNvSpPr>
            <a:spLocks noChangeArrowheads="1"/>
          </p:cNvSpPr>
          <p:nvPr/>
        </p:nvSpPr>
        <p:spPr bwMode="auto">
          <a:xfrm>
            <a:off x="118848" y="3048000"/>
            <a:ext cx="2554288"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2800" dirty="0">
                <a:solidFill>
                  <a:srgbClr val="0070C0"/>
                </a:solidFill>
                <a:latin typeface="Times New Roman" pitchFamily="18" charset="0"/>
                <a:cs typeface="Times New Roman" pitchFamily="18" charset="0"/>
              </a:rPr>
              <a:t>A</a:t>
            </a:r>
            <a:r>
              <a:rPr lang="en-US" sz="2800" dirty="0" smtClean="0">
                <a:solidFill>
                  <a:srgbClr val="0070C0"/>
                </a:solidFill>
                <a:latin typeface="Times New Roman" pitchFamily="18" charset="0"/>
                <a:cs typeface="Times New Roman" pitchFamily="18" charset="0"/>
              </a:rPr>
              <a:t>. </a:t>
            </a:r>
            <a:r>
              <a:rPr lang="en-US" sz="2800" dirty="0" err="1" smtClean="0">
                <a:solidFill>
                  <a:srgbClr val="0070C0"/>
                </a:solidFill>
                <a:latin typeface="Times New Roman" pitchFamily="18" charset="0"/>
                <a:cs typeface="Times New Roman" pitchFamily="18" charset="0"/>
              </a:rPr>
              <a:t>và</a:t>
            </a:r>
            <a:r>
              <a:rPr lang="en-US" sz="2800" dirty="0" smtClean="0">
                <a:solidFill>
                  <a:srgbClr val="0070C0"/>
                </a:solidFill>
                <a:latin typeface="Times New Roman" pitchFamily="18" charset="0"/>
                <a:cs typeface="Times New Roman" pitchFamily="18" charset="0"/>
              </a:rPr>
              <a:t>  </a:t>
            </a:r>
            <a:endParaRPr lang="en-US" sz="2800" dirty="0">
              <a:solidFill>
                <a:srgbClr val="0070C0"/>
              </a:solidFill>
              <a:latin typeface="Times New Roman" pitchFamily="18" charset="0"/>
              <a:cs typeface="Times New Roman" pitchFamily="18" charset="0"/>
            </a:endParaRPr>
          </a:p>
        </p:txBody>
      </p:sp>
      <p:sp>
        <p:nvSpPr>
          <p:cNvPr id="24" name="Rectangle 21"/>
          <p:cNvSpPr>
            <a:spLocks noChangeArrowheads="1"/>
          </p:cNvSpPr>
          <p:nvPr/>
        </p:nvSpPr>
        <p:spPr bwMode="auto">
          <a:xfrm>
            <a:off x="6091044" y="2971800"/>
            <a:ext cx="2554287"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2800" dirty="0">
                <a:solidFill>
                  <a:srgbClr val="0070C0"/>
                </a:solidFill>
                <a:latin typeface="Times New Roman" pitchFamily="18" charset="0"/>
                <a:cs typeface="Times New Roman" pitchFamily="18" charset="0"/>
              </a:rPr>
              <a:t>C. </a:t>
            </a:r>
            <a:r>
              <a:rPr lang="en-US" sz="2800" dirty="0" err="1" smtClean="0">
                <a:solidFill>
                  <a:srgbClr val="0070C0"/>
                </a:solidFill>
                <a:latin typeface="Times New Roman" pitchFamily="18" charset="0"/>
                <a:cs typeface="Times New Roman" pitchFamily="18" charset="0"/>
              </a:rPr>
              <a:t>Vì</a:t>
            </a:r>
            <a:r>
              <a:rPr lang="en-US" sz="2800" dirty="0" smtClean="0">
                <a:solidFill>
                  <a:srgbClr val="0070C0"/>
                </a:solidFill>
                <a:latin typeface="Times New Roman" pitchFamily="18" charset="0"/>
                <a:cs typeface="Times New Roman" pitchFamily="18" charset="0"/>
              </a:rPr>
              <a:t> </a:t>
            </a:r>
            <a:r>
              <a:rPr lang="en-US" sz="2800" dirty="0" err="1" smtClean="0">
                <a:solidFill>
                  <a:srgbClr val="0070C0"/>
                </a:solidFill>
                <a:latin typeface="Times New Roman" pitchFamily="18" charset="0"/>
                <a:cs typeface="Times New Roman" pitchFamily="18" charset="0"/>
              </a:rPr>
              <a:t>vậy</a:t>
            </a:r>
            <a:endParaRPr lang="en-US" sz="2800" dirty="0">
              <a:solidFill>
                <a:srgbClr val="0070C0"/>
              </a:solidFill>
              <a:latin typeface="Times New Roman" pitchFamily="18" charset="0"/>
              <a:cs typeface="Times New Roman" pitchFamily="18" charset="0"/>
            </a:endParaRPr>
          </a:p>
        </p:txBody>
      </p:sp>
      <p:sp>
        <p:nvSpPr>
          <p:cNvPr id="25" name="Rectangle 21"/>
          <p:cNvSpPr>
            <a:spLocks noChangeArrowheads="1"/>
          </p:cNvSpPr>
          <p:nvPr/>
        </p:nvSpPr>
        <p:spPr bwMode="auto">
          <a:xfrm>
            <a:off x="2917031" y="2971800"/>
            <a:ext cx="2555875"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2800" dirty="0">
                <a:solidFill>
                  <a:srgbClr val="0070C0"/>
                </a:solidFill>
                <a:latin typeface="Times New Roman" pitchFamily="18" charset="0"/>
                <a:cs typeface="Times New Roman" pitchFamily="18" charset="0"/>
              </a:rPr>
              <a:t>B.  </a:t>
            </a:r>
            <a:r>
              <a:rPr lang="en-US" sz="2800" dirty="0" err="1" smtClean="0">
                <a:solidFill>
                  <a:srgbClr val="0070C0"/>
                </a:solidFill>
                <a:latin typeface="Times New Roman" pitchFamily="18" charset="0"/>
                <a:cs typeface="Times New Roman" pitchFamily="18" charset="0"/>
              </a:rPr>
              <a:t>Nhưng</a:t>
            </a:r>
            <a:endParaRPr lang="en-US" sz="2800" dirty="0">
              <a:solidFill>
                <a:srgbClr val="0070C0"/>
              </a:solidFill>
              <a:latin typeface="Times New Roman" pitchFamily="18" charset="0"/>
              <a:cs typeface="Times New Roman" pitchFamily="18" charset="0"/>
            </a:endParaRPr>
          </a:p>
        </p:txBody>
      </p:sp>
      <p:sp>
        <p:nvSpPr>
          <p:cNvPr id="2" name="Oval 1"/>
          <p:cNvSpPr/>
          <p:nvPr/>
        </p:nvSpPr>
        <p:spPr>
          <a:xfrm>
            <a:off x="6553200" y="3084899"/>
            <a:ext cx="543204" cy="5778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dirty="0"/>
          </a:p>
        </p:txBody>
      </p:sp>
    </p:spTree>
    <p:extLst>
      <p:ext uri="{BB962C8B-B14F-4D97-AF65-F5344CB8AC3E}">
        <p14:creationId xmlns:p14="http://schemas.microsoft.com/office/powerpoint/2010/main" val="4172530098"/>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1459"/>
                                        </p:tgtEl>
                                        <p:attrNameLst>
                                          <p:attrName>style.visibility</p:attrName>
                                        </p:attrNameLst>
                                      </p:cBhvr>
                                      <p:to>
                                        <p:strVal val="visible"/>
                                      </p:to>
                                    </p:set>
                                    <p:anim calcmode="lin" valueType="num">
                                      <p:cBhvr>
                                        <p:cTn id="7" dur="1000" fill="hold"/>
                                        <p:tgtEl>
                                          <p:spTgt spid="61459"/>
                                        </p:tgtEl>
                                        <p:attrNameLst>
                                          <p:attrName>ppt_w</p:attrName>
                                        </p:attrNameLst>
                                      </p:cBhvr>
                                      <p:tavLst>
                                        <p:tav tm="0">
                                          <p:val>
                                            <p:strVal val="#ppt_w+.3"/>
                                          </p:val>
                                        </p:tav>
                                        <p:tav tm="100000">
                                          <p:val>
                                            <p:strVal val="#ppt_w"/>
                                          </p:val>
                                        </p:tav>
                                      </p:tavLst>
                                    </p:anim>
                                    <p:anim calcmode="lin" valueType="num">
                                      <p:cBhvr>
                                        <p:cTn id="8" dur="1000" fill="hold"/>
                                        <p:tgtEl>
                                          <p:spTgt spid="61459"/>
                                        </p:tgtEl>
                                        <p:attrNameLst>
                                          <p:attrName>ppt_h</p:attrName>
                                        </p:attrNameLst>
                                      </p:cBhvr>
                                      <p:tavLst>
                                        <p:tav tm="0">
                                          <p:val>
                                            <p:strVal val="#ppt_h"/>
                                          </p:val>
                                        </p:tav>
                                        <p:tav tm="100000">
                                          <p:val>
                                            <p:strVal val="#ppt_h"/>
                                          </p:val>
                                        </p:tav>
                                      </p:tavLst>
                                    </p:anim>
                                    <p:animEffect transition="in" filter="fade">
                                      <p:cBhvr>
                                        <p:cTn id="9" dur="1000"/>
                                        <p:tgtEl>
                                          <p:spTgt spid="61459"/>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61442"/>
                                        </p:tgtEl>
                                        <p:attrNameLst>
                                          <p:attrName>style.visibility</p:attrName>
                                        </p:attrNameLst>
                                      </p:cBhvr>
                                      <p:to>
                                        <p:strVal val="visible"/>
                                      </p:to>
                                    </p:set>
                                    <p:anim calcmode="lin" valueType="num">
                                      <p:cBhvr>
                                        <p:cTn id="14" dur="1000" fill="hold"/>
                                        <p:tgtEl>
                                          <p:spTgt spid="61442"/>
                                        </p:tgtEl>
                                        <p:attrNameLst>
                                          <p:attrName>ppt_w</p:attrName>
                                        </p:attrNameLst>
                                      </p:cBhvr>
                                      <p:tavLst>
                                        <p:tav tm="0">
                                          <p:val>
                                            <p:strVal val="#ppt_w+.3"/>
                                          </p:val>
                                        </p:tav>
                                        <p:tav tm="100000">
                                          <p:val>
                                            <p:strVal val="#ppt_w"/>
                                          </p:val>
                                        </p:tav>
                                      </p:tavLst>
                                    </p:anim>
                                    <p:anim calcmode="lin" valueType="num">
                                      <p:cBhvr>
                                        <p:cTn id="15" dur="1000" fill="hold"/>
                                        <p:tgtEl>
                                          <p:spTgt spid="61442"/>
                                        </p:tgtEl>
                                        <p:attrNameLst>
                                          <p:attrName>ppt_h</p:attrName>
                                        </p:attrNameLst>
                                      </p:cBhvr>
                                      <p:tavLst>
                                        <p:tav tm="0">
                                          <p:val>
                                            <p:strVal val="#ppt_h"/>
                                          </p:val>
                                        </p:tav>
                                        <p:tav tm="100000">
                                          <p:val>
                                            <p:strVal val="#ppt_h"/>
                                          </p:val>
                                        </p:tav>
                                      </p:tavLst>
                                    </p:anim>
                                    <p:animEffect transition="in" filter="fade">
                                      <p:cBhvr>
                                        <p:cTn id="16" dur="1000"/>
                                        <p:tgtEl>
                                          <p:spTgt spid="6144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61461"/>
                                        </p:tgtEl>
                                        <p:attrNameLst>
                                          <p:attrName>style.visibility</p:attrName>
                                        </p:attrNameLst>
                                      </p:cBhvr>
                                      <p:to>
                                        <p:strVal val="visible"/>
                                      </p:to>
                                    </p:set>
                                    <p:animScale>
                                      <p:cBhvr>
                                        <p:cTn id="21" dur="1000" decel="50000" fill="hold">
                                          <p:stCondLst>
                                            <p:cond delay="0"/>
                                          </p:stCondLst>
                                        </p:cTn>
                                        <p:tgtEl>
                                          <p:spTgt spid="6146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61461"/>
                                        </p:tgtEl>
                                        <p:attrNameLst>
                                          <p:attrName>ppt_x</p:attrName>
                                          <p:attrName>ppt_y</p:attrName>
                                        </p:attrNameLst>
                                      </p:cBhvr>
                                    </p:animMotion>
                                    <p:animEffect transition="in" filter="fade">
                                      <p:cBhvr>
                                        <p:cTn id="23" dur="1000"/>
                                        <p:tgtEl>
                                          <p:spTgt spid="61461"/>
                                        </p:tgtEl>
                                      </p:cBhvr>
                                    </p:animEffect>
                                  </p:childTnLst>
                                </p:cTn>
                              </p:par>
                              <p:par>
                                <p:cTn id="24" presetID="52" presetClass="entr" presetSubtype="0"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Scale>
                                      <p:cBhvr>
                                        <p:cTn id="26" dur="1000" decel="50000" fill="hold">
                                          <p:stCondLst>
                                            <p:cond delay="0"/>
                                          </p:stCondLst>
                                        </p:cTn>
                                        <p:tgtEl>
                                          <p:spTgt spid="2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7" dur="1000" decel="50000" fill="hold">
                                          <p:stCondLst>
                                            <p:cond delay="0"/>
                                          </p:stCondLst>
                                        </p:cTn>
                                        <p:tgtEl>
                                          <p:spTgt spid="24"/>
                                        </p:tgtEl>
                                        <p:attrNameLst>
                                          <p:attrName>ppt_x</p:attrName>
                                          <p:attrName>ppt_y</p:attrName>
                                        </p:attrNameLst>
                                      </p:cBhvr>
                                    </p:animMotion>
                                    <p:animEffect transition="in" filter="fade">
                                      <p:cBhvr>
                                        <p:cTn id="28" dur="1000"/>
                                        <p:tgtEl>
                                          <p:spTgt spid="24"/>
                                        </p:tgtEl>
                                      </p:cBhvr>
                                    </p:animEffect>
                                  </p:childTnLst>
                                </p:cTn>
                              </p:par>
                              <p:par>
                                <p:cTn id="29" presetID="52"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Scale>
                                      <p:cBhvr>
                                        <p:cTn id="31" dur="1000" decel="50000" fill="hold">
                                          <p:stCondLst>
                                            <p:cond delay="0"/>
                                          </p:stCondLst>
                                        </p:cTn>
                                        <p:tgtEl>
                                          <p:spTgt spid="2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1000" decel="50000" fill="hold">
                                          <p:stCondLst>
                                            <p:cond delay="0"/>
                                          </p:stCondLst>
                                        </p:cTn>
                                        <p:tgtEl>
                                          <p:spTgt spid="25"/>
                                        </p:tgtEl>
                                        <p:attrNameLst>
                                          <p:attrName>ppt_x</p:attrName>
                                          <p:attrName>ppt_y</p:attrName>
                                        </p:attrNameLst>
                                      </p:cBhvr>
                                    </p:animMotion>
                                    <p:animEffect transition="in" filter="fade">
                                      <p:cBhvr>
                                        <p:cTn id="33" dur="1000"/>
                                        <p:tgtEl>
                                          <p:spTgt spid="25"/>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2" grpId="0"/>
      <p:bldP spid="61459" grpId="0"/>
      <p:bldP spid="61461" grpId="0"/>
      <p:bldP spid="24" grpId="0"/>
      <p:bldP spid="25" grpId="0"/>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9" name="Rectangle 4"/>
          <p:cNvSpPr>
            <a:spLocks noChangeArrowheads="1"/>
          </p:cNvSpPr>
          <p:nvPr/>
        </p:nvSpPr>
        <p:spPr bwMode="auto">
          <a:xfrm>
            <a:off x="0" y="2057400"/>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vi-VN"/>
          </a:p>
        </p:txBody>
      </p:sp>
      <p:sp>
        <p:nvSpPr>
          <p:cNvPr id="29700"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vi-VN"/>
          </a:p>
        </p:txBody>
      </p:sp>
      <p:sp>
        <p:nvSpPr>
          <p:cNvPr id="61459" name="Rectangle 19"/>
          <p:cNvSpPr>
            <a:spLocks noChangeArrowheads="1"/>
          </p:cNvSpPr>
          <p:nvPr/>
        </p:nvSpPr>
        <p:spPr bwMode="auto">
          <a:xfrm>
            <a:off x="76200" y="381000"/>
            <a:ext cx="89598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3600" b="1" dirty="0" err="1">
                <a:solidFill>
                  <a:srgbClr val="0000CC"/>
                </a:solidFill>
                <a:latin typeface="Times New Roman" pitchFamily="18" charset="0"/>
                <a:cs typeface="Times New Roman" pitchFamily="18" charset="0"/>
              </a:rPr>
              <a:t>Em</a:t>
            </a:r>
            <a:r>
              <a:rPr lang="en-US" sz="3600" b="1" dirty="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hãy</a:t>
            </a:r>
            <a:r>
              <a:rPr lang="en-US" sz="3600" b="1" dirty="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chọn</a:t>
            </a:r>
            <a:r>
              <a:rPr lang="en-US" sz="3600" b="1" dirty="0" smtClean="0">
                <a:solidFill>
                  <a:srgbClr val="0000CC"/>
                </a:solidFill>
                <a:latin typeface="Times New Roman" pitchFamily="18" charset="0"/>
                <a:cs typeface="Times New Roman" pitchFamily="18" charset="0"/>
              </a:rPr>
              <a:t> ý </a:t>
            </a:r>
            <a:r>
              <a:rPr lang="en-US" sz="3600" b="1" dirty="0" err="1" smtClean="0">
                <a:solidFill>
                  <a:srgbClr val="0000CC"/>
                </a:solidFill>
                <a:latin typeface="Times New Roman" pitchFamily="18" charset="0"/>
                <a:cs typeface="Times New Roman" pitchFamily="18" charset="0"/>
              </a:rPr>
              <a:t>đúng</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nhất</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cho</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các</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câu</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sau</a:t>
            </a:r>
            <a:r>
              <a:rPr lang="en-US" sz="3600" b="1" dirty="0" smtClean="0">
                <a:solidFill>
                  <a:srgbClr val="0000CC"/>
                </a:solidFill>
                <a:latin typeface="Times New Roman" pitchFamily="18" charset="0"/>
                <a:cs typeface="Times New Roman" pitchFamily="18" charset="0"/>
              </a:rPr>
              <a:t>:</a:t>
            </a:r>
            <a:endParaRPr lang="en-US" sz="3600" b="1" dirty="0">
              <a:solidFill>
                <a:srgbClr val="0000CC"/>
              </a:solidFill>
              <a:latin typeface="Times New Roman" pitchFamily="18" charset="0"/>
              <a:cs typeface="Times New Roman" pitchFamily="18" charset="0"/>
            </a:endParaRPr>
          </a:p>
        </p:txBody>
      </p:sp>
      <p:sp>
        <p:nvSpPr>
          <p:cNvPr id="27" name="Rectangle 2"/>
          <p:cNvSpPr txBox="1">
            <a:spLocks noChangeArrowheads="1"/>
          </p:cNvSpPr>
          <p:nvPr/>
        </p:nvSpPr>
        <p:spPr bwMode="auto">
          <a:xfrm>
            <a:off x="184150" y="2773362"/>
            <a:ext cx="86550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b="1">
                <a:solidFill>
                  <a:schemeClr val="tx1"/>
                </a:solidFill>
                <a:latin typeface="Times New Roman" pitchFamily="18" charset="0"/>
              </a:defRPr>
            </a:lvl1pPr>
            <a:lvl2pPr marL="742950" indent="-285750" eaLnBrk="0" hangingPunct="0">
              <a:defRPr b="1">
                <a:solidFill>
                  <a:schemeClr val="tx1"/>
                </a:solidFill>
                <a:latin typeface="Times New Roman" pitchFamily="18" charset="0"/>
              </a:defRPr>
            </a:lvl2pPr>
            <a:lvl3pPr marL="1143000" indent="-228600" eaLnBrk="0" hangingPunct="0">
              <a:defRPr b="1">
                <a:solidFill>
                  <a:schemeClr val="tx1"/>
                </a:solidFill>
                <a:latin typeface="Times New Roman" pitchFamily="18" charset="0"/>
              </a:defRPr>
            </a:lvl3pPr>
            <a:lvl4pPr marL="1600200" indent="-228600" eaLnBrk="0" hangingPunct="0">
              <a:defRPr b="1">
                <a:solidFill>
                  <a:schemeClr val="tx1"/>
                </a:solidFill>
                <a:latin typeface="Times New Roman" pitchFamily="18" charset="0"/>
              </a:defRPr>
            </a:lvl4pPr>
            <a:lvl5pPr marL="2057400" indent="-228600" eaLnBrk="0" hangingPunct="0">
              <a:defRPr b="1">
                <a:solidFill>
                  <a:schemeClr val="tx1"/>
                </a:solidFill>
                <a:latin typeface="Times New Roman" pitchFamily="18" charset="0"/>
              </a:defRPr>
            </a:lvl5pPr>
            <a:lvl6pPr marL="2514600" indent="-228600" eaLnBrk="0" fontAlgn="base" hangingPunct="0">
              <a:spcBef>
                <a:spcPct val="0"/>
              </a:spcBef>
              <a:spcAft>
                <a:spcPct val="0"/>
              </a:spcAft>
              <a:defRPr b="1">
                <a:solidFill>
                  <a:schemeClr val="tx1"/>
                </a:solidFill>
                <a:latin typeface="Times New Roman" pitchFamily="18" charset="0"/>
              </a:defRPr>
            </a:lvl6pPr>
            <a:lvl7pPr marL="2971800" indent="-228600" eaLnBrk="0" fontAlgn="base" hangingPunct="0">
              <a:spcBef>
                <a:spcPct val="0"/>
              </a:spcBef>
              <a:spcAft>
                <a:spcPct val="0"/>
              </a:spcAft>
              <a:defRPr b="1">
                <a:solidFill>
                  <a:schemeClr val="tx1"/>
                </a:solidFill>
                <a:latin typeface="Times New Roman" pitchFamily="18" charset="0"/>
              </a:defRPr>
            </a:lvl7pPr>
            <a:lvl8pPr marL="3429000" indent="-228600" eaLnBrk="0" fontAlgn="base" hangingPunct="0">
              <a:spcBef>
                <a:spcPct val="0"/>
              </a:spcBef>
              <a:spcAft>
                <a:spcPct val="0"/>
              </a:spcAft>
              <a:defRPr b="1">
                <a:solidFill>
                  <a:schemeClr val="tx1"/>
                </a:solidFill>
                <a:latin typeface="Times New Roman" pitchFamily="18" charset="0"/>
              </a:defRPr>
            </a:lvl8pPr>
            <a:lvl9pPr marL="3886200" indent="-228600" eaLnBrk="0" fontAlgn="base" hangingPunct="0">
              <a:spcBef>
                <a:spcPct val="0"/>
              </a:spcBef>
              <a:spcAft>
                <a:spcPct val="0"/>
              </a:spcAft>
              <a:defRPr b="1">
                <a:solidFill>
                  <a:schemeClr val="tx1"/>
                </a:solidFill>
                <a:latin typeface="Times New Roman" pitchFamily="18" charset="0"/>
              </a:defRPr>
            </a:lvl9pPr>
          </a:lstStyle>
          <a:p>
            <a:pPr algn="just" eaLnBrk="1" hangingPunct="1"/>
            <a:r>
              <a:rPr lang="en-US" sz="2800" dirty="0">
                <a:cs typeface="Times New Roman" pitchFamily="18" charset="0"/>
              </a:rPr>
              <a:t>2. </a:t>
            </a:r>
            <a:r>
              <a:rPr lang="en-US" sz="2800" dirty="0" err="1" smtClean="0">
                <a:cs typeface="Times New Roman" pitchFamily="18" charset="0"/>
              </a:rPr>
              <a:t>Là</a:t>
            </a:r>
            <a:r>
              <a:rPr lang="en-US" sz="2800" dirty="0" smtClean="0">
                <a:cs typeface="Times New Roman" pitchFamily="18" charset="0"/>
              </a:rPr>
              <a:t> </a:t>
            </a:r>
            <a:r>
              <a:rPr lang="en-US" sz="2800" dirty="0" err="1" smtClean="0">
                <a:cs typeface="Times New Roman" pitchFamily="18" charset="0"/>
              </a:rPr>
              <a:t>một</a:t>
            </a:r>
            <a:r>
              <a:rPr lang="en-US" sz="2800" dirty="0" smtClean="0">
                <a:cs typeface="Times New Roman" pitchFamily="18" charset="0"/>
              </a:rPr>
              <a:t> </a:t>
            </a:r>
            <a:r>
              <a:rPr lang="en-US" sz="2800" dirty="0" err="1" smtClean="0">
                <a:cs typeface="Times New Roman" pitchFamily="18" charset="0"/>
              </a:rPr>
              <a:t>học</a:t>
            </a:r>
            <a:r>
              <a:rPr lang="en-US" sz="2800" dirty="0" smtClean="0">
                <a:cs typeface="Times New Roman" pitchFamily="18" charset="0"/>
              </a:rPr>
              <a:t> </a:t>
            </a:r>
            <a:r>
              <a:rPr lang="en-US" sz="2800" dirty="0" err="1" smtClean="0">
                <a:cs typeface="Times New Roman" pitchFamily="18" charset="0"/>
              </a:rPr>
              <a:t>sinh</a:t>
            </a:r>
            <a:r>
              <a:rPr lang="en-US" sz="2800" dirty="0" smtClean="0">
                <a:cs typeface="Times New Roman" pitchFamily="18" charset="0"/>
              </a:rPr>
              <a:t> </a:t>
            </a:r>
            <a:r>
              <a:rPr lang="en-US" sz="2800" dirty="0" err="1" smtClean="0">
                <a:cs typeface="Times New Roman" pitchFamily="18" charset="0"/>
              </a:rPr>
              <a:t>phải</a:t>
            </a:r>
            <a:r>
              <a:rPr lang="en-US" sz="2800" dirty="0" smtClean="0">
                <a:cs typeface="Times New Roman" pitchFamily="18" charset="0"/>
              </a:rPr>
              <a:t> </a:t>
            </a:r>
            <a:r>
              <a:rPr lang="en-US" sz="2800" dirty="0" err="1" smtClean="0">
                <a:cs typeface="Times New Roman" pitchFamily="18" charset="0"/>
              </a:rPr>
              <a:t>siêng</a:t>
            </a:r>
            <a:r>
              <a:rPr lang="en-US" sz="2800" dirty="0" smtClean="0">
                <a:cs typeface="Times New Roman" pitchFamily="18" charset="0"/>
              </a:rPr>
              <a:t> </a:t>
            </a:r>
            <a:r>
              <a:rPr lang="en-US" sz="2800" dirty="0" err="1" smtClean="0">
                <a:cs typeface="Times New Roman" pitchFamily="18" charset="0"/>
              </a:rPr>
              <a:t>năng</a:t>
            </a:r>
            <a:r>
              <a:rPr lang="en-US" sz="2800" dirty="0" smtClean="0">
                <a:cs typeface="Times New Roman" pitchFamily="18" charset="0"/>
              </a:rPr>
              <a:t> </a:t>
            </a:r>
            <a:r>
              <a:rPr lang="en-US" sz="2800" dirty="0" err="1" smtClean="0">
                <a:cs typeface="Times New Roman" pitchFamily="18" charset="0"/>
              </a:rPr>
              <a:t>học</a:t>
            </a:r>
            <a:r>
              <a:rPr lang="en-US" sz="2800" dirty="0" smtClean="0">
                <a:cs typeface="Times New Roman" pitchFamily="18" charset="0"/>
              </a:rPr>
              <a:t> </a:t>
            </a:r>
            <a:r>
              <a:rPr lang="en-US" sz="2800" dirty="0" err="1" smtClean="0">
                <a:cs typeface="Times New Roman" pitchFamily="18" charset="0"/>
              </a:rPr>
              <a:t>tập</a:t>
            </a:r>
            <a:r>
              <a:rPr lang="en-US" sz="2800" dirty="0" smtClean="0">
                <a:cs typeface="Times New Roman" pitchFamily="18" charset="0"/>
              </a:rPr>
              <a:t>, </a:t>
            </a:r>
            <a:r>
              <a:rPr lang="en-US" sz="2800" dirty="0" err="1" smtClean="0">
                <a:cs typeface="Times New Roman" pitchFamily="18" charset="0"/>
              </a:rPr>
              <a:t>ngoan</a:t>
            </a:r>
            <a:r>
              <a:rPr lang="en-US" sz="2800" dirty="0" smtClean="0">
                <a:cs typeface="Times New Roman" pitchFamily="18" charset="0"/>
              </a:rPr>
              <a:t> </a:t>
            </a:r>
            <a:r>
              <a:rPr lang="en-US" sz="2800" dirty="0" err="1" smtClean="0">
                <a:cs typeface="Times New Roman" pitchFamily="18" charset="0"/>
              </a:rPr>
              <a:t>ngoãn</a:t>
            </a:r>
            <a:r>
              <a:rPr lang="en-US" sz="2800" dirty="0" smtClean="0">
                <a:cs typeface="Times New Roman" pitchFamily="18" charset="0"/>
              </a:rPr>
              <a:t>, </a:t>
            </a:r>
            <a:r>
              <a:rPr lang="en-US" sz="2800" dirty="0" err="1" smtClean="0">
                <a:cs typeface="Times New Roman" pitchFamily="18" charset="0"/>
              </a:rPr>
              <a:t>lễ</a:t>
            </a:r>
            <a:r>
              <a:rPr lang="en-US" sz="2800" dirty="0" smtClean="0">
                <a:cs typeface="Times New Roman" pitchFamily="18" charset="0"/>
              </a:rPr>
              <a:t> </a:t>
            </a:r>
            <a:r>
              <a:rPr lang="en-US" sz="2800" dirty="0" err="1" smtClean="0">
                <a:cs typeface="Times New Roman" pitchFamily="18" charset="0"/>
              </a:rPr>
              <a:t>phép</a:t>
            </a:r>
            <a:r>
              <a:rPr lang="en-US" sz="2800" dirty="0" smtClean="0">
                <a:cs typeface="Times New Roman" pitchFamily="18" charset="0"/>
              </a:rPr>
              <a:t>. </a:t>
            </a:r>
            <a:r>
              <a:rPr lang="en-US" sz="2800" dirty="0" smtClean="0">
                <a:solidFill>
                  <a:srgbClr val="C00000"/>
                </a:solidFill>
                <a:cs typeface="Times New Roman" pitchFamily="18" charset="0"/>
              </a:rPr>
              <a:t>… </a:t>
            </a:r>
            <a:r>
              <a:rPr lang="en-US" sz="2800" dirty="0" err="1" smtClean="0">
                <a:cs typeface="Times New Roman" pitchFamily="18" charset="0"/>
              </a:rPr>
              <a:t>chúng</a:t>
            </a:r>
            <a:r>
              <a:rPr lang="en-US" sz="2800" dirty="0" smtClean="0">
                <a:cs typeface="Times New Roman" pitchFamily="18" charset="0"/>
              </a:rPr>
              <a:t> ta </a:t>
            </a:r>
            <a:r>
              <a:rPr lang="en-US" sz="2800" dirty="0" err="1" smtClean="0">
                <a:cs typeface="Times New Roman" pitchFamily="18" charset="0"/>
              </a:rPr>
              <a:t>phải</a:t>
            </a:r>
            <a:r>
              <a:rPr lang="en-US" sz="2800" dirty="0" smtClean="0">
                <a:cs typeface="Times New Roman" pitchFamily="18" charset="0"/>
              </a:rPr>
              <a:t> </a:t>
            </a:r>
            <a:r>
              <a:rPr lang="en-US" sz="2800" dirty="0" err="1" smtClean="0">
                <a:cs typeface="Times New Roman" pitchFamily="18" charset="0"/>
              </a:rPr>
              <a:t>biết</a:t>
            </a:r>
            <a:r>
              <a:rPr lang="en-US" sz="2800" dirty="0" smtClean="0">
                <a:cs typeface="Times New Roman" pitchFamily="18" charset="0"/>
              </a:rPr>
              <a:t> </a:t>
            </a:r>
            <a:r>
              <a:rPr lang="en-US" sz="2800" dirty="0" err="1" smtClean="0">
                <a:cs typeface="Times New Roman" pitchFamily="18" charset="0"/>
              </a:rPr>
              <a:t>đoàn</a:t>
            </a:r>
            <a:r>
              <a:rPr lang="en-US" sz="2800" dirty="0" smtClean="0">
                <a:cs typeface="Times New Roman" pitchFamily="18" charset="0"/>
              </a:rPr>
              <a:t> </a:t>
            </a:r>
            <a:r>
              <a:rPr lang="en-US" sz="2800" dirty="0" err="1" smtClean="0">
                <a:cs typeface="Times New Roman" pitchFamily="18" charset="0"/>
              </a:rPr>
              <a:t>kết</a:t>
            </a:r>
            <a:r>
              <a:rPr lang="en-US" sz="2800" dirty="0" smtClean="0">
                <a:cs typeface="Times New Roman" pitchFamily="18" charset="0"/>
              </a:rPr>
              <a:t>, </a:t>
            </a:r>
            <a:r>
              <a:rPr lang="en-US" sz="2800" dirty="0" err="1" smtClean="0">
                <a:cs typeface="Times New Roman" pitchFamily="18" charset="0"/>
              </a:rPr>
              <a:t>yêu</a:t>
            </a:r>
            <a:r>
              <a:rPr lang="en-US" sz="2800" dirty="0" smtClean="0">
                <a:cs typeface="Times New Roman" pitchFamily="18" charset="0"/>
              </a:rPr>
              <a:t> </a:t>
            </a:r>
            <a:r>
              <a:rPr lang="en-US" sz="2800" dirty="0" err="1" smtClean="0">
                <a:cs typeface="Times New Roman" pitchFamily="18" charset="0"/>
              </a:rPr>
              <a:t>thương</a:t>
            </a:r>
            <a:r>
              <a:rPr lang="en-US" sz="2800" dirty="0" smtClean="0">
                <a:cs typeface="Times New Roman" pitchFamily="18" charset="0"/>
              </a:rPr>
              <a:t>.</a:t>
            </a:r>
          </a:p>
          <a:p>
            <a:pPr eaLnBrk="1" hangingPunct="1"/>
            <a:endParaRPr lang="en-US" sz="800" dirty="0" smtClean="0">
              <a:cs typeface="Times New Roman" pitchFamily="18" charset="0"/>
            </a:endParaRPr>
          </a:p>
          <a:p>
            <a:pPr eaLnBrk="1" hangingPunct="1"/>
            <a:r>
              <a:rPr lang="en-US" sz="2800" i="1" dirty="0" smtClean="0">
                <a:solidFill>
                  <a:srgbClr val="C00000"/>
                </a:solidFill>
                <a:cs typeface="Times New Roman" pitchFamily="18" charset="0"/>
              </a:rPr>
              <a:t>Từ </a:t>
            </a:r>
            <a:r>
              <a:rPr lang="en-US" sz="2800" i="1" dirty="0" err="1" smtClean="0">
                <a:solidFill>
                  <a:srgbClr val="C00000"/>
                </a:solidFill>
                <a:cs typeface="Times New Roman" pitchFamily="18" charset="0"/>
              </a:rPr>
              <a:t>ngữ</a:t>
            </a:r>
            <a:r>
              <a:rPr lang="en-US" sz="2800" i="1" dirty="0" smtClean="0">
                <a:solidFill>
                  <a:srgbClr val="C00000"/>
                </a:solidFill>
                <a:cs typeface="Times New Roman" pitchFamily="18" charset="0"/>
              </a:rPr>
              <a:t> </a:t>
            </a:r>
            <a:r>
              <a:rPr lang="en-US" sz="2800" i="1" dirty="0" err="1" smtClean="0">
                <a:solidFill>
                  <a:srgbClr val="C00000"/>
                </a:solidFill>
                <a:cs typeface="Times New Roman" pitchFamily="18" charset="0"/>
              </a:rPr>
              <a:t>dùng</a:t>
            </a:r>
            <a:r>
              <a:rPr lang="en-US" sz="2800" i="1" dirty="0" smtClean="0">
                <a:solidFill>
                  <a:srgbClr val="C00000"/>
                </a:solidFill>
                <a:cs typeface="Times New Roman" pitchFamily="18" charset="0"/>
              </a:rPr>
              <a:t> </a:t>
            </a:r>
            <a:r>
              <a:rPr lang="en-US" sz="2800" i="1" dirty="0" err="1">
                <a:solidFill>
                  <a:srgbClr val="C00000"/>
                </a:solidFill>
                <a:cs typeface="Times New Roman" pitchFamily="18" charset="0"/>
              </a:rPr>
              <a:t>để</a:t>
            </a:r>
            <a:r>
              <a:rPr lang="en-US" sz="2800" i="1" dirty="0">
                <a:solidFill>
                  <a:srgbClr val="C00000"/>
                </a:solidFill>
                <a:cs typeface="Times New Roman" pitchFamily="18" charset="0"/>
              </a:rPr>
              <a:t> </a:t>
            </a:r>
            <a:r>
              <a:rPr lang="en-US" sz="2800" i="1" dirty="0" err="1">
                <a:solidFill>
                  <a:srgbClr val="C00000"/>
                </a:solidFill>
                <a:cs typeface="Times New Roman" pitchFamily="18" charset="0"/>
              </a:rPr>
              <a:t>nối</a:t>
            </a:r>
            <a:r>
              <a:rPr lang="en-US" sz="2800" i="1" dirty="0">
                <a:solidFill>
                  <a:srgbClr val="C00000"/>
                </a:solidFill>
                <a:cs typeface="Times New Roman" pitchFamily="18" charset="0"/>
              </a:rPr>
              <a:t> </a:t>
            </a:r>
            <a:r>
              <a:rPr lang="en-US" sz="2800" i="1" dirty="0" err="1">
                <a:solidFill>
                  <a:srgbClr val="C00000"/>
                </a:solidFill>
                <a:cs typeface="Times New Roman" pitchFamily="18" charset="0"/>
              </a:rPr>
              <a:t>hai</a:t>
            </a:r>
            <a:r>
              <a:rPr lang="en-US" sz="2800" i="1" dirty="0">
                <a:solidFill>
                  <a:srgbClr val="C00000"/>
                </a:solidFill>
                <a:cs typeface="Times New Roman" pitchFamily="18" charset="0"/>
              </a:rPr>
              <a:t> </a:t>
            </a:r>
            <a:r>
              <a:rPr lang="en-US" sz="2800" i="1" dirty="0" err="1">
                <a:solidFill>
                  <a:srgbClr val="C00000"/>
                </a:solidFill>
                <a:cs typeface="Times New Roman" pitchFamily="18" charset="0"/>
              </a:rPr>
              <a:t>câu</a:t>
            </a:r>
            <a:r>
              <a:rPr lang="en-US" sz="2800" i="1" dirty="0">
                <a:solidFill>
                  <a:srgbClr val="C00000"/>
                </a:solidFill>
                <a:cs typeface="Times New Roman" pitchFamily="18" charset="0"/>
              </a:rPr>
              <a:t> </a:t>
            </a:r>
            <a:r>
              <a:rPr lang="en-US" sz="2800" i="1" dirty="0" err="1">
                <a:solidFill>
                  <a:srgbClr val="C00000"/>
                </a:solidFill>
                <a:cs typeface="Times New Roman" pitchFamily="18" charset="0"/>
              </a:rPr>
              <a:t>văn</a:t>
            </a:r>
            <a:r>
              <a:rPr lang="en-US" sz="2800" i="1" dirty="0">
                <a:solidFill>
                  <a:srgbClr val="C00000"/>
                </a:solidFill>
                <a:cs typeface="Times New Roman" pitchFamily="18" charset="0"/>
              </a:rPr>
              <a:t> </a:t>
            </a:r>
            <a:r>
              <a:rPr lang="en-US" sz="2800" i="1" dirty="0" err="1">
                <a:solidFill>
                  <a:srgbClr val="C00000"/>
                </a:solidFill>
                <a:cs typeface="Times New Roman" pitchFamily="18" charset="0"/>
              </a:rPr>
              <a:t>trên</a:t>
            </a:r>
            <a:r>
              <a:rPr lang="en-US" sz="2800" i="1" dirty="0">
                <a:solidFill>
                  <a:srgbClr val="C00000"/>
                </a:solidFill>
                <a:cs typeface="Times New Roman" pitchFamily="18" charset="0"/>
              </a:rPr>
              <a:t> </a:t>
            </a:r>
            <a:r>
              <a:rPr lang="en-US" sz="2800" i="1" dirty="0" err="1">
                <a:solidFill>
                  <a:srgbClr val="C00000"/>
                </a:solidFill>
                <a:cs typeface="Times New Roman" pitchFamily="18" charset="0"/>
              </a:rPr>
              <a:t>là</a:t>
            </a:r>
            <a:r>
              <a:rPr lang="en-US" sz="2800" i="1" dirty="0">
                <a:solidFill>
                  <a:srgbClr val="C00000"/>
                </a:solidFill>
                <a:cs typeface="Times New Roman" pitchFamily="18" charset="0"/>
              </a:rPr>
              <a:t>:</a:t>
            </a:r>
            <a:endParaRPr lang="en-US" sz="2800" dirty="0" smtClean="0">
              <a:cs typeface="Times New Roman" pitchFamily="18" charset="0"/>
            </a:endParaRPr>
          </a:p>
          <a:p>
            <a:pPr eaLnBrk="1" hangingPunct="1"/>
            <a:r>
              <a:rPr lang="en-US" sz="2800" dirty="0">
                <a:cs typeface="Times New Roman" pitchFamily="18" charset="0"/>
              </a:rPr>
              <a:t/>
            </a:r>
            <a:br>
              <a:rPr lang="en-US" sz="2800" dirty="0">
                <a:cs typeface="Times New Roman" pitchFamily="18" charset="0"/>
              </a:rPr>
            </a:br>
            <a:endParaRPr lang="en-US" sz="2800" dirty="0">
              <a:cs typeface="Times New Roman" pitchFamily="18" charset="0"/>
            </a:endParaRPr>
          </a:p>
        </p:txBody>
      </p:sp>
      <p:sp>
        <p:nvSpPr>
          <p:cNvPr id="19" name="Oval 18"/>
          <p:cNvSpPr/>
          <p:nvPr/>
        </p:nvSpPr>
        <p:spPr>
          <a:xfrm>
            <a:off x="3157538" y="3817937"/>
            <a:ext cx="576262" cy="5778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dirty="0"/>
          </a:p>
        </p:txBody>
      </p:sp>
      <p:sp>
        <p:nvSpPr>
          <p:cNvPr id="20" name="Rectangle 21"/>
          <p:cNvSpPr>
            <a:spLocks noChangeArrowheads="1"/>
          </p:cNvSpPr>
          <p:nvPr/>
        </p:nvSpPr>
        <p:spPr bwMode="auto">
          <a:xfrm>
            <a:off x="0" y="3763962"/>
            <a:ext cx="3157538"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2800" dirty="0">
                <a:solidFill>
                  <a:srgbClr val="0070C0"/>
                </a:solidFill>
                <a:latin typeface="Times New Roman" pitchFamily="18" charset="0"/>
                <a:cs typeface="Times New Roman" pitchFamily="18" charset="0"/>
              </a:rPr>
              <a:t>A.  </a:t>
            </a:r>
            <a:r>
              <a:rPr lang="en-US" sz="2800" dirty="0" err="1" smtClean="0">
                <a:solidFill>
                  <a:srgbClr val="0070C0"/>
                </a:solidFill>
                <a:latin typeface="Times New Roman" pitchFamily="18" charset="0"/>
                <a:cs typeface="Times New Roman" pitchFamily="18" charset="0"/>
              </a:rPr>
              <a:t>Vì</a:t>
            </a:r>
            <a:r>
              <a:rPr lang="en-US" sz="2800" dirty="0" smtClean="0">
                <a:solidFill>
                  <a:srgbClr val="0070C0"/>
                </a:solidFill>
                <a:latin typeface="Times New Roman" pitchFamily="18" charset="0"/>
                <a:cs typeface="Times New Roman" pitchFamily="18" charset="0"/>
              </a:rPr>
              <a:t> </a:t>
            </a:r>
            <a:r>
              <a:rPr lang="en-US" sz="2800" dirty="0" err="1" smtClean="0">
                <a:solidFill>
                  <a:srgbClr val="0070C0"/>
                </a:solidFill>
                <a:latin typeface="Times New Roman" pitchFamily="18" charset="0"/>
                <a:cs typeface="Times New Roman" pitchFamily="18" charset="0"/>
              </a:rPr>
              <a:t>vậy</a:t>
            </a:r>
            <a:endParaRPr lang="en-US" sz="2800" dirty="0">
              <a:solidFill>
                <a:srgbClr val="0070C0"/>
              </a:solidFill>
              <a:latin typeface="Times New Roman" pitchFamily="18" charset="0"/>
              <a:cs typeface="Times New Roman" pitchFamily="18" charset="0"/>
            </a:endParaRPr>
          </a:p>
        </p:txBody>
      </p:sp>
      <p:sp>
        <p:nvSpPr>
          <p:cNvPr id="21" name="Rectangle 21"/>
          <p:cNvSpPr>
            <a:spLocks noChangeArrowheads="1"/>
          </p:cNvSpPr>
          <p:nvPr/>
        </p:nvSpPr>
        <p:spPr bwMode="auto">
          <a:xfrm>
            <a:off x="2723722" y="3763962"/>
            <a:ext cx="3157537"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2800" dirty="0">
                <a:solidFill>
                  <a:srgbClr val="0070C0"/>
                </a:solidFill>
                <a:latin typeface="Times New Roman" pitchFamily="18" charset="0"/>
                <a:cs typeface="Times New Roman" pitchFamily="18" charset="0"/>
              </a:rPr>
              <a:t>B.  </a:t>
            </a:r>
            <a:r>
              <a:rPr lang="en-US" sz="2800" dirty="0" err="1" smtClean="0">
                <a:solidFill>
                  <a:srgbClr val="0070C0"/>
                </a:solidFill>
                <a:latin typeface="Times New Roman" pitchFamily="18" charset="0"/>
                <a:cs typeface="Times New Roman" pitchFamily="18" charset="0"/>
              </a:rPr>
              <a:t>Đồng</a:t>
            </a:r>
            <a:r>
              <a:rPr lang="en-US" sz="2800" dirty="0" smtClean="0">
                <a:solidFill>
                  <a:srgbClr val="0070C0"/>
                </a:solidFill>
                <a:latin typeface="Times New Roman" pitchFamily="18" charset="0"/>
                <a:cs typeface="Times New Roman" pitchFamily="18" charset="0"/>
              </a:rPr>
              <a:t> </a:t>
            </a:r>
            <a:r>
              <a:rPr lang="en-US" sz="2800" dirty="0" err="1" smtClean="0">
                <a:solidFill>
                  <a:srgbClr val="0070C0"/>
                </a:solidFill>
                <a:latin typeface="Times New Roman" pitchFamily="18" charset="0"/>
                <a:cs typeface="Times New Roman" pitchFamily="18" charset="0"/>
              </a:rPr>
              <a:t>thời</a:t>
            </a:r>
            <a:endParaRPr lang="en-US" sz="2800" dirty="0">
              <a:solidFill>
                <a:srgbClr val="0070C0"/>
              </a:solidFill>
              <a:latin typeface="Times New Roman" pitchFamily="18" charset="0"/>
              <a:cs typeface="Times New Roman" pitchFamily="18" charset="0"/>
            </a:endParaRPr>
          </a:p>
        </p:txBody>
      </p:sp>
      <p:sp>
        <p:nvSpPr>
          <p:cNvPr id="23" name="Rectangle 21"/>
          <p:cNvSpPr>
            <a:spLocks noChangeArrowheads="1"/>
          </p:cNvSpPr>
          <p:nvPr/>
        </p:nvSpPr>
        <p:spPr bwMode="auto">
          <a:xfrm>
            <a:off x="5941004" y="3763962"/>
            <a:ext cx="2898196"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2800" dirty="0">
                <a:solidFill>
                  <a:srgbClr val="0070C0"/>
                </a:solidFill>
                <a:latin typeface="Times New Roman" pitchFamily="18" charset="0"/>
                <a:cs typeface="Times New Roman" pitchFamily="18" charset="0"/>
              </a:rPr>
              <a:t>C.  </a:t>
            </a:r>
            <a:r>
              <a:rPr lang="en-US" sz="2800" dirty="0" err="1">
                <a:solidFill>
                  <a:srgbClr val="0070C0"/>
                </a:solidFill>
                <a:latin typeface="Times New Roman" pitchFamily="18" charset="0"/>
                <a:cs typeface="Times New Roman" pitchFamily="18" charset="0"/>
              </a:rPr>
              <a:t>N</a:t>
            </a:r>
            <a:r>
              <a:rPr lang="en-US" sz="2800" dirty="0" err="1" smtClean="0">
                <a:solidFill>
                  <a:srgbClr val="0070C0"/>
                </a:solidFill>
                <a:latin typeface="Times New Roman" pitchFamily="18" charset="0"/>
                <a:cs typeface="Times New Roman" pitchFamily="18" charset="0"/>
              </a:rPr>
              <a:t>hưng</a:t>
            </a:r>
            <a:endParaRPr lang="en-US" sz="2800"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1049372191"/>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1459"/>
                                        </p:tgtEl>
                                        <p:attrNameLst>
                                          <p:attrName>style.visibility</p:attrName>
                                        </p:attrNameLst>
                                      </p:cBhvr>
                                      <p:to>
                                        <p:strVal val="visible"/>
                                      </p:to>
                                    </p:set>
                                    <p:anim calcmode="lin" valueType="num">
                                      <p:cBhvr>
                                        <p:cTn id="7" dur="1000" fill="hold"/>
                                        <p:tgtEl>
                                          <p:spTgt spid="61459"/>
                                        </p:tgtEl>
                                        <p:attrNameLst>
                                          <p:attrName>ppt_w</p:attrName>
                                        </p:attrNameLst>
                                      </p:cBhvr>
                                      <p:tavLst>
                                        <p:tav tm="0">
                                          <p:val>
                                            <p:strVal val="#ppt_w+.3"/>
                                          </p:val>
                                        </p:tav>
                                        <p:tav tm="100000">
                                          <p:val>
                                            <p:strVal val="#ppt_w"/>
                                          </p:val>
                                        </p:tav>
                                      </p:tavLst>
                                    </p:anim>
                                    <p:anim calcmode="lin" valueType="num">
                                      <p:cBhvr>
                                        <p:cTn id="8" dur="1000" fill="hold"/>
                                        <p:tgtEl>
                                          <p:spTgt spid="61459"/>
                                        </p:tgtEl>
                                        <p:attrNameLst>
                                          <p:attrName>ppt_h</p:attrName>
                                        </p:attrNameLst>
                                      </p:cBhvr>
                                      <p:tavLst>
                                        <p:tav tm="0">
                                          <p:val>
                                            <p:strVal val="#ppt_h"/>
                                          </p:val>
                                        </p:tav>
                                        <p:tav tm="100000">
                                          <p:val>
                                            <p:strVal val="#ppt_h"/>
                                          </p:val>
                                        </p:tav>
                                      </p:tavLst>
                                    </p:anim>
                                    <p:animEffect transition="in" filter="fade">
                                      <p:cBhvr>
                                        <p:cTn id="9" dur="1000"/>
                                        <p:tgtEl>
                                          <p:spTgt spid="61459"/>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1000" fill="hold"/>
                                        <p:tgtEl>
                                          <p:spTgt spid="27"/>
                                        </p:tgtEl>
                                        <p:attrNameLst>
                                          <p:attrName>ppt_w</p:attrName>
                                        </p:attrNameLst>
                                      </p:cBhvr>
                                      <p:tavLst>
                                        <p:tav tm="0">
                                          <p:val>
                                            <p:strVal val="#ppt_w+.3"/>
                                          </p:val>
                                        </p:tav>
                                        <p:tav tm="100000">
                                          <p:val>
                                            <p:strVal val="#ppt_w"/>
                                          </p:val>
                                        </p:tav>
                                      </p:tavLst>
                                    </p:anim>
                                    <p:anim calcmode="lin" valueType="num">
                                      <p:cBhvr>
                                        <p:cTn id="15" dur="1000" fill="hold"/>
                                        <p:tgtEl>
                                          <p:spTgt spid="27"/>
                                        </p:tgtEl>
                                        <p:attrNameLst>
                                          <p:attrName>ppt_h</p:attrName>
                                        </p:attrNameLst>
                                      </p:cBhvr>
                                      <p:tavLst>
                                        <p:tav tm="0">
                                          <p:val>
                                            <p:strVal val="#ppt_h"/>
                                          </p:val>
                                        </p:tav>
                                        <p:tav tm="100000">
                                          <p:val>
                                            <p:strVal val="#ppt_h"/>
                                          </p:val>
                                        </p:tav>
                                      </p:tavLst>
                                    </p:anim>
                                    <p:animEffect transition="in" filter="fade">
                                      <p:cBhvr>
                                        <p:cTn id="16" dur="1000"/>
                                        <p:tgtEl>
                                          <p:spTgt spid="2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59" grpId="0"/>
      <p:bldP spid="27" grpId="0"/>
      <p:bldP spid="19" grpId="0" animBg="1"/>
      <p:bldP spid="20" grpId="0"/>
      <p:bldP spid="21" grpId="0"/>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Cloud"/>
          <p:cNvSpPr>
            <a:spLocks noChangeAspect="1" noEditPoints="1" noChangeArrowheads="1"/>
          </p:cNvSpPr>
          <p:nvPr/>
        </p:nvSpPr>
        <p:spPr bwMode="auto">
          <a:xfrm>
            <a:off x="10886" y="50800"/>
            <a:ext cx="9144000" cy="4521200"/>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FF00"/>
          </a:solidFill>
          <a:ln w="9525">
            <a:solidFill>
              <a:srgbClr val="000000"/>
            </a:solidFill>
            <a:miter lim="800000"/>
            <a:headEnd/>
            <a:tailEnd/>
          </a:ln>
          <a:effectLst>
            <a:outerShdw dist="107763" dir="2700000" algn="ctr" rotWithShape="0">
              <a:srgbClr val="808080"/>
            </a:outerShdw>
          </a:effectLst>
        </p:spPr>
        <p:txBody>
          <a:bodyPr/>
          <a:lstStyle/>
          <a:p>
            <a:pPr eaLnBrk="0" hangingPunct="0"/>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5400" dirty="0" err="1" smtClean="0">
                <a:solidFill>
                  <a:srgbClr val="FF0000"/>
                </a:solidFill>
                <a:latin typeface="Times New Roman" panose="02020603050405020304" pitchFamily="18" charset="0"/>
                <a:cs typeface="Times New Roman" panose="02020603050405020304" pitchFamily="18" charset="0"/>
              </a:rPr>
              <a:t>Dặn</a:t>
            </a:r>
            <a:r>
              <a:rPr lang="en-US" altLang="en-US" sz="5400" dirty="0" smtClean="0">
                <a:solidFill>
                  <a:srgbClr val="FF0000"/>
                </a:solidFill>
                <a:latin typeface="Times New Roman" panose="02020603050405020304" pitchFamily="18" charset="0"/>
                <a:cs typeface="Times New Roman" panose="02020603050405020304" pitchFamily="18" charset="0"/>
              </a:rPr>
              <a:t> </a:t>
            </a:r>
            <a:r>
              <a:rPr lang="en-US" altLang="en-US" sz="5400" dirty="0" err="1" smtClean="0">
                <a:solidFill>
                  <a:srgbClr val="FF0000"/>
                </a:solidFill>
                <a:latin typeface="Times New Roman" panose="02020603050405020304" pitchFamily="18" charset="0"/>
                <a:cs typeface="Times New Roman" panose="02020603050405020304" pitchFamily="18" charset="0"/>
              </a:rPr>
              <a:t>dò</a:t>
            </a:r>
            <a:endParaRPr lang="en-US" altLang="en-US" sz="5400" dirty="0" smtClean="0">
              <a:solidFill>
                <a:srgbClr val="FF0000"/>
              </a:solidFill>
              <a:latin typeface="Times New Roman" panose="02020603050405020304" pitchFamily="18" charset="0"/>
              <a:cs typeface="Times New Roman" panose="02020603050405020304" pitchFamily="18" charset="0"/>
            </a:endParaRPr>
          </a:p>
          <a:p>
            <a:pPr marL="457200" indent="-457200" eaLnBrk="0" hangingPunct="0">
              <a:buFontTx/>
              <a:buChar char="-"/>
            </a:pPr>
            <a:r>
              <a:rPr lang="en-US" altLang="en-US" sz="2800" dirty="0" err="1" smtClean="0">
                <a:solidFill>
                  <a:srgbClr val="3366FF"/>
                </a:solidFill>
                <a:latin typeface="Times New Roman" panose="02020603050405020304" pitchFamily="18" charset="0"/>
                <a:cs typeface="Times New Roman" panose="02020603050405020304" pitchFamily="18" charset="0"/>
              </a:rPr>
              <a:t>Xem</a:t>
            </a:r>
            <a:r>
              <a:rPr lang="en-US" altLang="en-US" sz="2800" dirty="0" smtClean="0">
                <a:solidFill>
                  <a:srgbClr val="3366FF"/>
                </a:solidFill>
                <a:latin typeface="Times New Roman" panose="02020603050405020304" pitchFamily="18" charset="0"/>
                <a:cs typeface="Times New Roman" panose="02020603050405020304" pitchFamily="18" charset="0"/>
              </a:rPr>
              <a:t> </a:t>
            </a:r>
            <a:r>
              <a:rPr lang="en-US" altLang="en-US" sz="2800" dirty="0" err="1" smtClean="0">
                <a:solidFill>
                  <a:srgbClr val="3366FF"/>
                </a:solidFill>
                <a:latin typeface="Times New Roman" panose="02020603050405020304" pitchFamily="18" charset="0"/>
                <a:cs typeface="Times New Roman" panose="02020603050405020304" pitchFamily="18" charset="0"/>
              </a:rPr>
              <a:t>lại</a:t>
            </a:r>
            <a:r>
              <a:rPr lang="en-US" altLang="en-US" sz="2800" dirty="0" smtClean="0">
                <a:solidFill>
                  <a:srgbClr val="3366FF"/>
                </a:solidFill>
                <a:latin typeface="Times New Roman" panose="02020603050405020304" pitchFamily="18" charset="0"/>
                <a:cs typeface="Times New Roman" panose="02020603050405020304" pitchFamily="18" charset="0"/>
              </a:rPr>
              <a:t> </a:t>
            </a:r>
            <a:r>
              <a:rPr lang="en-US" altLang="en-US" sz="2800" dirty="0" err="1" smtClean="0">
                <a:solidFill>
                  <a:srgbClr val="3366FF"/>
                </a:solidFill>
                <a:latin typeface="Times New Roman" panose="02020603050405020304" pitchFamily="18" charset="0"/>
                <a:cs typeface="Times New Roman" panose="02020603050405020304" pitchFamily="18" charset="0"/>
              </a:rPr>
              <a:t>bài</a:t>
            </a:r>
            <a:r>
              <a:rPr lang="en-US" altLang="en-US" sz="2800" dirty="0" smtClean="0">
                <a:solidFill>
                  <a:srgbClr val="3366FF"/>
                </a:solidFill>
                <a:latin typeface="Times New Roman" panose="02020603050405020304" pitchFamily="18" charset="0"/>
                <a:cs typeface="Times New Roman" panose="02020603050405020304" pitchFamily="18" charset="0"/>
              </a:rPr>
              <a:t>.</a:t>
            </a:r>
          </a:p>
          <a:p>
            <a:pPr marL="457200" indent="-457200" eaLnBrk="0" hangingPunct="0">
              <a:buFontTx/>
              <a:buChar char="-"/>
            </a:pPr>
            <a:r>
              <a:rPr lang="en-US" altLang="en-US" sz="2800" dirty="0" err="1" smtClean="0">
                <a:solidFill>
                  <a:srgbClr val="3366FF"/>
                </a:solidFill>
                <a:latin typeface="Times New Roman" panose="02020603050405020304" pitchFamily="18" charset="0"/>
                <a:cs typeface="Times New Roman" panose="02020603050405020304" pitchFamily="18" charset="0"/>
              </a:rPr>
              <a:t>Xem</a:t>
            </a:r>
            <a:r>
              <a:rPr lang="en-US" altLang="en-US" sz="2800" dirty="0" smtClean="0">
                <a:solidFill>
                  <a:srgbClr val="3366FF"/>
                </a:solidFill>
                <a:latin typeface="Times New Roman" panose="02020603050405020304" pitchFamily="18" charset="0"/>
                <a:cs typeface="Times New Roman" panose="02020603050405020304" pitchFamily="18" charset="0"/>
              </a:rPr>
              <a:t> </a:t>
            </a:r>
            <a:r>
              <a:rPr lang="en-US" altLang="en-US" sz="2800" dirty="0" err="1" smtClean="0">
                <a:solidFill>
                  <a:srgbClr val="3366FF"/>
                </a:solidFill>
                <a:latin typeface="Times New Roman" panose="02020603050405020304" pitchFamily="18" charset="0"/>
                <a:cs typeface="Times New Roman" panose="02020603050405020304" pitchFamily="18" charset="0"/>
              </a:rPr>
              <a:t>trước</a:t>
            </a:r>
            <a:r>
              <a:rPr lang="en-US" altLang="en-US" sz="2800" dirty="0" smtClean="0">
                <a:solidFill>
                  <a:srgbClr val="3366FF"/>
                </a:solidFill>
                <a:latin typeface="Times New Roman" panose="02020603050405020304" pitchFamily="18" charset="0"/>
                <a:cs typeface="Times New Roman" panose="02020603050405020304" pitchFamily="18" charset="0"/>
              </a:rPr>
              <a:t> </a:t>
            </a:r>
            <a:r>
              <a:rPr lang="en-US" altLang="en-US" sz="2800" dirty="0" err="1" smtClean="0">
                <a:solidFill>
                  <a:srgbClr val="3366FF"/>
                </a:solidFill>
                <a:latin typeface="Times New Roman" panose="02020603050405020304" pitchFamily="18" charset="0"/>
                <a:cs typeface="Times New Roman" panose="02020603050405020304" pitchFamily="18" charset="0"/>
              </a:rPr>
              <a:t>bài</a:t>
            </a:r>
            <a:r>
              <a:rPr lang="en-US" altLang="en-US" sz="2800" dirty="0" smtClean="0">
                <a:solidFill>
                  <a:srgbClr val="3366FF"/>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Ôn</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tập</a:t>
            </a:r>
            <a:r>
              <a:rPr lang="en-US" altLang="en-US" sz="2800" dirty="0">
                <a:solidFill>
                  <a:srgbClr val="3366FF"/>
                </a:solidFill>
                <a:latin typeface="Times New Roman" panose="02020603050405020304" pitchFamily="18" charset="0"/>
                <a:cs typeface="Times New Roman" panose="02020603050405020304" pitchFamily="18" charset="0"/>
              </a:rPr>
              <a:t> </a:t>
            </a:r>
            <a:r>
              <a:rPr lang="en-US" altLang="en-US" sz="2800" dirty="0" smtClean="0">
                <a:solidFill>
                  <a:srgbClr val="3366FF"/>
                </a:solidFill>
                <a:latin typeface="Times New Roman" panose="02020603050405020304" pitchFamily="18" charset="0"/>
                <a:cs typeface="Times New Roman" panose="02020603050405020304" pitchFamily="18" charset="0"/>
              </a:rPr>
              <a:t>(</a:t>
            </a:r>
            <a:r>
              <a:rPr lang="en-US" altLang="en-US" sz="2800" dirty="0" err="1" smtClean="0">
                <a:solidFill>
                  <a:srgbClr val="3366FF"/>
                </a:solidFill>
                <a:latin typeface="Times New Roman" panose="02020603050405020304" pitchFamily="18" charset="0"/>
                <a:cs typeface="Times New Roman" panose="02020603050405020304" pitchFamily="18" charset="0"/>
              </a:rPr>
              <a:t>tiết</a:t>
            </a:r>
            <a:r>
              <a:rPr lang="en-US" altLang="en-US" sz="2800" dirty="0" smtClean="0">
                <a:solidFill>
                  <a:srgbClr val="3366FF"/>
                </a:solidFill>
                <a:latin typeface="Times New Roman" panose="02020603050405020304" pitchFamily="18" charset="0"/>
                <a:cs typeface="Times New Roman" panose="02020603050405020304" pitchFamily="18" charset="0"/>
              </a:rPr>
              <a:t> 1- SGK </a:t>
            </a:r>
            <a:r>
              <a:rPr lang="en-US" altLang="en-US" sz="2800" dirty="0" err="1" smtClean="0">
                <a:solidFill>
                  <a:srgbClr val="3366FF"/>
                </a:solidFill>
                <a:latin typeface="Times New Roman" panose="02020603050405020304" pitchFamily="18" charset="0"/>
                <a:cs typeface="Times New Roman" panose="02020603050405020304" pitchFamily="18" charset="0"/>
              </a:rPr>
              <a:t>trang</a:t>
            </a:r>
            <a:r>
              <a:rPr lang="en-US" altLang="en-US" sz="2800" dirty="0" smtClean="0">
                <a:solidFill>
                  <a:srgbClr val="3366FF"/>
                </a:solidFill>
                <a:latin typeface="Times New Roman" panose="02020603050405020304" pitchFamily="18" charset="0"/>
                <a:cs typeface="Times New Roman" panose="02020603050405020304" pitchFamily="18" charset="0"/>
              </a:rPr>
              <a:t> 100) </a:t>
            </a:r>
            <a:r>
              <a:rPr lang="en-US" altLang="en-US" sz="2800" dirty="0" err="1" smtClean="0">
                <a:solidFill>
                  <a:srgbClr val="3366FF"/>
                </a:solidFill>
                <a:latin typeface="Times New Roman" panose="02020603050405020304" pitchFamily="18" charset="0"/>
                <a:cs typeface="Times New Roman" panose="02020603050405020304" pitchFamily="18" charset="0"/>
              </a:rPr>
              <a:t>về</a:t>
            </a:r>
            <a:r>
              <a:rPr lang="en-US" altLang="en-US" sz="2800" dirty="0" smtClean="0">
                <a:solidFill>
                  <a:srgbClr val="3366FF"/>
                </a:solidFill>
                <a:latin typeface="Times New Roman" panose="02020603050405020304" pitchFamily="18" charset="0"/>
                <a:cs typeface="Times New Roman" panose="02020603050405020304" pitchFamily="18" charset="0"/>
              </a:rPr>
              <a:t> </a:t>
            </a:r>
            <a:r>
              <a:rPr lang="en-US" altLang="en-US" sz="2800" dirty="0" err="1" smtClean="0">
                <a:solidFill>
                  <a:srgbClr val="3366FF"/>
                </a:solidFill>
                <a:latin typeface="Times New Roman" panose="02020603050405020304" pitchFamily="18" charset="0"/>
                <a:cs typeface="Times New Roman" panose="02020603050405020304" pitchFamily="18" charset="0"/>
              </a:rPr>
              <a:t>các</a:t>
            </a:r>
            <a:r>
              <a:rPr lang="en-US" altLang="en-US" sz="2800" dirty="0" smtClean="0">
                <a:solidFill>
                  <a:srgbClr val="3366FF"/>
                </a:solidFill>
                <a:latin typeface="Times New Roman" panose="02020603050405020304" pitchFamily="18" charset="0"/>
                <a:cs typeface="Times New Roman" panose="02020603050405020304" pitchFamily="18" charset="0"/>
              </a:rPr>
              <a:t> </a:t>
            </a:r>
            <a:r>
              <a:rPr lang="en-US" altLang="en-US" sz="2800" dirty="0" err="1" smtClean="0">
                <a:solidFill>
                  <a:srgbClr val="3366FF"/>
                </a:solidFill>
                <a:latin typeface="Times New Roman" panose="02020603050405020304" pitchFamily="18" charset="0"/>
                <a:cs typeface="Times New Roman" panose="02020603050405020304" pitchFamily="18" charset="0"/>
              </a:rPr>
              <a:t>bài</a:t>
            </a:r>
            <a:r>
              <a:rPr lang="en-US" altLang="en-US" sz="2800" dirty="0" smtClean="0">
                <a:solidFill>
                  <a:srgbClr val="3366FF"/>
                </a:solidFill>
                <a:latin typeface="Times New Roman" panose="02020603050405020304" pitchFamily="18" charset="0"/>
                <a:cs typeface="Times New Roman" panose="02020603050405020304" pitchFamily="18" charset="0"/>
              </a:rPr>
              <a:t> </a:t>
            </a:r>
            <a:r>
              <a:rPr lang="en-US" altLang="en-US" sz="2800" dirty="0" err="1" smtClean="0">
                <a:solidFill>
                  <a:srgbClr val="3366FF"/>
                </a:solidFill>
                <a:latin typeface="Times New Roman" panose="02020603050405020304" pitchFamily="18" charset="0"/>
                <a:cs typeface="Times New Roman" panose="02020603050405020304" pitchFamily="18" charset="0"/>
              </a:rPr>
              <a:t>tập</a:t>
            </a:r>
            <a:r>
              <a:rPr lang="en-US" altLang="en-US" sz="2800" dirty="0" smtClean="0">
                <a:solidFill>
                  <a:srgbClr val="3366FF"/>
                </a:solidFill>
                <a:latin typeface="Times New Roman" panose="02020603050405020304" pitchFamily="18" charset="0"/>
                <a:cs typeface="Times New Roman" panose="02020603050405020304" pitchFamily="18" charset="0"/>
              </a:rPr>
              <a:t> </a:t>
            </a:r>
            <a:r>
              <a:rPr lang="en-US" altLang="en-US" sz="2800" dirty="0" err="1" smtClean="0">
                <a:solidFill>
                  <a:srgbClr val="3366FF"/>
                </a:solidFill>
                <a:latin typeface="Times New Roman" panose="02020603050405020304" pitchFamily="18" charset="0"/>
                <a:cs typeface="Times New Roman" panose="02020603050405020304" pitchFamily="18" charset="0"/>
              </a:rPr>
              <a:t>đọc</a:t>
            </a:r>
            <a:r>
              <a:rPr lang="en-US" altLang="en-US" sz="2800" dirty="0" smtClean="0">
                <a:solidFill>
                  <a:srgbClr val="3366FF"/>
                </a:solidFill>
                <a:latin typeface="Times New Roman" panose="02020603050405020304" pitchFamily="18" charset="0"/>
                <a:cs typeface="Times New Roman" panose="02020603050405020304" pitchFamily="18" charset="0"/>
              </a:rPr>
              <a:t>, </a:t>
            </a:r>
            <a:r>
              <a:rPr lang="en-US" altLang="en-US" sz="2800" dirty="0" err="1" smtClean="0">
                <a:solidFill>
                  <a:srgbClr val="3366FF"/>
                </a:solidFill>
                <a:latin typeface="Times New Roman" panose="02020603050405020304" pitchFamily="18" charset="0"/>
                <a:cs typeface="Times New Roman" panose="02020603050405020304" pitchFamily="18" charset="0"/>
              </a:rPr>
              <a:t>cách</a:t>
            </a:r>
            <a:r>
              <a:rPr lang="en-US" altLang="en-US" sz="2800" dirty="0" smtClean="0">
                <a:solidFill>
                  <a:srgbClr val="3366FF"/>
                </a:solidFill>
                <a:latin typeface="Times New Roman" panose="02020603050405020304" pitchFamily="18" charset="0"/>
                <a:cs typeface="Times New Roman" panose="02020603050405020304" pitchFamily="18" charset="0"/>
              </a:rPr>
              <a:t> </a:t>
            </a:r>
            <a:r>
              <a:rPr lang="en-US" altLang="en-US" sz="2800" dirty="0" err="1" smtClean="0">
                <a:solidFill>
                  <a:srgbClr val="3366FF"/>
                </a:solidFill>
                <a:latin typeface="Times New Roman" panose="02020603050405020304" pitchFamily="18" charset="0"/>
                <a:cs typeface="Times New Roman" panose="02020603050405020304" pitchFamily="18" charset="0"/>
              </a:rPr>
              <a:t>đặt</a:t>
            </a:r>
            <a:r>
              <a:rPr lang="en-US" altLang="en-US" sz="2800" dirty="0" smtClean="0">
                <a:solidFill>
                  <a:srgbClr val="3366FF"/>
                </a:solidFill>
                <a:latin typeface="Times New Roman" panose="02020603050405020304" pitchFamily="18" charset="0"/>
                <a:cs typeface="Times New Roman" panose="02020603050405020304" pitchFamily="18" charset="0"/>
              </a:rPr>
              <a:t> </a:t>
            </a:r>
            <a:r>
              <a:rPr lang="en-US" altLang="en-US" sz="2800" dirty="0" err="1" smtClean="0">
                <a:solidFill>
                  <a:srgbClr val="3366FF"/>
                </a:solidFill>
                <a:latin typeface="Times New Roman" panose="02020603050405020304" pitchFamily="18" charset="0"/>
                <a:cs typeface="Times New Roman" panose="02020603050405020304" pitchFamily="18" charset="0"/>
              </a:rPr>
              <a:t>câu</a:t>
            </a:r>
            <a:r>
              <a:rPr lang="en-US" altLang="en-US" sz="2800" dirty="0" smtClean="0">
                <a:solidFill>
                  <a:srgbClr val="3366FF"/>
                </a:solidFill>
                <a:latin typeface="Times New Roman" panose="02020603050405020304" pitchFamily="18" charset="0"/>
                <a:cs typeface="Times New Roman" panose="02020603050405020304" pitchFamily="18" charset="0"/>
              </a:rPr>
              <a:t> </a:t>
            </a:r>
            <a:r>
              <a:rPr lang="en-US" altLang="en-US" sz="2800" dirty="0" err="1" smtClean="0">
                <a:solidFill>
                  <a:srgbClr val="3366FF"/>
                </a:solidFill>
                <a:latin typeface="Times New Roman" panose="02020603050405020304" pitchFamily="18" charset="0"/>
                <a:cs typeface="Times New Roman" panose="02020603050405020304" pitchFamily="18" charset="0"/>
              </a:rPr>
              <a:t>đơn</a:t>
            </a:r>
            <a:r>
              <a:rPr lang="en-US" altLang="en-US" sz="2800" dirty="0" smtClean="0">
                <a:solidFill>
                  <a:srgbClr val="3366FF"/>
                </a:solidFill>
                <a:latin typeface="Times New Roman" panose="02020603050405020304" pitchFamily="18" charset="0"/>
                <a:cs typeface="Times New Roman" panose="02020603050405020304" pitchFamily="18" charset="0"/>
              </a:rPr>
              <a:t>, </a:t>
            </a:r>
            <a:r>
              <a:rPr lang="en-US" altLang="en-US" sz="2800" dirty="0" err="1" smtClean="0">
                <a:solidFill>
                  <a:srgbClr val="3366FF"/>
                </a:solidFill>
                <a:latin typeface="Times New Roman" panose="02020603050405020304" pitchFamily="18" charset="0"/>
                <a:cs typeface="Times New Roman" panose="02020603050405020304" pitchFamily="18" charset="0"/>
              </a:rPr>
              <a:t>câu</a:t>
            </a:r>
            <a:r>
              <a:rPr lang="en-US" altLang="en-US" sz="2800" dirty="0" smtClean="0">
                <a:solidFill>
                  <a:srgbClr val="3366FF"/>
                </a:solidFill>
                <a:latin typeface="Times New Roman" panose="02020603050405020304" pitchFamily="18" charset="0"/>
                <a:cs typeface="Times New Roman" panose="02020603050405020304" pitchFamily="18" charset="0"/>
              </a:rPr>
              <a:t> </a:t>
            </a:r>
            <a:r>
              <a:rPr lang="en-US" altLang="en-US" sz="2800" dirty="0" err="1" smtClean="0">
                <a:solidFill>
                  <a:srgbClr val="3366FF"/>
                </a:solidFill>
                <a:latin typeface="Times New Roman" panose="02020603050405020304" pitchFamily="18" charset="0"/>
                <a:cs typeface="Times New Roman" panose="02020603050405020304" pitchFamily="18" charset="0"/>
              </a:rPr>
              <a:t>ghép</a:t>
            </a:r>
            <a:r>
              <a:rPr lang="en-US" altLang="en-US" sz="2800" dirty="0" smtClean="0">
                <a:solidFill>
                  <a:srgbClr val="3366FF"/>
                </a:solidFill>
                <a:latin typeface="Times New Roman" panose="02020603050405020304" pitchFamily="18" charset="0"/>
                <a:cs typeface="Times New Roman" panose="02020603050405020304" pitchFamily="18" charset="0"/>
              </a:rPr>
              <a:t>. </a:t>
            </a:r>
            <a:endParaRPr lang="en-US" altLang="en-US" sz="2800" dirty="0">
              <a:solidFill>
                <a:srgbClr val="3366FF"/>
              </a:solidFill>
              <a:latin typeface="Times New Roman" panose="02020603050405020304" pitchFamily="18" charset="0"/>
              <a:cs typeface="Times New Roman" panose="02020603050405020304" pitchFamily="18" charset="0"/>
            </a:endParaRPr>
          </a:p>
        </p:txBody>
      </p:sp>
      <p:pic>
        <p:nvPicPr>
          <p:cNvPr id="182275" name="Picture 3" descr="0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34000"/>
            <a:ext cx="914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76" name="Picture 4" descr="KITTY">
            <a:hlinkHover r:id="" action="ppaction://noaction" highlightClick="1"/>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09600" y="4924425"/>
            <a:ext cx="1371600" cy="1781175"/>
          </a:xfrm>
          <a:prstGeom prst="rect">
            <a:avLst/>
          </a:prstGeom>
          <a:noFill/>
          <a:extLst>
            <a:ext uri="{909E8E84-426E-40DD-AFC4-6F175D3DCCD1}">
              <a14:hiddenFill xmlns:a14="http://schemas.microsoft.com/office/drawing/2010/main">
                <a:solidFill>
                  <a:srgbClr val="FFFFFF"/>
                </a:solidFill>
              </a14:hiddenFill>
            </a:ext>
          </a:extLst>
        </p:spPr>
      </p:pic>
      <p:sp>
        <p:nvSpPr>
          <p:cNvPr id="182277" name="Oval 5"/>
          <p:cNvSpPr>
            <a:spLocks noChangeArrowheads="1"/>
          </p:cNvSpPr>
          <p:nvPr/>
        </p:nvSpPr>
        <p:spPr bwMode="auto">
          <a:xfrm>
            <a:off x="2191657" y="4114800"/>
            <a:ext cx="914400" cy="3048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a:solidFill>
                <a:srgbClr val="000000"/>
              </a:solidFill>
            </a:endParaRPr>
          </a:p>
        </p:txBody>
      </p:sp>
      <p:sp>
        <p:nvSpPr>
          <p:cNvPr id="182278" name="Oval 6"/>
          <p:cNvSpPr>
            <a:spLocks noChangeArrowheads="1"/>
          </p:cNvSpPr>
          <p:nvPr/>
        </p:nvSpPr>
        <p:spPr bwMode="auto">
          <a:xfrm>
            <a:off x="1781629" y="4495800"/>
            <a:ext cx="762000" cy="2286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a:solidFill>
                <a:srgbClr val="000000"/>
              </a:solidFill>
            </a:endParaRPr>
          </a:p>
        </p:txBody>
      </p:sp>
      <p:sp>
        <p:nvSpPr>
          <p:cNvPr id="182279" name="Oval 7"/>
          <p:cNvSpPr>
            <a:spLocks noChangeArrowheads="1"/>
          </p:cNvSpPr>
          <p:nvPr/>
        </p:nvSpPr>
        <p:spPr bwMode="auto">
          <a:xfrm>
            <a:off x="1447800" y="4800600"/>
            <a:ext cx="533400" cy="1524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en-US">
              <a:solidFill>
                <a:srgbClr val="000000"/>
              </a:solidFill>
            </a:endParaRPr>
          </a:p>
        </p:txBody>
      </p:sp>
    </p:spTree>
    <p:extLst>
      <p:ext uri="{BB962C8B-B14F-4D97-AF65-F5344CB8AC3E}">
        <p14:creationId xmlns:p14="http://schemas.microsoft.com/office/powerpoint/2010/main" val="33094942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2279"/>
                                        </p:tgtEl>
                                        <p:attrNameLst>
                                          <p:attrName>style.visibility</p:attrName>
                                        </p:attrNameLst>
                                      </p:cBhvr>
                                      <p:to>
                                        <p:strVal val="visible"/>
                                      </p:to>
                                    </p:set>
                                    <p:animEffect transition="in" filter="fade">
                                      <p:cBhvr>
                                        <p:cTn id="7" dur="500"/>
                                        <p:tgtEl>
                                          <p:spTgt spid="182279"/>
                                        </p:tgtEl>
                                      </p:cBhvr>
                                    </p:animEffect>
                                    <p:anim calcmode="lin" valueType="num">
                                      <p:cBhvr>
                                        <p:cTn id="8" dur="500" fill="hold"/>
                                        <p:tgtEl>
                                          <p:spTgt spid="182279"/>
                                        </p:tgtEl>
                                        <p:attrNameLst>
                                          <p:attrName>ppt_x</p:attrName>
                                        </p:attrNameLst>
                                      </p:cBhvr>
                                      <p:tavLst>
                                        <p:tav tm="0">
                                          <p:val>
                                            <p:strVal val="#ppt_x"/>
                                          </p:val>
                                        </p:tav>
                                        <p:tav tm="100000">
                                          <p:val>
                                            <p:strVal val="#ppt_x"/>
                                          </p:val>
                                        </p:tav>
                                      </p:tavLst>
                                    </p:anim>
                                    <p:anim calcmode="lin" valueType="num">
                                      <p:cBhvr>
                                        <p:cTn id="9" dur="500" fill="hold"/>
                                        <p:tgtEl>
                                          <p:spTgt spid="18227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82278"/>
                                        </p:tgtEl>
                                        <p:attrNameLst>
                                          <p:attrName>style.visibility</p:attrName>
                                        </p:attrNameLst>
                                      </p:cBhvr>
                                      <p:to>
                                        <p:strVal val="visible"/>
                                      </p:to>
                                    </p:set>
                                    <p:animEffect transition="in" filter="fade">
                                      <p:cBhvr>
                                        <p:cTn id="13" dur="500"/>
                                        <p:tgtEl>
                                          <p:spTgt spid="182278"/>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82277"/>
                                        </p:tgtEl>
                                        <p:attrNameLst>
                                          <p:attrName>style.visibility</p:attrName>
                                        </p:attrNameLst>
                                      </p:cBhvr>
                                      <p:to>
                                        <p:strVal val="visible"/>
                                      </p:to>
                                    </p:set>
                                    <p:animEffect transition="in" filter="fade">
                                      <p:cBhvr>
                                        <p:cTn id="17" dur="500"/>
                                        <p:tgtEl>
                                          <p:spTgt spid="182277"/>
                                        </p:tgtEl>
                                      </p:cBhvr>
                                    </p:animEffect>
                                  </p:childTnLst>
                                </p:cTn>
                              </p:par>
                            </p:childTnLst>
                          </p:cTn>
                        </p:par>
                        <p:par>
                          <p:cTn id="18" fill="hold">
                            <p:stCondLst>
                              <p:cond delay="1500"/>
                            </p:stCondLst>
                            <p:childTnLst>
                              <p:par>
                                <p:cTn id="19" presetID="22" presetClass="entr" presetSubtype="4" fill="hold" grpId="0" nodeType="afterEffect">
                                  <p:stCondLst>
                                    <p:cond delay="0"/>
                                  </p:stCondLst>
                                  <p:childTnLst>
                                    <p:set>
                                      <p:cBhvr>
                                        <p:cTn id="20" dur="1" fill="hold">
                                          <p:stCondLst>
                                            <p:cond delay="0"/>
                                          </p:stCondLst>
                                        </p:cTn>
                                        <p:tgtEl>
                                          <p:spTgt spid="182274"/>
                                        </p:tgtEl>
                                        <p:attrNameLst>
                                          <p:attrName>style.visibility</p:attrName>
                                        </p:attrNameLst>
                                      </p:cBhvr>
                                      <p:to>
                                        <p:strVal val="visible"/>
                                      </p:to>
                                    </p:set>
                                    <p:animEffect transition="in" filter="wipe(down)">
                                      <p:cBhvr>
                                        <p:cTn id="21" dur="1250"/>
                                        <p:tgtEl>
                                          <p:spTgt spid="182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4" grpId="0" animBg="1"/>
      <p:bldP spid="182277" grpId="0" animBg="1"/>
      <p:bldP spid="182278" grpId="0" animBg="1"/>
      <p:bldP spid="18227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hình ảnh hoa phượng đỏ sân trườ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81000"/>
            <a:ext cx="7543800" cy="510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95761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1447800" y="0"/>
            <a:ext cx="678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endParaRPr lang="vi-VN" altLang="en-US" sz="2400" b="1">
              <a:latin typeface=".VnTime" pitchFamily="34" charset="0"/>
            </a:endParaRPr>
          </a:p>
        </p:txBody>
      </p:sp>
      <p:sp>
        <p:nvSpPr>
          <p:cNvPr id="14339" name="Text Box 3"/>
          <p:cNvSpPr txBox="1">
            <a:spLocks noChangeArrowheads="1"/>
          </p:cNvSpPr>
          <p:nvPr/>
        </p:nvSpPr>
        <p:spPr bwMode="auto">
          <a:xfrm>
            <a:off x="193589" y="227885"/>
            <a:ext cx="8763000"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spcBef>
                <a:spcPct val="50000"/>
              </a:spcBef>
            </a:pPr>
            <a:r>
              <a:rPr lang="en-US" altLang="en-US" sz="2500" b="1" dirty="0" err="1" smtClean="0">
                <a:latin typeface="Times New Roman" pitchFamily="18" charset="0"/>
              </a:rPr>
              <a:t>Đoạn</a:t>
            </a:r>
            <a:r>
              <a:rPr lang="en-US" altLang="en-US" sz="2500" b="1" dirty="0" smtClean="0">
                <a:latin typeface="Times New Roman" pitchFamily="18" charset="0"/>
              </a:rPr>
              <a:t> 5:</a:t>
            </a:r>
            <a:r>
              <a:rPr lang="en-US" altLang="en-US" sz="2500" b="1" dirty="0">
                <a:latin typeface="Times New Roman" pitchFamily="18" charset="0"/>
              </a:rPr>
              <a:t>	</a:t>
            </a:r>
            <a:endParaRPr lang="en-US" altLang="en-US" sz="2500" b="1" dirty="0" smtClean="0">
              <a:latin typeface="Times New Roman" pitchFamily="18" charset="0"/>
            </a:endParaRPr>
          </a:p>
          <a:p>
            <a:pPr algn="just">
              <a:spcBef>
                <a:spcPct val="50000"/>
              </a:spcBef>
            </a:pP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Nắng</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trời</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vừa</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bắt</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đầu</a:t>
            </a:r>
            <a:r>
              <a:rPr lang="en-US" altLang="en-US" sz="2500" b="1" dirty="0" smtClean="0">
                <a:solidFill>
                  <a:srgbClr val="3244EA"/>
                </a:solidFill>
                <a:latin typeface="Times New Roman" pitchFamily="18" charset="0"/>
              </a:rPr>
              <a:t> gay </a:t>
            </a:r>
            <a:r>
              <a:rPr lang="en-US" altLang="en-US" sz="2500" b="1" dirty="0" err="1" smtClean="0">
                <a:solidFill>
                  <a:srgbClr val="3244EA"/>
                </a:solidFill>
                <a:latin typeface="Times New Roman" pitchFamily="18" charset="0"/>
              </a:rPr>
              <a:t>gắt</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thì</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sắc</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hoa</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như</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muốn</a:t>
            </a:r>
            <a:r>
              <a:rPr lang="en-US" altLang="en-US" sz="2500" b="1" baseline="30000"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giảm</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đi</a:t>
            </a:r>
            <a:r>
              <a:rPr lang="en-US" altLang="en-US" sz="2500" b="1" dirty="0">
                <a:solidFill>
                  <a:srgbClr val="3244EA"/>
                </a:solidFill>
                <a:latin typeface="Times New Roman" pitchFamily="18" charset="0"/>
              </a:rPr>
              <a:t> </a:t>
            </a:r>
            <a:r>
              <a:rPr lang="en-US" altLang="en-US" sz="2500" b="1" dirty="0" err="1" smtClean="0">
                <a:solidFill>
                  <a:srgbClr val="3244EA"/>
                </a:solidFill>
                <a:latin typeface="Times New Roman" pitchFamily="18" charset="0"/>
              </a:rPr>
              <a:t>độ</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chói</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chang</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của</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mình</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Hoa</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phượng</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màu</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hồng</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pha</a:t>
            </a:r>
            <a:r>
              <a:rPr lang="en-US" altLang="en-US" sz="2500" b="1" dirty="0" smtClean="0">
                <a:solidFill>
                  <a:srgbClr val="3244EA"/>
                </a:solidFill>
                <a:latin typeface="Times New Roman" pitchFamily="18" charset="0"/>
              </a:rPr>
              <a:t> da cam </a:t>
            </a:r>
            <a:r>
              <a:rPr lang="en-US" altLang="en-US" sz="2500" b="1" dirty="0" err="1" smtClean="0">
                <a:solidFill>
                  <a:srgbClr val="3244EA"/>
                </a:solidFill>
                <a:latin typeface="Times New Roman" pitchFamily="18" charset="0"/>
              </a:rPr>
              <a:t>chứ</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không</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đỏ</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gắt</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như</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vông</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như</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gạo</a:t>
            </a:r>
            <a:r>
              <a:rPr lang="en-US" altLang="en-US" sz="2500" b="1" dirty="0" smtClean="0">
                <a:solidFill>
                  <a:srgbClr val="3244EA"/>
                </a:solidFill>
                <a:latin typeface="Times New Roman" pitchFamily="18" charset="0"/>
              </a:rPr>
              <a:t>.      </a:t>
            </a:r>
            <a:r>
              <a:rPr lang="en-US" altLang="en-US" sz="2500" b="1" dirty="0">
                <a:solidFill>
                  <a:srgbClr val="3244EA"/>
                </a:solidFill>
                <a:latin typeface="Times New Roman" pitchFamily="18" charset="0"/>
              </a:rPr>
              <a:t> </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cái</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anh</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bằng</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lăng</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thì</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đã</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vừa</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hồng</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vừa</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tím</a:t>
            </a:r>
            <a:r>
              <a:rPr lang="en-US" altLang="en-US" sz="2500" b="1" dirty="0" smtClean="0">
                <a:solidFill>
                  <a:srgbClr val="3244EA"/>
                </a:solidFill>
                <a:latin typeface="Times New Roman" pitchFamily="18" charset="0"/>
              </a:rPr>
              <a:t>.      </a:t>
            </a:r>
            <a:r>
              <a:rPr lang="en-US" altLang="en-US" sz="2500" b="1" dirty="0">
                <a:solidFill>
                  <a:srgbClr val="3244EA"/>
                </a:solidFill>
                <a:latin typeface="Times New Roman" pitchFamily="18" charset="0"/>
              </a:rPr>
              <a:t> </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anh</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hoa</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muồng</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thì</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đã</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ngả</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hẳn</a:t>
            </a:r>
            <a:r>
              <a:rPr lang="en-US" altLang="en-US" sz="2500" b="1" dirty="0" smtClean="0">
                <a:solidFill>
                  <a:srgbClr val="3244EA"/>
                </a:solidFill>
                <a:latin typeface="Times New Roman" pitchFamily="18" charset="0"/>
              </a:rPr>
              <a:t> sang </a:t>
            </a:r>
            <a:r>
              <a:rPr lang="en-US" altLang="en-US" sz="2500" b="1" dirty="0" err="1" smtClean="0">
                <a:solidFill>
                  <a:srgbClr val="3244EA"/>
                </a:solidFill>
                <a:latin typeface="Times New Roman" pitchFamily="18" charset="0"/>
              </a:rPr>
              <a:t>sắc</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vàng</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chanh</a:t>
            </a:r>
            <a:r>
              <a:rPr lang="en-US" altLang="en-US" sz="2500" b="1" dirty="0" smtClean="0">
                <a:solidFill>
                  <a:srgbClr val="3244EA"/>
                </a:solidFill>
                <a:latin typeface="Times New Roman" pitchFamily="18" charset="0"/>
              </a:rPr>
              <a:t>.</a:t>
            </a:r>
          </a:p>
          <a:p>
            <a:pPr algn="just">
              <a:spcBef>
                <a:spcPct val="50000"/>
              </a:spcBef>
            </a:pPr>
            <a:r>
              <a:rPr lang="en-US" altLang="en-US" sz="2500" b="1" dirty="0">
                <a:solidFill>
                  <a:srgbClr val="3244EA"/>
                </a:solidFill>
                <a:latin typeface="Times New Roman" pitchFamily="18" charset="0"/>
              </a:rPr>
              <a:t>	</a:t>
            </a:r>
            <a:r>
              <a:rPr lang="en-US" altLang="en-US" sz="2500" b="1" dirty="0" smtClean="0">
                <a:solidFill>
                  <a:srgbClr val="3244EA"/>
                </a:solidFill>
                <a:latin typeface="Times New Roman" pitchFamily="18" charset="0"/>
              </a:rPr>
              <a:t>   </a:t>
            </a:r>
            <a:endParaRPr lang="en-US" altLang="en-US" sz="2500" b="1" dirty="0">
              <a:solidFill>
                <a:srgbClr val="3244EA"/>
              </a:solidFill>
              <a:latin typeface="Times New Roman" pitchFamily="18" charset="0"/>
            </a:endParaRPr>
          </a:p>
        </p:txBody>
      </p:sp>
      <p:sp>
        <p:nvSpPr>
          <p:cNvPr id="12" name="TextBox 11"/>
          <p:cNvSpPr txBox="1"/>
          <p:nvPr/>
        </p:nvSpPr>
        <p:spPr>
          <a:xfrm>
            <a:off x="762000" y="685800"/>
            <a:ext cx="1143000" cy="338554"/>
          </a:xfrm>
          <a:prstGeom prst="rect">
            <a:avLst/>
          </a:prstGeom>
          <a:noFill/>
        </p:spPr>
        <p:txBody>
          <a:bodyPr wrap="square" rtlCol="0">
            <a:spAutoFit/>
          </a:bodyPr>
          <a:lstStyle/>
          <a:p>
            <a:r>
              <a:rPr lang="en-US" sz="1600" b="1" i="1" dirty="0" smtClean="0">
                <a:solidFill>
                  <a:srgbClr val="FF0000"/>
                </a:solidFill>
                <a:latin typeface="Times New Roman" panose="02020603050405020304" pitchFamily="18" charset="0"/>
                <a:cs typeface="Times New Roman" panose="02020603050405020304" pitchFamily="18" charset="0"/>
              </a:rPr>
              <a:t>(9)</a:t>
            </a:r>
            <a:endParaRPr lang="en-US" sz="1600" b="1" i="1" dirty="0">
              <a:solidFill>
                <a:srgbClr val="FF000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4724400" y="1109246"/>
            <a:ext cx="1143000" cy="338554"/>
          </a:xfrm>
          <a:prstGeom prst="rect">
            <a:avLst/>
          </a:prstGeom>
          <a:noFill/>
        </p:spPr>
        <p:txBody>
          <a:bodyPr wrap="square" rtlCol="0">
            <a:spAutoFit/>
          </a:bodyPr>
          <a:lstStyle/>
          <a:p>
            <a:r>
              <a:rPr lang="en-US" sz="1600" b="1" i="1" dirty="0" smtClean="0">
                <a:solidFill>
                  <a:srgbClr val="FF0000"/>
                </a:solidFill>
                <a:latin typeface="Times New Roman" panose="02020603050405020304" pitchFamily="18" charset="0"/>
                <a:cs typeface="Times New Roman" panose="02020603050405020304" pitchFamily="18" charset="0"/>
              </a:rPr>
              <a:t>(10)</a:t>
            </a:r>
            <a:endParaRPr lang="en-US" sz="1600" b="1" i="1" dirty="0">
              <a:solidFill>
                <a:srgbClr val="FF000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6553200" y="1490246"/>
            <a:ext cx="1143000" cy="338554"/>
          </a:xfrm>
          <a:prstGeom prst="rect">
            <a:avLst/>
          </a:prstGeom>
          <a:noFill/>
        </p:spPr>
        <p:txBody>
          <a:bodyPr wrap="square" rtlCol="0">
            <a:spAutoFit/>
          </a:bodyPr>
          <a:lstStyle/>
          <a:p>
            <a:r>
              <a:rPr lang="en-US" sz="1600" b="1" i="1" dirty="0" smtClean="0">
                <a:solidFill>
                  <a:srgbClr val="FF0000"/>
                </a:solidFill>
                <a:latin typeface="Times New Roman" panose="02020603050405020304" pitchFamily="18" charset="0"/>
                <a:cs typeface="Times New Roman" panose="02020603050405020304" pitchFamily="18" charset="0"/>
              </a:rPr>
              <a:t>(11)</a:t>
            </a:r>
            <a:endParaRPr lang="en-US" sz="1600" b="1" i="1" dirty="0">
              <a:solidFill>
                <a:srgbClr val="FF0000"/>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5029200" y="1905000"/>
            <a:ext cx="1143000" cy="338554"/>
          </a:xfrm>
          <a:prstGeom prst="rect">
            <a:avLst/>
          </a:prstGeom>
          <a:noFill/>
        </p:spPr>
        <p:txBody>
          <a:bodyPr wrap="square" rtlCol="0">
            <a:spAutoFit/>
          </a:bodyPr>
          <a:lstStyle/>
          <a:p>
            <a:r>
              <a:rPr lang="en-US" sz="1600" b="1" i="1" dirty="0" smtClean="0">
                <a:solidFill>
                  <a:srgbClr val="FF0000"/>
                </a:solidFill>
                <a:latin typeface="Times New Roman" panose="02020603050405020304" pitchFamily="18" charset="0"/>
                <a:cs typeface="Times New Roman" panose="02020603050405020304" pitchFamily="18" charset="0"/>
              </a:rPr>
              <a:t>(12)</a:t>
            </a:r>
            <a:endParaRPr lang="en-US" sz="1600" b="1" i="1" dirty="0">
              <a:solidFill>
                <a:srgbClr val="FF0000"/>
              </a:solidFill>
              <a:latin typeface="Times New Roman" panose="02020603050405020304" pitchFamily="18" charset="0"/>
              <a:cs typeface="Times New Roman" panose="02020603050405020304" pitchFamily="18" charset="0"/>
            </a:endParaRPr>
          </a:p>
        </p:txBody>
      </p:sp>
      <p:sp>
        <p:nvSpPr>
          <p:cNvPr id="19" name="Text Box 4"/>
          <p:cNvSpPr txBox="1">
            <a:spLocks noChangeArrowheads="1"/>
          </p:cNvSpPr>
          <p:nvPr/>
        </p:nvSpPr>
        <p:spPr bwMode="auto">
          <a:xfrm>
            <a:off x="7067550" y="1580346"/>
            <a:ext cx="1162050"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2500" b="1" dirty="0" err="1" smtClean="0">
                <a:solidFill>
                  <a:srgbClr val="3244EA"/>
                </a:solidFill>
                <a:latin typeface="Times New Roman" pitchFamily="18" charset="0"/>
              </a:rPr>
              <a:t>Đến</a:t>
            </a:r>
            <a:endParaRPr lang="en-US" altLang="en-US" sz="2500" b="1" dirty="0">
              <a:solidFill>
                <a:srgbClr val="3244EA"/>
              </a:solidFill>
              <a:latin typeface="Times New Roman" pitchFamily="18" charset="0"/>
            </a:endParaRPr>
          </a:p>
        </p:txBody>
      </p:sp>
      <p:sp>
        <p:nvSpPr>
          <p:cNvPr id="20" name="Text Box 4"/>
          <p:cNvSpPr txBox="1">
            <a:spLocks noChangeArrowheads="1"/>
          </p:cNvSpPr>
          <p:nvPr/>
        </p:nvSpPr>
        <p:spPr bwMode="auto">
          <a:xfrm>
            <a:off x="5295900" y="1961346"/>
            <a:ext cx="3124200"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2500" b="1" dirty="0" smtClean="0">
                <a:solidFill>
                  <a:srgbClr val="3244EA"/>
                </a:solidFill>
                <a:latin typeface="Times New Roman" pitchFamily="18" charset="0"/>
              </a:rPr>
              <a:t>Sang </a:t>
            </a:r>
            <a:r>
              <a:rPr lang="en-US" altLang="en-US" sz="2500" b="1" dirty="0" err="1" smtClean="0">
                <a:solidFill>
                  <a:srgbClr val="3244EA"/>
                </a:solidFill>
                <a:latin typeface="Times New Roman" pitchFamily="18" charset="0"/>
              </a:rPr>
              <a:t>đến</a:t>
            </a:r>
            <a:endParaRPr lang="en-US" altLang="en-US" sz="2500" b="1" dirty="0">
              <a:solidFill>
                <a:srgbClr val="3244EA"/>
              </a:solidFill>
              <a:latin typeface="Times New Roman" pitchFamily="18" charset="0"/>
            </a:endParaRPr>
          </a:p>
        </p:txBody>
      </p:sp>
      <p:sp>
        <p:nvSpPr>
          <p:cNvPr id="21" name="Rectangle 3"/>
          <p:cNvSpPr txBox="1">
            <a:spLocks noChangeArrowheads="1"/>
          </p:cNvSpPr>
          <p:nvPr/>
        </p:nvSpPr>
        <p:spPr>
          <a:xfrm>
            <a:off x="193589" y="3025346"/>
            <a:ext cx="9067800" cy="1295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en-US" sz="2800" b="1" i="1" dirty="0" smtClean="0">
                <a:solidFill>
                  <a:srgbClr val="FF0000"/>
                </a:solidFill>
                <a:latin typeface="Times New Roman" pitchFamily="18" charset="0"/>
              </a:rPr>
              <a:t>- </a:t>
            </a:r>
            <a:r>
              <a:rPr lang="en-US" altLang="en-US" sz="2800" b="1" i="1" dirty="0" err="1" smtClean="0">
                <a:solidFill>
                  <a:srgbClr val="FF0000"/>
                </a:solidFill>
                <a:latin typeface="Times New Roman" pitchFamily="18" charset="0"/>
              </a:rPr>
              <a:t>Đến</a:t>
            </a:r>
            <a:r>
              <a:rPr lang="en-US" altLang="en-US" sz="2800" b="1" i="1" dirty="0" smtClean="0">
                <a:solidFill>
                  <a:srgbClr val="FF0000"/>
                </a:solidFill>
                <a:latin typeface="Times New Roman" pitchFamily="18" charset="0"/>
              </a:rPr>
              <a:t> </a:t>
            </a:r>
            <a:r>
              <a:rPr lang="en-US" altLang="en-US" sz="2800" dirty="0" smtClean="0">
                <a:solidFill>
                  <a:srgbClr val="FF0000"/>
                </a:solidFill>
                <a:latin typeface="Times New Roman" pitchFamily="18" charset="0"/>
              </a:rPr>
              <a:t> </a:t>
            </a:r>
            <a:r>
              <a:rPr lang="en-US" altLang="en-US" sz="2800" dirty="0" err="1" smtClean="0">
                <a:latin typeface="Times New Roman" pitchFamily="18" charset="0"/>
              </a:rPr>
              <a:t>nối</a:t>
            </a:r>
            <a:r>
              <a:rPr lang="en-US" altLang="en-US" sz="2800" dirty="0" smtClean="0">
                <a:latin typeface="Times New Roman" pitchFamily="18" charset="0"/>
              </a:rPr>
              <a:t> </a:t>
            </a:r>
            <a:r>
              <a:rPr lang="en-US" altLang="en-US" sz="2800" dirty="0" err="1" smtClean="0">
                <a:latin typeface="Times New Roman" pitchFamily="18" charset="0"/>
              </a:rPr>
              <a:t>câu</a:t>
            </a:r>
            <a:r>
              <a:rPr lang="en-US" altLang="en-US" sz="2800" dirty="0" smtClean="0">
                <a:latin typeface="Times New Roman" pitchFamily="18" charset="0"/>
              </a:rPr>
              <a:t> 11 </a:t>
            </a:r>
            <a:r>
              <a:rPr lang="en-US" altLang="en-US" sz="2800" dirty="0" err="1" smtClean="0">
                <a:latin typeface="Times New Roman" pitchFamily="18" charset="0"/>
              </a:rPr>
              <a:t>với</a:t>
            </a:r>
            <a:r>
              <a:rPr lang="en-US" altLang="en-US" sz="2800" dirty="0" smtClean="0">
                <a:latin typeface="Times New Roman" pitchFamily="18" charset="0"/>
              </a:rPr>
              <a:t> </a:t>
            </a:r>
            <a:r>
              <a:rPr lang="en-US" altLang="en-US" sz="2800" dirty="0" err="1" smtClean="0">
                <a:latin typeface="Times New Roman" pitchFamily="18" charset="0"/>
              </a:rPr>
              <a:t>câu</a:t>
            </a:r>
            <a:r>
              <a:rPr lang="en-US" altLang="en-US" sz="2800" dirty="0" smtClean="0">
                <a:latin typeface="Times New Roman" pitchFamily="18" charset="0"/>
              </a:rPr>
              <a:t> 9,10.</a:t>
            </a:r>
          </a:p>
          <a:p>
            <a:pPr marL="0" indent="0">
              <a:buNone/>
            </a:pPr>
            <a:r>
              <a:rPr lang="en-US" altLang="en-US" sz="2800" b="1" i="1" dirty="0" smtClean="0">
                <a:solidFill>
                  <a:srgbClr val="FF0000"/>
                </a:solidFill>
                <a:latin typeface="Times New Roman" pitchFamily="18" charset="0"/>
              </a:rPr>
              <a:t>- Sang </a:t>
            </a:r>
            <a:r>
              <a:rPr lang="en-US" altLang="en-US" sz="2800" b="1" i="1" dirty="0" err="1" smtClean="0">
                <a:solidFill>
                  <a:srgbClr val="FF0000"/>
                </a:solidFill>
                <a:latin typeface="Times New Roman" pitchFamily="18" charset="0"/>
              </a:rPr>
              <a:t>đến</a:t>
            </a:r>
            <a:r>
              <a:rPr lang="en-US" altLang="en-US" sz="2800" dirty="0" smtClean="0">
                <a:solidFill>
                  <a:srgbClr val="993366"/>
                </a:solidFill>
                <a:latin typeface="Times New Roman" pitchFamily="18" charset="0"/>
              </a:rPr>
              <a:t> </a:t>
            </a:r>
            <a:r>
              <a:rPr lang="en-US" altLang="en-US" sz="2800" dirty="0" err="1" smtClean="0">
                <a:latin typeface="Times New Roman" pitchFamily="18" charset="0"/>
              </a:rPr>
              <a:t>nối</a:t>
            </a:r>
            <a:r>
              <a:rPr lang="en-US" altLang="en-US" sz="2800" dirty="0" smtClean="0">
                <a:latin typeface="Times New Roman" pitchFamily="18" charset="0"/>
              </a:rPr>
              <a:t> </a:t>
            </a:r>
            <a:r>
              <a:rPr lang="en-US" altLang="en-US" sz="2800" dirty="0" err="1" smtClean="0">
                <a:latin typeface="Times New Roman" pitchFamily="18" charset="0"/>
              </a:rPr>
              <a:t>câu</a:t>
            </a:r>
            <a:r>
              <a:rPr lang="en-US" altLang="en-US" sz="2800" dirty="0" smtClean="0">
                <a:latin typeface="Times New Roman" pitchFamily="18" charset="0"/>
              </a:rPr>
              <a:t> 12 </a:t>
            </a:r>
            <a:r>
              <a:rPr lang="en-US" altLang="en-US" sz="2800" dirty="0" err="1" smtClean="0">
                <a:latin typeface="Times New Roman" pitchFamily="18" charset="0"/>
              </a:rPr>
              <a:t>với</a:t>
            </a:r>
            <a:r>
              <a:rPr lang="en-US" altLang="en-US" sz="2800" dirty="0" smtClean="0">
                <a:latin typeface="Times New Roman" pitchFamily="18" charset="0"/>
              </a:rPr>
              <a:t> </a:t>
            </a:r>
            <a:r>
              <a:rPr lang="en-US" altLang="en-US" sz="2800" dirty="0" err="1" smtClean="0">
                <a:latin typeface="Times New Roman" pitchFamily="18" charset="0"/>
              </a:rPr>
              <a:t>các</a:t>
            </a:r>
            <a:r>
              <a:rPr lang="en-US" altLang="en-US" sz="2800" dirty="0" smtClean="0">
                <a:latin typeface="Times New Roman" pitchFamily="18" charset="0"/>
              </a:rPr>
              <a:t> </a:t>
            </a:r>
            <a:r>
              <a:rPr lang="en-US" altLang="en-US" sz="2800" dirty="0" err="1" smtClean="0">
                <a:latin typeface="Times New Roman" pitchFamily="18" charset="0"/>
              </a:rPr>
              <a:t>câu</a:t>
            </a:r>
            <a:r>
              <a:rPr lang="en-US" altLang="en-US" sz="2800" dirty="0" smtClean="0">
                <a:latin typeface="Times New Roman" pitchFamily="18" charset="0"/>
              </a:rPr>
              <a:t> 9,10,11.</a:t>
            </a:r>
          </a:p>
        </p:txBody>
      </p:sp>
    </p:spTree>
    <p:extLst>
      <p:ext uri="{BB962C8B-B14F-4D97-AF65-F5344CB8AC3E}">
        <p14:creationId xmlns:p14="http://schemas.microsoft.com/office/powerpoint/2010/main" val="1265029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1000" fill="hold"/>
                                        <p:tgtEl>
                                          <p:spTgt spid="19"/>
                                        </p:tgtEl>
                                        <p:attrNameLst>
                                          <p:attrName>style.color</p:attrName>
                                        </p:attrNameLst>
                                      </p:cBhvr>
                                      <p:to>
                                        <a:srgbClr val="FF0000"/>
                                      </p:to>
                                    </p:animClr>
                                  </p:childTnLst>
                                  <p:subTnLst>
                                    <p:animClr clrSpc="rgb" dir="cw">
                                      <p:cBhvr override="childStyle">
                                        <p:cTn dur="1" fill="hold" display="0" masterRel="nextClick" afterEffect="1"/>
                                        <p:tgtEl>
                                          <p:spTgt spid="19"/>
                                        </p:tgtEl>
                                        <p:attrNameLst>
                                          <p:attrName>ppt_c</p:attrName>
                                        </p:attrNameLst>
                                      </p:cBhvr>
                                      <p:to>
                                        <a:srgbClr val="FF0000"/>
                                      </p:to>
                                    </p:animClr>
                                  </p:sub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dir="cw">
                                      <p:cBhvr override="childStyle">
                                        <p:cTn id="10" dur="1000" fill="hold"/>
                                        <p:tgtEl>
                                          <p:spTgt spid="20"/>
                                        </p:tgtEl>
                                        <p:attrNameLst>
                                          <p:attrName>style.color</p:attrName>
                                        </p:attrNameLst>
                                      </p:cBhvr>
                                      <p:to>
                                        <a:srgbClr val="FF0000"/>
                                      </p:to>
                                    </p:animClr>
                                  </p:childTnLst>
                                  <p:subTnLst>
                                    <p:animClr clrSpc="rgb" dir="cw">
                                      <p:cBhvr override="childStyle">
                                        <p:cTn dur="1" fill="hold" display="0" masterRel="nextClick" afterEffect="1"/>
                                        <p:tgtEl>
                                          <p:spTgt spid="20"/>
                                        </p:tgtEl>
                                        <p:attrNameLst>
                                          <p:attrName>ppt_c</p:attrName>
                                        </p:attrNameLst>
                                      </p:cBhvr>
                                      <p:to>
                                        <a:srgbClr val="FF0000"/>
                                      </p:to>
                                    </p:animClr>
                                  </p:sub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1">
                                            <p:txEl>
                                              <p:pRg st="0" end="0"/>
                                            </p:txEl>
                                          </p:spTgt>
                                        </p:tgtEl>
                                        <p:attrNameLst>
                                          <p:attrName>style.visibility</p:attrName>
                                        </p:attrNameLst>
                                      </p:cBhvr>
                                      <p:to>
                                        <p:strVal val="visible"/>
                                      </p:to>
                                    </p:set>
                                    <p:anim calcmode="lin" valueType="num">
                                      <p:cBhvr additive="base">
                                        <p:cTn id="15"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16" dur="1000" fill="hold"/>
                                        <p:tgtEl>
                                          <p:spTgt spid="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1">
                                            <p:txEl>
                                              <p:pRg st="1" end="1"/>
                                            </p:txEl>
                                          </p:spTgt>
                                        </p:tgtEl>
                                        <p:attrNameLst>
                                          <p:attrName>style.visibility</p:attrName>
                                        </p:attrNameLst>
                                      </p:cBhvr>
                                      <p:to>
                                        <p:strVal val="visible"/>
                                      </p:to>
                                    </p:set>
                                    <p:anim calcmode="lin" valueType="num">
                                      <p:cBhvr additive="base">
                                        <p:cTn id="21" dur="1000" fill="hold"/>
                                        <p:tgtEl>
                                          <p:spTgt spid="21">
                                            <p:txEl>
                                              <p:pRg st="1" end="1"/>
                                            </p:txEl>
                                          </p:spTgt>
                                        </p:tgtEl>
                                        <p:attrNameLst>
                                          <p:attrName>ppt_x</p:attrName>
                                        </p:attrNameLst>
                                      </p:cBhvr>
                                      <p:tavLst>
                                        <p:tav tm="0">
                                          <p:val>
                                            <p:strVal val="#ppt_x"/>
                                          </p:val>
                                        </p:tav>
                                        <p:tav tm="100000">
                                          <p:val>
                                            <p:strVal val="#ppt_x"/>
                                          </p:val>
                                        </p:tav>
                                      </p:tavLst>
                                    </p:anim>
                                    <p:anim calcmode="lin" valueType="num">
                                      <p:cBhvr additive="base">
                                        <p:cTn id="22" dur="1000" fill="hold"/>
                                        <p:tgtEl>
                                          <p:spTgt spid="2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Kết quả hình ảnh cho hình ảnh hoa bằng lă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5" name="AutoShape 4" descr="Kết quả hình ảnh cho hình ảnh hoa bằng lă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6" name="AutoShape 6" descr="Kết quả hình ảnh cho hình ảnh hoa bằng lăn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3080" name="Picture 8" descr="Kết quả hình ảnh cho hình ảnh hoa bằng lă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743" y="139742"/>
            <a:ext cx="4369057" cy="4889457"/>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Kết quả hình ảnh cho hình ảnh hoa muồ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4974" y="139743"/>
            <a:ext cx="4469026" cy="488945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p:cNvSpPr txBox="1">
            <a:spLocks noChangeArrowheads="1"/>
          </p:cNvSpPr>
          <p:nvPr/>
        </p:nvSpPr>
        <p:spPr>
          <a:xfrm>
            <a:off x="307975" y="5070388"/>
            <a:ext cx="4187825" cy="6477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en-US" sz="2800" dirty="0" smtClean="0">
                <a:latin typeface="Times New Roman" pitchFamily="18" charset="0"/>
              </a:rPr>
              <a:t> </a:t>
            </a:r>
            <a:r>
              <a:rPr lang="en-US" altLang="en-US" sz="2800" dirty="0" err="1" smtClean="0">
                <a:latin typeface="Times New Roman" pitchFamily="18" charset="0"/>
              </a:rPr>
              <a:t>Hoa</a:t>
            </a:r>
            <a:r>
              <a:rPr lang="en-US" altLang="en-US" sz="2800" dirty="0" smtClean="0">
                <a:latin typeface="Times New Roman" pitchFamily="18" charset="0"/>
              </a:rPr>
              <a:t> </a:t>
            </a:r>
            <a:r>
              <a:rPr lang="en-US" altLang="en-US" sz="2800" dirty="0" err="1" smtClean="0">
                <a:latin typeface="Times New Roman" pitchFamily="18" charset="0"/>
              </a:rPr>
              <a:t>bằng</a:t>
            </a:r>
            <a:r>
              <a:rPr lang="en-US" altLang="en-US" sz="2800" dirty="0" smtClean="0">
                <a:latin typeface="Times New Roman" pitchFamily="18" charset="0"/>
              </a:rPr>
              <a:t> </a:t>
            </a:r>
            <a:r>
              <a:rPr lang="en-US" altLang="en-US" sz="2800" dirty="0" err="1" smtClean="0">
                <a:latin typeface="Times New Roman" pitchFamily="18" charset="0"/>
              </a:rPr>
              <a:t>lăng</a:t>
            </a:r>
            <a:endParaRPr lang="en-US" altLang="en-US" sz="2800" dirty="0" smtClean="0">
              <a:latin typeface="Times New Roman" pitchFamily="18" charset="0"/>
            </a:endParaRPr>
          </a:p>
        </p:txBody>
      </p:sp>
      <p:sp>
        <p:nvSpPr>
          <p:cNvPr id="10" name="Rectangle 3"/>
          <p:cNvSpPr txBox="1">
            <a:spLocks noChangeArrowheads="1"/>
          </p:cNvSpPr>
          <p:nvPr/>
        </p:nvSpPr>
        <p:spPr>
          <a:xfrm>
            <a:off x="4815574" y="5074506"/>
            <a:ext cx="4187825" cy="6477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en-US" sz="2800" dirty="0" smtClean="0">
                <a:latin typeface="Times New Roman" pitchFamily="18" charset="0"/>
              </a:rPr>
              <a:t> </a:t>
            </a:r>
            <a:r>
              <a:rPr lang="en-US" altLang="en-US" sz="2800" dirty="0" err="1" smtClean="0">
                <a:latin typeface="Times New Roman" pitchFamily="18" charset="0"/>
              </a:rPr>
              <a:t>Hoa</a:t>
            </a:r>
            <a:r>
              <a:rPr lang="en-US" altLang="en-US" sz="2800" dirty="0" smtClean="0">
                <a:latin typeface="Times New Roman" pitchFamily="18" charset="0"/>
              </a:rPr>
              <a:t> </a:t>
            </a:r>
            <a:r>
              <a:rPr lang="en-US" altLang="en-US" sz="2800" dirty="0" err="1" smtClean="0">
                <a:latin typeface="Times New Roman" pitchFamily="18" charset="0"/>
              </a:rPr>
              <a:t>muồng</a:t>
            </a:r>
            <a:endParaRPr lang="en-US" altLang="en-US" sz="2800" dirty="0" smtClean="0">
              <a:latin typeface="Times New Roman" pitchFamily="18" charset="0"/>
            </a:endParaRPr>
          </a:p>
        </p:txBody>
      </p:sp>
    </p:spTree>
    <p:extLst>
      <p:ext uri="{BB962C8B-B14F-4D97-AF65-F5344CB8AC3E}">
        <p14:creationId xmlns:p14="http://schemas.microsoft.com/office/powerpoint/2010/main" val="3860029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 calcmode="lin" valueType="num">
                                      <p:cBhvr additive="base">
                                        <p:cTn id="13"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1447800" y="0"/>
            <a:ext cx="678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endParaRPr lang="vi-VN" altLang="en-US" sz="2400" b="1">
              <a:latin typeface=".VnTime" pitchFamily="34" charset="0"/>
            </a:endParaRPr>
          </a:p>
        </p:txBody>
      </p:sp>
      <p:sp>
        <p:nvSpPr>
          <p:cNvPr id="14339" name="Text Box 3"/>
          <p:cNvSpPr txBox="1">
            <a:spLocks noChangeArrowheads="1"/>
          </p:cNvSpPr>
          <p:nvPr/>
        </p:nvSpPr>
        <p:spPr bwMode="auto">
          <a:xfrm>
            <a:off x="193589" y="227885"/>
            <a:ext cx="8763000"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spcBef>
                <a:spcPct val="50000"/>
              </a:spcBef>
            </a:pPr>
            <a:r>
              <a:rPr lang="en-US" altLang="en-US" sz="2500" b="1" dirty="0" err="1" smtClean="0">
                <a:latin typeface="Times New Roman" pitchFamily="18" charset="0"/>
              </a:rPr>
              <a:t>Đoạn</a:t>
            </a:r>
            <a:r>
              <a:rPr lang="en-US" altLang="en-US" sz="2500" b="1" dirty="0" smtClean="0">
                <a:latin typeface="Times New Roman" pitchFamily="18" charset="0"/>
              </a:rPr>
              <a:t> 6: </a:t>
            </a:r>
            <a:endParaRPr lang="en-US" altLang="en-US" sz="2500" b="1" dirty="0">
              <a:solidFill>
                <a:srgbClr val="3244EA"/>
              </a:solidFill>
              <a:latin typeface="Times New Roman" pitchFamily="18" charset="0"/>
            </a:endParaRPr>
          </a:p>
          <a:p>
            <a:pPr algn="just">
              <a:spcBef>
                <a:spcPct val="50000"/>
              </a:spcBef>
            </a:pPr>
            <a:r>
              <a:rPr lang="en-US" altLang="en-US" sz="2500" b="1" dirty="0">
                <a:solidFill>
                  <a:srgbClr val="3244EA"/>
                </a:solidFill>
                <a:latin typeface="Times New Roman" pitchFamily="18" charset="0"/>
              </a:rPr>
              <a:t>	 </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nói</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chung</a:t>
            </a:r>
            <a:r>
              <a:rPr lang="en-US" altLang="en-US" sz="2500" b="1" dirty="0" smtClean="0">
                <a:solidFill>
                  <a:srgbClr val="3244EA"/>
                </a:solidFill>
                <a:latin typeface="Times New Roman" pitchFamily="18" charset="0"/>
              </a:rPr>
              <a:t> , </a:t>
            </a:r>
            <a:r>
              <a:rPr lang="en-US" altLang="en-US" sz="2500" b="1" dirty="0" err="1" smtClean="0">
                <a:solidFill>
                  <a:srgbClr val="3244EA"/>
                </a:solidFill>
                <a:latin typeface="Times New Roman" pitchFamily="18" charset="0"/>
              </a:rPr>
              <a:t>đó</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toàn</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là</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những</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màu</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sắc</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rực</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rỡ</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như</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muốn</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phô</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hết</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ra</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ngoài</a:t>
            </a:r>
            <a:r>
              <a:rPr lang="en-US" altLang="en-US" sz="2500" b="1" dirty="0" smtClean="0">
                <a:solidFill>
                  <a:srgbClr val="3244EA"/>
                </a:solidFill>
                <a:latin typeface="Times New Roman" pitchFamily="18" charset="0"/>
              </a:rPr>
              <a:t>.      </a:t>
            </a:r>
            <a:r>
              <a:rPr lang="en-US" altLang="en-US" sz="2500" b="1" dirty="0">
                <a:solidFill>
                  <a:srgbClr val="3244EA"/>
                </a:solidFill>
                <a:latin typeface="Times New Roman" pitchFamily="18" charset="0"/>
              </a:rPr>
              <a:t> </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năm</a:t>
            </a:r>
            <a:r>
              <a:rPr lang="en-US" altLang="en-US" sz="2500" b="1" dirty="0" smtClean="0">
                <a:solidFill>
                  <a:srgbClr val="3244EA"/>
                </a:solidFill>
                <a:latin typeface="Times New Roman" pitchFamily="18" charset="0"/>
              </a:rPr>
              <a:t> nay, </a:t>
            </a:r>
            <a:r>
              <a:rPr lang="en-US" altLang="en-US" sz="2500" b="1" dirty="0" err="1" smtClean="0">
                <a:solidFill>
                  <a:srgbClr val="3244EA"/>
                </a:solidFill>
                <a:latin typeface="Times New Roman" pitchFamily="18" charset="0"/>
              </a:rPr>
              <a:t>khi</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đã</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lên</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lớp</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Năm</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đã</a:t>
            </a:r>
            <a:r>
              <a:rPr lang="en-US" altLang="en-US" sz="2500" b="1" dirty="0" smtClean="0">
                <a:solidFill>
                  <a:srgbClr val="3244EA"/>
                </a:solidFill>
                <a:latin typeface="Times New Roman" pitchFamily="18" charset="0"/>
              </a:rPr>
              <a:t> “ </a:t>
            </a:r>
            <a:r>
              <a:rPr lang="en-US" altLang="en-US" sz="2500" b="1" dirty="0" err="1" smtClean="0">
                <a:solidFill>
                  <a:srgbClr val="3244EA"/>
                </a:solidFill>
                <a:latin typeface="Times New Roman" pitchFamily="18" charset="0"/>
              </a:rPr>
              <a:t>người</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lớn</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hơn</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một</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tí</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tôi</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mới</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nhận</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ra</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hoa</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sấu</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những</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chùm</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hoa</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nhỏ</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xíu</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sắc</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chỉ</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hơi</a:t>
            </a:r>
            <a:r>
              <a:rPr lang="en-US" altLang="en-US" sz="2500" b="1" dirty="0" smtClean="0">
                <a:solidFill>
                  <a:srgbClr val="3244EA"/>
                </a:solidFill>
                <a:latin typeface="Times New Roman" pitchFamily="18" charset="0"/>
              </a:rPr>
              <a:t> hoe </a:t>
            </a:r>
            <a:r>
              <a:rPr lang="en-US" altLang="en-US" sz="2500" b="1" dirty="0" err="1" smtClean="0">
                <a:solidFill>
                  <a:srgbClr val="3244EA"/>
                </a:solidFill>
                <a:latin typeface="Times New Roman" pitchFamily="18" charset="0"/>
              </a:rPr>
              <a:t>vàng</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chìm</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lẫn</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vào</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từng</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đợt</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lá</a:t>
            </a:r>
            <a:r>
              <a:rPr lang="en-US" altLang="en-US" sz="2500" b="1" dirty="0" smtClean="0">
                <a:solidFill>
                  <a:srgbClr val="3244EA"/>
                </a:solidFill>
                <a:latin typeface="Times New Roman" pitchFamily="18" charset="0"/>
              </a:rPr>
              <a:t> non, </a:t>
            </a:r>
            <a:r>
              <a:rPr lang="en-US" altLang="en-US" sz="2500" b="1" dirty="0" err="1" smtClean="0">
                <a:solidFill>
                  <a:srgbClr val="3244EA"/>
                </a:solidFill>
                <a:latin typeface="Times New Roman" pitchFamily="18" charset="0"/>
              </a:rPr>
              <a:t>lẫn</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với</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màu</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nắng</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dịu</a:t>
            </a:r>
            <a:r>
              <a:rPr lang="en-US" altLang="en-US" sz="2500" b="1" dirty="0" smtClean="0">
                <a:solidFill>
                  <a:srgbClr val="3244EA"/>
                </a:solidFill>
                <a:latin typeface="Times New Roman" pitchFamily="18" charset="0"/>
              </a:rPr>
              <a:t>.</a:t>
            </a:r>
          </a:p>
          <a:p>
            <a:pPr algn="just">
              <a:spcBef>
                <a:spcPct val="50000"/>
              </a:spcBef>
            </a:pPr>
            <a:endParaRPr lang="en-US" altLang="en-US" sz="2500" b="1" dirty="0">
              <a:solidFill>
                <a:srgbClr val="3244EA"/>
              </a:solidFill>
              <a:latin typeface="Times New Roman" pitchFamily="18" charset="0"/>
            </a:endParaRPr>
          </a:p>
        </p:txBody>
      </p:sp>
      <p:sp>
        <p:nvSpPr>
          <p:cNvPr id="7" name="TextBox 6"/>
          <p:cNvSpPr txBox="1"/>
          <p:nvPr/>
        </p:nvSpPr>
        <p:spPr>
          <a:xfrm>
            <a:off x="337566" y="626076"/>
            <a:ext cx="609600" cy="338554"/>
          </a:xfrm>
          <a:prstGeom prst="rect">
            <a:avLst/>
          </a:prstGeom>
          <a:noFill/>
        </p:spPr>
        <p:txBody>
          <a:bodyPr wrap="square" rtlCol="0">
            <a:spAutoFit/>
          </a:bodyPr>
          <a:lstStyle/>
          <a:p>
            <a:r>
              <a:rPr lang="en-US" sz="1600" b="1" i="1" dirty="0" smtClean="0">
                <a:solidFill>
                  <a:srgbClr val="FF0000"/>
                </a:solidFill>
                <a:latin typeface="Times New Roman" panose="02020603050405020304" pitchFamily="18" charset="0"/>
                <a:cs typeface="Times New Roman" panose="02020603050405020304" pitchFamily="18" charset="0"/>
              </a:rPr>
              <a:t>(13)</a:t>
            </a:r>
            <a:endParaRPr lang="en-US" sz="1600" b="1" i="1" dirty="0">
              <a:solidFill>
                <a:srgbClr val="FF000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3429000" y="1066800"/>
            <a:ext cx="609600" cy="338554"/>
          </a:xfrm>
          <a:prstGeom prst="rect">
            <a:avLst/>
          </a:prstGeom>
          <a:noFill/>
        </p:spPr>
        <p:txBody>
          <a:bodyPr wrap="square" rtlCol="0">
            <a:spAutoFit/>
          </a:bodyPr>
          <a:lstStyle/>
          <a:p>
            <a:r>
              <a:rPr lang="en-US" sz="1600" b="1" i="1" dirty="0" smtClean="0">
                <a:solidFill>
                  <a:srgbClr val="FF0000"/>
                </a:solidFill>
                <a:latin typeface="Times New Roman" panose="02020603050405020304" pitchFamily="18" charset="0"/>
                <a:cs typeface="Times New Roman" panose="02020603050405020304" pitchFamily="18" charset="0"/>
              </a:rPr>
              <a:t>(14)</a:t>
            </a:r>
            <a:endParaRPr lang="en-US" sz="1600" b="1" i="1" dirty="0">
              <a:solidFill>
                <a:srgbClr val="FF0000"/>
              </a:solidFill>
              <a:latin typeface="Times New Roman" panose="02020603050405020304" pitchFamily="18" charset="0"/>
              <a:cs typeface="Times New Roman" panose="02020603050405020304" pitchFamily="18" charset="0"/>
            </a:endParaRPr>
          </a:p>
        </p:txBody>
      </p:sp>
      <p:sp>
        <p:nvSpPr>
          <p:cNvPr id="18" name="Text Box 4"/>
          <p:cNvSpPr txBox="1">
            <a:spLocks noChangeArrowheads="1"/>
          </p:cNvSpPr>
          <p:nvPr/>
        </p:nvSpPr>
        <p:spPr bwMode="auto">
          <a:xfrm>
            <a:off x="642366" y="794494"/>
            <a:ext cx="1567434" cy="524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2500" b="1" dirty="0" err="1" smtClean="0">
                <a:solidFill>
                  <a:srgbClr val="3244EA"/>
                </a:solidFill>
                <a:latin typeface="Times New Roman" pitchFamily="18" charset="0"/>
              </a:rPr>
              <a:t>Nhưng</a:t>
            </a:r>
            <a:endParaRPr lang="en-US" altLang="en-US" sz="2500" b="1" dirty="0">
              <a:solidFill>
                <a:srgbClr val="3244EA"/>
              </a:solidFill>
              <a:latin typeface="Times New Roman" pitchFamily="18" charset="0"/>
            </a:endParaRPr>
          </a:p>
        </p:txBody>
      </p:sp>
      <p:sp>
        <p:nvSpPr>
          <p:cNvPr id="19" name="Text Box 4"/>
          <p:cNvSpPr txBox="1">
            <a:spLocks noChangeArrowheads="1"/>
          </p:cNvSpPr>
          <p:nvPr/>
        </p:nvSpPr>
        <p:spPr bwMode="auto">
          <a:xfrm>
            <a:off x="3429000" y="1166827"/>
            <a:ext cx="3124200"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2500" b="1" dirty="0" err="1" smtClean="0">
                <a:solidFill>
                  <a:srgbClr val="3244EA"/>
                </a:solidFill>
                <a:latin typeface="Times New Roman" pitchFamily="18" charset="0"/>
              </a:rPr>
              <a:t>Mãi</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đến</a:t>
            </a:r>
            <a:endParaRPr lang="en-US" altLang="en-US" sz="2500" b="1" dirty="0">
              <a:solidFill>
                <a:srgbClr val="3244EA"/>
              </a:solidFill>
              <a:latin typeface="Times New Roman" pitchFamily="18" charset="0"/>
            </a:endParaRPr>
          </a:p>
        </p:txBody>
      </p:sp>
      <p:sp>
        <p:nvSpPr>
          <p:cNvPr id="20" name="Rectangle 3"/>
          <p:cNvSpPr txBox="1">
            <a:spLocks noChangeArrowheads="1"/>
          </p:cNvSpPr>
          <p:nvPr/>
        </p:nvSpPr>
        <p:spPr>
          <a:xfrm>
            <a:off x="193589" y="3025346"/>
            <a:ext cx="9067800" cy="1295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en-US" sz="2800" b="1" i="1" dirty="0" smtClean="0">
                <a:solidFill>
                  <a:srgbClr val="FF0000"/>
                </a:solidFill>
                <a:latin typeface="Times New Roman" pitchFamily="18" charset="0"/>
              </a:rPr>
              <a:t>- </a:t>
            </a:r>
            <a:r>
              <a:rPr lang="en-US" altLang="en-US" sz="2800" b="1" i="1" dirty="0" err="1" smtClean="0">
                <a:solidFill>
                  <a:srgbClr val="FF0000"/>
                </a:solidFill>
                <a:latin typeface="Times New Roman" pitchFamily="18" charset="0"/>
              </a:rPr>
              <a:t>Nhưng</a:t>
            </a:r>
            <a:r>
              <a:rPr lang="en-US" altLang="en-US" sz="2800" b="1" i="1" dirty="0" smtClean="0">
                <a:solidFill>
                  <a:srgbClr val="FF0000"/>
                </a:solidFill>
                <a:latin typeface="Times New Roman" pitchFamily="18" charset="0"/>
              </a:rPr>
              <a:t> </a:t>
            </a:r>
            <a:r>
              <a:rPr lang="en-US" altLang="en-US" sz="2800" dirty="0" smtClean="0">
                <a:solidFill>
                  <a:srgbClr val="FF0000"/>
                </a:solidFill>
                <a:latin typeface="Times New Roman" pitchFamily="18" charset="0"/>
              </a:rPr>
              <a:t> </a:t>
            </a:r>
            <a:r>
              <a:rPr lang="en-US" altLang="en-US" sz="2800" dirty="0" err="1" smtClean="0">
                <a:latin typeface="Times New Roman" pitchFamily="18" charset="0"/>
              </a:rPr>
              <a:t>nối</a:t>
            </a:r>
            <a:r>
              <a:rPr lang="en-US" altLang="en-US" sz="2800" dirty="0" smtClean="0">
                <a:latin typeface="Times New Roman" pitchFamily="18" charset="0"/>
              </a:rPr>
              <a:t> </a:t>
            </a:r>
            <a:r>
              <a:rPr lang="en-US" altLang="en-US" sz="2800" dirty="0" err="1" smtClean="0">
                <a:latin typeface="Times New Roman" pitchFamily="18" charset="0"/>
              </a:rPr>
              <a:t>câu</a:t>
            </a:r>
            <a:r>
              <a:rPr lang="en-US" altLang="en-US" sz="2800" dirty="0" smtClean="0">
                <a:latin typeface="Times New Roman" pitchFamily="18" charset="0"/>
              </a:rPr>
              <a:t> 13 </a:t>
            </a:r>
            <a:r>
              <a:rPr lang="en-US" altLang="en-US" sz="2800" dirty="0" err="1" smtClean="0">
                <a:latin typeface="Times New Roman" pitchFamily="18" charset="0"/>
              </a:rPr>
              <a:t>với</a:t>
            </a:r>
            <a:r>
              <a:rPr lang="en-US" altLang="en-US" sz="2800" dirty="0" smtClean="0">
                <a:latin typeface="Times New Roman" pitchFamily="18" charset="0"/>
              </a:rPr>
              <a:t> </a:t>
            </a:r>
            <a:r>
              <a:rPr lang="en-US" altLang="en-US" sz="2800" dirty="0" err="1" smtClean="0">
                <a:latin typeface="Times New Roman" pitchFamily="18" charset="0"/>
              </a:rPr>
              <a:t>câu</a:t>
            </a:r>
            <a:r>
              <a:rPr lang="en-US" altLang="en-US" sz="2800" dirty="0" smtClean="0">
                <a:latin typeface="Times New Roman" pitchFamily="18" charset="0"/>
              </a:rPr>
              <a:t> 12, </a:t>
            </a:r>
            <a:r>
              <a:rPr lang="en-US" altLang="en-US" sz="2800" dirty="0" err="1" smtClean="0">
                <a:latin typeface="Times New Roman" pitchFamily="18" charset="0"/>
              </a:rPr>
              <a:t>nối</a:t>
            </a:r>
            <a:r>
              <a:rPr lang="en-US" altLang="en-US" sz="2800" dirty="0" smtClean="0">
                <a:latin typeface="Times New Roman" pitchFamily="18" charset="0"/>
              </a:rPr>
              <a:t> </a:t>
            </a:r>
            <a:r>
              <a:rPr lang="en-US" altLang="en-US" sz="2800" dirty="0" err="1" smtClean="0">
                <a:latin typeface="Times New Roman" pitchFamily="18" charset="0"/>
              </a:rPr>
              <a:t>đoạn</a:t>
            </a:r>
            <a:r>
              <a:rPr lang="en-US" altLang="en-US" sz="2800" dirty="0" smtClean="0">
                <a:latin typeface="Times New Roman" pitchFamily="18" charset="0"/>
              </a:rPr>
              <a:t> 6 </a:t>
            </a:r>
            <a:r>
              <a:rPr lang="en-US" altLang="en-US" sz="2800" dirty="0" err="1" smtClean="0">
                <a:latin typeface="Times New Roman" pitchFamily="18" charset="0"/>
              </a:rPr>
              <a:t>với</a:t>
            </a:r>
            <a:r>
              <a:rPr lang="en-US" altLang="en-US" sz="2800" dirty="0" smtClean="0">
                <a:latin typeface="Times New Roman" pitchFamily="18" charset="0"/>
              </a:rPr>
              <a:t> </a:t>
            </a:r>
            <a:r>
              <a:rPr lang="en-US" altLang="en-US" sz="2800" dirty="0" err="1" smtClean="0">
                <a:latin typeface="Times New Roman" pitchFamily="18" charset="0"/>
              </a:rPr>
              <a:t>đoạn</a:t>
            </a:r>
            <a:r>
              <a:rPr lang="en-US" altLang="en-US" sz="2800" dirty="0" smtClean="0">
                <a:latin typeface="Times New Roman" pitchFamily="18" charset="0"/>
              </a:rPr>
              <a:t> 5.</a:t>
            </a:r>
          </a:p>
          <a:p>
            <a:pPr marL="0" indent="0">
              <a:buNone/>
            </a:pPr>
            <a:r>
              <a:rPr lang="en-US" altLang="en-US" sz="2800" b="1" i="1" dirty="0" smtClean="0">
                <a:solidFill>
                  <a:srgbClr val="FF0000"/>
                </a:solidFill>
                <a:latin typeface="Times New Roman" pitchFamily="18" charset="0"/>
              </a:rPr>
              <a:t>- </a:t>
            </a:r>
            <a:r>
              <a:rPr lang="en-US" altLang="en-US" sz="2800" b="1" i="1" dirty="0" err="1" smtClean="0">
                <a:solidFill>
                  <a:srgbClr val="FF0000"/>
                </a:solidFill>
                <a:latin typeface="Times New Roman" pitchFamily="18" charset="0"/>
              </a:rPr>
              <a:t>Mãi</a:t>
            </a:r>
            <a:r>
              <a:rPr lang="en-US" altLang="en-US" sz="2800" b="1" i="1" dirty="0" smtClean="0">
                <a:solidFill>
                  <a:srgbClr val="FF0000"/>
                </a:solidFill>
                <a:latin typeface="Times New Roman" pitchFamily="18" charset="0"/>
              </a:rPr>
              <a:t> </a:t>
            </a:r>
            <a:r>
              <a:rPr lang="en-US" altLang="en-US" sz="2800" b="1" i="1" dirty="0" err="1" smtClean="0">
                <a:solidFill>
                  <a:srgbClr val="FF0000"/>
                </a:solidFill>
                <a:latin typeface="Times New Roman" pitchFamily="18" charset="0"/>
              </a:rPr>
              <a:t>đến</a:t>
            </a:r>
            <a:r>
              <a:rPr lang="en-US" altLang="en-US" sz="2800" dirty="0" smtClean="0">
                <a:solidFill>
                  <a:srgbClr val="993366"/>
                </a:solidFill>
                <a:latin typeface="Times New Roman" pitchFamily="18" charset="0"/>
              </a:rPr>
              <a:t> </a:t>
            </a:r>
            <a:r>
              <a:rPr lang="en-US" altLang="en-US" sz="2800" dirty="0" err="1" smtClean="0">
                <a:latin typeface="Times New Roman" pitchFamily="18" charset="0"/>
              </a:rPr>
              <a:t>nối</a:t>
            </a:r>
            <a:r>
              <a:rPr lang="en-US" altLang="en-US" sz="2800" dirty="0" smtClean="0">
                <a:latin typeface="Times New Roman" pitchFamily="18" charset="0"/>
              </a:rPr>
              <a:t> </a:t>
            </a:r>
            <a:r>
              <a:rPr lang="en-US" altLang="en-US" sz="2800" dirty="0" err="1" smtClean="0">
                <a:latin typeface="Times New Roman" pitchFamily="18" charset="0"/>
              </a:rPr>
              <a:t>câu</a:t>
            </a:r>
            <a:r>
              <a:rPr lang="en-US" altLang="en-US" sz="2800" dirty="0" smtClean="0">
                <a:latin typeface="Times New Roman" pitchFamily="18" charset="0"/>
              </a:rPr>
              <a:t> 14 </a:t>
            </a:r>
            <a:r>
              <a:rPr lang="en-US" altLang="en-US" sz="2800" dirty="0" err="1" smtClean="0">
                <a:latin typeface="Times New Roman" pitchFamily="18" charset="0"/>
              </a:rPr>
              <a:t>với</a:t>
            </a:r>
            <a:r>
              <a:rPr lang="en-US" altLang="en-US" sz="2800" dirty="0" smtClean="0">
                <a:latin typeface="Times New Roman" pitchFamily="18" charset="0"/>
              </a:rPr>
              <a:t> </a:t>
            </a:r>
            <a:r>
              <a:rPr lang="en-US" altLang="en-US" sz="2800" dirty="0" err="1" smtClean="0">
                <a:latin typeface="Times New Roman" pitchFamily="18" charset="0"/>
              </a:rPr>
              <a:t>câu</a:t>
            </a:r>
            <a:r>
              <a:rPr lang="en-US" altLang="en-US" sz="2800" dirty="0" smtClean="0">
                <a:latin typeface="Times New Roman" pitchFamily="18" charset="0"/>
              </a:rPr>
              <a:t> 13.</a:t>
            </a:r>
          </a:p>
        </p:txBody>
      </p:sp>
    </p:spTree>
    <p:extLst>
      <p:ext uri="{BB962C8B-B14F-4D97-AF65-F5344CB8AC3E}">
        <p14:creationId xmlns:p14="http://schemas.microsoft.com/office/powerpoint/2010/main" val="1302826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1000" fill="hold"/>
                                        <p:tgtEl>
                                          <p:spTgt spid="18"/>
                                        </p:tgtEl>
                                        <p:attrNameLst>
                                          <p:attrName>style.color</p:attrName>
                                        </p:attrNameLst>
                                      </p:cBhvr>
                                      <p:to>
                                        <a:srgbClr val="FF0000"/>
                                      </p:to>
                                    </p:animClr>
                                  </p:childTnLst>
                                  <p:subTnLst>
                                    <p:animClr clrSpc="rgb" dir="cw">
                                      <p:cBhvr override="childStyle">
                                        <p:cTn dur="1" fill="hold" display="0" masterRel="nextClick" afterEffect="1"/>
                                        <p:tgtEl>
                                          <p:spTgt spid="18"/>
                                        </p:tgtEl>
                                        <p:attrNameLst>
                                          <p:attrName>ppt_c</p:attrName>
                                        </p:attrNameLst>
                                      </p:cBhvr>
                                      <p:to>
                                        <a:srgbClr val="FF0000"/>
                                      </p:to>
                                    </p:animClr>
                                  </p:sub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dir="cw">
                                      <p:cBhvr override="childStyle">
                                        <p:cTn id="10" dur="1000" fill="hold"/>
                                        <p:tgtEl>
                                          <p:spTgt spid="19"/>
                                        </p:tgtEl>
                                        <p:attrNameLst>
                                          <p:attrName>style.color</p:attrName>
                                        </p:attrNameLst>
                                      </p:cBhvr>
                                      <p:to>
                                        <a:srgbClr val="FF0000"/>
                                      </p:to>
                                    </p:animClr>
                                  </p:childTnLst>
                                  <p:subTnLst>
                                    <p:animClr clrSpc="rgb" dir="cw">
                                      <p:cBhvr override="childStyle">
                                        <p:cTn dur="1" fill="hold" display="0" masterRel="nextClick" afterEffect="1"/>
                                        <p:tgtEl>
                                          <p:spTgt spid="19"/>
                                        </p:tgtEl>
                                        <p:attrNameLst>
                                          <p:attrName>ppt_c</p:attrName>
                                        </p:attrNameLst>
                                      </p:cBhvr>
                                      <p:to>
                                        <a:srgbClr val="FF0000"/>
                                      </p:to>
                                    </p:animClr>
                                  </p:sub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0">
                                            <p:txEl>
                                              <p:pRg st="0" end="0"/>
                                            </p:txEl>
                                          </p:spTgt>
                                        </p:tgtEl>
                                        <p:attrNameLst>
                                          <p:attrName>style.visibility</p:attrName>
                                        </p:attrNameLst>
                                      </p:cBhvr>
                                      <p:to>
                                        <p:strVal val="visible"/>
                                      </p:to>
                                    </p:set>
                                    <p:anim calcmode="lin" valueType="num">
                                      <p:cBhvr additive="base">
                                        <p:cTn id="15"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16" dur="10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0">
                                            <p:txEl>
                                              <p:pRg st="1" end="1"/>
                                            </p:txEl>
                                          </p:spTgt>
                                        </p:tgtEl>
                                        <p:attrNameLst>
                                          <p:attrName>style.visibility</p:attrName>
                                        </p:attrNameLst>
                                      </p:cBhvr>
                                      <p:to>
                                        <p:strVal val="visible"/>
                                      </p:to>
                                    </p:set>
                                    <p:anim calcmode="lin" valueType="num">
                                      <p:cBhvr additive="base">
                                        <p:cTn id="21" dur="1000" fill="hold"/>
                                        <p:tgtEl>
                                          <p:spTgt spid="20">
                                            <p:txEl>
                                              <p:pRg st="1" end="1"/>
                                            </p:txEl>
                                          </p:spTgt>
                                        </p:tgtEl>
                                        <p:attrNameLst>
                                          <p:attrName>ppt_x</p:attrName>
                                        </p:attrNameLst>
                                      </p:cBhvr>
                                      <p:tavLst>
                                        <p:tav tm="0">
                                          <p:val>
                                            <p:strVal val="#ppt_x"/>
                                          </p:val>
                                        </p:tav>
                                        <p:tav tm="100000">
                                          <p:val>
                                            <p:strVal val="#ppt_x"/>
                                          </p:val>
                                        </p:tav>
                                      </p:tavLst>
                                    </p:anim>
                                    <p:anim calcmode="lin" valueType="num">
                                      <p:cBhvr additive="base">
                                        <p:cTn id="22" dur="1000" fill="hold"/>
                                        <p:tgtEl>
                                          <p:spTgt spid="2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1447800" y="0"/>
            <a:ext cx="678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endParaRPr lang="vi-VN" altLang="en-US" sz="2400" b="1">
              <a:latin typeface=".VnTime" pitchFamily="34" charset="0"/>
            </a:endParaRPr>
          </a:p>
        </p:txBody>
      </p:sp>
      <p:sp>
        <p:nvSpPr>
          <p:cNvPr id="14339" name="Text Box 3"/>
          <p:cNvSpPr txBox="1">
            <a:spLocks noChangeArrowheads="1"/>
          </p:cNvSpPr>
          <p:nvPr/>
        </p:nvSpPr>
        <p:spPr bwMode="auto">
          <a:xfrm>
            <a:off x="0" y="227885"/>
            <a:ext cx="8950411" cy="2785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spcBef>
                <a:spcPct val="50000"/>
              </a:spcBef>
            </a:pPr>
            <a:r>
              <a:rPr lang="en-US" altLang="en-US" sz="2500" b="1" dirty="0" err="1" smtClean="0">
                <a:solidFill>
                  <a:srgbClr val="3244EA"/>
                </a:solidFill>
                <a:latin typeface="Times New Roman" pitchFamily="18" charset="0"/>
              </a:rPr>
              <a:t>Đoạn</a:t>
            </a:r>
            <a:r>
              <a:rPr lang="en-US" altLang="en-US" sz="2500" b="1" dirty="0" smtClean="0">
                <a:solidFill>
                  <a:srgbClr val="3244EA"/>
                </a:solidFill>
                <a:latin typeface="Times New Roman" pitchFamily="18" charset="0"/>
              </a:rPr>
              <a:t>  7:</a:t>
            </a:r>
          </a:p>
          <a:p>
            <a:pPr algn="just">
              <a:spcBef>
                <a:spcPct val="50000"/>
              </a:spcBef>
            </a:pPr>
            <a:r>
              <a:rPr lang="en-US" altLang="en-US" sz="2500" b="1" dirty="0">
                <a:solidFill>
                  <a:srgbClr val="3244EA"/>
                </a:solidFill>
                <a:latin typeface="Times New Roman" pitchFamily="18" charset="0"/>
              </a:rPr>
              <a:t>	 </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các</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loài</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hoa</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rực</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rỡ</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như</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hoa</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gạo</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vông</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phượng</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bằng</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lăng</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muồng</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đã</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kéo</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quân</a:t>
            </a:r>
            <a:r>
              <a:rPr lang="en-US" altLang="en-US" sz="2500" b="1" dirty="0" smtClean="0">
                <a:solidFill>
                  <a:srgbClr val="3244EA"/>
                </a:solidFill>
                <a:latin typeface="Times New Roman" pitchFamily="18" charset="0"/>
              </a:rPr>
              <a:t> qua </a:t>
            </a:r>
            <a:r>
              <a:rPr lang="en-US" altLang="en-US" sz="2500" b="1" dirty="0" err="1" smtClean="0">
                <a:solidFill>
                  <a:srgbClr val="3244EA"/>
                </a:solidFill>
                <a:latin typeface="Times New Roman" pitchFamily="18" charset="0"/>
              </a:rPr>
              <a:t>bầu</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trời</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Hà</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Nội</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cây</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sấu</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trước</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cửa</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nhà</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tôi</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mới</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lấp</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ló</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những</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chùm</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quả</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xanh</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giòn</a:t>
            </a:r>
            <a:r>
              <a:rPr lang="en-US" altLang="en-US" sz="2500" b="1" dirty="0" smtClean="0">
                <a:solidFill>
                  <a:srgbClr val="3244EA"/>
                </a:solidFill>
                <a:latin typeface="Times New Roman" pitchFamily="18" charset="0"/>
              </a:rPr>
              <a:t>. </a:t>
            </a:r>
          </a:p>
          <a:p>
            <a:pPr algn="just">
              <a:spcBef>
                <a:spcPct val="50000"/>
              </a:spcBef>
            </a:pPr>
            <a:r>
              <a:rPr lang="en-US" altLang="en-US" sz="2500" b="1" dirty="0" err="1" smtClean="0">
                <a:solidFill>
                  <a:srgbClr val="3244EA"/>
                </a:solidFill>
                <a:latin typeface="Times New Roman" pitchFamily="18" charset="0"/>
              </a:rPr>
              <a:t>sau</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đó</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quả</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chín</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những</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quả</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chín</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vừa</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ngọt</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vừa</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chua</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ngọt</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một</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cách</a:t>
            </a:r>
            <a:r>
              <a:rPr lang="en-US" altLang="en-US" sz="2500" b="1" dirty="0" smtClean="0">
                <a:solidFill>
                  <a:srgbClr val="3244EA"/>
                </a:solidFill>
                <a:latin typeface="Times New Roman" pitchFamily="18" charset="0"/>
              </a:rPr>
              <a:t> e </a:t>
            </a:r>
            <a:r>
              <a:rPr lang="en-US" altLang="en-US" sz="2500" b="1" dirty="0" err="1" smtClean="0">
                <a:solidFill>
                  <a:srgbClr val="3244EA"/>
                </a:solidFill>
                <a:latin typeface="Times New Roman" pitchFamily="18" charset="0"/>
              </a:rPr>
              <a:t>dè</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khiêm</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tốn</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như</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tính</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tình</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hoa</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sấu</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vậy</a:t>
            </a:r>
            <a:r>
              <a:rPr lang="en-US" altLang="en-US" sz="2500" b="1" dirty="0" smtClean="0">
                <a:solidFill>
                  <a:srgbClr val="3244EA"/>
                </a:solidFill>
                <a:latin typeface="Times New Roman" pitchFamily="18" charset="0"/>
              </a:rPr>
              <a:t>.</a:t>
            </a:r>
            <a:endParaRPr lang="en-US" altLang="en-US" sz="2500" b="1" dirty="0">
              <a:solidFill>
                <a:srgbClr val="3244EA"/>
              </a:solidFill>
              <a:latin typeface="Times New Roman" pitchFamily="18" charset="0"/>
            </a:endParaRPr>
          </a:p>
        </p:txBody>
      </p:sp>
      <p:sp>
        <p:nvSpPr>
          <p:cNvPr id="7" name="TextBox 6"/>
          <p:cNvSpPr txBox="1"/>
          <p:nvPr/>
        </p:nvSpPr>
        <p:spPr>
          <a:xfrm>
            <a:off x="304800" y="609600"/>
            <a:ext cx="1143000" cy="338554"/>
          </a:xfrm>
          <a:prstGeom prst="rect">
            <a:avLst/>
          </a:prstGeom>
          <a:noFill/>
        </p:spPr>
        <p:txBody>
          <a:bodyPr wrap="square" rtlCol="0">
            <a:spAutoFit/>
          </a:bodyPr>
          <a:lstStyle/>
          <a:p>
            <a:r>
              <a:rPr lang="en-US" sz="1600" b="1" i="1" dirty="0" smtClean="0">
                <a:solidFill>
                  <a:srgbClr val="FF0000"/>
                </a:solidFill>
                <a:latin typeface="Times New Roman" panose="02020603050405020304" pitchFamily="18" charset="0"/>
                <a:cs typeface="Times New Roman" panose="02020603050405020304" pitchFamily="18" charset="0"/>
              </a:rPr>
              <a:t>(15)</a:t>
            </a:r>
            <a:endParaRPr lang="en-US" sz="1600" b="1" i="1" dirty="0">
              <a:solidFill>
                <a:srgbClr val="FF000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7543800" y="1490246"/>
            <a:ext cx="1143000" cy="338554"/>
          </a:xfrm>
          <a:prstGeom prst="rect">
            <a:avLst/>
          </a:prstGeom>
          <a:noFill/>
        </p:spPr>
        <p:txBody>
          <a:bodyPr wrap="square" rtlCol="0">
            <a:spAutoFit/>
          </a:bodyPr>
          <a:lstStyle/>
          <a:p>
            <a:r>
              <a:rPr lang="en-US" sz="1600" b="1" i="1" dirty="0" smtClean="0">
                <a:solidFill>
                  <a:srgbClr val="FF0000"/>
                </a:solidFill>
                <a:latin typeface="Times New Roman" panose="02020603050405020304" pitchFamily="18" charset="0"/>
                <a:cs typeface="Times New Roman" panose="02020603050405020304" pitchFamily="18" charset="0"/>
              </a:rPr>
              <a:t>(16)</a:t>
            </a:r>
            <a:endParaRPr lang="en-US" sz="1600" b="1" i="1" dirty="0">
              <a:solidFill>
                <a:srgbClr val="FF0000"/>
              </a:solidFill>
              <a:latin typeface="Times New Roman" panose="02020603050405020304" pitchFamily="18" charset="0"/>
              <a:cs typeface="Times New Roman" panose="02020603050405020304" pitchFamily="18" charset="0"/>
            </a:endParaRPr>
          </a:p>
        </p:txBody>
      </p:sp>
      <p:sp>
        <p:nvSpPr>
          <p:cNvPr id="17" name="Text Box 4"/>
          <p:cNvSpPr txBox="1">
            <a:spLocks noChangeArrowheads="1"/>
          </p:cNvSpPr>
          <p:nvPr/>
        </p:nvSpPr>
        <p:spPr bwMode="auto">
          <a:xfrm>
            <a:off x="566166" y="794494"/>
            <a:ext cx="1567434"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2500" b="1" dirty="0" err="1" smtClean="0">
                <a:solidFill>
                  <a:srgbClr val="3244EA"/>
                </a:solidFill>
                <a:latin typeface="Times New Roman" pitchFamily="18" charset="0"/>
              </a:rPr>
              <a:t>Đến</a:t>
            </a:r>
            <a:r>
              <a:rPr lang="en-US" altLang="en-US" sz="2500" b="1" dirty="0" smtClean="0">
                <a:solidFill>
                  <a:srgbClr val="3244EA"/>
                </a:solidFill>
                <a:latin typeface="Times New Roman" pitchFamily="18" charset="0"/>
              </a:rPr>
              <a:t> </a:t>
            </a:r>
            <a:r>
              <a:rPr lang="en-US" altLang="en-US" sz="2500" b="1" dirty="0" err="1" smtClean="0">
                <a:solidFill>
                  <a:srgbClr val="3244EA"/>
                </a:solidFill>
                <a:latin typeface="Times New Roman" pitchFamily="18" charset="0"/>
              </a:rPr>
              <a:t>khi</a:t>
            </a:r>
            <a:endParaRPr lang="en-US" altLang="en-US" sz="2500" b="1" dirty="0">
              <a:solidFill>
                <a:srgbClr val="3244EA"/>
              </a:solidFill>
              <a:latin typeface="Times New Roman" pitchFamily="18" charset="0"/>
            </a:endParaRPr>
          </a:p>
        </p:txBody>
      </p:sp>
      <p:sp>
        <p:nvSpPr>
          <p:cNvPr id="18" name="Text Box 4"/>
          <p:cNvSpPr txBox="1">
            <a:spLocks noChangeArrowheads="1"/>
          </p:cNvSpPr>
          <p:nvPr/>
        </p:nvSpPr>
        <p:spPr bwMode="auto">
          <a:xfrm>
            <a:off x="7840980" y="1543713"/>
            <a:ext cx="3436620" cy="394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2500" b="1" dirty="0" err="1" smtClean="0">
                <a:solidFill>
                  <a:srgbClr val="3244EA"/>
                </a:solidFill>
                <a:latin typeface="Times New Roman" pitchFamily="18" charset="0"/>
              </a:rPr>
              <a:t>Rồi</a:t>
            </a:r>
            <a:endParaRPr lang="en-US" altLang="en-US" sz="2500" b="1" dirty="0">
              <a:solidFill>
                <a:srgbClr val="3244EA"/>
              </a:solidFill>
              <a:latin typeface="Times New Roman" pitchFamily="18" charset="0"/>
            </a:endParaRPr>
          </a:p>
        </p:txBody>
      </p:sp>
      <p:sp>
        <p:nvSpPr>
          <p:cNvPr id="19" name="Rectangle 3"/>
          <p:cNvSpPr txBox="1">
            <a:spLocks noChangeArrowheads="1"/>
          </p:cNvSpPr>
          <p:nvPr/>
        </p:nvSpPr>
        <p:spPr>
          <a:xfrm>
            <a:off x="114300" y="3042026"/>
            <a:ext cx="9067800" cy="1295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en-US" sz="2800" b="1" i="1" dirty="0" smtClean="0">
                <a:solidFill>
                  <a:srgbClr val="FF0000"/>
                </a:solidFill>
                <a:latin typeface="Times New Roman" pitchFamily="18" charset="0"/>
              </a:rPr>
              <a:t>- </a:t>
            </a:r>
            <a:r>
              <a:rPr lang="en-US" altLang="en-US" sz="2800" b="1" i="1" dirty="0" err="1" smtClean="0">
                <a:solidFill>
                  <a:srgbClr val="FF0000"/>
                </a:solidFill>
                <a:latin typeface="Times New Roman" pitchFamily="18" charset="0"/>
              </a:rPr>
              <a:t>Đến</a:t>
            </a:r>
            <a:r>
              <a:rPr lang="en-US" altLang="en-US" sz="2800" b="1" i="1" dirty="0" smtClean="0">
                <a:solidFill>
                  <a:srgbClr val="FF0000"/>
                </a:solidFill>
                <a:latin typeface="Times New Roman" pitchFamily="18" charset="0"/>
              </a:rPr>
              <a:t> </a:t>
            </a:r>
            <a:r>
              <a:rPr lang="en-US" altLang="en-US" sz="2800" b="1" i="1" dirty="0" err="1" smtClean="0">
                <a:solidFill>
                  <a:srgbClr val="FF0000"/>
                </a:solidFill>
                <a:latin typeface="Times New Roman" pitchFamily="18" charset="0"/>
              </a:rPr>
              <a:t>khi</a:t>
            </a:r>
            <a:r>
              <a:rPr lang="en-US" altLang="en-US" sz="2800" b="1" i="1" dirty="0" smtClean="0">
                <a:solidFill>
                  <a:srgbClr val="FF0000"/>
                </a:solidFill>
                <a:latin typeface="Times New Roman" pitchFamily="18" charset="0"/>
              </a:rPr>
              <a:t> </a:t>
            </a:r>
            <a:r>
              <a:rPr lang="en-US" altLang="en-US" sz="2800" dirty="0" smtClean="0">
                <a:solidFill>
                  <a:srgbClr val="FF0000"/>
                </a:solidFill>
                <a:latin typeface="Times New Roman" pitchFamily="18" charset="0"/>
              </a:rPr>
              <a:t> </a:t>
            </a:r>
            <a:r>
              <a:rPr lang="en-US" altLang="en-US" sz="2800" dirty="0" err="1" smtClean="0">
                <a:latin typeface="Times New Roman" pitchFamily="18" charset="0"/>
              </a:rPr>
              <a:t>nối</a:t>
            </a:r>
            <a:r>
              <a:rPr lang="en-US" altLang="en-US" sz="2800" dirty="0" smtClean="0">
                <a:latin typeface="Times New Roman" pitchFamily="18" charset="0"/>
              </a:rPr>
              <a:t> </a:t>
            </a:r>
            <a:r>
              <a:rPr lang="en-US" altLang="en-US" sz="2800" dirty="0" err="1" smtClean="0">
                <a:latin typeface="Times New Roman" pitchFamily="18" charset="0"/>
              </a:rPr>
              <a:t>câu</a:t>
            </a:r>
            <a:r>
              <a:rPr lang="en-US" altLang="en-US" sz="2800" dirty="0" smtClean="0">
                <a:latin typeface="Times New Roman" pitchFamily="18" charset="0"/>
              </a:rPr>
              <a:t> 15 </a:t>
            </a:r>
            <a:r>
              <a:rPr lang="en-US" altLang="en-US" sz="2800" dirty="0" err="1" smtClean="0">
                <a:latin typeface="Times New Roman" pitchFamily="18" charset="0"/>
              </a:rPr>
              <a:t>với</a:t>
            </a:r>
            <a:r>
              <a:rPr lang="en-US" altLang="en-US" sz="2800" dirty="0" smtClean="0">
                <a:latin typeface="Times New Roman" pitchFamily="18" charset="0"/>
              </a:rPr>
              <a:t> </a:t>
            </a:r>
            <a:r>
              <a:rPr lang="en-US" altLang="en-US" sz="2800" dirty="0" err="1" smtClean="0">
                <a:latin typeface="Times New Roman" pitchFamily="18" charset="0"/>
              </a:rPr>
              <a:t>câu</a:t>
            </a:r>
            <a:r>
              <a:rPr lang="en-US" altLang="en-US" sz="2800" dirty="0" smtClean="0">
                <a:latin typeface="Times New Roman" pitchFamily="18" charset="0"/>
              </a:rPr>
              <a:t> 14, </a:t>
            </a:r>
            <a:r>
              <a:rPr lang="en-US" altLang="en-US" sz="2800" dirty="0" err="1" smtClean="0">
                <a:latin typeface="Times New Roman" pitchFamily="18" charset="0"/>
              </a:rPr>
              <a:t>nối</a:t>
            </a:r>
            <a:r>
              <a:rPr lang="en-US" altLang="en-US" sz="2800" dirty="0" smtClean="0">
                <a:latin typeface="Times New Roman" pitchFamily="18" charset="0"/>
              </a:rPr>
              <a:t> </a:t>
            </a:r>
            <a:r>
              <a:rPr lang="en-US" altLang="en-US" sz="2800" dirty="0" err="1" smtClean="0">
                <a:latin typeface="Times New Roman" pitchFamily="18" charset="0"/>
              </a:rPr>
              <a:t>đoạn</a:t>
            </a:r>
            <a:r>
              <a:rPr lang="en-US" altLang="en-US" sz="2800" dirty="0" smtClean="0">
                <a:latin typeface="Times New Roman" pitchFamily="18" charset="0"/>
              </a:rPr>
              <a:t> 7 </a:t>
            </a:r>
            <a:r>
              <a:rPr lang="en-US" altLang="en-US" sz="2800" dirty="0" err="1" smtClean="0">
                <a:latin typeface="Times New Roman" pitchFamily="18" charset="0"/>
              </a:rPr>
              <a:t>với</a:t>
            </a:r>
            <a:r>
              <a:rPr lang="en-US" altLang="en-US" sz="2800" dirty="0" smtClean="0">
                <a:latin typeface="Times New Roman" pitchFamily="18" charset="0"/>
              </a:rPr>
              <a:t> </a:t>
            </a:r>
            <a:r>
              <a:rPr lang="en-US" altLang="en-US" sz="2800" dirty="0" err="1" smtClean="0">
                <a:latin typeface="Times New Roman" pitchFamily="18" charset="0"/>
              </a:rPr>
              <a:t>đoạn</a:t>
            </a:r>
            <a:r>
              <a:rPr lang="en-US" altLang="en-US" sz="2800" dirty="0" smtClean="0">
                <a:latin typeface="Times New Roman" pitchFamily="18" charset="0"/>
              </a:rPr>
              <a:t> 6.</a:t>
            </a:r>
          </a:p>
          <a:p>
            <a:pPr marL="0" indent="0">
              <a:buNone/>
            </a:pPr>
            <a:r>
              <a:rPr lang="en-US" altLang="en-US" sz="2800" b="1" i="1" dirty="0" smtClean="0">
                <a:solidFill>
                  <a:srgbClr val="FF0000"/>
                </a:solidFill>
                <a:latin typeface="Times New Roman" pitchFamily="18" charset="0"/>
              </a:rPr>
              <a:t>- </a:t>
            </a:r>
            <a:r>
              <a:rPr lang="en-US" altLang="en-US" sz="2800" b="1" i="1" dirty="0" err="1" smtClean="0">
                <a:solidFill>
                  <a:srgbClr val="FF0000"/>
                </a:solidFill>
                <a:latin typeface="Times New Roman" pitchFamily="18" charset="0"/>
              </a:rPr>
              <a:t>Rồi</a:t>
            </a:r>
            <a:r>
              <a:rPr lang="en-US" altLang="en-US" sz="2800" dirty="0" smtClean="0">
                <a:solidFill>
                  <a:srgbClr val="993366"/>
                </a:solidFill>
                <a:latin typeface="Times New Roman" pitchFamily="18" charset="0"/>
              </a:rPr>
              <a:t> </a:t>
            </a:r>
            <a:r>
              <a:rPr lang="en-US" altLang="en-US" sz="2800" dirty="0" err="1" smtClean="0">
                <a:latin typeface="Times New Roman" pitchFamily="18" charset="0"/>
              </a:rPr>
              <a:t>nối</a:t>
            </a:r>
            <a:r>
              <a:rPr lang="en-US" altLang="en-US" sz="2800" dirty="0" smtClean="0">
                <a:latin typeface="Times New Roman" pitchFamily="18" charset="0"/>
              </a:rPr>
              <a:t> </a:t>
            </a:r>
            <a:r>
              <a:rPr lang="en-US" altLang="en-US" sz="2800" dirty="0" err="1" smtClean="0">
                <a:latin typeface="Times New Roman" pitchFamily="18" charset="0"/>
              </a:rPr>
              <a:t>câu</a:t>
            </a:r>
            <a:r>
              <a:rPr lang="en-US" altLang="en-US" sz="2800" dirty="0" smtClean="0">
                <a:latin typeface="Times New Roman" pitchFamily="18" charset="0"/>
              </a:rPr>
              <a:t> 16 </a:t>
            </a:r>
            <a:r>
              <a:rPr lang="en-US" altLang="en-US" sz="2800" dirty="0" err="1" smtClean="0">
                <a:latin typeface="Times New Roman" pitchFamily="18" charset="0"/>
              </a:rPr>
              <a:t>với</a:t>
            </a:r>
            <a:r>
              <a:rPr lang="en-US" altLang="en-US" sz="2800" dirty="0" smtClean="0">
                <a:latin typeface="Times New Roman" pitchFamily="18" charset="0"/>
              </a:rPr>
              <a:t> </a:t>
            </a:r>
            <a:r>
              <a:rPr lang="en-US" altLang="en-US" sz="2800" dirty="0" err="1" smtClean="0">
                <a:latin typeface="Times New Roman" pitchFamily="18" charset="0"/>
              </a:rPr>
              <a:t>câu</a:t>
            </a:r>
            <a:r>
              <a:rPr lang="en-US" altLang="en-US" sz="2800" dirty="0" smtClean="0">
                <a:latin typeface="Times New Roman" pitchFamily="18" charset="0"/>
              </a:rPr>
              <a:t> 16.</a:t>
            </a:r>
          </a:p>
        </p:txBody>
      </p:sp>
    </p:spTree>
    <p:extLst>
      <p:ext uri="{BB962C8B-B14F-4D97-AF65-F5344CB8AC3E}">
        <p14:creationId xmlns:p14="http://schemas.microsoft.com/office/powerpoint/2010/main" val="2412273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1000" fill="hold"/>
                                        <p:tgtEl>
                                          <p:spTgt spid="17"/>
                                        </p:tgtEl>
                                        <p:attrNameLst>
                                          <p:attrName>style.color</p:attrName>
                                        </p:attrNameLst>
                                      </p:cBhvr>
                                      <p:to>
                                        <a:srgbClr val="FF0000"/>
                                      </p:to>
                                    </p:animClr>
                                  </p:childTnLst>
                                  <p:subTnLst>
                                    <p:animClr clrSpc="rgb" dir="cw">
                                      <p:cBhvr override="childStyle">
                                        <p:cTn dur="1" fill="hold" display="0" masterRel="nextClick" afterEffect="1"/>
                                        <p:tgtEl>
                                          <p:spTgt spid="17"/>
                                        </p:tgtEl>
                                        <p:attrNameLst>
                                          <p:attrName>ppt_c</p:attrName>
                                        </p:attrNameLst>
                                      </p:cBhvr>
                                      <p:to>
                                        <a:srgbClr val="FF0000"/>
                                      </p:to>
                                    </p:animClr>
                                  </p:sub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dir="cw">
                                      <p:cBhvr override="childStyle">
                                        <p:cTn id="10" dur="1000" fill="hold"/>
                                        <p:tgtEl>
                                          <p:spTgt spid="18"/>
                                        </p:tgtEl>
                                        <p:attrNameLst>
                                          <p:attrName>style.color</p:attrName>
                                        </p:attrNameLst>
                                      </p:cBhvr>
                                      <p:to>
                                        <a:srgbClr val="FF0000"/>
                                      </p:to>
                                    </p:animClr>
                                  </p:childTnLst>
                                  <p:subTnLst>
                                    <p:animClr clrSpc="rgb" dir="cw">
                                      <p:cBhvr override="childStyle">
                                        <p:cTn dur="1" fill="hold" display="0" masterRel="nextClick" afterEffect="1"/>
                                        <p:tgtEl>
                                          <p:spTgt spid="18"/>
                                        </p:tgtEl>
                                        <p:attrNameLst>
                                          <p:attrName>ppt_c</p:attrName>
                                        </p:attrNameLst>
                                      </p:cBhvr>
                                      <p:to>
                                        <a:srgbClr val="FF0000"/>
                                      </p:to>
                                    </p:animClr>
                                  </p:sub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anim calcmode="lin" valueType="num">
                                      <p:cBhvr additive="base">
                                        <p:cTn id="15"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16" dur="10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9">
                                            <p:txEl>
                                              <p:pRg st="1" end="1"/>
                                            </p:txEl>
                                          </p:spTgt>
                                        </p:tgtEl>
                                        <p:attrNameLst>
                                          <p:attrName>style.visibility</p:attrName>
                                        </p:attrNameLst>
                                      </p:cBhvr>
                                      <p:to>
                                        <p:strVal val="visible"/>
                                      </p:to>
                                    </p:set>
                                    <p:anim calcmode="lin" valueType="num">
                                      <p:cBhvr additive="base">
                                        <p:cTn id="21" dur="1000" fill="hold"/>
                                        <p:tgtEl>
                                          <p:spTgt spid="19">
                                            <p:txEl>
                                              <p:pRg st="1" end="1"/>
                                            </p:txEl>
                                          </p:spTgt>
                                        </p:tgtEl>
                                        <p:attrNameLst>
                                          <p:attrName>ppt_x</p:attrName>
                                        </p:attrNameLst>
                                      </p:cBhvr>
                                      <p:tavLst>
                                        <p:tav tm="0">
                                          <p:val>
                                            <p:strVal val="#ppt_x"/>
                                          </p:val>
                                        </p:tav>
                                        <p:tav tm="100000">
                                          <p:val>
                                            <p:strVal val="#ppt_x"/>
                                          </p:val>
                                        </p:tav>
                                      </p:tavLst>
                                    </p:anim>
                                    <p:anim calcmode="lin" valueType="num">
                                      <p:cBhvr additive="base">
                                        <p:cTn id="22" dur="1000" fill="hold"/>
                                        <p:tgtEl>
                                          <p:spTgt spid="1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ết quả hình ảnh cho hình ảnh cây sấu ra quả xanh giò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533401"/>
            <a:ext cx="4572000" cy="39624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Kết quả hình ảnh cho hình ảnh cây sấu ra quả xanh giò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7968" y="533401"/>
            <a:ext cx="4111625" cy="396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10015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381000" y="228600"/>
            <a:ext cx="914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3600" b="1" dirty="0" err="1" smtClean="0">
                <a:latin typeface="Times New Roman" pitchFamily="18" charset="0"/>
              </a:rPr>
              <a:t>Luyện</a:t>
            </a:r>
            <a:r>
              <a:rPr lang="en-US" altLang="en-US" sz="3600" b="1" dirty="0" smtClean="0">
                <a:latin typeface="Times New Roman" pitchFamily="18" charset="0"/>
              </a:rPr>
              <a:t> </a:t>
            </a:r>
            <a:r>
              <a:rPr lang="en-US" altLang="en-US" sz="3600" b="1" dirty="0" err="1">
                <a:latin typeface="Times New Roman" pitchFamily="18" charset="0"/>
              </a:rPr>
              <a:t>từ</a:t>
            </a:r>
            <a:r>
              <a:rPr lang="en-US" altLang="en-US" sz="3600" b="1" dirty="0">
                <a:latin typeface="Times New Roman" pitchFamily="18" charset="0"/>
              </a:rPr>
              <a:t> </a:t>
            </a:r>
            <a:r>
              <a:rPr lang="en-US" altLang="en-US" sz="3600" b="1" dirty="0" err="1">
                <a:latin typeface="Times New Roman" pitchFamily="18" charset="0"/>
              </a:rPr>
              <a:t>và</a:t>
            </a:r>
            <a:r>
              <a:rPr lang="en-US" altLang="en-US" sz="3600" b="1" dirty="0">
                <a:latin typeface="Times New Roman" pitchFamily="18" charset="0"/>
              </a:rPr>
              <a:t> </a:t>
            </a:r>
            <a:r>
              <a:rPr lang="en-US" altLang="en-US" sz="3600" b="1" dirty="0" err="1" smtClean="0">
                <a:latin typeface="Times New Roman" pitchFamily="18" charset="0"/>
              </a:rPr>
              <a:t>câu</a:t>
            </a:r>
            <a:endParaRPr lang="en-US" altLang="en-US" sz="2800" b="1" dirty="0">
              <a:latin typeface="Times New Roman" pitchFamily="18" charset="0"/>
            </a:endParaRPr>
          </a:p>
        </p:txBody>
      </p:sp>
      <p:sp>
        <p:nvSpPr>
          <p:cNvPr id="5" name="Rectangle 11"/>
          <p:cNvSpPr>
            <a:spLocks noChangeArrowheads="1"/>
          </p:cNvSpPr>
          <p:nvPr/>
        </p:nvSpPr>
        <p:spPr bwMode="auto">
          <a:xfrm>
            <a:off x="304800" y="1193267"/>
            <a:ext cx="8540800" cy="646331"/>
          </a:xfrm>
          <a:prstGeom prst="rect">
            <a:avLst/>
          </a:prstGeom>
          <a:solidFill>
            <a:schemeClr val="accent6"/>
          </a:solidFill>
          <a:ln w="9525">
            <a:solidFill>
              <a:schemeClr val="tx1"/>
            </a:solidFill>
            <a:miter lim="800000"/>
            <a:headEnd/>
            <a:tailEnd/>
          </a:ln>
          <a:effectLst/>
        </p:spPr>
        <p:txBody>
          <a:bodyPr wrap="none">
            <a:spAutoFit/>
          </a:bodyPr>
          <a:lstStyle/>
          <a:p>
            <a:pPr>
              <a:defRPr/>
            </a:pPr>
            <a:r>
              <a:rPr lang="en-US" sz="3600" b="1" dirty="0" err="1" smtClean="0">
                <a:latin typeface="Times New Roman" pitchFamily="18" charset="0"/>
                <a:cs typeface="Times New Roman" pitchFamily="18" charset="0"/>
              </a:rPr>
              <a:t>Liên</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kết</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các</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câu</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trong</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bài</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bằng</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từ</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ngữ</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nối</a:t>
            </a:r>
            <a:endParaRPr lang="en-US" sz="3600" b="1" dirty="0">
              <a:latin typeface="Times New Roman" pitchFamily="18" charset="0"/>
              <a:cs typeface="Times New Roman" pitchFamily="18" charset="0"/>
            </a:endParaRPr>
          </a:p>
        </p:txBody>
      </p:sp>
    </p:spTree>
    <p:extLst>
      <p:ext uri="{BB962C8B-B14F-4D97-AF65-F5344CB8AC3E}">
        <p14:creationId xmlns:p14="http://schemas.microsoft.com/office/powerpoint/2010/main" val="535707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42" name="Text Box 10"/>
          <p:cNvSpPr txBox="1">
            <a:spLocks noChangeArrowheads="1"/>
          </p:cNvSpPr>
          <p:nvPr/>
        </p:nvSpPr>
        <p:spPr bwMode="auto">
          <a:xfrm>
            <a:off x="381000" y="25311"/>
            <a:ext cx="8001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spcBef>
                <a:spcPct val="50000"/>
              </a:spcBef>
            </a:pPr>
            <a:r>
              <a:rPr lang="en-US" altLang="en-US" sz="2400" b="1" u="sng" dirty="0" smtClean="0">
                <a:solidFill>
                  <a:srgbClr val="FF0066"/>
                </a:solidFill>
                <a:latin typeface="Times New Roman" pitchFamily="18" charset="0"/>
              </a:rPr>
              <a:t>1</a:t>
            </a:r>
            <a:r>
              <a:rPr lang="en-US" altLang="en-US" sz="2400" b="1" u="sng" dirty="0">
                <a:solidFill>
                  <a:srgbClr val="FF0066"/>
                </a:solidFill>
                <a:latin typeface="Times New Roman" pitchFamily="18" charset="0"/>
              </a:rPr>
              <a:t>.</a:t>
            </a:r>
            <a:r>
              <a:rPr lang="en-US" altLang="en-US" sz="2000" dirty="0" smtClean="0">
                <a:latin typeface="Times New Roman" pitchFamily="18" charset="0"/>
              </a:rPr>
              <a:t>  </a:t>
            </a:r>
            <a:r>
              <a:rPr lang="en-US" altLang="en-US" sz="2400" b="1" i="1" dirty="0" err="1">
                <a:latin typeface="Times New Roman" pitchFamily="18" charset="0"/>
              </a:rPr>
              <a:t>Mỗi</a:t>
            </a:r>
            <a:r>
              <a:rPr lang="en-US" altLang="en-US" sz="2400" b="1" i="1" dirty="0">
                <a:latin typeface="Times New Roman" pitchFamily="18" charset="0"/>
              </a:rPr>
              <a:t> </a:t>
            </a:r>
            <a:r>
              <a:rPr lang="en-US" altLang="en-US" sz="2400" b="1" i="1" dirty="0" err="1">
                <a:latin typeface="Times New Roman" pitchFamily="18" charset="0"/>
              </a:rPr>
              <a:t>từ</a:t>
            </a:r>
            <a:r>
              <a:rPr lang="en-US" altLang="en-US" sz="2400" b="1" i="1" dirty="0">
                <a:latin typeface="Times New Roman" pitchFamily="18" charset="0"/>
              </a:rPr>
              <a:t> </a:t>
            </a:r>
            <a:r>
              <a:rPr lang="en-US" altLang="en-US" sz="2400" b="1" i="1" dirty="0" err="1">
                <a:latin typeface="Times New Roman" pitchFamily="18" charset="0"/>
              </a:rPr>
              <a:t>ngữ</a:t>
            </a:r>
            <a:r>
              <a:rPr lang="en-US" altLang="en-US" sz="2400" b="1" i="1" dirty="0">
                <a:latin typeface="Times New Roman" pitchFamily="18" charset="0"/>
              </a:rPr>
              <a:t> </a:t>
            </a:r>
            <a:r>
              <a:rPr lang="en-US" altLang="en-US" sz="2400" b="1" i="1" dirty="0" err="1">
                <a:latin typeface="Times New Roman" pitchFamily="18" charset="0"/>
              </a:rPr>
              <a:t>được</a:t>
            </a:r>
            <a:r>
              <a:rPr lang="en-US" altLang="en-US" sz="2400" b="1" i="1" dirty="0">
                <a:latin typeface="Times New Roman" pitchFamily="18" charset="0"/>
              </a:rPr>
              <a:t> in </a:t>
            </a:r>
            <a:r>
              <a:rPr lang="en-US" altLang="en-US" sz="2400" b="1" i="1" dirty="0" err="1">
                <a:latin typeface="Times New Roman" pitchFamily="18" charset="0"/>
              </a:rPr>
              <a:t>đậm</a:t>
            </a:r>
            <a:r>
              <a:rPr lang="en-US" altLang="en-US" sz="2400" b="1" i="1" dirty="0">
                <a:latin typeface="Times New Roman" pitchFamily="18" charset="0"/>
              </a:rPr>
              <a:t> </a:t>
            </a:r>
            <a:r>
              <a:rPr lang="en-US" altLang="en-US" sz="2400" b="1" i="1" dirty="0" err="1">
                <a:latin typeface="Times New Roman" pitchFamily="18" charset="0"/>
              </a:rPr>
              <a:t>dưới</a:t>
            </a:r>
            <a:r>
              <a:rPr lang="en-US" altLang="en-US" sz="2400" b="1" i="1" dirty="0">
                <a:latin typeface="Times New Roman" pitchFamily="18" charset="0"/>
              </a:rPr>
              <a:t> </a:t>
            </a:r>
            <a:r>
              <a:rPr lang="en-US" altLang="en-US" sz="2400" b="1" i="1" dirty="0" err="1">
                <a:latin typeface="Times New Roman" pitchFamily="18" charset="0"/>
              </a:rPr>
              <a:t>dây</a:t>
            </a:r>
            <a:r>
              <a:rPr lang="en-US" altLang="en-US" sz="2400" b="1" i="1" dirty="0">
                <a:latin typeface="Times New Roman" pitchFamily="18" charset="0"/>
              </a:rPr>
              <a:t> </a:t>
            </a:r>
            <a:r>
              <a:rPr lang="en-US" altLang="en-US" sz="2400" b="1" i="1" dirty="0" err="1">
                <a:latin typeface="Times New Roman" pitchFamily="18" charset="0"/>
              </a:rPr>
              <a:t>có</a:t>
            </a:r>
            <a:r>
              <a:rPr lang="en-US" altLang="en-US" sz="2400" b="1" i="1" dirty="0">
                <a:latin typeface="Times New Roman" pitchFamily="18" charset="0"/>
              </a:rPr>
              <a:t> </a:t>
            </a:r>
            <a:r>
              <a:rPr lang="en-US" altLang="en-US" sz="2400" b="1" i="1" dirty="0" err="1">
                <a:latin typeface="Times New Roman" pitchFamily="18" charset="0"/>
              </a:rPr>
              <a:t>tác</a:t>
            </a:r>
            <a:r>
              <a:rPr lang="en-US" altLang="en-US" sz="2400" b="1" i="1" dirty="0">
                <a:latin typeface="Times New Roman" pitchFamily="18" charset="0"/>
              </a:rPr>
              <a:t> </a:t>
            </a:r>
            <a:r>
              <a:rPr lang="en-US" altLang="en-US" sz="2400" b="1" i="1" dirty="0" err="1">
                <a:latin typeface="Times New Roman" pitchFamily="18" charset="0"/>
              </a:rPr>
              <a:t>dụng</a:t>
            </a:r>
            <a:r>
              <a:rPr lang="en-US" altLang="en-US" sz="2400" b="1" i="1" dirty="0">
                <a:latin typeface="Times New Roman" pitchFamily="18" charset="0"/>
              </a:rPr>
              <a:t> </a:t>
            </a:r>
            <a:r>
              <a:rPr lang="en-US" altLang="en-US" sz="2400" b="1" i="1" dirty="0" err="1">
                <a:latin typeface="Times New Roman" pitchFamily="18" charset="0"/>
              </a:rPr>
              <a:t>gì</a:t>
            </a:r>
            <a:r>
              <a:rPr lang="en-US" altLang="en-US" sz="2400" b="1" i="1" dirty="0" smtClean="0">
                <a:latin typeface="Times New Roman" pitchFamily="18" charset="0"/>
              </a:rPr>
              <a:t>?</a:t>
            </a:r>
            <a:endParaRPr lang="en-US" altLang="en-US" sz="2400" b="1" i="1" dirty="0">
              <a:latin typeface="Times New Roman" pitchFamily="18" charset="0"/>
            </a:endParaRPr>
          </a:p>
        </p:txBody>
      </p:sp>
      <p:sp>
        <p:nvSpPr>
          <p:cNvPr id="69643" name="Text Box 11"/>
          <p:cNvSpPr txBox="1">
            <a:spLocks noChangeArrowheads="1"/>
          </p:cNvSpPr>
          <p:nvPr/>
        </p:nvSpPr>
        <p:spPr bwMode="auto">
          <a:xfrm>
            <a:off x="325395" y="2850192"/>
            <a:ext cx="7848600" cy="1015663"/>
          </a:xfrm>
          <a:prstGeom prst="rect">
            <a:avLst/>
          </a:prstGeom>
          <a:solidFill>
            <a:schemeClr val="accent5">
              <a:lumMod val="20000"/>
              <a:lumOff val="80000"/>
            </a:schemeClr>
          </a:solidFill>
          <a:ln w="9525">
            <a:solidFill>
              <a:schemeClr val="accent1"/>
            </a:solidFill>
            <a:miter lim="800000"/>
            <a:headEnd/>
            <a:tailEnd/>
          </a:ln>
          <a:effectLs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altLang="en-US" sz="2400" dirty="0">
                <a:latin typeface="Times New Roman" pitchFamily="18" charset="0"/>
              </a:rPr>
              <a:t>                 </a:t>
            </a:r>
            <a:r>
              <a:rPr lang="en-US" altLang="en-US" sz="2400" dirty="0" smtClean="0">
                <a:latin typeface="Times New Roman" pitchFamily="18" charset="0"/>
              </a:rPr>
              <a:t> </a:t>
            </a:r>
            <a:r>
              <a:rPr lang="en-US" altLang="en-US" sz="2400" dirty="0" err="1">
                <a:latin typeface="Times New Roman" pitchFamily="18" charset="0"/>
              </a:rPr>
              <a:t>nối</a:t>
            </a:r>
            <a:r>
              <a:rPr lang="en-US" altLang="en-US" sz="2400" dirty="0">
                <a:latin typeface="Times New Roman" pitchFamily="18" charset="0"/>
              </a:rPr>
              <a:t> </a:t>
            </a:r>
            <a:r>
              <a:rPr lang="en-US" altLang="en-US" sz="2400" dirty="0" err="1">
                <a:latin typeface="Times New Roman" pitchFamily="18" charset="0"/>
              </a:rPr>
              <a:t>từ</a:t>
            </a:r>
            <a:r>
              <a:rPr lang="en-US" altLang="en-US" sz="2400" b="1" dirty="0">
                <a:latin typeface="Times New Roman" pitchFamily="18" charset="0"/>
              </a:rPr>
              <a:t> </a:t>
            </a:r>
            <a:r>
              <a:rPr lang="en-US" altLang="en-US" sz="2400" b="1" u="sng" dirty="0" err="1">
                <a:latin typeface="Times New Roman" pitchFamily="18" charset="0"/>
              </a:rPr>
              <a:t>em</a:t>
            </a:r>
            <a:r>
              <a:rPr lang="en-US" altLang="en-US" sz="2400" b="1" u="sng" dirty="0">
                <a:latin typeface="Times New Roman" pitchFamily="18" charset="0"/>
              </a:rPr>
              <a:t> </a:t>
            </a:r>
            <a:r>
              <a:rPr lang="en-US" altLang="en-US" sz="2400" b="1" u="sng" dirty="0" err="1">
                <a:latin typeface="Times New Roman" pitchFamily="18" charset="0"/>
              </a:rPr>
              <a:t>bé</a:t>
            </a:r>
            <a:r>
              <a:rPr lang="en-US" altLang="en-US" sz="2400" b="1" dirty="0">
                <a:latin typeface="Times New Roman" pitchFamily="18" charset="0"/>
              </a:rPr>
              <a:t> </a:t>
            </a:r>
            <a:r>
              <a:rPr lang="en-US" altLang="en-US" sz="2400" dirty="0" err="1">
                <a:latin typeface="Times New Roman" pitchFamily="18" charset="0"/>
              </a:rPr>
              <a:t>với</a:t>
            </a:r>
            <a:r>
              <a:rPr lang="en-US" altLang="en-US" sz="2400" dirty="0">
                <a:latin typeface="Times New Roman" pitchFamily="18" charset="0"/>
              </a:rPr>
              <a:t> </a:t>
            </a:r>
            <a:r>
              <a:rPr lang="en-US" altLang="en-US" sz="2400" b="1" u="sng" dirty="0" err="1">
                <a:latin typeface="Times New Roman" pitchFamily="18" charset="0"/>
              </a:rPr>
              <a:t>chú</a:t>
            </a:r>
            <a:r>
              <a:rPr lang="en-US" altLang="en-US" sz="2400" b="1" u="sng" dirty="0">
                <a:latin typeface="Times New Roman" pitchFamily="18" charset="0"/>
              </a:rPr>
              <a:t> </a:t>
            </a:r>
            <a:r>
              <a:rPr lang="en-US" altLang="en-US" sz="2400" b="1" u="sng" dirty="0" err="1">
                <a:latin typeface="Times New Roman" pitchFamily="18" charset="0"/>
              </a:rPr>
              <a:t>mèo</a:t>
            </a:r>
            <a:r>
              <a:rPr lang="en-US" altLang="en-US" sz="2400" b="1" dirty="0">
                <a:latin typeface="Times New Roman" pitchFamily="18" charset="0"/>
              </a:rPr>
              <a:t> </a:t>
            </a:r>
            <a:r>
              <a:rPr lang="en-US" altLang="en-US" sz="2400" dirty="0">
                <a:latin typeface="Times New Roman" pitchFamily="18" charset="0"/>
              </a:rPr>
              <a:t>ở </a:t>
            </a:r>
            <a:r>
              <a:rPr lang="en-US" altLang="en-US" sz="2400" dirty="0" err="1">
                <a:latin typeface="Times New Roman" pitchFamily="18" charset="0"/>
              </a:rPr>
              <a:t>câu</a:t>
            </a:r>
            <a:r>
              <a:rPr lang="en-US" altLang="en-US" sz="2400" dirty="0">
                <a:latin typeface="Times New Roman" pitchFamily="18" charset="0"/>
              </a:rPr>
              <a:t> 1.</a:t>
            </a:r>
          </a:p>
          <a:p>
            <a:pPr>
              <a:spcBef>
                <a:spcPct val="50000"/>
              </a:spcBef>
            </a:pPr>
            <a:r>
              <a:rPr lang="en-US" altLang="en-US" sz="2400" b="1" dirty="0">
                <a:latin typeface="Times New Roman" pitchFamily="18" charset="0"/>
              </a:rPr>
              <a:t>                         </a:t>
            </a:r>
            <a:r>
              <a:rPr lang="en-US" altLang="en-US" sz="2400" b="1" dirty="0" smtClean="0">
                <a:latin typeface="Times New Roman" pitchFamily="18" charset="0"/>
              </a:rPr>
              <a:t> </a:t>
            </a:r>
            <a:r>
              <a:rPr lang="en-US" altLang="en-US" sz="2400" dirty="0" err="1">
                <a:latin typeface="Times New Roman" pitchFamily="18" charset="0"/>
              </a:rPr>
              <a:t>nối</a:t>
            </a:r>
            <a:r>
              <a:rPr lang="en-US" altLang="en-US" sz="2400" b="1" dirty="0">
                <a:latin typeface="Times New Roman" pitchFamily="18" charset="0"/>
              </a:rPr>
              <a:t> </a:t>
            </a:r>
            <a:r>
              <a:rPr lang="en-US" altLang="en-US" sz="2400" b="1" u="sng" dirty="0" err="1">
                <a:latin typeface="Times New Roman" pitchFamily="18" charset="0"/>
              </a:rPr>
              <a:t>câu</a:t>
            </a:r>
            <a:r>
              <a:rPr lang="en-US" altLang="en-US" sz="2400" b="1" u="sng" dirty="0">
                <a:latin typeface="Times New Roman" pitchFamily="18" charset="0"/>
              </a:rPr>
              <a:t> </a:t>
            </a:r>
            <a:r>
              <a:rPr lang="en-US" altLang="en-US" sz="2400" b="1" u="sng" dirty="0" smtClean="0">
                <a:latin typeface="Times New Roman" pitchFamily="18" charset="0"/>
              </a:rPr>
              <a:t>2</a:t>
            </a:r>
            <a:r>
              <a:rPr lang="en-US" altLang="en-US" sz="2400" b="1" dirty="0" smtClean="0">
                <a:latin typeface="Times New Roman" pitchFamily="18" charset="0"/>
              </a:rPr>
              <a:t> </a:t>
            </a:r>
            <a:r>
              <a:rPr lang="en-US" altLang="en-US" sz="2400" dirty="0" err="1">
                <a:latin typeface="Times New Roman" pitchFamily="18" charset="0"/>
              </a:rPr>
              <a:t>với</a:t>
            </a:r>
            <a:r>
              <a:rPr lang="en-US" altLang="en-US" sz="2400" b="1" dirty="0">
                <a:latin typeface="Times New Roman" pitchFamily="18" charset="0"/>
              </a:rPr>
              <a:t> </a:t>
            </a:r>
            <a:r>
              <a:rPr lang="en-US" altLang="en-US" sz="2400" b="1" u="sng" dirty="0" err="1">
                <a:latin typeface="Times New Roman" pitchFamily="18" charset="0"/>
              </a:rPr>
              <a:t>câu</a:t>
            </a:r>
            <a:r>
              <a:rPr lang="en-US" altLang="en-US" sz="2400" b="1" u="sng" dirty="0">
                <a:latin typeface="Times New Roman" pitchFamily="18" charset="0"/>
              </a:rPr>
              <a:t> </a:t>
            </a:r>
            <a:r>
              <a:rPr lang="en-US" altLang="en-US" sz="2400" b="1" u="sng" dirty="0" smtClean="0">
                <a:latin typeface="Times New Roman" pitchFamily="18" charset="0"/>
              </a:rPr>
              <a:t>1.</a:t>
            </a:r>
            <a:endParaRPr lang="en-US" altLang="en-US" sz="2400" dirty="0">
              <a:latin typeface="Times New Roman" pitchFamily="18" charset="0"/>
            </a:endParaRPr>
          </a:p>
        </p:txBody>
      </p:sp>
      <p:sp>
        <p:nvSpPr>
          <p:cNvPr id="8198" name="Text Box 13"/>
          <p:cNvSpPr txBox="1">
            <a:spLocks noChangeArrowheads="1"/>
          </p:cNvSpPr>
          <p:nvPr/>
        </p:nvSpPr>
        <p:spPr bwMode="auto">
          <a:xfrm>
            <a:off x="3733800" y="1828800"/>
            <a:ext cx="2057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vi-VN" altLang="en-US"/>
          </a:p>
        </p:txBody>
      </p:sp>
      <p:sp>
        <p:nvSpPr>
          <p:cNvPr id="69646" name="Text Box 14"/>
          <p:cNvSpPr txBox="1">
            <a:spLocks noChangeArrowheads="1"/>
          </p:cNvSpPr>
          <p:nvPr/>
        </p:nvSpPr>
        <p:spPr bwMode="auto">
          <a:xfrm>
            <a:off x="381000" y="2840182"/>
            <a:ext cx="1447800" cy="415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2400" b="1" dirty="0">
                <a:latin typeface="Times New Roman" pitchFamily="18" charset="0"/>
              </a:rPr>
              <a:t>- </a:t>
            </a:r>
            <a:r>
              <a:rPr lang="en-US" altLang="en-US" sz="2400" dirty="0">
                <a:latin typeface="Times New Roman" pitchFamily="18" charset="0"/>
              </a:rPr>
              <a:t>Từ</a:t>
            </a:r>
            <a:r>
              <a:rPr lang="en-US" altLang="en-US" sz="2400" b="1" dirty="0">
                <a:latin typeface="Times New Roman" pitchFamily="18" charset="0"/>
              </a:rPr>
              <a:t> </a:t>
            </a:r>
            <a:r>
              <a:rPr lang="en-US" altLang="en-US" sz="2400" b="1" i="1" dirty="0" err="1">
                <a:solidFill>
                  <a:srgbClr val="FF0066"/>
                </a:solidFill>
                <a:latin typeface="Times New Roman" pitchFamily="18" charset="0"/>
              </a:rPr>
              <a:t>hoặc</a:t>
            </a:r>
            <a:endParaRPr lang="en-US" altLang="en-US" sz="2400" b="1" i="1" dirty="0">
              <a:solidFill>
                <a:srgbClr val="FF0066"/>
              </a:solidFill>
              <a:latin typeface="Times New Roman" pitchFamily="18" charset="0"/>
            </a:endParaRPr>
          </a:p>
        </p:txBody>
      </p:sp>
      <p:sp>
        <p:nvSpPr>
          <p:cNvPr id="69647" name="Text Box 15"/>
          <p:cNvSpPr txBox="1">
            <a:spLocks noChangeArrowheads="1"/>
          </p:cNvSpPr>
          <p:nvPr/>
        </p:nvSpPr>
        <p:spPr bwMode="auto">
          <a:xfrm>
            <a:off x="341650" y="3373582"/>
            <a:ext cx="2133600" cy="415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2400" b="1" dirty="0">
                <a:latin typeface="Times New Roman" pitchFamily="18" charset="0"/>
              </a:rPr>
              <a:t>- </a:t>
            </a:r>
            <a:r>
              <a:rPr lang="en-US" altLang="en-US" sz="2400" dirty="0" err="1">
                <a:latin typeface="Times New Roman" pitchFamily="18" charset="0"/>
              </a:rPr>
              <a:t>Cụm</a:t>
            </a:r>
            <a:r>
              <a:rPr lang="en-US" altLang="en-US" sz="2400" dirty="0">
                <a:latin typeface="Times New Roman" pitchFamily="18" charset="0"/>
              </a:rPr>
              <a:t> </a:t>
            </a:r>
            <a:r>
              <a:rPr lang="en-US" altLang="en-US" sz="2400" dirty="0" err="1">
                <a:latin typeface="Times New Roman" pitchFamily="18" charset="0"/>
              </a:rPr>
              <a:t>từ</a:t>
            </a:r>
            <a:r>
              <a:rPr lang="en-US" altLang="en-US" sz="2400" b="1" dirty="0">
                <a:latin typeface="Times New Roman" pitchFamily="18" charset="0"/>
              </a:rPr>
              <a:t> </a:t>
            </a:r>
            <a:r>
              <a:rPr lang="en-US" altLang="en-US" sz="2400" b="1" i="1" dirty="0" err="1">
                <a:solidFill>
                  <a:srgbClr val="FF0066"/>
                </a:solidFill>
                <a:latin typeface="Times New Roman" pitchFamily="18" charset="0"/>
              </a:rPr>
              <a:t>vì</a:t>
            </a:r>
            <a:r>
              <a:rPr lang="en-US" altLang="en-US" sz="2400" b="1" i="1" dirty="0">
                <a:solidFill>
                  <a:srgbClr val="FF0066"/>
                </a:solidFill>
                <a:latin typeface="Times New Roman" pitchFamily="18" charset="0"/>
              </a:rPr>
              <a:t> </a:t>
            </a:r>
            <a:r>
              <a:rPr lang="en-US" altLang="en-US" sz="2400" b="1" i="1" dirty="0" err="1">
                <a:solidFill>
                  <a:srgbClr val="FF0066"/>
                </a:solidFill>
                <a:latin typeface="Times New Roman" pitchFamily="18" charset="0"/>
              </a:rPr>
              <a:t>vậy</a:t>
            </a:r>
            <a:r>
              <a:rPr lang="en-US" altLang="en-US" sz="2400" b="1" i="1" dirty="0">
                <a:solidFill>
                  <a:srgbClr val="FF0066"/>
                </a:solidFill>
                <a:latin typeface="Times New Roman" pitchFamily="18" charset="0"/>
              </a:rPr>
              <a:t>  </a:t>
            </a:r>
          </a:p>
        </p:txBody>
      </p:sp>
      <p:cxnSp>
        <p:nvCxnSpPr>
          <p:cNvPr id="3" name="Straight Connector 2"/>
          <p:cNvCxnSpPr/>
          <p:nvPr/>
        </p:nvCxnSpPr>
        <p:spPr>
          <a:xfrm>
            <a:off x="1399403" y="457200"/>
            <a:ext cx="838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3079922" y="457200"/>
            <a:ext cx="838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334000" y="457200"/>
            <a:ext cx="152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 Box 10"/>
          <p:cNvSpPr txBox="1">
            <a:spLocks noChangeArrowheads="1"/>
          </p:cNvSpPr>
          <p:nvPr/>
        </p:nvSpPr>
        <p:spPr bwMode="auto">
          <a:xfrm>
            <a:off x="298030" y="834731"/>
            <a:ext cx="8458200" cy="1985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spcBef>
                <a:spcPct val="50000"/>
              </a:spcBef>
            </a:pPr>
            <a:r>
              <a:rPr lang="en-US" altLang="en-US" sz="2000" b="1" i="1" dirty="0">
                <a:latin typeface="Times New Roman" pitchFamily="18" charset="0"/>
              </a:rPr>
              <a:t>	</a:t>
            </a:r>
            <a:r>
              <a:rPr lang="en-US" altLang="en-US" sz="2400" dirty="0" err="1" smtClean="0">
                <a:latin typeface="Times New Roman" pitchFamily="18" charset="0"/>
              </a:rPr>
              <a:t>Miêu</a:t>
            </a:r>
            <a:r>
              <a:rPr lang="en-US" altLang="en-US" sz="2400" dirty="0" smtClean="0">
                <a:latin typeface="Times New Roman" pitchFamily="18" charset="0"/>
              </a:rPr>
              <a:t> </a:t>
            </a:r>
            <a:r>
              <a:rPr lang="en-US" altLang="en-US" sz="2400" dirty="0" err="1">
                <a:latin typeface="Times New Roman" pitchFamily="18" charset="0"/>
              </a:rPr>
              <a:t>tả</a:t>
            </a:r>
            <a:r>
              <a:rPr lang="en-US" altLang="en-US" sz="2400" dirty="0">
                <a:latin typeface="Times New Roman" pitchFamily="18" charset="0"/>
              </a:rPr>
              <a:t> </a:t>
            </a:r>
            <a:r>
              <a:rPr lang="en-US" altLang="en-US" sz="2400" dirty="0" err="1">
                <a:latin typeface="Times New Roman" pitchFamily="18" charset="0"/>
              </a:rPr>
              <a:t>một</a:t>
            </a:r>
            <a:r>
              <a:rPr lang="en-US" altLang="en-US" sz="2400" dirty="0">
                <a:latin typeface="Times New Roman" pitchFamily="18" charset="0"/>
              </a:rPr>
              <a:t> </a:t>
            </a:r>
            <a:r>
              <a:rPr lang="en-US" altLang="en-US" sz="2400" dirty="0" err="1">
                <a:latin typeface="Times New Roman" pitchFamily="18" charset="0"/>
              </a:rPr>
              <a:t>em</a:t>
            </a:r>
            <a:r>
              <a:rPr lang="en-US" altLang="en-US" sz="2400" dirty="0">
                <a:latin typeface="Times New Roman" pitchFamily="18" charset="0"/>
              </a:rPr>
              <a:t> </a:t>
            </a:r>
            <a:r>
              <a:rPr lang="en-US" altLang="en-US" sz="2400" dirty="0" err="1">
                <a:latin typeface="Times New Roman" pitchFamily="18" charset="0"/>
              </a:rPr>
              <a:t>bé</a:t>
            </a:r>
            <a:r>
              <a:rPr lang="en-US" altLang="en-US" sz="2400" dirty="0">
                <a:latin typeface="Times New Roman" pitchFamily="18" charset="0"/>
              </a:rPr>
              <a:t> </a:t>
            </a:r>
            <a:r>
              <a:rPr lang="en-US" altLang="en-US" sz="2400" b="1" i="1" dirty="0" err="1">
                <a:latin typeface="Times New Roman" pitchFamily="18" charset="0"/>
              </a:rPr>
              <a:t>hoặc</a:t>
            </a:r>
            <a:r>
              <a:rPr lang="en-US" altLang="en-US" sz="2400" dirty="0">
                <a:latin typeface="Times New Roman" pitchFamily="18" charset="0"/>
              </a:rPr>
              <a:t> </a:t>
            </a:r>
            <a:r>
              <a:rPr lang="en-US" altLang="en-US" sz="2400" dirty="0" err="1">
                <a:latin typeface="Times New Roman" pitchFamily="18" charset="0"/>
              </a:rPr>
              <a:t>một</a:t>
            </a:r>
            <a:r>
              <a:rPr lang="en-US" altLang="en-US" sz="2400" dirty="0">
                <a:latin typeface="Times New Roman" pitchFamily="18" charset="0"/>
              </a:rPr>
              <a:t> </a:t>
            </a:r>
            <a:r>
              <a:rPr lang="en-US" altLang="en-US" sz="2400" dirty="0" err="1">
                <a:latin typeface="Times New Roman" pitchFamily="18" charset="0"/>
              </a:rPr>
              <a:t>chú</a:t>
            </a:r>
            <a:r>
              <a:rPr lang="en-US" altLang="en-US" sz="2400" dirty="0">
                <a:latin typeface="Times New Roman" pitchFamily="18" charset="0"/>
              </a:rPr>
              <a:t> </a:t>
            </a:r>
            <a:r>
              <a:rPr lang="en-US" altLang="en-US" sz="2400" dirty="0" err="1">
                <a:latin typeface="Times New Roman" pitchFamily="18" charset="0"/>
              </a:rPr>
              <a:t>mèo</a:t>
            </a:r>
            <a:r>
              <a:rPr lang="en-US" altLang="en-US" sz="2400" dirty="0">
                <a:latin typeface="Times New Roman" pitchFamily="18" charset="0"/>
              </a:rPr>
              <a:t>, </a:t>
            </a:r>
            <a:r>
              <a:rPr lang="en-US" altLang="en-US" sz="2400" dirty="0" err="1">
                <a:latin typeface="Times New Roman" pitchFamily="18" charset="0"/>
              </a:rPr>
              <a:t>một</a:t>
            </a:r>
            <a:r>
              <a:rPr lang="en-US" altLang="en-US" sz="2400" dirty="0">
                <a:latin typeface="Times New Roman" pitchFamily="18" charset="0"/>
              </a:rPr>
              <a:t> </a:t>
            </a:r>
            <a:r>
              <a:rPr lang="en-US" altLang="en-US" sz="2400" dirty="0" err="1">
                <a:latin typeface="Times New Roman" pitchFamily="18" charset="0"/>
              </a:rPr>
              <a:t>cái</a:t>
            </a:r>
            <a:r>
              <a:rPr lang="en-US" altLang="en-US" sz="2400" dirty="0">
                <a:latin typeface="Times New Roman" pitchFamily="18" charset="0"/>
              </a:rPr>
              <a:t> </a:t>
            </a:r>
            <a:r>
              <a:rPr lang="en-US" altLang="en-US" sz="2400" dirty="0" err="1">
                <a:latin typeface="Times New Roman" pitchFamily="18" charset="0"/>
              </a:rPr>
              <a:t>cây</a:t>
            </a:r>
            <a:r>
              <a:rPr lang="en-US" altLang="en-US" sz="2400" dirty="0">
                <a:latin typeface="Times New Roman" pitchFamily="18" charset="0"/>
              </a:rPr>
              <a:t>, </a:t>
            </a:r>
            <a:r>
              <a:rPr lang="en-US" altLang="en-US" sz="2400" dirty="0" err="1">
                <a:latin typeface="Times New Roman" pitchFamily="18" charset="0"/>
              </a:rPr>
              <a:t>một</a:t>
            </a:r>
            <a:r>
              <a:rPr lang="en-US" altLang="en-US" sz="2400" dirty="0">
                <a:latin typeface="Times New Roman" pitchFamily="18" charset="0"/>
              </a:rPr>
              <a:t> </a:t>
            </a:r>
            <a:r>
              <a:rPr lang="en-US" altLang="en-US" sz="2400" dirty="0" err="1">
                <a:latin typeface="Times New Roman" pitchFamily="18" charset="0"/>
              </a:rPr>
              <a:t>dòng</a:t>
            </a:r>
            <a:r>
              <a:rPr lang="en-US" altLang="en-US" sz="2400" dirty="0">
                <a:latin typeface="Times New Roman" pitchFamily="18" charset="0"/>
              </a:rPr>
              <a:t> </a:t>
            </a:r>
            <a:r>
              <a:rPr lang="en-US" altLang="en-US" sz="2400" dirty="0" err="1">
                <a:latin typeface="Times New Roman" pitchFamily="18" charset="0"/>
              </a:rPr>
              <a:t>sông</a:t>
            </a:r>
            <a:r>
              <a:rPr lang="en-US" altLang="en-US" sz="2400" dirty="0">
                <a:latin typeface="Times New Roman" pitchFamily="18" charset="0"/>
              </a:rPr>
              <a:t> </a:t>
            </a:r>
            <a:r>
              <a:rPr lang="en-US" altLang="en-US" sz="2400" dirty="0" err="1">
                <a:latin typeface="Times New Roman" pitchFamily="18" charset="0"/>
              </a:rPr>
              <a:t>mà</a:t>
            </a:r>
            <a:r>
              <a:rPr lang="en-US" altLang="en-US" sz="2400" dirty="0">
                <a:latin typeface="Times New Roman" pitchFamily="18" charset="0"/>
              </a:rPr>
              <a:t> </a:t>
            </a:r>
            <a:r>
              <a:rPr lang="en-US" altLang="en-US" sz="2400" dirty="0" err="1">
                <a:latin typeface="Times New Roman" pitchFamily="18" charset="0"/>
              </a:rPr>
              <a:t>ai</a:t>
            </a:r>
            <a:r>
              <a:rPr lang="en-US" altLang="en-US" sz="2400" dirty="0">
                <a:latin typeface="Times New Roman" pitchFamily="18" charset="0"/>
              </a:rPr>
              <a:t> </a:t>
            </a:r>
            <a:r>
              <a:rPr lang="en-US" altLang="en-US" sz="2400" dirty="0" err="1">
                <a:latin typeface="Times New Roman" pitchFamily="18" charset="0"/>
              </a:rPr>
              <a:t>cũng</a:t>
            </a:r>
            <a:r>
              <a:rPr lang="en-US" altLang="en-US" sz="2400" dirty="0">
                <a:latin typeface="Times New Roman" pitchFamily="18" charset="0"/>
              </a:rPr>
              <a:t> </a:t>
            </a:r>
            <a:r>
              <a:rPr lang="en-US" altLang="en-US" sz="2400" dirty="0" err="1">
                <a:latin typeface="Times New Roman" pitchFamily="18" charset="0"/>
              </a:rPr>
              <a:t>miêu</a:t>
            </a:r>
            <a:r>
              <a:rPr lang="en-US" altLang="en-US" sz="2400" dirty="0">
                <a:latin typeface="Times New Roman" pitchFamily="18" charset="0"/>
              </a:rPr>
              <a:t> </a:t>
            </a:r>
            <a:r>
              <a:rPr lang="en-US" altLang="en-US" sz="2400" dirty="0" err="1">
                <a:latin typeface="Times New Roman" pitchFamily="18" charset="0"/>
              </a:rPr>
              <a:t>tả</a:t>
            </a:r>
            <a:r>
              <a:rPr lang="en-US" altLang="en-US" sz="2400" dirty="0">
                <a:latin typeface="Times New Roman" pitchFamily="18" charset="0"/>
              </a:rPr>
              <a:t> </a:t>
            </a:r>
            <a:r>
              <a:rPr lang="en-US" altLang="en-US" sz="2400" dirty="0" err="1">
                <a:latin typeface="Times New Roman" pitchFamily="18" charset="0"/>
              </a:rPr>
              <a:t>giống</a:t>
            </a:r>
            <a:r>
              <a:rPr lang="en-US" altLang="en-US" sz="2400" dirty="0">
                <a:latin typeface="Times New Roman" pitchFamily="18" charset="0"/>
              </a:rPr>
              <a:t> </a:t>
            </a:r>
            <a:r>
              <a:rPr lang="en-US" altLang="en-US" sz="2400" dirty="0" err="1">
                <a:latin typeface="Times New Roman" pitchFamily="18" charset="0"/>
              </a:rPr>
              <a:t>nhau</a:t>
            </a:r>
            <a:r>
              <a:rPr lang="en-US" altLang="en-US" sz="2400" dirty="0">
                <a:latin typeface="Times New Roman" pitchFamily="18" charset="0"/>
              </a:rPr>
              <a:t> </a:t>
            </a:r>
            <a:r>
              <a:rPr lang="en-US" altLang="en-US" sz="2400" dirty="0" err="1">
                <a:latin typeface="Times New Roman" pitchFamily="18" charset="0"/>
              </a:rPr>
              <a:t>thì</a:t>
            </a:r>
            <a:r>
              <a:rPr lang="en-US" altLang="en-US" sz="2400" dirty="0">
                <a:latin typeface="Times New Roman" pitchFamily="18" charset="0"/>
              </a:rPr>
              <a:t> </a:t>
            </a:r>
            <a:r>
              <a:rPr lang="en-US" altLang="en-US" sz="2400" dirty="0" err="1">
                <a:latin typeface="Times New Roman" pitchFamily="18" charset="0"/>
              </a:rPr>
              <a:t>không</a:t>
            </a:r>
            <a:r>
              <a:rPr lang="en-US" altLang="en-US" sz="2400" dirty="0">
                <a:latin typeface="Times New Roman" pitchFamily="18" charset="0"/>
              </a:rPr>
              <a:t> </a:t>
            </a:r>
            <a:r>
              <a:rPr lang="en-US" altLang="en-US" sz="2400" dirty="0" err="1">
                <a:latin typeface="Times New Roman" pitchFamily="18" charset="0"/>
              </a:rPr>
              <a:t>ai</a:t>
            </a:r>
            <a:r>
              <a:rPr lang="en-US" altLang="en-US" sz="2400" dirty="0">
                <a:latin typeface="Times New Roman" pitchFamily="18" charset="0"/>
              </a:rPr>
              <a:t> </a:t>
            </a:r>
            <a:r>
              <a:rPr lang="en-US" altLang="en-US" sz="2400" dirty="0" err="1">
                <a:latin typeface="Times New Roman" pitchFamily="18" charset="0"/>
              </a:rPr>
              <a:t>thích</a:t>
            </a:r>
            <a:r>
              <a:rPr lang="en-US" altLang="en-US" sz="2400" dirty="0">
                <a:latin typeface="Times New Roman" pitchFamily="18" charset="0"/>
              </a:rPr>
              <a:t> </a:t>
            </a:r>
            <a:r>
              <a:rPr lang="en-US" altLang="en-US" sz="2400" dirty="0" err="1">
                <a:latin typeface="Times New Roman" pitchFamily="18" charset="0"/>
              </a:rPr>
              <a:t>đọc</a:t>
            </a:r>
            <a:r>
              <a:rPr lang="en-US" altLang="en-US" sz="2400" dirty="0" smtClean="0">
                <a:latin typeface="Times New Roman" pitchFamily="18" charset="0"/>
              </a:rPr>
              <a:t>. </a:t>
            </a:r>
            <a:r>
              <a:rPr lang="en-US" altLang="en-US" sz="2400" b="1" i="1" dirty="0" smtClean="0">
                <a:solidFill>
                  <a:srgbClr val="FF0000"/>
                </a:solidFill>
                <a:latin typeface="Times New Roman" pitchFamily="18" charset="0"/>
              </a:rPr>
              <a:t>  </a:t>
            </a:r>
            <a:r>
              <a:rPr lang="en-US" altLang="en-US" sz="2400" b="1" i="1" dirty="0" err="1">
                <a:latin typeface="Times New Roman" pitchFamily="18" charset="0"/>
              </a:rPr>
              <a:t>Vì</a:t>
            </a:r>
            <a:r>
              <a:rPr lang="en-US" altLang="en-US" sz="2400" b="1" i="1" dirty="0">
                <a:latin typeface="Times New Roman" pitchFamily="18" charset="0"/>
              </a:rPr>
              <a:t> </a:t>
            </a:r>
            <a:r>
              <a:rPr lang="en-US" altLang="en-US" sz="2400" b="1" i="1" dirty="0" err="1">
                <a:latin typeface="Times New Roman" pitchFamily="18" charset="0"/>
              </a:rPr>
              <a:t>vậy</a:t>
            </a:r>
            <a:r>
              <a:rPr lang="en-US" altLang="en-US" sz="2400" b="1" i="1" dirty="0">
                <a:latin typeface="Times New Roman" pitchFamily="18" charset="0"/>
              </a:rPr>
              <a:t> </a:t>
            </a:r>
            <a:r>
              <a:rPr lang="en-US" altLang="en-US" sz="2400" dirty="0" err="1">
                <a:latin typeface="Times New Roman" pitchFamily="18" charset="0"/>
              </a:rPr>
              <a:t>ngay</a:t>
            </a:r>
            <a:r>
              <a:rPr lang="en-US" altLang="en-US" sz="2400" dirty="0">
                <a:latin typeface="Times New Roman" pitchFamily="18" charset="0"/>
              </a:rPr>
              <a:t> </a:t>
            </a:r>
            <a:r>
              <a:rPr lang="en-US" altLang="en-US" sz="2400" dirty="0" err="1">
                <a:latin typeface="Times New Roman" pitchFamily="18" charset="0"/>
              </a:rPr>
              <a:t>trong</a:t>
            </a:r>
            <a:r>
              <a:rPr lang="en-US" altLang="en-US" sz="2400" dirty="0">
                <a:latin typeface="Times New Roman" pitchFamily="18" charset="0"/>
              </a:rPr>
              <a:t> </a:t>
            </a:r>
            <a:r>
              <a:rPr lang="en-US" altLang="en-US" sz="2400" dirty="0" err="1">
                <a:latin typeface="Times New Roman" pitchFamily="18" charset="0"/>
              </a:rPr>
              <a:t>quan</a:t>
            </a:r>
            <a:r>
              <a:rPr lang="en-US" altLang="en-US" sz="2400" dirty="0">
                <a:latin typeface="Times New Roman" pitchFamily="18" charset="0"/>
              </a:rPr>
              <a:t> </a:t>
            </a:r>
            <a:r>
              <a:rPr lang="en-US" altLang="en-US" sz="2400" dirty="0" err="1">
                <a:latin typeface="Times New Roman" pitchFamily="18" charset="0"/>
              </a:rPr>
              <a:t>sát</a:t>
            </a:r>
            <a:r>
              <a:rPr lang="en-US" altLang="en-US" sz="2400" dirty="0">
                <a:latin typeface="Times New Roman" pitchFamily="18" charset="0"/>
              </a:rPr>
              <a:t> </a:t>
            </a:r>
            <a:r>
              <a:rPr lang="en-US" altLang="en-US" sz="2400" dirty="0" err="1">
                <a:latin typeface="Times New Roman" pitchFamily="18" charset="0"/>
              </a:rPr>
              <a:t>để</a:t>
            </a:r>
            <a:r>
              <a:rPr lang="en-US" altLang="en-US" sz="2400" dirty="0">
                <a:latin typeface="Times New Roman" pitchFamily="18" charset="0"/>
              </a:rPr>
              <a:t> </a:t>
            </a:r>
            <a:r>
              <a:rPr lang="en-US" altLang="en-US" sz="2400" dirty="0" err="1">
                <a:latin typeface="Times New Roman" pitchFamily="18" charset="0"/>
              </a:rPr>
              <a:t>miêu</a:t>
            </a:r>
            <a:r>
              <a:rPr lang="en-US" altLang="en-US" sz="2400" dirty="0">
                <a:latin typeface="Times New Roman" pitchFamily="18" charset="0"/>
              </a:rPr>
              <a:t> </a:t>
            </a:r>
            <a:r>
              <a:rPr lang="en-US" altLang="en-US" sz="2400" dirty="0" err="1">
                <a:latin typeface="Times New Roman" pitchFamily="18" charset="0"/>
              </a:rPr>
              <a:t>tả</a:t>
            </a:r>
            <a:r>
              <a:rPr lang="en-US" altLang="en-US" sz="2400" dirty="0">
                <a:latin typeface="Times New Roman" pitchFamily="18" charset="0"/>
              </a:rPr>
              <a:t>, </a:t>
            </a:r>
            <a:r>
              <a:rPr lang="en-US" altLang="en-US" sz="2400" dirty="0" err="1">
                <a:latin typeface="Times New Roman" pitchFamily="18" charset="0"/>
              </a:rPr>
              <a:t>người</a:t>
            </a:r>
            <a:r>
              <a:rPr lang="en-US" altLang="en-US" sz="2400" dirty="0">
                <a:latin typeface="Times New Roman" pitchFamily="18" charset="0"/>
              </a:rPr>
              <a:t> </a:t>
            </a:r>
            <a:r>
              <a:rPr lang="en-US" altLang="en-US" sz="2400" dirty="0" err="1">
                <a:latin typeface="Times New Roman" pitchFamily="18" charset="0"/>
              </a:rPr>
              <a:t>viết</a:t>
            </a:r>
            <a:r>
              <a:rPr lang="en-US" altLang="en-US" sz="2400" dirty="0">
                <a:latin typeface="Times New Roman" pitchFamily="18" charset="0"/>
              </a:rPr>
              <a:t> </a:t>
            </a:r>
            <a:r>
              <a:rPr lang="en-US" altLang="en-US" sz="2400" dirty="0" err="1">
                <a:latin typeface="Times New Roman" pitchFamily="18" charset="0"/>
              </a:rPr>
              <a:t>phải</a:t>
            </a:r>
            <a:r>
              <a:rPr lang="en-US" altLang="en-US" sz="2400" dirty="0">
                <a:latin typeface="Times New Roman" pitchFamily="18" charset="0"/>
              </a:rPr>
              <a:t> </a:t>
            </a:r>
            <a:r>
              <a:rPr lang="en-US" altLang="en-US" sz="2400" dirty="0" err="1">
                <a:latin typeface="Times New Roman" pitchFamily="18" charset="0"/>
              </a:rPr>
              <a:t>tìm</a:t>
            </a:r>
            <a:r>
              <a:rPr lang="en-US" altLang="en-US" sz="2400" dirty="0">
                <a:latin typeface="Times New Roman" pitchFamily="18" charset="0"/>
              </a:rPr>
              <a:t> </a:t>
            </a:r>
            <a:r>
              <a:rPr lang="en-US" altLang="en-US" sz="2400" dirty="0" err="1">
                <a:latin typeface="Times New Roman" pitchFamily="18" charset="0"/>
              </a:rPr>
              <a:t>ra</a:t>
            </a:r>
            <a:r>
              <a:rPr lang="en-US" altLang="en-US" sz="2400" dirty="0">
                <a:latin typeface="Times New Roman" pitchFamily="18" charset="0"/>
              </a:rPr>
              <a:t> </a:t>
            </a:r>
            <a:r>
              <a:rPr lang="en-US" altLang="en-US" sz="2400" dirty="0" err="1">
                <a:latin typeface="Times New Roman" pitchFamily="18" charset="0"/>
              </a:rPr>
              <a:t>cái</a:t>
            </a:r>
            <a:r>
              <a:rPr lang="en-US" altLang="en-US" sz="2400" dirty="0">
                <a:latin typeface="Times New Roman" pitchFamily="18" charset="0"/>
              </a:rPr>
              <a:t> </a:t>
            </a:r>
            <a:r>
              <a:rPr lang="en-US" altLang="en-US" sz="2400" dirty="0" err="1">
                <a:latin typeface="Times New Roman" pitchFamily="18" charset="0"/>
              </a:rPr>
              <a:t>mới</a:t>
            </a:r>
            <a:r>
              <a:rPr lang="en-US" altLang="en-US" sz="2400" dirty="0">
                <a:latin typeface="Times New Roman" pitchFamily="18" charset="0"/>
              </a:rPr>
              <a:t>, </a:t>
            </a:r>
            <a:r>
              <a:rPr lang="en-US" altLang="en-US" sz="2400" dirty="0" err="1">
                <a:latin typeface="Times New Roman" pitchFamily="18" charset="0"/>
              </a:rPr>
              <a:t>cái</a:t>
            </a:r>
            <a:r>
              <a:rPr lang="en-US" altLang="en-US" sz="2400" dirty="0">
                <a:latin typeface="Times New Roman" pitchFamily="18" charset="0"/>
              </a:rPr>
              <a:t> </a:t>
            </a:r>
            <a:r>
              <a:rPr lang="en-US" altLang="en-US" sz="2400" dirty="0" err="1">
                <a:latin typeface="Times New Roman" pitchFamily="18" charset="0"/>
              </a:rPr>
              <a:t>riêng</a:t>
            </a:r>
            <a:r>
              <a:rPr lang="en-US" altLang="en-US" sz="2400" dirty="0">
                <a:latin typeface="Times New Roman" pitchFamily="18" charset="0"/>
              </a:rPr>
              <a:t>.                                  </a:t>
            </a:r>
          </a:p>
          <a:p>
            <a:pPr algn="just">
              <a:spcBef>
                <a:spcPct val="50000"/>
              </a:spcBef>
            </a:pPr>
            <a:r>
              <a:rPr lang="en-US" altLang="en-US" b="1" dirty="0">
                <a:latin typeface="Times New Roman" pitchFamily="18" charset="0"/>
              </a:rPr>
              <a:t>                                                                                                           </a:t>
            </a:r>
            <a:r>
              <a:rPr lang="en-US" altLang="en-US" b="1" dirty="0" smtClean="0">
                <a:latin typeface="Times New Roman" pitchFamily="18" charset="0"/>
              </a:rPr>
              <a:t>  Theo </a:t>
            </a:r>
            <a:r>
              <a:rPr lang="en-US" altLang="en-US" b="1" dirty="0" err="1">
                <a:latin typeface="Times New Roman" pitchFamily="18" charset="0"/>
              </a:rPr>
              <a:t>Phạm</a:t>
            </a:r>
            <a:r>
              <a:rPr lang="en-US" altLang="en-US" b="1" dirty="0">
                <a:latin typeface="Times New Roman" pitchFamily="18" charset="0"/>
              </a:rPr>
              <a:t> </a:t>
            </a:r>
            <a:r>
              <a:rPr lang="en-US" altLang="en-US" b="1" dirty="0" err="1">
                <a:latin typeface="Times New Roman" pitchFamily="18" charset="0"/>
              </a:rPr>
              <a:t>Hổ</a:t>
            </a:r>
            <a:endParaRPr lang="en-US" altLang="en-US" b="1" i="1" dirty="0">
              <a:latin typeface="Times New Roman" pitchFamily="18" charset="0"/>
            </a:endParaRPr>
          </a:p>
        </p:txBody>
      </p:sp>
      <p:sp>
        <p:nvSpPr>
          <p:cNvPr id="7" name="Oval 6"/>
          <p:cNvSpPr/>
          <p:nvPr/>
        </p:nvSpPr>
        <p:spPr>
          <a:xfrm>
            <a:off x="3886200" y="836220"/>
            <a:ext cx="685800" cy="46115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325395" y="1598220"/>
            <a:ext cx="963384" cy="46115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990274" y="682331"/>
            <a:ext cx="457200" cy="307777"/>
          </a:xfrm>
          <a:prstGeom prst="rect">
            <a:avLst/>
          </a:prstGeom>
          <a:noFill/>
        </p:spPr>
        <p:txBody>
          <a:bodyPr wrap="square" rtlCol="0">
            <a:spAutoFit/>
          </a:bodyPr>
          <a:lstStyle/>
          <a:p>
            <a:r>
              <a:rPr lang="en-US" sz="1400" b="1" i="1" dirty="0" smtClean="0">
                <a:solidFill>
                  <a:srgbClr val="FF0000"/>
                </a:solidFill>
                <a:latin typeface="Times New Roman" panose="02020603050405020304" pitchFamily="18" charset="0"/>
                <a:cs typeface="Times New Roman" panose="02020603050405020304" pitchFamily="18" charset="0"/>
              </a:rPr>
              <a:t>(1)</a:t>
            </a:r>
            <a:endParaRPr lang="en-US" sz="1400" b="1" i="1" dirty="0">
              <a:solidFill>
                <a:srgbClr val="FF0000"/>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76200" y="1521023"/>
            <a:ext cx="457200" cy="307777"/>
          </a:xfrm>
          <a:prstGeom prst="rect">
            <a:avLst/>
          </a:prstGeom>
          <a:noFill/>
        </p:spPr>
        <p:txBody>
          <a:bodyPr wrap="square" rtlCol="0">
            <a:spAutoFit/>
          </a:bodyPr>
          <a:lstStyle/>
          <a:p>
            <a:r>
              <a:rPr lang="en-US" sz="1400" b="1" i="1" dirty="0" smtClean="0">
                <a:solidFill>
                  <a:srgbClr val="FF0000"/>
                </a:solidFill>
                <a:latin typeface="Times New Roman" panose="02020603050405020304" pitchFamily="18" charset="0"/>
                <a:cs typeface="Times New Roman" panose="02020603050405020304" pitchFamily="18" charset="0"/>
              </a:rPr>
              <a:t>(2)</a:t>
            </a:r>
            <a:endParaRPr lang="en-US" sz="1400" b="1" i="1" dirty="0">
              <a:solidFill>
                <a:srgbClr val="FF0000"/>
              </a:solidFill>
              <a:latin typeface="Times New Roman" panose="02020603050405020304" pitchFamily="18" charset="0"/>
              <a:cs typeface="Times New Roman" panose="02020603050405020304" pitchFamily="18" charset="0"/>
            </a:endParaRPr>
          </a:p>
        </p:txBody>
      </p:sp>
      <p:cxnSp>
        <p:nvCxnSpPr>
          <p:cNvPr id="20" name="Straight Connector 19"/>
          <p:cNvCxnSpPr/>
          <p:nvPr/>
        </p:nvCxnSpPr>
        <p:spPr>
          <a:xfrm>
            <a:off x="3079922" y="1219200"/>
            <a:ext cx="70031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372100" y="1192624"/>
            <a:ext cx="85879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 Box 10"/>
          <p:cNvSpPr txBox="1">
            <a:spLocks noChangeArrowheads="1"/>
          </p:cNvSpPr>
          <p:nvPr/>
        </p:nvSpPr>
        <p:spPr bwMode="auto">
          <a:xfrm>
            <a:off x="228600" y="4572000"/>
            <a:ext cx="84582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spcBef>
                <a:spcPct val="50000"/>
              </a:spcBef>
            </a:pPr>
            <a:r>
              <a:rPr lang="en-US" altLang="en-US" sz="2000" b="1" i="1" dirty="0" smtClean="0">
                <a:latin typeface="Times New Roman" pitchFamily="18" charset="0"/>
              </a:rPr>
              <a:t>	</a:t>
            </a:r>
            <a:r>
              <a:rPr lang="en-US" altLang="en-US" sz="2400" dirty="0" err="1" smtClean="0">
                <a:latin typeface="Times New Roman" pitchFamily="18" charset="0"/>
              </a:rPr>
              <a:t>Miêu</a:t>
            </a:r>
            <a:r>
              <a:rPr lang="en-US" altLang="en-US" sz="2400" dirty="0" smtClean="0">
                <a:latin typeface="Times New Roman" pitchFamily="18" charset="0"/>
              </a:rPr>
              <a:t> </a:t>
            </a:r>
            <a:r>
              <a:rPr lang="en-US" altLang="en-US" sz="2400" dirty="0" err="1" smtClean="0">
                <a:latin typeface="Times New Roman" pitchFamily="18" charset="0"/>
              </a:rPr>
              <a:t>tả</a:t>
            </a:r>
            <a:r>
              <a:rPr lang="en-US" altLang="en-US" sz="2400" dirty="0" smtClean="0">
                <a:latin typeface="Times New Roman" pitchFamily="18" charset="0"/>
              </a:rPr>
              <a:t> </a:t>
            </a:r>
            <a:r>
              <a:rPr lang="en-US" altLang="en-US" sz="2400" dirty="0" err="1" smtClean="0">
                <a:latin typeface="Times New Roman" pitchFamily="18" charset="0"/>
              </a:rPr>
              <a:t>một</a:t>
            </a:r>
            <a:r>
              <a:rPr lang="en-US" altLang="en-US" sz="2400" dirty="0" smtClean="0">
                <a:latin typeface="Times New Roman" pitchFamily="18" charset="0"/>
              </a:rPr>
              <a:t> </a:t>
            </a:r>
            <a:r>
              <a:rPr lang="en-US" altLang="en-US" sz="2400" dirty="0" err="1" smtClean="0">
                <a:latin typeface="Times New Roman" pitchFamily="18" charset="0"/>
              </a:rPr>
              <a:t>em</a:t>
            </a:r>
            <a:r>
              <a:rPr lang="en-US" altLang="en-US" sz="2400" dirty="0" smtClean="0">
                <a:latin typeface="Times New Roman" pitchFamily="18" charset="0"/>
              </a:rPr>
              <a:t> </a:t>
            </a:r>
            <a:r>
              <a:rPr lang="en-US" altLang="en-US" sz="2400" dirty="0" err="1" smtClean="0">
                <a:latin typeface="Times New Roman" pitchFamily="18" charset="0"/>
              </a:rPr>
              <a:t>bé</a:t>
            </a:r>
            <a:r>
              <a:rPr lang="en-US" altLang="en-US" sz="2400" dirty="0" smtClean="0">
                <a:latin typeface="Times New Roman" pitchFamily="18" charset="0"/>
              </a:rPr>
              <a:t> </a:t>
            </a:r>
            <a:r>
              <a:rPr lang="en-US" altLang="en-US" sz="2400" b="1" i="1" dirty="0" err="1" smtClean="0">
                <a:latin typeface="Times New Roman" pitchFamily="18" charset="0"/>
              </a:rPr>
              <a:t>hoặc</a:t>
            </a:r>
            <a:r>
              <a:rPr lang="en-US" altLang="en-US" sz="2400" dirty="0" smtClean="0">
                <a:latin typeface="Times New Roman" pitchFamily="18" charset="0"/>
              </a:rPr>
              <a:t> </a:t>
            </a:r>
            <a:r>
              <a:rPr lang="en-US" altLang="en-US" sz="2400" dirty="0" err="1" smtClean="0">
                <a:latin typeface="Times New Roman" pitchFamily="18" charset="0"/>
              </a:rPr>
              <a:t>một</a:t>
            </a:r>
            <a:r>
              <a:rPr lang="en-US" altLang="en-US" sz="2400" dirty="0" smtClean="0">
                <a:latin typeface="Times New Roman" pitchFamily="18" charset="0"/>
              </a:rPr>
              <a:t> </a:t>
            </a:r>
            <a:r>
              <a:rPr lang="en-US" altLang="en-US" sz="2400" dirty="0" err="1" smtClean="0">
                <a:latin typeface="Times New Roman" pitchFamily="18" charset="0"/>
              </a:rPr>
              <a:t>chú</a:t>
            </a:r>
            <a:r>
              <a:rPr lang="en-US" altLang="en-US" sz="2400" dirty="0" smtClean="0">
                <a:latin typeface="Times New Roman" pitchFamily="18" charset="0"/>
              </a:rPr>
              <a:t> </a:t>
            </a:r>
            <a:r>
              <a:rPr lang="en-US" altLang="en-US" sz="2400" dirty="0" err="1" smtClean="0">
                <a:latin typeface="Times New Roman" pitchFamily="18" charset="0"/>
              </a:rPr>
              <a:t>mèo</a:t>
            </a:r>
            <a:r>
              <a:rPr lang="en-US" altLang="en-US" sz="2400" dirty="0" smtClean="0">
                <a:latin typeface="Times New Roman" pitchFamily="18" charset="0"/>
              </a:rPr>
              <a:t>, </a:t>
            </a:r>
            <a:r>
              <a:rPr lang="en-US" altLang="en-US" sz="2400" dirty="0" err="1" smtClean="0">
                <a:latin typeface="Times New Roman" pitchFamily="18" charset="0"/>
              </a:rPr>
              <a:t>một</a:t>
            </a:r>
            <a:r>
              <a:rPr lang="en-US" altLang="en-US" sz="2400" dirty="0" smtClean="0">
                <a:latin typeface="Times New Roman" pitchFamily="18" charset="0"/>
              </a:rPr>
              <a:t> </a:t>
            </a:r>
            <a:r>
              <a:rPr lang="en-US" altLang="en-US" sz="2400" dirty="0" err="1" smtClean="0">
                <a:latin typeface="Times New Roman" pitchFamily="18" charset="0"/>
              </a:rPr>
              <a:t>cái</a:t>
            </a:r>
            <a:r>
              <a:rPr lang="en-US" altLang="en-US" sz="2400" dirty="0" smtClean="0">
                <a:latin typeface="Times New Roman" pitchFamily="18" charset="0"/>
              </a:rPr>
              <a:t> </a:t>
            </a:r>
            <a:r>
              <a:rPr lang="en-US" altLang="en-US" sz="2400" dirty="0" err="1" smtClean="0">
                <a:latin typeface="Times New Roman" pitchFamily="18" charset="0"/>
              </a:rPr>
              <a:t>cây</a:t>
            </a:r>
            <a:r>
              <a:rPr lang="en-US" altLang="en-US" sz="2400" dirty="0" smtClean="0">
                <a:latin typeface="Times New Roman" pitchFamily="18" charset="0"/>
              </a:rPr>
              <a:t>, </a:t>
            </a:r>
            <a:r>
              <a:rPr lang="en-US" altLang="en-US" sz="2400" dirty="0" err="1" smtClean="0">
                <a:latin typeface="Times New Roman" pitchFamily="18" charset="0"/>
              </a:rPr>
              <a:t>một</a:t>
            </a:r>
            <a:r>
              <a:rPr lang="en-US" altLang="en-US" sz="2400" dirty="0" smtClean="0">
                <a:latin typeface="Times New Roman" pitchFamily="18" charset="0"/>
              </a:rPr>
              <a:t> </a:t>
            </a:r>
            <a:r>
              <a:rPr lang="en-US" altLang="en-US" sz="2400" dirty="0" err="1" smtClean="0">
                <a:latin typeface="Times New Roman" pitchFamily="18" charset="0"/>
              </a:rPr>
              <a:t>dòng</a:t>
            </a:r>
            <a:r>
              <a:rPr lang="en-US" altLang="en-US" sz="2400" dirty="0" smtClean="0">
                <a:latin typeface="Times New Roman" pitchFamily="18" charset="0"/>
              </a:rPr>
              <a:t> </a:t>
            </a:r>
            <a:r>
              <a:rPr lang="en-US" altLang="en-US" sz="2400" dirty="0" err="1" smtClean="0">
                <a:latin typeface="Times New Roman" pitchFamily="18" charset="0"/>
              </a:rPr>
              <a:t>sông</a:t>
            </a:r>
            <a:r>
              <a:rPr lang="en-US" altLang="en-US" sz="2400" dirty="0" smtClean="0">
                <a:latin typeface="Times New Roman" pitchFamily="18" charset="0"/>
              </a:rPr>
              <a:t> </a:t>
            </a:r>
            <a:r>
              <a:rPr lang="en-US" altLang="en-US" sz="2400" dirty="0" err="1" smtClean="0">
                <a:latin typeface="Times New Roman" pitchFamily="18" charset="0"/>
              </a:rPr>
              <a:t>mà</a:t>
            </a:r>
            <a:r>
              <a:rPr lang="en-US" altLang="en-US" sz="2400" dirty="0" smtClean="0">
                <a:latin typeface="Times New Roman" pitchFamily="18" charset="0"/>
              </a:rPr>
              <a:t> </a:t>
            </a:r>
            <a:r>
              <a:rPr lang="en-US" altLang="en-US" sz="2400" dirty="0" err="1" smtClean="0">
                <a:latin typeface="Times New Roman" pitchFamily="18" charset="0"/>
              </a:rPr>
              <a:t>ai</a:t>
            </a:r>
            <a:r>
              <a:rPr lang="en-US" altLang="en-US" sz="2400" dirty="0" smtClean="0">
                <a:latin typeface="Times New Roman" pitchFamily="18" charset="0"/>
              </a:rPr>
              <a:t> </a:t>
            </a:r>
            <a:r>
              <a:rPr lang="en-US" altLang="en-US" sz="2400" dirty="0" err="1" smtClean="0">
                <a:latin typeface="Times New Roman" pitchFamily="18" charset="0"/>
              </a:rPr>
              <a:t>cũng</a:t>
            </a:r>
            <a:r>
              <a:rPr lang="en-US" altLang="en-US" sz="2400" dirty="0" smtClean="0">
                <a:latin typeface="Times New Roman" pitchFamily="18" charset="0"/>
              </a:rPr>
              <a:t> </a:t>
            </a:r>
            <a:r>
              <a:rPr lang="en-US" altLang="en-US" sz="2400" dirty="0" err="1" smtClean="0">
                <a:latin typeface="Times New Roman" pitchFamily="18" charset="0"/>
              </a:rPr>
              <a:t>miêu</a:t>
            </a:r>
            <a:r>
              <a:rPr lang="en-US" altLang="en-US" sz="2400" dirty="0" smtClean="0">
                <a:latin typeface="Times New Roman" pitchFamily="18" charset="0"/>
              </a:rPr>
              <a:t> </a:t>
            </a:r>
            <a:r>
              <a:rPr lang="en-US" altLang="en-US" sz="2400" dirty="0" err="1" smtClean="0">
                <a:latin typeface="Times New Roman" pitchFamily="18" charset="0"/>
              </a:rPr>
              <a:t>tả</a:t>
            </a:r>
            <a:r>
              <a:rPr lang="en-US" altLang="en-US" sz="2400" dirty="0" smtClean="0">
                <a:latin typeface="Times New Roman" pitchFamily="18" charset="0"/>
              </a:rPr>
              <a:t> </a:t>
            </a:r>
            <a:r>
              <a:rPr lang="en-US" altLang="en-US" sz="2400" dirty="0" err="1" smtClean="0">
                <a:latin typeface="Times New Roman" pitchFamily="18" charset="0"/>
              </a:rPr>
              <a:t>giống</a:t>
            </a:r>
            <a:r>
              <a:rPr lang="en-US" altLang="en-US" sz="2400" dirty="0" smtClean="0">
                <a:latin typeface="Times New Roman" pitchFamily="18" charset="0"/>
              </a:rPr>
              <a:t> </a:t>
            </a:r>
            <a:r>
              <a:rPr lang="en-US" altLang="en-US" sz="2400" dirty="0" err="1" smtClean="0">
                <a:latin typeface="Times New Roman" pitchFamily="18" charset="0"/>
              </a:rPr>
              <a:t>nhau</a:t>
            </a:r>
            <a:r>
              <a:rPr lang="en-US" altLang="en-US" sz="2400" dirty="0" smtClean="0">
                <a:latin typeface="Times New Roman" pitchFamily="18" charset="0"/>
              </a:rPr>
              <a:t> </a:t>
            </a:r>
            <a:r>
              <a:rPr lang="en-US" altLang="en-US" sz="2400" dirty="0" err="1" smtClean="0">
                <a:latin typeface="Times New Roman" pitchFamily="18" charset="0"/>
              </a:rPr>
              <a:t>thì</a:t>
            </a:r>
            <a:r>
              <a:rPr lang="en-US" altLang="en-US" sz="2400" dirty="0" smtClean="0">
                <a:latin typeface="Times New Roman" pitchFamily="18" charset="0"/>
              </a:rPr>
              <a:t> </a:t>
            </a:r>
            <a:r>
              <a:rPr lang="en-US" altLang="en-US" sz="2400" dirty="0" err="1" smtClean="0">
                <a:latin typeface="Times New Roman" pitchFamily="18" charset="0"/>
              </a:rPr>
              <a:t>không</a:t>
            </a:r>
            <a:r>
              <a:rPr lang="en-US" altLang="en-US" sz="2400" dirty="0" smtClean="0">
                <a:latin typeface="Times New Roman" pitchFamily="18" charset="0"/>
              </a:rPr>
              <a:t> </a:t>
            </a:r>
            <a:r>
              <a:rPr lang="en-US" altLang="en-US" sz="2400" dirty="0" err="1" smtClean="0">
                <a:latin typeface="Times New Roman" pitchFamily="18" charset="0"/>
              </a:rPr>
              <a:t>ai</a:t>
            </a:r>
            <a:r>
              <a:rPr lang="en-US" altLang="en-US" sz="2400" dirty="0" smtClean="0">
                <a:latin typeface="Times New Roman" pitchFamily="18" charset="0"/>
              </a:rPr>
              <a:t> </a:t>
            </a:r>
            <a:r>
              <a:rPr lang="en-US" altLang="en-US" sz="2400" dirty="0" err="1" smtClean="0">
                <a:latin typeface="Times New Roman" pitchFamily="18" charset="0"/>
              </a:rPr>
              <a:t>thích</a:t>
            </a:r>
            <a:r>
              <a:rPr lang="en-US" altLang="en-US" sz="2400" dirty="0" smtClean="0">
                <a:latin typeface="Times New Roman" pitchFamily="18" charset="0"/>
              </a:rPr>
              <a:t> </a:t>
            </a:r>
            <a:r>
              <a:rPr lang="en-US" altLang="en-US" sz="2400" dirty="0" err="1" smtClean="0">
                <a:latin typeface="Times New Roman" pitchFamily="18" charset="0"/>
              </a:rPr>
              <a:t>đọc</a:t>
            </a:r>
            <a:r>
              <a:rPr lang="en-US" altLang="en-US" sz="2400" dirty="0" smtClean="0">
                <a:latin typeface="Times New Roman" pitchFamily="18" charset="0"/>
              </a:rPr>
              <a:t>. </a:t>
            </a:r>
            <a:r>
              <a:rPr lang="en-US" altLang="en-US" sz="2400" b="1" i="1" dirty="0" smtClean="0">
                <a:solidFill>
                  <a:srgbClr val="FF0000"/>
                </a:solidFill>
                <a:latin typeface="Times New Roman" pitchFamily="18" charset="0"/>
              </a:rPr>
              <a:t>  </a:t>
            </a:r>
            <a:r>
              <a:rPr lang="en-US" altLang="en-US" sz="2400" dirty="0" err="1" smtClean="0">
                <a:latin typeface="Times New Roman" pitchFamily="18" charset="0"/>
              </a:rPr>
              <a:t>Ngay</a:t>
            </a:r>
            <a:r>
              <a:rPr lang="en-US" altLang="en-US" sz="2400" dirty="0" smtClean="0">
                <a:latin typeface="Times New Roman" pitchFamily="18" charset="0"/>
              </a:rPr>
              <a:t> </a:t>
            </a:r>
            <a:r>
              <a:rPr lang="en-US" altLang="en-US" sz="2400" dirty="0" err="1" smtClean="0">
                <a:latin typeface="Times New Roman" pitchFamily="18" charset="0"/>
              </a:rPr>
              <a:t>trong</a:t>
            </a:r>
            <a:r>
              <a:rPr lang="en-US" altLang="en-US" sz="2400" dirty="0" smtClean="0">
                <a:latin typeface="Times New Roman" pitchFamily="18" charset="0"/>
              </a:rPr>
              <a:t> </a:t>
            </a:r>
            <a:r>
              <a:rPr lang="en-US" altLang="en-US" sz="2400" dirty="0" err="1" smtClean="0">
                <a:latin typeface="Times New Roman" pitchFamily="18" charset="0"/>
              </a:rPr>
              <a:t>quan</a:t>
            </a:r>
            <a:r>
              <a:rPr lang="en-US" altLang="en-US" sz="2400" dirty="0" smtClean="0">
                <a:latin typeface="Times New Roman" pitchFamily="18" charset="0"/>
              </a:rPr>
              <a:t> </a:t>
            </a:r>
            <a:r>
              <a:rPr lang="en-US" altLang="en-US" sz="2400" dirty="0" err="1" smtClean="0">
                <a:latin typeface="Times New Roman" pitchFamily="18" charset="0"/>
              </a:rPr>
              <a:t>sát</a:t>
            </a:r>
            <a:r>
              <a:rPr lang="en-US" altLang="en-US" sz="2400" dirty="0" smtClean="0">
                <a:latin typeface="Times New Roman" pitchFamily="18" charset="0"/>
              </a:rPr>
              <a:t> </a:t>
            </a:r>
            <a:r>
              <a:rPr lang="en-US" altLang="en-US" sz="2400" dirty="0" err="1" smtClean="0">
                <a:latin typeface="Times New Roman" pitchFamily="18" charset="0"/>
              </a:rPr>
              <a:t>để</a:t>
            </a:r>
            <a:r>
              <a:rPr lang="en-US" altLang="en-US" sz="2400" dirty="0" smtClean="0">
                <a:latin typeface="Times New Roman" pitchFamily="18" charset="0"/>
              </a:rPr>
              <a:t> </a:t>
            </a:r>
            <a:r>
              <a:rPr lang="en-US" altLang="en-US" sz="2400" dirty="0" err="1" smtClean="0">
                <a:latin typeface="Times New Roman" pitchFamily="18" charset="0"/>
              </a:rPr>
              <a:t>miêu</a:t>
            </a:r>
            <a:r>
              <a:rPr lang="en-US" altLang="en-US" sz="2400" dirty="0" smtClean="0">
                <a:latin typeface="Times New Roman" pitchFamily="18" charset="0"/>
              </a:rPr>
              <a:t> </a:t>
            </a:r>
            <a:r>
              <a:rPr lang="en-US" altLang="en-US" sz="2400" dirty="0" err="1" smtClean="0">
                <a:latin typeface="Times New Roman" pitchFamily="18" charset="0"/>
              </a:rPr>
              <a:t>tả</a:t>
            </a:r>
            <a:r>
              <a:rPr lang="en-US" altLang="en-US" sz="2400" dirty="0" smtClean="0">
                <a:latin typeface="Times New Roman" pitchFamily="18" charset="0"/>
              </a:rPr>
              <a:t>, </a:t>
            </a:r>
            <a:r>
              <a:rPr lang="en-US" altLang="en-US" sz="2400" dirty="0" err="1" smtClean="0">
                <a:latin typeface="Times New Roman" pitchFamily="18" charset="0"/>
              </a:rPr>
              <a:t>người</a:t>
            </a:r>
            <a:r>
              <a:rPr lang="en-US" altLang="en-US" sz="2400" dirty="0" smtClean="0">
                <a:latin typeface="Times New Roman" pitchFamily="18" charset="0"/>
              </a:rPr>
              <a:t> </a:t>
            </a:r>
            <a:r>
              <a:rPr lang="en-US" altLang="en-US" sz="2400" dirty="0" err="1" smtClean="0">
                <a:latin typeface="Times New Roman" pitchFamily="18" charset="0"/>
              </a:rPr>
              <a:t>viết</a:t>
            </a:r>
            <a:r>
              <a:rPr lang="en-US" altLang="en-US" sz="2400" dirty="0" smtClean="0">
                <a:latin typeface="Times New Roman" pitchFamily="18" charset="0"/>
              </a:rPr>
              <a:t> </a:t>
            </a:r>
            <a:r>
              <a:rPr lang="en-US" altLang="en-US" sz="2400" dirty="0" err="1" smtClean="0">
                <a:latin typeface="Times New Roman" pitchFamily="18" charset="0"/>
              </a:rPr>
              <a:t>phải</a:t>
            </a:r>
            <a:r>
              <a:rPr lang="en-US" altLang="en-US" sz="2400" dirty="0" smtClean="0">
                <a:latin typeface="Times New Roman" pitchFamily="18" charset="0"/>
              </a:rPr>
              <a:t> </a:t>
            </a:r>
            <a:r>
              <a:rPr lang="en-US" altLang="en-US" sz="2400" dirty="0" err="1" smtClean="0">
                <a:latin typeface="Times New Roman" pitchFamily="18" charset="0"/>
              </a:rPr>
              <a:t>tìm</a:t>
            </a:r>
            <a:r>
              <a:rPr lang="en-US" altLang="en-US" sz="2400" dirty="0" smtClean="0">
                <a:latin typeface="Times New Roman" pitchFamily="18" charset="0"/>
              </a:rPr>
              <a:t> </a:t>
            </a:r>
            <a:r>
              <a:rPr lang="en-US" altLang="en-US" sz="2400" dirty="0" err="1" smtClean="0">
                <a:latin typeface="Times New Roman" pitchFamily="18" charset="0"/>
              </a:rPr>
              <a:t>ra</a:t>
            </a:r>
            <a:r>
              <a:rPr lang="en-US" altLang="en-US" sz="2400" dirty="0" smtClean="0">
                <a:latin typeface="Times New Roman" pitchFamily="18" charset="0"/>
              </a:rPr>
              <a:t> </a:t>
            </a:r>
            <a:r>
              <a:rPr lang="en-US" altLang="en-US" sz="2400" dirty="0" err="1" smtClean="0">
                <a:latin typeface="Times New Roman" pitchFamily="18" charset="0"/>
              </a:rPr>
              <a:t>cái</a:t>
            </a:r>
            <a:r>
              <a:rPr lang="en-US" altLang="en-US" sz="2400" dirty="0" smtClean="0">
                <a:latin typeface="Times New Roman" pitchFamily="18" charset="0"/>
              </a:rPr>
              <a:t> </a:t>
            </a:r>
            <a:r>
              <a:rPr lang="en-US" altLang="en-US" sz="2400" dirty="0" err="1" smtClean="0">
                <a:latin typeface="Times New Roman" pitchFamily="18" charset="0"/>
              </a:rPr>
              <a:t>mới</a:t>
            </a:r>
            <a:r>
              <a:rPr lang="en-US" altLang="en-US" sz="2400" dirty="0" smtClean="0">
                <a:latin typeface="Times New Roman" pitchFamily="18" charset="0"/>
              </a:rPr>
              <a:t>, </a:t>
            </a:r>
            <a:r>
              <a:rPr lang="en-US" altLang="en-US" sz="2400" dirty="0" err="1" smtClean="0">
                <a:latin typeface="Times New Roman" pitchFamily="18" charset="0"/>
              </a:rPr>
              <a:t>cái</a:t>
            </a:r>
            <a:r>
              <a:rPr lang="en-US" altLang="en-US" sz="2400" dirty="0" smtClean="0">
                <a:latin typeface="Times New Roman" pitchFamily="18" charset="0"/>
              </a:rPr>
              <a:t> </a:t>
            </a:r>
            <a:r>
              <a:rPr lang="en-US" altLang="en-US" sz="2400" dirty="0" err="1" smtClean="0">
                <a:latin typeface="Times New Roman" pitchFamily="18" charset="0"/>
              </a:rPr>
              <a:t>riêng</a:t>
            </a:r>
            <a:r>
              <a:rPr lang="en-US" altLang="en-US" sz="2400" dirty="0" smtClean="0">
                <a:latin typeface="Times New Roman" pitchFamily="18" charset="0"/>
              </a:rPr>
              <a:t>.                                  </a:t>
            </a:r>
            <a:endParaRPr lang="en-US" altLang="en-US" sz="2400" dirty="0">
              <a:latin typeface="Times New Roman" pitchFamily="18" charset="0"/>
            </a:endParaRPr>
          </a:p>
        </p:txBody>
      </p:sp>
      <p:sp>
        <p:nvSpPr>
          <p:cNvPr id="18" name="TextBox 17"/>
          <p:cNvSpPr txBox="1"/>
          <p:nvPr/>
        </p:nvSpPr>
        <p:spPr>
          <a:xfrm>
            <a:off x="923885" y="4418111"/>
            <a:ext cx="457200" cy="307777"/>
          </a:xfrm>
          <a:prstGeom prst="rect">
            <a:avLst/>
          </a:prstGeom>
          <a:noFill/>
        </p:spPr>
        <p:txBody>
          <a:bodyPr wrap="square" rtlCol="0">
            <a:spAutoFit/>
          </a:bodyPr>
          <a:lstStyle/>
          <a:p>
            <a:r>
              <a:rPr lang="en-US" sz="1400" b="1" i="1" dirty="0" smtClean="0">
                <a:solidFill>
                  <a:srgbClr val="FF0000"/>
                </a:solidFill>
                <a:latin typeface="Times New Roman" panose="02020603050405020304" pitchFamily="18" charset="0"/>
                <a:cs typeface="Times New Roman" panose="02020603050405020304" pitchFamily="18" charset="0"/>
              </a:rPr>
              <a:t>(1)</a:t>
            </a:r>
            <a:endParaRPr lang="en-US" sz="1400" b="1" i="1" dirty="0">
              <a:solidFill>
                <a:srgbClr val="FF0000"/>
              </a:solidFill>
              <a:latin typeface="Times New Roman" panose="02020603050405020304" pitchFamily="18" charset="0"/>
              <a:cs typeface="Times New Roman" panose="02020603050405020304" pitchFamily="18" charset="0"/>
            </a:endParaRPr>
          </a:p>
        </p:txBody>
      </p:sp>
      <p:sp>
        <p:nvSpPr>
          <p:cNvPr id="22" name="TextBox 21"/>
          <p:cNvSpPr txBox="1"/>
          <p:nvPr/>
        </p:nvSpPr>
        <p:spPr>
          <a:xfrm>
            <a:off x="76200" y="5202941"/>
            <a:ext cx="457200" cy="307777"/>
          </a:xfrm>
          <a:prstGeom prst="rect">
            <a:avLst/>
          </a:prstGeom>
          <a:noFill/>
        </p:spPr>
        <p:txBody>
          <a:bodyPr wrap="square" rtlCol="0">
            <a:spAutoFit/>
          </a:bodyPr>
          <a:lstStyle/>
          <a:p>
            <a:r>
              <a:rPr lang="en-US" sz="1400" b="1" i="1" dirty="0" smtClean="0">
                <a:solidFill>
                  <a:srgbClr val="FF0000"/>
                </a:solidFill>
                <a:latin typeface="Times New Roman" panose="02020603050405020304" pitchFamily="18" charset="0"/>
                <a:cs typeface="Times New Roman" panose="02020603050405020304" pitchFamily="18" charset="0"/>
              </a:rPr>
              <a:t>(2)</a:t>
            </a:r>
            <a:endParaRPr lang="en-US" sz="14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32496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642">
                                            <p:txEl>
                                              <p:pRg st="0" end="0"/>
                                            </p:txEl>
                                          </p:spTgt>
                                        </p:tgtEl>
                                        <p:attrNameLst>
                                          <p:attrName>style.visibility</p:attrName>
                                        </p:attrNameLst>
                                      </p:cBhvr>
                                      <p:to>
                                        <p:strVal val="visible"/>
                                      </p:to>
                                    </p:set>
                                    <p:animEffect transition="in" filter="fade">
                                      <p:cBhvr>
                                        <p:cTn id="7" dur="500"/>
                                        <p:tgtEl>
                                          <p:spTgt spid="696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40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400"/>
                                        <p:tgtEl>
                                          <p:spTgt spid="3"/>
                                        </p:tgtEl>
                                      </p:cBhvr>
                                    </p:animEffect>
                                  </p:childTnLst>
                                </p:cTn>
                              </p:par>
                              <p:par>
                                <p:cTn id="18" presetID="22" presetClass="entr" presetSubtype="8"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par>
                                <p:cTn id="21" presetID="22" presetClass="entr" presetSubtype="8"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37"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arn(outVertical)">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left)">
                                      <p:cBhvr>
                                        <p:cTn id="41" dur="500"/>
                                        <p:tgtEl>
                                          <p:spTgt spid="20"/>
                                        </p:tgtEl>
                                      </p:cBhvr>
                                    </p:animEffect>
                                  </p:childTnLst>
                                </p:cTn>
                              </p:par>
                              <p:par>
                                <p:cTn id="42" presetID="22" presetClass="entr" presetSubtype="8" fill="hold"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left)">
                                      <p:cBhvr>
                                        <p:cTn id="44" dur="5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4" presetClass="entr" presetSubtype="16" fill="hold" grpId="0" nodeType="clickEffect">
                                  <p:stCondLst>
                                    <p:cond delay="0"/>
                                  </p:stCondLst>
                                  <p:childTnLst>
                                    <p:set>
                                      <p:cBhvr>
                                        <p:cTn id="48" dur="1" fill="hold">
                                          <p:stCondLst>
                                            <p:cond delay="0"/>
                                          </p:stCondLst>
                                        </p:cTn>
                                        <p:tgtEl>
                                          <p:spTgt spid="69646"/>
                                        </p:tgtEl>
                                        <p:attrNameLst>
                                          <p:attrName>style.visibility</p:attrName>
                                        </p:attrNameLst>
                                      </p:cBhvr>
                                      <p:to>
                                        <p:strVal val="visible"/>
                                      </p:to>
                                    </p:set>
                                    <p:animEffect transition="in" filter="box(in)">
                                      <p:cBhvr>
                                        <p:cTn id="49" dur="1000"/>
                                        <p:tgtEl>
                                          <p:spTgt spid="69646"/>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3" presetClass="entr" presetSubtype="10" fill="hold" nodeType="clickEffect">
                                  <p:stCondLst>
                                    <p:cond delay="0"/>
                                  </p:stCondLst>
                                  <p:childTnLst>
                                    <p:set>
                                      <p:cBhvr>
                                        <p:cTn id="53" dur="1" fill="hold">
                                          <p:stCondLst>
                                            <p:cond delay="0"/>
                                          </p:stCondLst>
                                        </p:cTn>
                                        <p:tgtEl>
                                          <p:spTgt spid="69643">
                                            <p:txEl>
                                              <p:pRg st="0" end="0"/>
                                            </p:txEl>
                                          </p:spTgt>
                                        </p:tgtEl>
                                        <p:attrNameLst>
                                          <p:attrName>style.visibility</p:attrName>
                                        </p:attrNameLst>
                                      </p:cBhvr>
                                      <p:to>
                                        <p:strVal val="visible"/>
                                      </p:to>
                                    </p:set>
                                    <p:animEffect transition="in" filter="blinds(horizontal)">
                                      <p:cBhvr>
                                        <p:cTn id="54" dur="1000"/>
                                        <p:tgtEl>
                                          <p:spTgt spid="69643">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wipe(left)">
                                      <p:cBhvr>
                                        <p:cTn id="59" dur="500"/>
                                        <p:tgtEl>
                                          <p:spTgt spid="17"/>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fade">
                                      <p:cBhvr>
                                        <p:cTn id="64" dur="500"/>
                                        <p:tgtEl>
                                          <p:spTgt spid="24"/>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fade">
                                      <p:cBhvr>
                                        <p:cTn id="70" dur="500"/>
                                        <p:tgtEl>
                                          <p:spTgt spid="22"/>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grpId="1" nodeType="clickEffect">
                                  <p:stCondLst>
                                    <p:cond delay="0"/>
                                  </p:stCondLst>
                                  <p:childTnLst>
                                    <p:animEffect transition="out" filter="fade">
                                      <p:cBhvr>
                                        <p:cTn id="74" dur="500"/>
                                        <p:tgtEl>
                                          <p:spTgt spid="24"/>
                                        </p:tgtEl>
                                      </p:cBhvr>
                                    </p:animEffect>
                                    <p:set>
                                      <p:cBhvr>
                                        <p:cTn id="75" dur="1" fill="hold">
                                          <p:stCondLst>
                                            <p:cond delay="499"/>
                                          </p:stCondLst>
                                        </p:cTn>
                                        <p:tgtEl>
                                          <p:spTgt spid="24"/>
                                        </p:tgtEl>
                                        <p:attrNameLst>
                                          <p:attrName>style.visibility</p:attrName>
                                        </p:attrNameLst>
                                      </p:cBhvr>
                                      <p:to>
                                        <p:strVal val="hidden"/>
                                      </p:to>
                                    </p:set>
                                  </p:childTnLst>
                                </p:cTn>
                              </p:par>
                              <p:par>
                                <p:cTn id="76" presetID="16" presetClass="exit" presetSubtype="21" fill="hold" grpId="1" nodeType="withEffect">
                                  <p:stCondLst>
                                    <p:cond delay="0"/>
                                  </p:stCondLst>
                                  <p:childTnLst>
                                    <p:animEffect transition="out" filter="barn(inVertical)">
                                      <p:cBhvr>
                                        <p:cTn id="77" dur="500"/>
                                        <p:tgtEl>
                                          <p:spTgt spid="18"/>
                                        </p:tgtEl>
                                      </p:cBhvr>
                                    </p:animEffect>
                                    <p:set>
                                      <p:cBhvr>
                                        <p:cTn id="78" dur="1" fill="hold">
                                          <p:stCondLst>
                                            <p:cond delay="499"/>
                                          </p:stCondLst>
                                        </p:cTn>
                                        <p:tgtEl>
                                          <p:spTgt spid="18"/>
                                        </p:tgtEl>
                                        <p:attrNameLst>
                                          <p:attrName>style.visibility</p:attrName>
                                        </p:attrNameLst>
                                      </p:cBhvr>
                                      <p:to>
                                        <p:strVal val="hidden"/>
                                      </p:to>
                                    </p:set>
                                  </p:childTnLst>
                                </p:cTn>
                              </p:par>
                              <p:par>
                                <p:cTn id="79" presetID="16" presetClass="exit" presetSubtype="21" fill="hold" grpId="1" nodeType="withEffect">
                                  <p:stCondLst>
                                    <p:cond delay="0"/>
                                  </p:stCondLst>
                                  <p:childTnLst>
                                    <p:animEffect transition="out" filter="barn(inVertical)">
                                      <p:cBhvr>
                                        <p:cTn id="80" dur="500"/>
                                        <p:tgtEl>
                                          <p:spTgt spid="22"/>
                                        </p:tgtEl>
                                      </p:cBhvr>
                                    </p:animEffect>
                                    <p:set>
                                      <p:cBhvr>
                                        <p:cTn id="81" dur="1" fill="hold">
                                          <p:stCondLst>
                                            <p:cond delay="499"/>
                                          </p:stCondLst>
                                        </p:cTn>
                                        <p:tgtEl>
                                          <p:spTgt spid="22"/>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4" presetClass="entr" presetSubtype="16" fill="hold" grpId="0" nodeType="clickEffect">
                                  <p:stCondLst>
                                    <p:cond delay="0"/>
                                  </p:stCondLst>
                                  <p:childTnLst>
                                    <p:set>
                                      <p:cBhvr>
                                        <p:cTn id="85" dur="1" fill="hold">
                                          <p:stCondLst>
                                            <p:cond delay="0"/>
                                          </p:stCondLst>
                                        </p:cTn>
                                        <p:tgtEl>
                                          <p:spTgt spid="69647"/>
                                        </p:tgtEl>
                                        <p:attrNameLst>
                                          <p:attrName>style.visibility</p:attrName>
                                        </p:attrNameLst>
                                      </p:cBhvr>
                                      <p:to>
                                        <p:strVal val="visible"/>
                                      </p:to>
                                    </p:set>
                                    <p:animEffect transition="in" filter="box(in)">
                                      <p:cBhvr>
                                        <p:cTn id="86" dur="1000"/>
                                        <p:tgtEl>
                                          <p:spTgt spid="69647"/>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69643">
                                            <p:bg/>
                                          </p:spTgt>
                                        </p:tgtEl>
                                        <p:attrNameLst>
                                          <p:attrName>style.visibility</p:attrName>
                                        </p:attrNameLst>
                                      </p:cBhvr>
                                      <p:to>
                                        <p:strVal val="visible"/>
                                      </p:to>
                                    </p:set>
                                    <p:animEffect transition="in" filter="fade">
                                      <p:cBhvr>
                                        <p:cTn id="91" dur="500"/>
                                        <p:tgtEl>
                                          <p:spTgt spid="69643">
                                            <p:bg/>
                                          </p:spTgt>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69643">
                                            <p:txEl>
                                              <p:pRg st="0" end="0"/>
                                            </p:txEl>
                                          </p:spTgt>
                                        </p:tgtEl>
                                        <p:attrNameLst>
                                          <p:attrName>style.visibility</p:attrName>
                                        </p:attrNameLst>
                                      </p:cBhvr>
                                      <p:to>
                                        <p:strVal val="visible"/>
                                      </p:to>
                                    </p:set>
                                    <p:animEffect transition="in" filter="fade">
                                      <p:cBhvr>
                                        <p:cTn id="94" dur="500"/>
                                        <p:tgtEl>
                                          <p:spTgt spid="69643">
                                            <p:txEl>
                                              <p:pRg st="0" end="0"/>
                                            </p:txEl>
                                          </p:spTgt>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69643">
                                            <p:txEl>
                                              <p:pRg st="1" end="1"/>
                                            </p:txEl>
                                          </p:spTgt>
                                        </p:tgtEl>
                                        <p:attrNameLst>
                                          <p:attrName>style.visibility</p:attrName>
                                        </p:attrNameLst>
                                      </p:cBhvr>
                                      <p:to>
                                        <p:strVal val="visible"/>
                                      </p:to>
                                    </p:set>
                                    <p:animEffect transition="in" filter="fade">
                                      <p:cBhvr>
                                        <p:cTn id="97" dur="500"/>
                                        <p:tgtEl>
                                          <p:spTgt spid="69643">
                                            <p:txEl>
                                              <p:pRg st="1" end="1"/>
                                            </p:txEl>
                                          </p:spTgt>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3" presetClass="entr" presetSubtype="10" fill="hold" nodeType="clickEffect">
                                  <p:stCondLst>
                                    <p:cond delay="0"/>
                                  </p:stCondLst>
                                  <p:childTnLst>
                                    <p:set>
                                      <p:cBhvr>
                                        <p:cTn id="101" dur="1" fill="hold">
                                          <p:stCondLst>
                                            <p:cond delay="0"/>
                                          </p:stCondLst>
                                        </p:cTn>
                                        <p:tgtEl>
                                          <p:spTgt spid="69643">
                                            <p:txEl>
                                              <p:pRg st="1" end="1"/>
                                            </p:txEl>
                                          </p:spTgt>
                                        </p:tgtEl>
                                        <p:attrNameLst>
                                          <p:attrName>style.visibility</p:attrName>
                                        </p:attrNameLst>
                                      </p:cBhvr>
                                      <p:to>
                                        <p:strVal val="visible"/>
                                      </p:to>
                                    </p:set>
                                    <p:animEffect transition="in" filter="blinds(horizontal)">
                                      <p:cBhvr>
                                        <p:cTn id="102" dur="1000"/>
                                        <p:tgtEl>
                                          <p:spTgt spid="6964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43" grpId="0" build="allAtOnce" animBg="1"/>
      <p:bldP spid="69646" grpId="0"/>
      <p:bldP spid="69647" grpId="0"/>
      <p:bldP spid="15" grpId="0"/>
      <p:bldP spid="7" grpId="0" animBg="1"/>
      <p:bldP spid="17" grpId="0" animBg="1"/>
      <p:bldP spid="8" grpId="0"/>
      <p:bldP spid="19" grpId="0"/>
      <p:bldP spid="24" grpId="0"/>
      <p:bldP spid="24" grpId="1"/>
      <p:bldP spid="18" grpId="0"/>
      <p:bldP spid="18" grpId="1"/>
      <p:bldP spid="22" grpId="0"/>
      <p:bldP spid="22"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9" name="Rectangle 5"/>
          <p:cNvSpPr>
            <a:spLocks noChangeArrowheads="1"/>
          </p:cNvSpPr>
          <p:nvPr/>
        </p:nvSpPr>
        <p:spPr bwMode="auto">
          <a:xfrm>
            <a:off x="477592" y="195868"/>
            <a:ext cx="8146143" cy="1388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lnSpc>
                <a:spcPct val="150000"/>
              </a:lnSpc>
              <a:spcBef>
                <a:spcPct val="50000"/>
              </a:spcBef>
            </a:pPr>
            <a:r>
              <a:rPr lang="en-US" altLang="en-US" sz="2400" b="1" u="sng" dirty="0" smtClean="0">
                <a:solidFill>
                  <a:srgbClr val="FF0066"/>
                </a:solidFill>
                <a:latin typeface="Times New Roman" pitchFamily="18" charset="0"/>
              </a:rPr>
              <a:t>2</a:t>
            </a:r>
            <a:r>
              <a:rPr lang="en-US" altLang="en-US" sz="2400" b="1" u="sng" dirty="0">
                <a:solidFill>
                  <a:srgbClr val="FF0066"/>
                </a:solidFill>
                <a:latin typeface="Times New Roman" pitchFamily="18" charset="0"/>
              </a:rPr>
              <a:t>.</a:t>
            </a:r>
            <a:r>
              <a:rPr lang="en-US" altLang="en-US" sz="2400" b="1" dirty="0" smtClean="0">
                <a:latin typeface="Times New Roman" pitchFamily="18" charset="0"/>
              </a:rPr>
              <a:t> </a:t>
            </a:r>
            <a:r>
              <a:rPr lang="en-US" altLang="en-US" sz="2800" b="1" dirty="0" err="1">
                <a:latin typeface="Times New Roman" pitchFamily="18" charset="0"/>
              </a:rPr>
              <a:t>Tìm</a:t>
            </a:r>
            <a:r>
              <a:rPr lang="en-US" altLang="en-US" sz="2800" b="1" dirty="0">
                <a:latin typeface="Times New Roman" pitchFamily="18" charset="0"/>
              </a:rPr>
              <a:t> </a:t>
            </a:r>
            <a:r>
              <a:rPr lang="en-US" altLang="en-US" sz="2800" b="1" dirty="0" err="1">
                <a:latin typeface="Times New Roman" pitchFamily="18" charset="0"/>
              </a:rPr>
              <a:t>thêm</a:t>
            </a:r>
            <a:r>
              <a:rPr lang="en-US" altLang="en-US" sz="2800" b="1" dirty="0">
                <a:latin typeface="Times New Roman" pitchFamily="18" charset="0"/>
              </a:rPr>
              <a:t> </a:t>
            </a:r>
            <a:r>
              <a:rPr lang="en-US" altLang="en-US" sz="2800" b="1" dirty="0" err="1">
                <a:latin typeface="Times New Roman" pitchFamily="18" charset="0"/>
              </a:rPr>
              <a:t>những</a:t>
            </a:r>
            <a:r>
              <a:rPr lang="en-US" altLang="en-US" sz="2800" b="1" dirty="0">
                <a:latin typeface="Times New Roman" pitchFamily="18" charset="0"/>
              </a:rPr>
              <a:t> </a:t>
            </a:r>
            <a:r>
              <a:rPr lang="en-US" altLang="en-US" sz="2800" b="1" dirty="0" err="1">
                <a:latin typeface="Times New Roman" pitchFamily="18" charset="0"/>
              </a:rPr>
              <a:t>từ</a:t>
            </a:r>
            <a:r>
              <a:rPr lang="en-US" altLang="en-US" sz="2800" b="1" dirty="0">
                <a:latin typeface="Times New Roman" pitchFamily="18" charset="0"/>
              </a:rPr>
              <a:t> </a:t>
            </a:r>
            <a:r>
              <a:rPr lang="en-US" altLang="en-US" sz="2800" b="1" dirty="0" err="1">
                <a:latin typeface="Times New Roman" pitchFamily="18" charset="0"/>
              </a:rPr>
              <a:t>ngữ</a:t>
            </a:r>
            <a:r>
              <a:rPr lang="en-US" altLang="en-US" sz="2800" b="1" dirty="0">
                <a:latin typeface="Times New Roman" pitchFamily="18" charset="0"/>
              </a:rPr>
              <a:t> </a:t>
            </a:r>
            <a:r>
              <a:rPr lang="en-US" altLang="en-US" sz="2800" b="1" dirty="0" err="1">
                <a:latin typeface="Times New Roman" pitchFamily="18" charset="0"/>
              </a:rPr>
              <a:t>mà</a:t>
            </a:r>
            <a:r>
              <a:rPr lang="en-US" altLang="en-US" sz="2800" b="1" dirty="0">
                <a:latin typeface="Times New Roman" pitchFamily="18" charset="0"/>
              </a:rPr>
              <a:t> </a:t>
            </a:r>
            <a:r>
              <a:rPr lang="en-US" altLang="en-US" sz="2800" b="1" dirty="0" err="1">
                <a:latin typeface="Times New Roman" pitchFamily="18" charset="0"/>
              </a:rPr>
              <a:t>em</a:t>
            </a:r>
            <a:r>
              <a:rPr lang="en-US" altLang="en-US" sz="2800" b="1" dirty="0">
                <a:latin typeface="Times New Roman" pitchFamily="18" charset="0"/>
              </a:rPr>
              <a:t> </a:t>
            </a:r>
            <a:r>
              <a:rPr lang="en-US" altLang="en-US" sz="2800" b="1" dirty="0" err="1">
                <a:latin typeface="Times New Roman" pitchFamily="18" charset="0"/>
              </a:rPr>
              <a:t>biết</a:t>
            </a:r>
            <a:r>
              <a:rPr lang="en-US" altLang="en-US" sz="2800" b="1" dirty="0">
                <a:latin typeface="Times New Roman" pitchFamily="18" charset="0"/>
              </a:rPr>
              <a:t> </a:t>
            </a:r>
            <a:r>
              <a:rPr lang="en-US" altLang="en-US" sz="2800" b="1" dirty="0" err="1">
                <a:latin typeface="Times New Roman" pitchFamily="18" charset="0"/>
              </a:rPr>
              <a:t>có</a:t>
            </a:r>
            <a:r>
              <a:rPr lang="en-US" altLang="en-US" sz="2800" b="1" dirty="0">
                <a:latin typeface="Times New Roman" pitchFamily="18" charset="0"/>
              </a:rPr>
              <a:t> </a:t>
            </a:r>
            <a:r>
              <a:rPr lang="en-US" altLang="en-US" sz="2800" b="1" dirty="0" err="1">
                <a:latin typeface="Times New Roman" pitchFamily="18" charset="0"/>
              </a:rPr>
              <a:t>tác</a:t>
            </a:r>
            <a:r>
              <a:rPr lang="en-US" altLang="en-US" sz="2800" b="1" dirty="0">
                <a:latin typeface="Times New Roman" pitchFamily="18" charset="0"/>
              </a:rPr>
              <a:t> </a:t>
            </a:r>
            <a:r>
              <a:rPr lang="en-US" altLang="en-US" sz="2800" b="1" dirty="0" err="1">
                <a:latin typeface="Times New Roman" pitchFamily="18" charset="0"/>
              </a:rPr>
              <a:t>dụng</a:t>
            </a:r>
            <a:r>
              <a:rPr lang="en-US" altLang="en-US" sz="2800" b="1" dirty="0">
                <a:latin typeface="Times New Roman" pitchFamily="18" charset="0"/>
              </a:rPr>
              <a:t> </a:t>
            </a:r>
            <a:r>
              <a:rPr lang="en-US" altLang="en-US" sz="2800" b="1" dirty="0" err="1">
                <a:latin typeface="Times New Roman" pitchFamily="18" charset="0"/>
              </a:rPr>
              <a:t>giống</a:t>
            </a:r>
            <a:r>
              <a:rPr lang="en-US" altLang="en-US" sz="2800" b="1" dirty="0">
                <a:latin typeface="Times New Roman" pitchFamily="18" charset="0"/>
              </a:rPr>
              <a:t> </a:t>
            </a:r>
            <a:r>
              <a:rPr lang="en-US" altLang="en-US" sz="2800" b="1" dirty="0" err="1">
                <a:latin typeface="Times New Roman" pitchFamily="18" charset="0"/>
              </a:rPr>
              <a:t>như</a:t>
            </a:r>
            <a:r>
              <a:rPr lang="en-US" altLang="en-US" sz="2800" b="1" dirty="0">
                <a:latin typeface="Times New Roman" pitchFamily="18" charset="0"/>
              </a:rPr>
              <a:t> </a:t>
            </a:r>
            <a:r>
              <a:rPr lang="en-US" altLang="en-US" sz="2800" b="1" dirty="0" err="1">
                <a:latin typeface="Times New Roman" pitchFamily="18" charset="0"/>
              </a:rPr>
              <a:t>cụm</a:t>
            </a:r>
            <a:r>
              <a:rPr lang="en-US" altLang="en-US" sz="2800" b="1" dirty="0">
                <a:latin typeface="Times New Roman" pitchFamily="18" charset="0"/>
              </a:rPr>
              <a:t> </a:t>
            </a:r>
            <a:r>
              <a:rPr lang="en-US" altLang="en-US" sz="2800" b="1" dirty="0" err="1">
                <a:latin typeface="Times New Roman" pitchFamily="18" charset="0"/>
              </a:rPr>
              <a:t>từ</a:t>
            </a:r>
            <a:r>
              <a:rPr lang="en-US" altLang="en-US" sz="2800" b="1" dirty="0">
                <a:latin typeface="Times New Roman" pitchFamily="18" charset="0"/>
              </a:rPr>
              <a:t> </a:t>
            </a:r>
            <a:r>
              <a:rPr lang="en-US" altLang="en-US" sz="3200" b="1" i="1" dirty="0" err="1">
                <a:solidFill>
                  <a:srgbClr val="FF0000"/>
                </a:solidFill>
                <a:latin typeface="Times New Roman" pitchFamily="18" charset="0"/>
              </a:rPr>
              <a:t>vì</a:t>
            </a:r>
            <a:r>
              <a:rPr lang="en-US" altLang="en-US" sz="3200" b="1" i="1" dirty="0">
                <a:solidFill>
                  <a:srgbClr val="FF0000"/>
                </a:solidFill>
                <a:latin typeface="Times New Roman" pitchFamily="18" charset="0"/>
              </a:rPr>
              <a:t> </a:t>
            </a:r>
            <a:r>
              <a:rPr lang="en-US" altLang="en-US" sz="3200" b="1" i="1" dirty="0" err="1">
                <a:solidFill>
                  <a:srgbClr val="FF0000"/>
                </a:solidFill>
                <a:latin typeface="Times New Roman" pitchFamily="18" charset="0"/>
              </a:rPr>
              <a:t>vậy</a:t>
            </a:r>
            <a:r>
              <a:rPr lang="en-US" altLang="en-US" sz="2800" b="1" i="1" dirty="0">
                <a:solidFill>
                  <a:srgbClr val="FF0000"/>
                </a:solidFill>
                <a:latin typeface="Times New Roman" pitchFamily="18" charset="0"/>
              </a:rPr>
              <a:t> </a:t>
            </a:r>
            <a:r>
              <a:rPr lang="en-US" altLang="en-US" sz="2800" b="1" dirty="0">
                <a:latin typeface="Times New Roman" pitchFamily="18" charset="0"/>
              </a:rPr>
              <a:t>ở </a:t>
            </a:r>
            <a:r>
              <a:rPr lang="en-US" altLang="en-US" sz="2800" b="1" dirty="0" err="1">
                <a:latin typeface="Times New Roman" pitchFamily="18" charset="0"/>
              </a:rPr>
              <a:t>đoạn</a:t>
            </a:r>
            <a:r>
              <a:rPr lang="en-US" altLang="en-US" sz="2800" b="1" dirty="0">
                <a:latin typeface="Times New Roman" pitchFamily="18" charset="0"/>
              </a:rPr>
              <a:t> </a:t>
            </a:r>
            <a:r>
              <a:rPr lang="en-US" altLang="en-US" sz="2800" b="1" dirty="0" err="1">
                <a:latin typeface="Times New Roman" pitchFamily="18" charset="0"/>
              </a:rPr>
              <a:t>văn</a:t>
            </a:r>
            <a:r>
              <a:rPr lang="en-US" altLang="en-US" sz="2800" b="1" dirty="0">
                <a:latin typeface="Times New Roman" pitchFamily="18" charset="0"/>
              </a:rPr>
              <a:t> </a:t>
            </a:r>
            <a:r>
              <a:rPr lang="en-US" altLang="en-US" sz="2800" b="1" dirty="0" err="1" smtClean="0">
                <a:latin typeface="Times New Roman" pitchFamily="18" charset="0"/>
              </a:rPr>
              <a:t>trên</a:t>
            </a:r>
            <a:r>
              <a:rPr lang="en-US" altLang="en-US" sz="2800" b="1" dirty="0">
                <a:latin typeface="Times New Roman" pitchFamily="18" charset="0"/>
              </a:rPr>
              <a:t>.</a:t>
            </a:r>
            <a:r>
              <a:rPr lang="en-US" altLang="en-US" sz="2400" dirty="0" smtClean="0">
                <a:latin typeface="Times New Roman" pitchFamily="18" charset="0"/>
              </a:rPr>
              <a:t> </a:t>
            </a:r>
            <a:endParaRPr lang="en-US" altLang="en-US" sz="2400" dirty="0">
              <a:latin typeface="Times New Roman" pitchFamily="18" charset="0"/>
            </a:endParaRPr>
          </a:p>
        </p:txBody>
      </p:sp>
      <p:cxnSp>
        <p:nvCxnSpPr>
          <p:cNvPr id="3" name="Straight Connector 2"/>
          <p:cNvCxnSpPr/>
          <p:nvPr/>
        </p:nvCxnSpPr>
        <p:spPr>
          <a:xfrm>
            <a:off x="1066800" y="762000"/>
            <a:ext cx="1371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832654" y="762000"/>
            <a:ext cx="195854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010400" y="770238"/>
            <a:ext cx="1371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85800" y="1524000"/>
            <a:ext cx="3657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Rectangle 2"/>
          <p:cNvSpPr txBox="1">
            <a:spLocks noChangeArrowheads="1"/>
          </p:cNvSpPr>
          <p:nvPr/>
        </p:nvSpPr>
        <p:spPr>
          <a:xfrm>
            <a:off x="33528" y="1828800"/>
            <a:ext cx="9034272" cy="2115312"/>
          </a:xfrm>
          <a:prstGeom prst="rect">
            <a:avLst/>
          </a:prstGeom>
          <a:solidFill>
            <a:schemeClr val="accent5">
              <a:lumMod val="20000"/>
              <a:lumOff val="80000"/>
            </a:schemeClr>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600"/>
              </a:spcBef>
              <a:spcAft>
                <a:spcPts val="600"/>
              </a:spcAft>
            </a:pPr>
            <a:r>
              <a:rPr lang="en-US" altLang="en-US" sz="2800" dirty="0" smtClean="0">
                <a:latin typeface="Times New Roman" pitchFamily="18" charset="0"/>
              </a:rPr>
              <a:t>	</a:t>
            </a:r>
            <a:r>
              <a:rPr lang="en-US" altLang="en-US" sz="2800" dirty="0" err="1" smtClean="0">
                <a:latin typeface="Times New Roman" pitchFamily="18" charset="0"/>
              </a:rPr>
              <a:t>Một</a:t>
            </a:r>
            <a:r>
              <a:rPr lang="en-US" altLang="en-US" sz="2800" dirty="0" smtClean="0">
                <a:latin typeface="Times New Roman" pitchFamily="18" charset="0"/>
              </a:rPr>
              <a:t> </a:t>
            </a:r>
            <a:r>
              <a:rPr lang="en-US" altLang="en-US" sz="2800" dirty="0" err="1" smtClean="0">
                <a:latin typeface="Times New Roman" pitchFamily="18" charset="0"/>
              </a:rPr>
              <a:t>số</a:t>
            </a:r>
            <a:r>
              <a:rPr lang="en-US" altLang="en-US" sz="2800" dirty="0" smtClean="0">
                <a:latin typeface="Times New Roman" pitchFamily="18" charset="0"/>
              </a:rPr>
              <a:t> </a:t>
            </a:r>
            <a:r>
              <a:rPr lang="en-US" altLang="en-US" sz="2800" dirty="0" err="1" smtClean="0">
                <a:latin typeface="Times New Roman" pitchFamily="18" charset="0"/>
              </a:rPr>
              <a:t>từ</a:t>
            </a:r>
            <a:r>
              <a:rPr lang="en-US" altLang="en-US" sz="2800" dirty="0" smtClean="0">
                <a:latin typeface="Times New Roman" pitchFamily="18" charset="0"/>
              </a:rPr>
              <a:t> </a:t>
            </a:r>
            <a:r>
              <a:rPr lang="en-US" altLang="en-US" sz="2800" dirty="0" err="1" smtClean="0">
                <a:latin typeface="Times New Roman" pitchFamily="18" charset="0"/>
              </a:rPr>
              <a:t>ngữ</a:t>
            </a:r>
            <a:r>
              <a:rPr lang="en-US" altLang="en-US" sz="2800" dirty="0" smtClean="0">
                <a:latin typeface="Times New Roman" pitchFamily="18" charset="0"/>
              </a:rPr>
              <a:t> </a:t>
            </a:r>
            <a:r>
              <a:rPr lang="en-US" altLang="en-US" sz="2800" dirty="0" err="1" smtClean="0">
                <a:latin typeface="Times New Roman" pitchFamily="18" charset="0"/>
              </a:rPr>
              <a:t>có</a:t>
            </a:r>
            <a:r>
              <a:rPr lang="en-US" altLang="en-US" sz="2800" dirty="0" smtClean="0">
                <a:latin typeface="Times New Roman" pitchFamily="18" charset="0"/>
              </a:rPr>
              <a:t> </a:t>
            </a:r>
            <a:r>
              <a:rPr lang="en-US" altLang="en-US" sz="2800" dirty="0" err="1" smtClean="0">
                <a:latin typeface="Times New Roman" pitchFamily="18" charset="0"/>
              </a:rPr>
              <a:t>tác</a:t>
            </a:r>
            <a:r>
              <a:rPr lang="en-US" altLang="en-US" sz="2800" dirty="0" smtClean="0">
                <a:latin typeface="Times New Roman" pitchFamily="18" charset="0"/>
              </a:rPr>
              <a:t> </a:t>
            </a:r>
            <a:r>
              <a:rPr lang="en-US" altLang="en-US" sz="2800" dirty="0" err="1" smtClean="0">
                <a:latin typeface="Times New Roman" pitchFamily="18" charset="0"/>
              </a:rPr>
              <a:t>dụng</a:t>
            </a:r>
            <a:r>
              <a:rPr lang="en-US" altLang="en-US" sz="2800" dirty="0" smtClean="0">
                <a:latin typeface="Times New Roman" pitchFamily="18" charset="0"/>
              </a:rPr>
              <a:t> </a:t>
            </a:r>
            <a:r>
              <a:rPr lang="en-US" altLang="en-US" sz="2800" dirty="0" err="1" smtClean="0">
                <a:latin typeface="Times New Roman" pitchFamily="18" charset="0"/>
              </a:rPr>
              <a:t>nối</a:t>
            </a:r>
            <a:r>
              <a:rPr lang="en-US" altLang="en-US" sz="2800" dirty="0" smtClean="0">
                <a:latin typeface="Times New Roman" pitchFamily="18" charset="0"/>
              </a:rPr>
              <a:t> </a:t>
            </a:r>
            <a:r>
              <a:rPr lang="en-US" altLang="en-US" sz="2800" dirty="0" err="1" smtClean="0">
                <a:latin typeface="Times New Roman" pitchFamily="18" charset="0"/>
              </a:rPr>
              <a:t>giống</a:t>
            </a:r>
            <a:r>
              <a:rPr lang="en-US" altLang="en-US" sz="2800" dirty="0" smtClean="0">
                <a:latin typeface="Times New Roman" pitchFamily="18" charset="0"/>
              </a:rPr>
              <a:t> </a:t>
            </a:r>
            <a:r>
              <a:rPr lang="en-US" altLang="en-US" sz="2800" dirty="0" err="1" smtClean="0">
                <a:latin typeface="Times New Roman" pitchFamily="18" charset="0"/>
              </a:rPr>
              <a:t>như</a:t>
            </a:r>
            <a:r>
              <a:rPr lang="en-US" altLang="en-US" sz="2800" dirty="0" smtClean="0">
                <a:latin typeface="Times New Roman" pitchFamily="18" charset="0"/>
              </a:rPr>
              <a:t> </a:t>
            </a:r>
            <a:r>
              <a:rPr lang="en-US" altLang="en-US" sz="2800" dirty="0" err="1" smtClean="0">
                <a:latin typeface="Times New Roman" pitchFamily="18" charset="0"/>
              </a:rPr>
              <a:t>cụm</a:t>
            </a:r>
            <a:r>
              <a:rPr lang="en-US" altLang="en-US" sz="2800" dirty="0" smtClean="0">
                <a:latin typeface="Times New Roman" pitchFamily="18" charset="0"/>
              </a:rPr>
              <a:t> </a:t>
            </a:r>
            <a:r>
              <a:rPr lang="en-US" altLang="en-US" sz="2800" dirty="0" err="1" smtClean="0">
                <a:latin typeface="Times New Roman" pitchFamily="18" charset="0"/>
              </a:rPr>
              <a:t>từ</a:t>
            </a:r>
            <a:r>
              <a:rPr lang="en-US" altLang="en-US" sz="2800" dirty="0" smtClean="0">
                <a:latin typeface="Times New Roman" pitchFamily="18" charset="0"/>
              </a:rPr>
              <a:t> </a:t>
            </a:r>
            <a:r>
              <a:rPr lang="en-US" altLang="en-US" sz="2800" b="1" i="1" u="sng" dirty="0" err="1" smtClean="0">
                <a:solidFill>
                  <a:srgbClr val="FF0000"/>
                </a:solidFill>
                <a:latin typeface="Times New Roman" pitchFamily="18" charset="0"/>
              </a:rPr>
              <a:t>vì</a:t>
            </a:r>
            <a:r>
              <a:rPr lang="en-US" altLang="en-US" sz="2800" b="1" i="1" u="sng" dirty="0" smtClean="0">
                <a:solidFill>
                  <a:srgbClr val="FF0000"/>
                </a:solidFill>
                <a:latin typeface="Times New Roman" pitchFamily="18" charset="0"/>
              </a:rPr>
              <a:t> </a:t>
            </a:r>
            <a:r>
              <a:rPr lang="en-US" altLang="en-US" sz="2800" b="1" i="1" u="sng" dirty="0" err="1" smtClean="0">
                <a:solidFill>
                  <a:srgbClr val="FF0000"/>
                </a:solidFill>
                <a:latin typeface="Times New Roman" pitchFamily="18" charset="0"/>
              </a:rPr>
              <a:t>vậy</a:t>
            </a:r>
            <a:r>
              <a:rPr lang="en-US" altLang="en-US" sz="2800" b="1" i="1" dirty="0" smtClean="0">
                <a:solidFill>
                  <a:srgbClr val="FF0000"/>
                </a:solidFill>
                <a:latin typeface="Times New Roman" pitchFamily="18" charset="0"/>
              </a:rPr>
              <a:t> </a:t>
            </a:r>
            <a:r>
              <a:rPr lang="en-US" altLang="en-US" sz="2800" dirty="0" smtClean="0">
                <a:latin typeface="Times New Roman" pitchFamily="18" charset="0"/>
              </a:rPr>
              <a:t>ở </a:t>
            </a:r>
            <a:r>
              <a:rPr lang="en-US" altLang="en-US" sz="2800" dirty="0" err="1" smtClean="0">
                <a:latin typeface="Times New Roman" pitchFamily="18" charset="0"/>
              </a:rPr>
              <a:t>đoạn</a:t>
            </a:r>
            <a:r>
              <a:rPr lang="en-US" altLang="en-US" sz="2800" dirty="0" smtClean="0">
                <a:latin typeface="Times New Roman" pitchFamily="18" charset="0"/>
              </a:rPr>
              <a:t> </a:t>
            </a:r>
            <a:r>
              <a:rPr lang="en-US" altLang="en-US" sz="2800" dirty="0" err="1" smtClean="0">
                <a:latin typeface="Times New Roman" pitchFamily="18" charset="0"/>
              </a:rPr>
              <a:t>trích</a:t>
            </a:r>
            <a:r>
              <a:rPr lang="en-US" altLang="en-US" sz="2800" dirty="0" smtClean="0">
                <a:latin typeface="Times New Roman" pitchFamily="18" charset="0"/>
              </a:rPr>
              <a:t> </a:t>
            </a:r>
            <a:r>
              <a:rPr lang="en-US" altLang="en-US" sz="2800" dirty="0" err="1" smtClean="0">
                <a:latin typeface="Times New Roman" pitchFamily="18" charset="0"/>
              </a:rPr>
              <a:t>như</a:t>
            </a:r>
            <a:r>
              <a:rPr lang="en-US" altLang="en-US" sz="2800" dirty="0" smtClean="0">
                <a:latin typeface="Times New Roman" pitchFamily="18" charset="0"/>
              </a:rPr>
              <a:t>:</a:t>
            </a:r>
            <a:r>
              <a:rPr lang="en-US" altLang="en-US" sz="2800" dirty="0">
                <a:latin typeface="Times New Roman" pitchFamily="18" charset="0"/>
              </a:rPr>
              <a:t> </a:t>
            </a:r>
            <a:r>
              <a:rPr lang="en-US" altLang="en-US" sz="2800" b="1" i="1" dirty="0" err="1" smtClean="0">
                <a:solidFill>
                  <a:srgbClr val="3244EA"/>
                </a:solidFill>
                <a:latin typeface="Times New Roman" pitchFamily="18" charset="0"/>
              </a:rPr>
              <a:t>tuy</a:t>
            </a:r>
            <a:r>
              <a:rPr lang="en-US" altLang="en-US" sz="2800" b="1" i="1" dirty="0" smtClean="0">
                <a:solidFill>
                  <a:srgbClr val="3244EA"/>
                </a:solidFill>
                <a:latin typeface="Times New Roman" pitchFamily="18" charset="0"/>
              </a:rPr>
              <a:t> </a:t>
            </a:r>
            <a:r>
              <a:rPr lang="en-US" altLang="en-US" sz="2800" b="1" i="1" dirty="0" err="1" smtClean="0">
                <a:solidFill>
                  <a:srgbClr val="3244EA"/>
                </a:solidFill>
                <a:latin typeface="Times New Roman" pitchFamily="18" charset="0"/>
              </a:rPr>
              <a:t>nhiên</a:t>
            </a:r>
            <a:r>
              <a:rPr lang="en-US" altLang="en-US" sz="2800" b="1" i="1" dirty="0" smtClean="0">
                <a:solidFill>
                  <a:srgbClr val="3244EA"/>
                </a:solidFill>
                <a:latin typeface="Times New Roman" pitchFamily="18" charset="0"/>
              </a:rPr>
              <a:t>, </a:t>
            </a:r>
            <a:r>
              <a:rPr lang="en-US" altLang="en-US" sz="2800" b="1" i="1" dirty="0" err="1" smtClean="0">
                <a:solidFill>
                  <a:srgbClr val="3244EA"/>
                </a:solidFill>
                <a:latin typeface="Times New Roman" pitchFamily="18" charset="0"/>
              </a:rPr>
              <a:t>mặc</a:t>
            </a:r>
            <a:r>
              <a:rPr lang="en-US" altLang="en-US" sz="2800" b="1" i="1" dirty="0" smtClean="0">
                <a:solidFill>
                  <a:srgbClr val="3244EA"/>
                </a:solidFill>
                <a:latin typeface="Times New Roman" pitchFamily="18" charset="0"/>
              </a:rPr>
              <a:t> </a:t>
            </a:r>
            <a:r>
              <a:rPr lang="en-US" altLang="en-US" sz="2800" b="1" i="1" dirty="0" err="1" smtClean="0">
                <a:solidFill>
                  <a:srgbClr val="3244EA"/>
                </a:solidFill>
                <a:latin typeface="Times New Roman" pitchFamily="18" charset="0"/>
              </a:rPr>
              <a:t>dù</a:t>
            </a:r>
            <a:r>
              <a:rPr lang="en-US" altLang="en-US" sz="2800" b="1" i="1" dirty="0" smtClean="0">
                <a:solidFill>
                  <a:srgbClr val="3244EA"/>
                </a:solidFill>
                <a:latin typeface="Times New Roman" pitchFamily="18" charset="0"/>
              </a:rPr>
              <a:t>, </a:t>
            </a:r>
            <a:r>
              <a:rPr lang="en-US" altLang="en-US" sz="2800" b="1" i="1" dirty="0" err="1" smtClean="0">
                <a:solidFill>
                  <a:srgbClr val="3244EA"/>
                </a:solidFill>
                <a:latin typeface="Times New Roman" pitchFamily="18" charset="0"/>
              </a:rPr>
              <a:t>nhưng</a:t>
            </a:r>
            <a:r>
              <a:rPr lang="en-US" altLang="en-US" sz="2800" b="1" i="1" dirty="0" smtClean="0">
                <a:solidFill>
                  <a:srgbClr val="3244EA"/>
                </a:solidFill>
                <a:latin typeface="Times New Roman" pitchFamily="18" charset="0"/>
              </a:rPr>
              <a:t>, </a:t>
            </a:r>
            <a:r>
              <a:rPr lang="en-US" altLang="en-US" sz="2800" b="1" i="1" dirty="0" err="1" smtClean="0">
                <a:solidFill>
                  <a:srgbClr val="3244EA"/>
                </a:solidFill>
                <a:latin typeface="Times New Roman" pitchFamily="18" charset="0"/>
              </a:rPr>
              <a:t>thậm</a:t>
            </a:r>
            <a:r>
              <a:rPr lang="en-US" altLang="en-US" sz="2800" b="1" i="1" dirty="0" smtClean="0">
                <a:solidFill>
                  <a:srgbClr val="3244EA"/>
                </a:solidFill>
                <a:latin typeface="Times New Roman" pitchFamily="18" charset="0"/>
              </a:rPr>
              <a:t> </a:t>
            </a:r>
            <a:r>
              <a:rPr lang="en-US" altLang="en-US" sz="2800" b="1" i="1" dirty="0" err="1" smtClean="0">
                <a:solidFill>
                  <a:srgbClr val="3244EA"/>
                </a:solidFill>
                <a:latin typeface="Times New Roman" pitchFamily="18" charset="0"/>
              </a:rPr>
              <a:t>chí</a:t>
            </a:r>
            <a:r>
              <a:rPr lang="en-US" altLang="en-US" sz="2800" b="1" i="1" dirty="0" smtClean="0">
                <a:solidFill>
                  <a:srgbClr val="3244EA"/>
                </a:solidFill>
                <a:latin typeface="Times New Roman" pitchFamily="18" charset="0"/>
              </a:rPr>
              <a:t>, </a:t>
            </a:r>
            <a:r>
              <a:rPr lang="en-US" altLang="en-US" sz="2800" b="1" i="1" dirty="0" err="1" smtClean="0">
                <a:solidFill>
                  <a:srgbClr val="3244EA"/>
                </a:solidFill>
                <a:latin typeface="Times New Roman" pitchFamily="18" charset="0"/>
              </a:rPr>
              <a:t>cuối</a:t>
            </a:r>
            <a:r>
              <a:rPr lang="en-US" altLang="en-US" sz="2800" b="1" i="1" dirty="0" smtClean="0">
                <a:solidFill>
                  <a:srgbClr val="3244EA"/>
                </a:solidFill>
                <a:latin typeface="Times New Roman" pitchFamily="18" charset="0"/>
              </a:rPr>
              <a:t> </a:t>
            </a:r>
            <a:r>
              <a:rPr lang="en-US" altLang="en-US" sz="2800" b="1" i="1" dirty="0" err="1" smtClean="0">
                <a:solidFill>
                  <a:srgbClr val="3244EA"/>
                </a:solidFill>
                <a:latin typeface="Times New Roman" pitchFamily="18" charset="0"/>
              </a:rPr>
              <a:t>cùng</a:t>
            </a:r>
            <a:r>
              <a:rPr lang="en-US" altLang="en-US" sz="2800" b="1" i="1" dirty="0" smtClean="0">
                <a:solidFill>
                  <a:srgbClr val="3244EA"/>
                </a:solidFill>
                <a:latin typeface="Times New Roman" pitchFamily="18" charset="0"/>
              </a:rPr>
              <a:t>, </a:t>
            </a:r>
            <a:r>
              <a:rPr lang="en-US" altLang="en-US" sz="2800" b="1" i="1" dirty="0" err="1" smtClean="0">
                <a:solidFill>
                  <a:srgbClr val="3244EA"/>
                </a:solidFill>
                <a:latin typeface="Times New Roman" pitchFamily="18" charset="0"/>
              </a:rPr>
              <a:t>ngoài</a:t>
            </a:r>
            <a:r>
              <a:rPr lang="en-US" altLang="en-US" sz="2800" b="1" i="1" dirty="0" smtClean="0">
                <a:solidFill>
                  <a:srgbClr val="3244EA"/>
                </a:solidFill>
                <a:latin typeface="Times New Roman" pitchFamily="18" charset="0"/>
              </a:rPr>
              <a:t> </a:t>
            </a:r>
            <a:r>
              <a:rPr lang="en-US" altLang="en-US" sz="2800" b="1" i="1" dirty="0" err="1" smtClean="0">
                <a:solidFill>
                  <a:srgbClr val="3244EA"/>
                </a:solidFill>
                <a:latin typeface="Times New Roman" pitchFamily="18" charset="0"/>
              </a:rPr>
              <a:t>ra</a:t>
            </a:r>
            <a:r>
              <a:rPr lang="en-US" altLang="en-US" sz="2800" b="1" i="1" dirty="0" smtClean="0">
                <a:solidFill>
                  <a:srgbClr val="3244EA"/>
                </a:solidFill>
                <a:latin typeface="Times New Roman" pitchFamily="18" charset="0"/>
              </a:rPr>
              <a:t>, </a:t>
            </a:r>
            <a:r>
              <a:rPr lang="en-US" altLang="en-US" sz="2800" b="1" i="1" dirty="0" err="1" smtClean="0">
                <a:solidFill>
                  <a:srgbClr val="3244EA"/>
                </a:solidFill>
                <a:latin typeface="Times New Roman" pitchFamily="18" charset="0"/>
              </a:rPr>
              <a:t>mặt</a:t>
            </a:r>
            <a:r>
              <a:rPr lang="en-US" altLang="en-US" sz="2800" b="1" i="1" dirty="0" smtClean="0">
                <a:solidFill>
                  <a:srgbClr val="3244EA"/>
                </a:solidFill>
                <a:latin typeface="Times New Roman" pitchFamily="18" charset="0"/>
              </a:rPr>
              <a:t> </a:t>
            </a:r>
            <a:r>
              <a:rPr lang="en-US" altLang="en-US" sz="2800" b="1" i="1" dirty="0" err="1" smtClean="0">
                <a:solidFill>
                  <a:srgbClr val="3244EA"/>
                </a:solidFill>
                <a:latin typeface="Times New Roman" pitchFamily="18" charset="0"/>
              </a:rPr>
              <a:t>khác</a:t>
            </a:r>
            <a:r>
              <a:rPr lang="en-US" altLang="en-US" sz="2800" b="1" i="1" dirty="0" smtClean="0">
                <a:solidFill>
                  <a:srgbClr val="3244EA"/>
                </a:solidFill>
                <a:latin typeface="Times New Roman" pitchFamily="18" charset="0"/>
              </a:rPr>
              <a:t>, </a:t>
            </a:r>
            <a:r>
              <a:rPr lang="en-US" altLang="en-US" sz="2800" b="1" i="1" dirty="0" err="1" smtClean="0">
                <a:solidFill>
                  <a:srgbClr val="3244EA"/>
                </a:solidFill>
                <a:latin typeface="Times New Roman" pitchFamily="18" charset="0"/>
              </a:rPr>
              <a:t>vậy</a:t>
            </a:r>
            <a:r>
              <a:rPr lang="en-US" altLang="en-US" sz="2800" b="1" i="1" dirty="0" smtClean="0">
                <a:solidFill>
                  <a:srgbClr val="3244EA"/>
                </a:solidFill>
                <a:latin typeface="Times New Roman" pitchFamily="18" charset="0"/>
              </a:rPr>
              <a:t> </a:t>
            </a:r>
            <a:r>
              <a:rPr lang="en-US" altLang="en-US" sz="2800" b="1" i="1" dirty="0" err="1" smtClean="0">
                <a:solidFill>
                  <a:srgbClr val="3244EA"/>
                </a:solidFill>
                <a:latin typeface="Times New Roman" pitchFamily="18" charset="0"/>
              </a:rPr>
              <a:t>thì</a:t>
            </a:r>
            <a:r>
              <a:rPr lang="en-US" altLang="en-US" sz="2800" b="1" i="1" dirty="0" smtClean="0">
                <a:solidFill>
                  <a:srgbClr val="3244EA"/>
                </a:solidFill>
                <a:latin typeface="Times New Roman" pitchFamily="18" charset="0"/>
              </a:rPr>
              <a:t>, </a:t>
            </a:r>
            <a:r>
              <a:rPr lang="en-US" altLang="en-US" sz="2800" b="1" i="1" dirty="0" err="1" smtClean="0">
                <a:solidFill>
                  <a:srgbClr val="3244EA"/>
                </a:solidFill>
                <a:latin typeface="Times New Roman" pitchFamily="18" charset="0"/>
              </a:rPr>
              <a:t>thế</a:t>
            </a:r>
            <a:r>
              <a:rPr lang="en-US" altLang="en-US" sz="2800" b="1" i="1" dirty="0" smtClean="0">
                <a:solidFill>
                  <a:srgbClr val="3244EA"/>
                </a:solidFill>
                <a:latin typeface="Times New Roman" pitchFamily="18" charset="0"/>
              </a:rPr>
              <a:t> </a:t>
            </a:r>
            <a:r>
              <a:rPr lang="en-US" altLang="en-US" sz="2800" b="1" i="1" dirty="0" err="1" smtClean="0">
                <a:solidFill>
                  <a:srgbClr val="3244EA"/>
                </a:solidFill>
                <a:latin typeface="Times New Roman" pitchFamily="18" charset="0"/>
              </a:rPr>
              <a:t>thì</a:t>
            </a:r>
            <a:r>
              <a:rPr lang="en-US" altLang="en-US" sz="2800" b="1" i="1" dirty="0" smtClean="0">
                <a:solidFill>
                  <a:srgbClr val="3244EA"/>
                </a:solidFill>
                <a:latin typeface="Times New Roman" pitchFamily="18" charset="0"/>
              </a:rPr>
              <a:t>, </a:t>
            </a:r>
            <a:r>
              <a:rPr lang="en-US" altLang="en-US" sz="2800" b="1" i="1" dirty="0" err="1" smtClean="0">
                <a:solidFill>
                  <a:srgbClr val="3244EA"/>
                </a:solidFill>
                <a:latin typeface="Times New Roman" pitchFamily="18" charset="0"/>
              </a:rPr>
              <a:t>vì</a:t>
            </a:r>
            <a:r>
              <a:rPr lang="en-US" altLang="en-US" sz="2800" b="1" i="1" dirty="0" smtClean="0">
                <a:solidFill>
                  <a:srgbClr val="3244EA"/>
                </a:solidFill>
                <a:latin typeface="Times New Roman" pitchFamily="18" charset="0"/>
              </a:rPr>
              <a:t> </a:t>
            </a:r>
            <a:r>
              <a:rPr lang="en-US" altLang="en-US" sz="2800" b="1" i="1" dirty="0" err="1" smtClean="0">
                <a:solidFill>
                  <a:srgbClr val="3244EA"/>
                </a:solidFill>
                <a:latin typeface="Times New Roman" pitchFamily="18" charset="0"/>
              </a:rPr>
              <a:t>thế</a:t>
            </a:r>
            <a:r>
              <a:rPr lang="en-US" altLang="en-US" sz="2800" b="1" i="1" dirty="0" smtClean="0">
                <a:solidFill>
                  <a:srgbClr val="3244EA"/>
                </a:solidFill>
                <a:latin typeface="Times New Roman" pitchFamily="18" charset="0"/>
              </a:rPr>
              <a:t>, </a:t>
            </a:r>
            <a:r>
              <a:rPr lang="en-US" altLang="en-US" sz="2800" b="1" i="1" dirty="0" err="1" smtClean="0">
                <a:solidFill>
                  <a:srgbClr val="3244EA"/>
                </a:solidFill>
                <a:latin typeface="Times New Roman" pitchFamily="18" charset="0"/>
              </a:rPr>
              <a:t>rồi</a:t>
            </a:r>
            <a:r>
              <a:rPr lang="en-US" altLang="en-US" sz="2800" b="1" i="1" dirty="0" smtClean="0">
                <a:solidFill>
                  <a:srgbClr val="3244EA"/>
                </a:solidFill>
                <a:latin typeface="Times New Roman" pitchFamily="18" charset="0"/>
              </a:rPr>
              <a:t>, </a:t>
            </a:r>
            <a:r>
              <a:rPr lang="en-US" altLang="en-US" sz="2800" b="1" i="1" dirty="0" err="1" smtClean="0">
                <a:solidFill>
                  <a:srgbClr val="3244EA"/>
                </a:solidFill>
                <a:latin typeface="Times New Roman" pitchFamily="18" charset="0"/>
              </a:rPr>
              <a:t>trái</a:t>
            </a:r>
            <a:r>
              <a:rPr lang="en-US" altLang="en-US" sz="2800" b="1" i="1" dirty="0" smtClean="0">
                <a:solidFill>
                  <a:srgbClr val="3244EA"/>
                </a:solidFill>
                <a:latin typeface="Times New Roman" pitchFamily="18" charset="0"/>
              </a:rPr>
              <a:t> </a:t>
            </a:r>
            <a:r>
              <a:rPr lang="en-US" altLang="en-US" sz="2800" b="1" i="1" dirty="0" err="1" smtClean="0">
                <a:solidFill>
                  <a:srgbClr val="3244EA"/>
                </a:solidFill>
                <a:latin typeface="Times New Roman" pitchFamily="18" charset="0"/>
              </a:rPr>
              <a:t>lại</a:t>
            </a:r>
            <a:r>
              <a:rPr lang="en-US" altLang="en-US" sz="2800" b="1" i="1" dirty="0" smtClean="0">
                <a:solidFill>
                  <a:srgbClr val="3244EA"/>
                </a:solidFill>
                <a:latin typeface="Times New Roman" pitchFamily="18" charset="0"/>
              </a:rPr>
              <a:t>, </a:t>
            </a:r>
            <a:r>
              <a:rPr lang="en-US" altLang="en-US" sz="2800" b="1" i="1" dirty="0" err="1" smtClean="0">
                <a:solidFill>
                  <a:srgbClr val="3244EA"/>
                </a:solidFill>
                <a:latin typeface="Times New Roman" pitchFamily="18" charset="0"/>
              </a:rPr>
              <a:t>đồng</a:t>
            </a:r>
            <a:r>
              <a:rPr lang="en-US" altLang="en-US" sz="2800" b="1" i="1" dirty="0" smtClean="0">
                <a:solidFill>
                  <a:srgbClr val="3244EA"/>
                </a:solidFill>
                <a:latin typeface="Times New Roman" pitchFamily="18" charset="0"/>
              </a:rPr>
              <a:t> </a:t>
            </a:r>
            <a:r>
              <a:rPr lang="en-US" altLang="en-US" sz="2800" b="1" i="1" dirty="0" err="1" smtClean="0">
                <a:solidFill>
                  <a:srgbClr val="3244EA"/>
                </a:solidFill>
                <a:latin typeface="Times New Roman" pitchFamily="18" charset="0"/>
              </a:rPr>
              <a:t>thời</a:t>
            </a:r>
            <a:r>
              <a:rPr lang="en-US" altLang="en-US" sz="2800" b="1" i="1" dirty="0" smtClean="0">
                <a:solidFill>
                  <a:srgbClr val="3244EA"/>
                </a:solidFill>
                <a:latin typeface="Times New Roman" pitchFamily="18" charset="0"/>
              </a:rPr>
              <a:t>,…</a:t>
            </a:r>
            <a:endParaRPr lang="en-US" altLang="en-US" sz="2800" b="1" i="1" dirty="0">
              <a:solidFill>
                <a:srgbClr val="3244EA"/>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4149"/>
                                        </p:tgtEl>
                                        <p:attrNameLst>
                                          <p:attrName>style.visibility</p:attrName>
                                        </p:attrNameLst>
                                      </p:cBhvr>
                                      <p:to>
                                        <p:strVal val="visible"/>
                                      </p:to>
                                    </p:set>
                                    <p:animEffect transition="in" filter="fade">
                                      <p:cBhvr>
                                        <p:cTn id="7" dur="500"/>
                                        <p:tgtEl>
                                          <p:spTgt spid="1341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ox(in)">
                                      <p:cBhvr>
                                        <p:cTn id="26"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9" grpId="0"/>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ctrTitle"/>
          </p:nvPr>
        </p:nvSpPr>
        <p:spPr>
          <a:xfrm>
            <a:off x="304800" y="609600"/>
            <a:ext cx="8610600" cy="1600200"/>
          </a:xfrm>
        </p:spPr>
        <p:txBody>
          <a:bodyPr/>
          <a:lstStyle/>
          <a:p>
            <a:pPr algn="just" eaLnBrk="1" hangingPunct="1">
              <a:lnSpc>
                <a:spcPct val="114000"/>
              </a:lnSpc>
              <a:spcBef>
                <a:spcPts val="0"/>
              </a:spcBef>
              <a:buFontTx/>
              <a:buChar char="-"/>
            </a:pPr>
            <a:r>
              <a:rPr lang="en-US" altLang="en-US" sz="2800" dirty="0" smtClean="0">
                <a:latin typeface="Times New Roman" pitchFamily="18" charset="0"/>
              </a:rPr>
              <a:t> </a:t>
            </a:r>
            <a:r>
              <a:rPr lang="en-US" altLang="en-US" sz="2800" dirty="0" err="1" smtClean="0">
                <a:latin typeface="Times New Roman" pitchFamily="18" charset="0"/>
              </a:rPr>
              <a:t>Để</a:t>
            </a:r>
            <a:r>
              <a:rPr lang="en-US" altLang="en-US" sz="2800" dirty="0">
                <a:latin typeface="Times New Roman" pitchFamily="18" charset="0"/>
              </a:rPr>
              <a:t> </a:t>
            </a:r>
            <a:r>
              <a:rPr lang="en-US" altLang="en-US" sz="2800" dirty="0" err="1" smtClean="0">
                <a:latin typeface="Times New Roman" pitchFamily="18" charset="0"/>
              </a:rPr>
              <a:t>thể</a:t>
            </a:r>
            <a:r>
              <a:rPr lang="en-US" altLang="en-US" sz="2800" dirty="0" smtClean="0">
                <a:latin typeface="Times New Roman" pitchFamily="18" charset="0"/>
              </a:rPr>
              <a:t> </a:t>
            </a:r>
            <a:r>
              <a:rPr lang="en-US" altLang="en-US" sz="2800" dirty="0" err="1" smtClean="0">
                <a:latin typeface="Times New Roman" pitchFamily="18" charset="0"/>
              </a:rPr>
              <a:t>hiện</a:t>
            </a:r>
            <a:r>
              <a:rPr lang="en-US" altLang="en-US" sz="2800" dirty="0" smtClean="0">
                <a:latin typeface="Times New Roman" pitchFamily="18" charset="0"/>
              </a:rPr>
              <a:t> </a:t>
            </a:r>
            <a:r>
              <a:rPr lang="en-US" altLang="en-US" sz="2800" dirty="0" err="1" smtClean="0">
                <a:latin typeface="Times New Roman" pitchFamily="18" charset="0"/>
              </a:rPr>
              <a:t>mối</a:t>
            </a:r>
            <a:r>
              <a:rPr lang="en-US" altLang="en-US" sz="2800" dirty="0" smtClean="0">
                <a:latin typeface="Times New Roman" pitchFamily="18" charset="0"/>
              </a:rPr>
              <a:t> </a:t>
            </a:r>
            <a:r>
              <a:rPr lang="en-US" altLang="en-US" sz="2800" dirty="0" err="1" smtClean="0">
                <a:latin typeface="Times New Roman" pitchFamily="18" charset="0"/>
              </a:rPr>
              <a:t>quan</a:t>
            </a:r>
            <a:r>
              <a:rPr lang="en-US" altLang="en-US" sz="2800" dirty="0" smtClean="0">
                <a:latin typeface="Times New Roman" pitchFamily="18" charset="0"/>
              </a:rPr>
              <a:t> </a:t>
            </a:r>
            <a:r>
              <a:rPr lang="en-US" altLang="en-US" sz="2800" dirty="0" err="1" smtClean="0">
                <a:latin typeface="Times New Roman" pitchFamily="18" charset="0"/>
              </a:rPr>
              <a:t>hệ</a:t>
            </a:r>
            <a:r>
              <a:rPr lang="en-US" altLang="en-US" sz="2800" dirty="0" smtClean="0">
                <a:latin typeface="Times New Roman" pitchFamily="18" charset="0"/>
              </a:rPr>
              <a:t> </a:t>
            </a:r>
            <a:r>
              <a:rPr lang="en-US" altLang="en-US" sz="2800" dirty="0" err="1" smtClean="0">
                <a:latin typeface="Times New Roman" pitchFamily="18" charset="0"/>
              </a:rPr>
              <a:t>về</a:t>
            </a:r>
            <a:r>
              <a:rPr lang="en-US" altLang="en-US" sz="2800" dirty="0" smtClean="0">
                <a:latin typeface="Times New Roman" pitchFamily="18" charset="0"/>
              </a:rPr>
              <a:t> </a:t>
            </a:r>
            <a:r>
              <a:rPr lang="en-US" altLang="en-US" sz="2800" dirty="0" err="1" smtClean="0">
                <a:latin typeface="Times New Roman" pitchFamily="18" charset="0"/>
              </a:rPr>
              <a:t>nội</a:t>
            </a:r>
            <a:r>
              <a:rPr lang="en-US" altLang="en-US" sz="2800" dirty="0" smtClean="0">
                <a:latin typeface="Times New Roman" pitchFamily="18" charset="0"/>
              </a:rPr>
              <a:t> dung </a:t>
            </a:r>
            <a:r>
              <a:rPr lang="en-US" altLang="en-US" sz="2800" dirty="0" err="1" smtClean="0">
                <a:latin typeface="Times New Roman" pitchFamily="18" charset="0"/>
              </a:rPr>
              <a:t>giữa</a:t>
            </a:r>
            <a:r>
              <a:rPr lang="en-US" altLang="en-US" sz="2800" dirty="0" smtClean="0">
                <a:latin typeface="Times New Roman" pitchFamily="18" charset="0"/>
              </a:rPr>
              <a:t> </a:t>
            </a:r>
            <a:r>
              <a:rPr lang="en-US" altLang="en-US" sz="2800" dirty="0" err="1" smtClean="0">
                <a:latin typeface="Times New Roman" pitchFamily="18" charset="0"/>
              </a:rPr>
              <a:t>các</a:t>
            </a:r>
            <a:r>
              <a:rPr lang="en-US" altLang="en-US" sz="2800" dirty="0" smtClean="0">
                <a:latin typeface="Times New Roman" pitchFamily="18" charset="0"/>
              </a:rPr>
              <a:t> </a:t>
            </a:r>
            <a:r>
              <a:rPr lang="en-US" altLang="en-US" sz="2800" dirty="0" err="1" smtClean="0">
                <a:latin typeface="Times New Roman" pitchFamily="18" charset="0"/>
              </a:rPr>
              <a:t>câu</a:t>
            </a:r>
            <a:r>
              <a:rPr lang="en-US" altLang="en-US" sz="2800" dirty="0" smtClean="0">
                <a:latin typeface="Times New Roman" pitchFamily="18" charset="0"/>
              </a:rPr>
              <a:t> </a:t>
            </a:r>
            <a:r>
              <a:rPr lang="en-US" altLang="en-US" sz="2800" dirty="0" err="1" smtClean="0">
                <a:latin typeface="Times New Roman" pitchFamily="18" charset="0"/>
              </a:rPr>
              <a:t>trong</a:t>
            </a:r>
            <a:r>
              <a:rPr lang="en-US" altLang="en-US" sz="2800" dirty="0" smtClean="0">
                <a:latin typeface="Times New Roman" pitchFamily="18" charset="0"/>
              </a:rPr>
              <a:t> </a:t>
            </a:r>
            <a:r>
              <a:rPr lang="en-US" altLang="en-US" sz="2800" dirty="0" err="1" smtClean="0">
                <a:latin typeface="Times New Roman" pitchFamily="18" charset="0"/>
              </a:rPr>
              <a:t>bài</a:t>
            </a:r>
            <a:r>
              <a:rPr lang="en-US" altLang="en-US" sz="2800" dirty="0" smtClean="0">
                <a:latin typeface="Times New Roman" pitchFamily="18" charset="0"/>
              </a:rPr>
              <a:t>, ta </a:t>
            </a:r>
            <a:r>
              <a:rPr lang="en-US" altLang="en-US" sz="2800" dirty="0" err="1" smtClean="0">
                <a:latin typeface="Times New Roman" pitchFamily="18" charset="0"/>
              </a:rPr>
              <a:t>có</a:t>
            </a:r>
            <a:r>
              <a:rPr lang="en-US" altLang="en-US" sz="2800" dirty="0" smtClean="0">
                <a:latin typeface="Times New Roman" pitchFamily="18" charset="0"/>
              </a:rPr>
              <a:t> </a:t>
            </a:r>
            <a:r>
              <a:rPr lang="en-US" altLang="en-US" sz="2800" dirty="0" err="1" smtClean="0">
                <a:latin typeface="Times New Roman" pitchFamily="18" charset="0"/>
              </a:rPr>
              <a:t>thể</a:t>
            </a:r>
            <a:r>
              <a:rPr lang="en-US" altLang="en-US" sz="2800" dirty="0" smtClean="0">
                <a:latin typeface="Times New Roman" pitchFamily="18" charset="0"/>
              </a:rPr>
              <a:t> </a:t>
            </a:r>
            <a:r>
              <a:rPr lang="en-US" altLang="en-US" sz="2800" dirty="0" err="1" smtClean="0">
                <a:latin typeface="Times New Roman" pitchFamily="18" charset="0"/>
              </a:rPr>
              <a:t>liên</a:t>
            </a:r>
            <a:r>
              <a:rPr lang="en-US" altLang="en-US" sz="2800" dirty="0" smtClean="0">
                <a:latin typeface="Times New Roman" pitchFamily="18" charset="0"/>
              </a:rPr>
              <a:t> </a:t>
            </a:r>
            <a:r>
              <a:rPr lang="en-US" altLang="en-US" sz="2800" dirty="0" err="1" smtClean="0">
                <a:latin typeface="Times New Roman" pitchFamily="18" charset="0"/>
              </a:rPr>
              <a:t>kết</a:t>
            </a:r>
            <a:r>
              <a:rPr lang="en-US" altLang="en-US" sz="2800" dirty="0" smtClean="0">
                <a:latin typeface="Times New Roman" pitchFamily="18" charset="0"/>
              </a:rPr>
              <a:t> </a:t>
            </a:r>
            <a:r>
              <a:rPr lang="en-US" altLang="en-US" sz="2800" dirty="0" err="1" smtClean="0">
                <a:latin typeface="Times New Roman" pitchFamily="18" charset="0"/>
              </a:rPr>
              <a:t>các</a:t>
            </a:r>
            <a:r>
              <a:rPr lang="en-US" altLang="en-US" sz="2800" dirty="0" smtClean="0">
                <a:latin typeface="Times New Roman" pitchFamily="18" charset="0"/>
              </a:rPr>
              <a:t> </a:t>
            </a:r>
            <a:r>
              <a:rPr lang="en-US" altLang="en-US" sz="2800" dirty="0" err="1" smtClean="0">
                <a:latin typeface="Times New Roman" pitchFamily="18" charset="0"/>
              </a:rPr>
              <a:t>câu</a:t>
            </a:r>
            <a:r>
              <a:rPr lang="en-US" altLang="en-US" sz="2800" dirty="0" smtClean="0">
                <a:latin typeface="Times New Roman" pitchFamily="18" charset="0"/>
              </a:rPr>
              <a:t> </a:t>
            </a:r>
            <a:r>
              <a:rPr lang="en-US" altLang="en-US" sz="2800" dirty="0" err="1" smtClean="0">
                <a:latin typeface="Times New Roman" pitchFamily="18" charset="0"/>
              </a:rPr>
              <a:t>bằng</a:t>
            </a:r>
            <a:r>
              <a:rPr lang="en-US" altLang="en-US" sz="2800" dirty="0" smtClean="0">
                <a:latin typeface="Times New Roman" pitchFamily="18" charset="0"/>
              </a:rPr>
              <a:t> </a:t>
            </a:r>
            <a:r>
              <a:rPr lang="en-US" altLang="en-US" sz="2800" dirty="0" err="1" smtClean="0">
                <a:latin typeface="Times New Roman" pitchFamily="18" charset="0"/>
              </a:rPr>
              <a:t>quan</a:t>
            </a:r>
            <a:r>
              <a:rPr lang="en-US" altLang="en-US" sz="2800" dirty="0" smtClean="0">
                <a:latin typeface="Times New Roman" pitchFamily="18" charset="0"/>
              </a:rPr>
              <a:t> </a:t>
            </a:r>
            <a:r>
              <a:rPr lang="en-US" altLang="en-US" sz="2800" dirty="0" err="1" smtClean="0">
                <a:latin typeface="Times New Roman" pitchFamily="18" charset="0"/>
              </a:rPr>
              <a:t>hệ</a:t>
            </a:r>
            <a:r>
              <a:rPr lang="en-US" altLang="en-US" sz="2800" dirty="0" smtClean="0">
                <a:latin typeface="Times New Roman" pitchFamily="18" charset="0"/>
              </a:rPr>
              <a:t> </a:t>
            </a:r>
            <a:r>
              <a:rPr lang="en-US" altLang="en-US" sz="2800" dirty="0" err="1" smtClean="0">
                <a:latin typeface="Times New Roman" pitchFamily="18" charset="0"/>
              </a:rPr>
              <a:t>từ</a:t>
            </a:r>
            <a:r>
              <a:rPr lang="en-US" altLang="en-US" sz="2800" dirty="0" smtClean="0">
                <a:latin typeface="Times New Roman" pitchFamily="18" charset="0"/>
              </a:rPr>
              <a:t> </a:t>
            </a:r>
            <a:r>
              <a:rPr lang="en-US" altLang="en-US" sz="2800" dirty="0" err="1" smtClean="0">
                <a:latin typeface="Times New Roman" pitchFamily="18" charset="0"/>
              </a:rPr>
              <a:t>hoặc</a:t>
            </a:r>
            <a:r>
              <a:rPr lang="en-US" altLang="en-US" sz="2800" dirty="0" smtClean="0">
                <a:latin typeface="Times New Roman" pitchFamily="18" charset="0"/>
              </a:rPr>
              <a:t> </a:t>
            </a:r>
            <a:r>
              <a:rPr lang="en-US" altLang="en-US" sz="2800" dirty="0" err="1" smtClean="0">
                <a:latin typeface="Times New Roman" pitchFamily="18" charset="0"/>
              </a:rPr>
              <a:t>từ</a:t>
            </a:r>
            <a:r>
              <a:rPr lang="en-US" altLang="en-US" sz="2800" dirty="0" smtClean="0">
                <a:latin typeface="Times New Roman" pitchFamily="18" charset="0"/>
              </a:rPr>
              <a:t> </a:t>
            </a:r>
            <a:r>
              <a:rPr lang="en-US" altLang="en-US" sz="2800" dirty="0" err="1" smtClean="0">
                <a:latin typeface="Times New Roman" pitchFamily="18" charset="0"/>
              </a:rPr>
              <a:t>ngữ</a:t>
            </a:r>
            <a:r>
              <a:rPr lang="en-US" altLang="en-US" sz="2800" dirty="0" smtClean="0">
                <a:latin typeface="Times New Roman" pitchFamily="18" charset="0"/>
              </a:rPr>
              <a:t> </a:t>
            </a:r>
            <a:r>
              <a:rPr lang="en-US" altLang="en-US" sz="2800" dirty="0" err="1" smtClean="0">
                <a:latin typeface="Times New Roman" pitchFamily="18" charset="0"/>
              </a:rPr>
              <a:t>nối</a:t>
            </a:r>
            <a:r>
              <a:rPr lang="en-US" altLang="en-US" sz="2800" dirty="0" smtClean="0">
                <a:latin typeface="Times New Roman" pitchFamily="18" charset="0"/>
              </a:rPr>
              <a:t> </a:t>
            </a:r>
            <a:r>
              <a:rPr lang="en-US" altLang="en-US" sz="2800" dirty="0" err="1" smtClean="0">
                <a:latin typeface="Times New Roman" pitchFamily="18" charset="0"/>
              </a:rPr>
              <a:t>nào</a:t>
            </a:r>
            <a:r>
              <a:rPr lang="en-US" altLang="en-US" sz="2800" dirty="0" smtClean="0">
                <a:latin typeface="Times New Roman" pitchFamily="18" charset="0"/>
              </a:rPr>
              <a:t>?</a:t>
            </a:r>
          </a:p>
        </p:txBody>
      </p:sp>
      <p:sp>
        <p:nvSpPr>
          <p:cNvPr id="149508" name="Rectangle 4"/>
          <p:cNvSpPr>
            <a:spLocks noChangeArrowheads="1"/>
          </p:cNvSpPr>
          <p:nvPr/>
        </p:nvSpPr>
        <p:spPr bwMode="auto">
          <a:xfrm>
            <a:off x="243114" y="3048001"/>
            <a:ext cx="8686800" cy="1523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lnSpc>
                <a:spcPct val="114000"/>
              </a:lnSpc>
              <a:spcBef>
                <a:spcPts val="0"/>
              </a:spcBef>
            </a:pPr>
            <a:r>
              <a:rPr lang="en-US" altLang="en-US" sz="2800" dirty="0">
                <a:solidFill>
                  <a:srgbClr val="2602BE"/>
                </a:solidFill>
                <a:latin typeface="Times New Roman" pitchFamily="18" charset="0"/>
              </a:rPr>
              <a:t>	</a:t>
            </a:r>
            <a:r>
              <a:rPr lang="en-US" altLang="en-US" sz="2800" dirty="0" smtClean="0">
                <a:solidFill>
                  <a:srgbClr val="2602BE"/>
                </a:solidFill>
                <a:latin typeface="Times New Roman" pitchFamily="18" charset="0"/>
              </a:rPr>
              <a:t> </a:t>
            </a:r>
            <a:r>
              <a:rPr lang="en-US" altLang="en-US" sz="2800" dirty="0" err="1">
                <a:solidFill>
                  <a:srgbClr val="2602BE"/>
                </a:solidFill>
                <a:latin typeface="Times New Roman" pitchFamily="18" charset="0"/>
              </a:rPr>
              <a:t>Để</a:t>
            </a:r>
            <a:r>
              <a:rPr lang="en-US" altLang="en-US" sz="2800" dirty="0">
                <a:solidFill>
                  <a:srgbClr val="2602BE"/>
                </a:solidFill>
                <a:latin typeface="Times New Roman" pitchFamily="18" charset="0"/>
              </a:rPr>
              <a:t> </a:t>
            </a:r>
            <a:r>
              <a:rPr lang="en-US" altLang="en-US" sz="2800" dirty="0" err="1">
                <a:solidFill>
                  <a:srgbClr val="2602BE"/>
                </a:solidFill>
                <a:latin typeface="Times New Roman" pitchFamily="18" charset="0"/>
              </a:rPr>
              <a:t>thể</a:t>
            </a:r>
            <a:r>
              <a:rPr lang="en-US" altLang="en-US" sz="2800" dirty="0">
                <a:solidFill>
                  <a:srgbClr val="2602BE"/>
                </a:solidFill>
                <a:latin typeface="Times New Roman" pitchFamily="18" charset="0"/>
              </a:rPr>
              <a:t> </a:t>
            </a:r>
            <a:r>
              <a:rPr lang="en-US" altLang="en-US" sz="2800" dirty="0" err="1">
                <a:solidFill>
                  <a:srgbClr val="2602BE"/>
                </a:solidFill>
                <a:latin typeface="Times New Roman" pitchFamily="18" charset="0"/>
              </a:rPr>
              <a:t>hiện</a:t>
            </a:r>
            <a:r>
              <a:rPr lang="en-US" altLang="en-US" sz="2800" dirty="0">
                <a:solidFill>
                  <a:srgbClr val="2602BE"/>
                </a:solidFill>
                <a:latin typeface="Times New Roman" pitchFamily="18" charset="0"/>
              </a:rPr>
              <a:t> </a:t>
            </a:r>
            <a:r>
              <a:rPr lang="en-US" altLang="en-US" sz="2800" dirty="0" err="1">
                <a:solidFill>
                  <a:srgbClr val="2602BE"/>
                </a:solidFill>
                <a:latin typeface="Times New Roman" pitchFamily="18" charset="0"/>
              </a:rPr>
              <a:t>mối</a:t>
            </a:r>
            <a:r>
              <a:rPr lang="en-US" altLang="en-US" sz="2800" dirty="0">
                <a:solidFill>
                  <a:srgbClr val="2602BE"/>
                </a:solidFill>
                <a:latin typeface="Times New Roman" pitchFamily="18" charset="0"/>
              </a:rPr>
              <a:t> </a:t>
            </a:r>
            <a:r>
              <a:rPr lang="en-US" altLang="en-US" sz="2800" dirty="0" err="1">
                <a:solidFill>
                  <a:srgbClr val="2602BE"/>
                </a:solidFill>
                <a:latin typeface="Times New Roman" pitchFamily="18" charset="0"/>
              </a:rPr>
              <a:t>quan</a:t>
            </a:r>
            <a:r>
              <a:rPr lang="en-US" altLang="en-US" sz="2800" dirty="0">
                <a:solidFill>
                  <a:srgbClr val="2602BE"/>
                </a:solidFill>
                <a:latin typeface="Times New Roman" pitchFamily="18" charset="0"/>
              </a:rPr>
              <a:t> </a:t>
            </a:r>
            <a:r>
              <a:rPr lang="en-US" altLang="en-US" sz="2800" dirty="0" err="1">
                <a:solidFill>
                  <a:srgbClr val="2602BE"/>
                </a:solidFill>
                <a:latin typeface="Times New Roman" pitchFamily="18" charset="0"/>
              </a:rPr>
              <a:t>hệ</a:t>
            </a:r>
            <a:r>
              <a:rPr lang="en-US" altLang="en-US" sz="2800" dirty="0">
                <a:solidFill>
                  <a:srgbClr val="2602BE"/>
                </a:solidFill>
                <a:latin typeface="Times New Roman" pitchFamily="18" charset="0"/>
              </a:rPr>
              <a:t> </a:t>
            </a:r>
            <a:r>
              <a:rPr lang="en-US" altLang="en-US" sz="2800" dirty="0" err="1">
                <a:solidFill>
                  <a:srgbClr val="2602BE"/>
                </a:solidFill>
                <a:latin typeface="Times New Roman" pitchFamily="18" charset="0"/>
              </a:rPr>
              <a:t>về</a:t>
            </a:r>
            <a:r>
              <a:rPr lang="en-US" altLang="en-US" sz="2800" dirty="0">
                <a:solidFill>
                  <a:srgbClr val="2602BE"/>
                </a:solidFill>
                <a:latin typeface="Times New Roman" pitchFamily="18" charset="0"/>
              </a:rPr>
              <a:t> </a:t>
            </a:r>
            <a:r>
              <a:rPr lang="en-US" altLang="en-US" sz="2800" dirty="0" err="1">
                <a:solidFill>
                  <a:srgbClr val="2602BE"/>
                </a:solidFill>
                <a:latin typeface="Times New Roman" pitchFamily="18" charset="0"/>
              </a:rPr>
              <a:t>nội</a:t>
            </a:r>
            <a:r>
              <a:rPr lang="en-US" altLang="en-US" sz="2800" dirty="0">
                <a:solidFill>
                  <a:srgbClr val="2602BE"/>
                </a:solidFill>
                <a:latin typeface="Times New Roman" pitchFamily="18" charset="0"/>
              </a:rPr>
              <a:t> dung </a:t>
            </a:r>
            <a:r>
              <a:rPr lang="en-US" altLang="en-US" sz="2800" dirty="0" err="1">
                <a:solidFill>
                  <a:srgbClr val="2602BE"/>
                </a:solidFill>
                <a:latin typeface="Times New Roman" pitchFamily="18" charset="0"/>
              </a:rPr>
              <a:t>giữa</a:t>
            </a:r>
            <a:r>
              <a:rPr lang="en-US" altLang="en-US" sz="2800" dirty="0">
                <a:solidFill>
                  <a:srgbClr val="2602BE"/>
                </a:solidFill>
                <a:latin typeface="Times New Roman" pitchFamily="18" charset="0"/>
              </a:rPr>
              <a:t> </a:t>
            </a:r>
            <a:r>
              <a:rPr lang="en-US" altLang="en-US" sz="2800" dirty="0" err="1">
                <a:solidFill>
                  <a:srgbClr val="2602BE"/>
                </a:solidFill>
                <a:latin typeface="Times New Roman" pitchFamily="18" charset="0"/>
              </a:rPr>
              <a:t>các</a:t>
            </a:r>
            <a:r>
              <a:rPr lang="en-US" altLang="en-US" sz="2800" dirty="0">
                <a:solidFill>
                  <a:srgbClr val="2602BE"/>
                </a:solidFill>
                <a:latin typeface="Times New Roman" pitchFamily="18" charset="0"/>
              </a:rPr>
              <a:t> </a:t>
            </a:r>
            <a:r>
              <a:rPr lang="en-US" altLang="en-US" sz="2800" dirty="0" err="1">
                <a:solidFill>
                  <a:srgbClr val="2602BE"/>
                </a:solidFill>
                <a:latin typeface="Times New Roman" pitchFamily="18" charset="0"/>
              </a:rPr>
              <a:t>câu</a:t>
            </a:r>
            <a:r>
              <a:rPr lang="en-US" altLang="en-US" sz="2800" dirty="0">
                <a:solidFill>
                  <a:srgbClr val="2602BE"/>
                </a:solidFill>
                <a:latin typeface="Times New Roman" pitchFamily="18" charset="0"/>
              </a:rPr>
              <a:t> </a:t>
            </a:r>
            <a:r>
              <a:rPr lang="en-US" altLang="en-US" sz="2800" dirty="0" err="1">
                <a:solidFill>
                  <a:srgbClr val="2602BE"/>
                </a:solidFill>
                <a:latin typeface="Times New Roman" pitchFamily="18" charset="0"/>
              </a:rPr>
              <a:t>trong</a:t>
            </a:r>
            <a:r>
              <a:rPr lang="en-US" altLang="en-US" sz="2800" dirty="0">
                <a:solidFill>
                  <a:srgbClr val="2602BE"/>
                </a:solidFill>
                <a:latin typeface="Times New Roman" pitchFamily="18" charset="0"/>
              </a:rPr>
              <a:t> </a:t>
            </a:r>
            <a:r>
              <a:rPr lang="en-US" altLang="en-US" sz="2800" dirty="0" err="1">
                <a:solidFill>
                  <a:srgbClr val="2602BE"/>
                </a:solidFill>
                <a:latin typeface="Times New Roman" pitchFamily="18" charset="0"/>
              </a:rPr>
              <a:t>bài</a:t>
            </a:r>
            <a:r>
              <a:rPr lang="en-US" altLang="en-US" sz="2800" dirty="0">
                <a:solidFill>
                  <a:srgbClr val="2602BE"/>
                </a:solidFill>
                <a:latin typeface="Times New Roman" pitchFamily="18" charset="0"/>
              </a:rPr>
              <a:t>, ta </a:t>
            </a:r>
            <a:r>
              <a:rPr lang="en-US" altLang="en-US" sz="2800" dirty="0" err="1">
                <a:solidFill>
                  <a:srgbClr val="2602BE"/>
                </a:solidFill>
                <a:latin typeface="Times New Roman" pitchFamily="18" charset="0"/>
              </a:rPr>
              <a:t>có</a:t>
            </a:r>
            <a:r>
              <a:rPr lang="en-US" altLang="en-US" sz="2800" dirty="0">
                <a:solidFill>
                  <a:srgbClr val="2602BE"/>
                </a:solidFill>
                <a:latin typeface="Times New Roman" pitchFamily="18" charset="0"/>
              </a:rPr>
              <a:t> </a:t>
            </a:r>
            <a:r>
              <a:rPr lang="en-US" altLang="en-US" sz="2800" dirty="0" err="1">
                <a:solidFill>
                  <a:srgbClr val="2602BE"/>
                </a:solidFill>
                <a:latin typeface="Times New Roman" pitchFamily="18" charset="0"/>
              </a:rPr>
              <a:t>thể</a:t>
            </a:r>
            <a:r>
              <a:rPr lang="en-US" altLang="en-US" sz="2800" dirty="0">
                <a:solidFill>
                  <a:srgbClr val="2602BE"/>
                </a:solidFill>
                <a:latin typeface="Times New Roman" pitchFamily="18" charset="0"/>
              </a:rPr>
              <a:t> </a:t>
            </a:r>
            <a:r>
              <a:rPr lang="en-US" altLang="en-US" sz="2800" dirty="0" err="1">
                <a:solidFill>
                  <a:srgbClr val="2602BE"/>
                </a:solidFill>
                <a:latin typeface="Times New Roman" pitchFamily="18" charset="0"/>
              </a:rPr>
              <a:t>liên</a:t>
            </a:r>
            <a:r>
              <a:rPr lang="en-US" altLang="en-US" sz="2800" dirty="0">
                <a:solidFill>
                  <a:srgbClr val="2602BE"/>
                </a:solidFill>
                <a:latin typeface="Times New Roman" pitchFamily="18" charset="0"/>
              </a:rPr>
              <a:t> </a:t>
            </a:r>
            <a:r>
              <a:rPr lang="en-US" altLang="en-US" sz="2800" dirty="0" err="1">
                <a:solidFill>
                  <a:srgbClr val="2602BE"/>
                </a:solidFill>
                <a:latin typeface="Times New Roman" pitchFamily="18" charset="0"/>
              </a:rPr>
              <a:t>kết</a:t>
            </a:r>
            <a:r>
              <a:rPr lang="en-US" altLang="en-US" sz="2800" dirty="0">
                <a:solidFill>
                  <a:srgbClr val="2602BE"/>
                </a:solidFill>
                <a:latin typeface="Times New Roman" pitchFamily="18" charset="0"/>
              </a:rPr>
              <a:t> </a:t>
            </a:r>
            <a:r>
              <a:rPr lang="en-US" altLang="en-US" sz="2800" dirty="0" err="1">
                <a:solidFill>
                  <a:srgbClr val="2602BE"/>
                </a:solidFill>
                <a:latin typeface="Times New Roman" pitchFamily="18" charset="0"/>
              </a:rPr>
              <a:t>các</a:t>
            </a:r>
            <a:r>
              <a:rPr lang="en-US" altLang="en-US" sz="2800" dirty="0">
                <a:solidFill>
                  <a:srgbClr val="2602BE"/>
                </a:solidFill>
                <a:latin typeface="Times New Roman" pitchFamily="18" charset="0"/>
              </a:rPr>
              <a:t> </a:t>
            </a:r>
            <a:r>
              <a:rPr lang="en-US" altLang="en-US" sz="2800" dirty="0" err="1" smtClean="0">
                <a:solidFill>
                  <a:srgbClr val="2602BE"/>
                </a:solidFill>
                <a:latin typeface="Times New Roman" pitchFamily="18" charset="0"/>
              </a:rPr>
              <a:t>câu</a:t>
            </a:r>
            <a:r>
              <a:rPr lang="en-US" altLang="en-US" sz="2800" dirty="0" smtClean="0">
                <a:solidFill>
                  <a:srgbClr val="2602BE"/>
                </a:solidFill>
                <a:latin typeface="Times New Roman" pitchFamily="18" charset="0"/>
              </a:rPr>
              <a:t> </a:t>
            </a:r>
            <a:r>
              <a:rPr lang="en-US" altLang="en-US" sz="2800" dirty="0" err="1" smtClean="0">
                <a:solidFill>
                  <a:srgbClr val="2602BE"/>
                </a:solidFill>
                <a:latin typeface="Times New Roman" pitchFamily="18" charset="0"/>
              </a:rPr>
              <a:t>ấy</a:t>
            </a:r>
            <a:r>
              <a:rPr lang="en-US" altLang="en-US" sz="2800" dirty="0" smtClean="0">
                <a:solidFill>
                  <a:srgbClr val="2602BE"/>
                </a:solidFill>
                <a:latin typeface="Times New Roman" pitchFamily="18" charset="0"/>
              </a:rPr>
              <a:t> </a:t>
            </a:r>
            <a:r>
              <a:rPr lang="en-US" altLang="en-US" sz="2800" dirty="0" err="1" smtClean="0">
                <a:solidFill>
                  <a:srgbClr val="2602BE"/>
                </a:solidFill>
                <a:latin typeface="Times New Roman" pitchFamily="18" charset="0"/>
              </a:rPr>
              <a:t>bằng</a:t>
            </a:r>
            <a:r>
              <a:rPr lang="en-US" altLang="en-US" sz="2800" dirty="0" smtClean="0">
                <a:solidFill>
                  <a:srgbClr val="2602BE"/>
                </a:solidFill>
                <a:latin typeface="Times New Roman" pitchFamily="18" charset="0"/>
              </a:rPr>
              <a:t> </a:t>
            </a:r>
            <a:r>
              <a:rPr lang="en-US" altLang="en-US" sz="2800" dirty="0" err="1" smtClean="0">
                <a:solidFill>
                  <a:srgbClr val="2602BE"/>
                </a:solidFill>
                <a:latin typeface="Times New Roman" pitchFamily="18" charset="0"/>
              </a:rPr>
              <a:t>quan</a:t>
            </a:r>
            <a:r>
              <a:rPr lang="en-US" altLang="en-US" sz="2800" dirty="0" smtClean="0">
                <a:solidFill>
                  <a:srgbClr val="2602BE"/>
                </a:solidFill>
                <a:latin typeface="Times New Roman" pitchFamily="18" charset="0"/>
              </a:rPr>
              <a:t> </a:t>
            </a:r>
            <a:r>
              <a:rPr lang="en-US" altLang="en-US" sz="2800" dirty="0" err="1" smtClean="0">
                <a:solidFill>
                  <a:srgbClr val="2602BE"/>
                </a:solidFill>
                <a:latin typeface="Times New Roman" pitchFamily="18" charset="0"/>
              </a:rPr>
              <a:t>hệ</a:t>
            </a:r>
            <a:r>
              <a:rPr lang="en-US" altLang="en-US" sz="2800" dirty="0" smtClean="0">
                <a:solidFill>
                  <a:srgbClr val="2602BE"/>
                </a:solidFill>
                <a:latin typeface="Times New Roman" pitchFamily="18" charset="0"/>
              </a:rPr>
              <a:t> </a:t>
            </a:r>
            <a:r>
              <a:rPr lang="en-US" altLang="en-US" sz="2800" dirty="0" err="1" smtClean="0">
                <a:solidFill>
                  <a:srgbClr val="2602BE"/>
                </a:solidFill>
                <a:latin typeface="Times New Roman" pitchFamily="18" charset="0"/>
              </a:rPr>
              <a:t>từ</a:t>
            </a:r>
            <a:r>
              <a:rPr lang="en-US" altLang="en-US" sz="2800" dirty="0" smtClean="0">
                <a:solidFill>
                  <a:srgbClr val="2602BE"/>
                </a:solidFill>
                <a:latin typeface="Times New Roman" pitchFamily="18" charset="0"/>
              </a:rPr>
              <a:t> </a:t>
            </a:r>
            <a:r>
              <a:rPr lang="en-US" altLang="en-US" sz="2800" dirty="0" err="1" smtClean="0">
                <a:solidFill>
                  <a:srgbClr val="2602BE"/>
                </a:solidFill>
                <a:latin typeface="Times New Roman" pitchFamily="18" charset="0"/>
              </a:rPr>
              <a:t>hoặc</a:t>
            </a:r>
            <a:r>
              <a:rPr lang="en-US" altLang="en-US" sz="2800" dirty="0" smtClean="0">
                <a:solidFill>
                  <a:srgbClr val="2602BE"/>
                </a:solidFill>
                <a:latin typeface="Times New Roman" pitchFamily="18" charset="0"/>
              </a:rPr>
              <a:t> </a:t>
            </a:r>
            <a:r>
              <a:rPr lang="en-US" altLang="en-US" sz="2800" dirty="0" err="1" smtClean="0">
                <a:solidFill>
                  <a:srgbClr val="2602BE"/>
                </a:solidFill>
                <a:latin typeface="Times New Roman" pitchFamily="18" charset="0"/>
              </a:rPr>
              <a:t>một</a:t>
            </a:r>
            <a:r>
              <a:rPr lang="en-US" altLang="en-US" sz="2800" dirty="0" smtClean="0">
                <a:solidFill>
                  <a:srgbClr val="2602BE"/>
                </a:solidFill>
                <a:latin typeface="Times New Roman" pitchFamily="18" charset="0"/>
              </a:rPr>
              <a:t> </a:t>
            </a:r>
            <a:r>
              <a:rPr lang="en-US" altLang="en-US" sz="2800" dirty="0" err="1" smtClean="0">
                <a:solidFill>
                  <a:srgbClr val="2602BE"/>
                </a:solidFill>
                <a:latin typeface="Times New Roman" pitchFamily="18" charset="0"/>
              </a:rPr>
              <a:t>số</a:t>
            </a:r>
            <a:r>
              <a:rPr lang="en-US" altLang="en-US" sz="2800" dirty="0" smtClean="0">
                <a:solidFill>
                  <a:srgbClr val="2602BE"/>
                </a:solidFill>
                <a:latin typeface="Times New Roman" pitchFamily="18" charset="0"/>
              </a:rPr>
              <a:t> </a:t>
            </a:r>
            <a:r>
              <a:rPr lang="en-US" altLang="en-US" sz="2800" dirty="0" err="1" smtClean="0">
                <a:solidFill>
                  <a:srgbClr val="2602BE"/>
                </a:solidFill>
                <a:latin typeface="Times New Roman" pitchFamily="18" charset="0"/>
              </a:rPr>
              <a:t>từ</a:t>
            </a:r>
            <a:r>
              <a:rPr lang="en-US" altLang="en-US" sz="2800" dirty="0" smtClean="0">
                <a:solidFill>
                  <a:srgbClr val="2602BE"/>
                </a:solidFill>
                <a:latin typeface="Times New Roman" pitchFamily="18" charset="0"/>
              </a:rPr>
              <a:t> </a:t>
            </a:r>
            <a:r>
              <a:rPr lang="en-US" altLang="en-US" sz="2800" dirty="0" err="1" smtClean="0">
                <a:solidFill>
                  <a:srgbClr val="2602BE"/>
                </a:solidFill>
                <a:latin typeface="Times New Roman" pitchFamily="18" charset="0"/>
              </a:rPr>
              <a:t>ngữ</a:t>
            </a:r>
            <a:r>
              <a:rPr lang="en-US" altLang="en-US" sz="2800" dirty="0" smtClean="0">
                <a:solidFill>
                  <a:srgbClr val="2602BE"/>
                </a:solidFill>
                <a:latin typeface="Times New Roman" pitchFamily="18" charset="0"/>
              </a:rPr>
              <a:t> </a:t>
            </a:r>
            <a:r>
              <a:rPr lang="en-US" altLang="en-US" sz="2800" dirty="0" err="1" smtClean="0">
                <a:solidFill>
                  <a:srgbClr val="2602BE"/>
                </a:solidFill>
                <a:latin typeface="Times New Roman" pitchFamily="18" charset="0"/>
              </a:rPr>
              <a:t>có</a:t>
            </a:r>
            <a:r>
              <a:rPr lang="en-US" altLang="en-US" sz="2800" dirty="0" smtClean="0">
                <a:solidFill>
                  <a:srgbClr val="2602BE"/>
                </a:solidFill>
                <a:latin typeface="Times New Roman" pitchFamily="18" charset="0"/>
              </a:rPr>
              <a:t> </a:t>
            </a:r>
            <a:r>
              <a:rPr lang="en-US" altLang="en-US" sz="2800" dirty="0" err="1" smtClean="0">
                <a:solidFill>
                  <a:srgbClr val="2602BE"/>
                </a:solidFill>
                <a:latin typeface="Times New Roman" pitchFamily="18" charset="0"/>
              </a:rPr>
              <a:t>tác</a:t>
            </a:r>
            <a:r>
              <a:rPr lang="en-US" altLang="en-US" sz="2800" dirty="0" smtClean="0">
                <a:solidFill>
                  <a:srgbClr val="2602BE"/>
                </a:solidFill>
                <a:latin typeface="Times New Roman" pitchFamily="18" charset="0"/>
              </a:rPr>
              <a:t> </a:t>
            </a:r>
            <a:r>
              <a:rPr lang="en-US" altLang="en-US" sz="2800" dirty="0" err="1" smtClean="0">
                <a:solidFill>
                  <a:srgbClr val="2602BE"/>
                </a:solidFill>
                <a:latin typeface="Times New Roman" pitchFamily="18" charset="0"/>
              </a:rPr>
              <a:t>dụng</a:t>
            </a:r>
            <a:r>
              <a:rPr lang="en-US" altLang="en-US" sz="2800" dirty="0" smtClean="0">
                <a:solidFill>
                  <a:srgbClr val="2602BE"/>
                </a:solidFill>
                <a:latin typeface="Times New Roman" pitchFamily="18" charset="0"/>
              </a:rPr>
              <a:t> </a:t>
            </a:r>
            <a:r>
              <a:rPr lang="en-US" altLang="en-US" sz="2800" dirty="0" err="1" smtClean="0">
                <a:solidFill>
                  <a:srgbClr val="2602BE"/>
                </a:solidFill>
                <a:latin typeface="Times New Roman" pitchFamily="18" charset="0"/>
              </a:rPr>
              <a:t>kết</a:t>
            </a:r>
            <a:r>
              <a:rPr lang="en-US" altLang="en-US" sz="2800" dirty="0" smtClean="0">
                <a:solidFill>
                  <a:srgbClr val="2602BE"/>
                </a:solidFill>
                <a:latin typeface="Times New Roman" pitchFamily="18" charset="0"/>
              </a:rPr>
              <a:t> </a:t>
            </a:r>
            <a:r>
              <a:rPr lang="en-US" altLang="en-US" sz="2800" dirty="0" err="1" smtClean="0">
                <a:solidFill>
                  <a:srgbClr val="2602BE"/>
                </a:solidFill>
                <a:latin typeface="Times New Roman" pitchFamily="18" charset="0"/>
              </a:rPr>
              <a:t>nối</a:t>
            </a:r>
            <a:r>
              <a:rPr lang="en-US" altLang="en-US" sz="2800" dirty="0" smtClean="0">
                <a:solidFill>
                  <a:srgbClr val="2602BE"/>
                </a:solidFill>
                <a:latin typeface="Times New Roman" pitchFamily="18" charset="0"/>
              </a:rPr>
              <a:t>: </a:t>
            </a:r>
            <a:r>
              <a:rPr lang="en-US" altLang="en-US" sz="2800" b="1" i="1" dirty="0" err="1">
                <a:solidFill>
                  <a:srgbClr val="2602BE"/>
                </a:solidFill>
                <a:latin typeface="Times New Roman" pitchFamily="18" charset="0"/>
              </a:rPr>
              <a:t>nhưng</a:t>
            </a:r>
            <a:r>
              <a:rPr lang="en-US" altLang="en-US" sz="2800" b="1" i="1" dirty="0">
                <a:solidFill>
                  <a:srgbClr val="2602BE"/>
                </a:solidFill>
                <a:latin typeface="Times New Roman" pitchFamily="18" charset="0"/>
              </a:rPr>
              <a:t>, </a:t>
            </a:r>
            <a:r>
              <a:rPr lang="en-US" altLang="en-US" sz="2800" b="1" i="1" dirty="0" err="1">
                <a:solidFill>
                  <a:srgbClr val="2602BE"/>
                </a:solidFill>
                <a:latin typeface="Times New Roman" pitchFamily="18" charset="0"/>
              </a:rPr>
              <a:t>tuy</a:t>
            </a:r>
            <a:r>
              <a:rPr lang="en-US" altLang="en-US" sz="2800" b="1" i="1" dirty="0">
                <a:solidFill>
                  <a:srgbClr val="2602BE"/>
                </a:solidFill>
                <a:latin typeface="Times New Roman" pitchFamily="18" charset="0"/>
              </a:rPr>
              <a:t> </a:t>
            </a:r>
            <a:r>
              <a:rPr lang="en-US" altLang="en-US" sz="2800" b="1" i="1" dirty="0" err="1">
                <a:solidFill>
                  <a:srgbClr val="2602BE"/>
                </a:solidFill>
                <a:latin typeface="Times New Roman" pitchFamily="18" charset="0"/>
              </a:rPr>
              <a:t>nhiên</a:t>
            </a:r>
            <a:r>
              <a:rPr lang="en-US" altLang="en-US" sz="2800" b="1" i="1" dirty="0">
                <a:solidFill>
                  <a:srgbClr val="2602BE"/>
                </a:solidFill>
                <a:latin typeface="Times New Roman" pitchFamily="18" charset="0"/>
              </a:rPr>
              <a:t>, </a:t>
            </a:r>
            <a:r>
              <a:rPr lang="en-US" altLang="en-US" sz="2800" b="1" i="1" dirty="0" err="1">
                <a:solidFill>
                  <a:srgbClr val="2602BE"/>
                </a:solidFill>
                <a:latin typeface="Times New Roman" pitchFamily="18" charset="0"/>
              </a:rPr>
              <a:t>thậm</a:t>
            </a:r>
            <a:r>
              <a:rPr lang="en-US" altLang="en-US" sz="2800" b="1" i="1" dirty="0">
                <a:solidFill>
                  <a:srgbClr val="2602BE"/>
                </a:solidFill>
                <a:latin typeface="Times New Roman" pitchFamily="18" charset="0"/>
              </a:rPr>
              <a:t> </a:t>
            </a:r>
            <a:r>
              <a:rPr lang="en-US" altLang="en-US" sz="2800" b="1" i="1" dirty="0" err="1">
                <a:solidFill>
                  <a:srgbClr val="2602BE"/>
                </a:solidFill>
                <a:latin typeface="Times New Roman" pitchFamily="18" charset="0"/>
              </a:rPr>
              <a:t>chí</a:t>
            </a:r>
            <a:r>
              <a:rPr lang="en-US" altLang="en-US" sz="2800" b="1" i="1" dirty="0">
                <a:solidFill>
                  <a:srgbClr val="2602BE"/>
                </a:solidFill>
                <a:latin typeface="Times New Roman" pitchFamily="18" charset="0"/>
              </a:rPr>
              <a:t>, </a:t>
            </a:r>
            <a:r>
              <a:rPr lang="en-US" altLang="en-US" sz="2800" b="1" i="1" dirty="0" err="1">
                <a:solidFill>
                  <a:srgbClr val="2602BE"/>
                </a:solidFill>
                <a:latin typeface="Times New Roman" pitchFamily="18" charset="0"/>
              </a:rPr>
              <a:t>cuối</a:t>
            </a:r>
            <a:r>
              <a:rPr lang="en-US" altLang="en-US" sz="2800" b="1" i="1" dirty="0">
                <a:solidFill>
                  <a:srgbClr val="2602BE"/>
                </a:solidFill>
                <a:latin typeface="Times New Roman" pitchFamily="18" charset="0"/>
              </a:rPr>
              <a:t> </a:t>
            </a:r>
            <a:r>
              <a:rPr lang="en-US" altLang="en-US" sz="2800" b="1" i="1" dirty="0" err="1">
                <a:solidFill>
                  <a:srgbClr val="2602BE"/>
                </a:solidFill>
                <a:latin typeface="Times New Roman" pitchFamily="18" charset="0"/>
              </a:rPr>
              <a:t>cùng</a:t>
            </a:r>
            <a:r>
              <a:rPr lang="en-US" altLang="en-US" sz="2800" b="1" i="1" dirty="0">
                <a:solidFill>
                  <a:srgbClr val="2602BE"/>
                </a:solidFill>
                <a:latin typeface="Times New Roman" pitchFamily="18" charset="0"/>
              </a:rPr>
              <a:t>, </a:t>
            </a:r>
            <a:r>
              <a:rPr lang="en-US" altLang="en-US" sz="2800" b="1" i="1" dirty="0" err="1">
                <a:solidFill>
                  <a:srgbClr val="2602BE"/>
                </a:solidFill>
                <a:latin typeface="Times New Roman" pitchFamily="18" charset="0"/>
              </a:rPr>
              <a:t>ngoài</a:t>
            </a:r>
            <a:r>
              <a:rPr lang="en-US" altLang="en-US" sz="2800" b="1" i="1" dirty="0">
                <a:solidFill>
                  <a:srgbClr val="2602BE"/>
                </a:solidFill>
                <a:latin typeface="Times New Roman" pitchFamily="18" charset="0"/>
              </a:rPr>
              <a:t> </a:t>
            </a:r>
            <a:r>
              <a:rPr lang="en-US" altLang="en-US" sz="2800" b="1" i="1" dirty="0" err="1">
                <a:solidFill>
                  <a:srgbClr val="2602BE"/>
                </a:solidFill>
                <a:latin typeface="Times New Roman" pitchFamily="18" charset="0"/>
              </a:rPr>
              <a:t>ra</a:t>
            </a:r>
            <a:r>
              <a:rPr lang="en-US" altLang="en-US" sz="2800" b="1" i="1" dirty="0">
                <a:solidFill>
                  <a:srgbClr val="2602BE"/>
                </a:solidFill>
                <a:latin typeface="Times New Roman" pitchFamily="18" charset="0"/>
              </a:rPr>
              <a:t>, </a:t>
            </a:r>
            <a:r>
              <a:rPr lang="en-US" altLang="en-US" sz="2800" b="1" i="1" dirty="0" err="1">
                <a:solidFill>
                  <a:srgbClr val="2602BE"/>
                </a:solidFill>
                <a:latin typeface="Times New Roman" pitchFamily="18" charset="0"/>
              </a:rPr>
              <a:t>mặt</a:t>
            </a:r>
            <a:r>
              <a:rPr lang="en-US" altLang="en-US" sz="2800" b="1" i="1" dirty="0">
                <a:solidFill>
                  <a:srgbClr val="2602BE"/>
                </a:solidFill>
                <a:latin typeface="Times New Roman" pitchFamily="18" charset="0"/>
              </a:rPr>
              <a:t> </a:t>
            </a:r>
            <a:r>
              <a:rPr lang="en-US" altLang="en-US" sz="2800" b="1" i="1" dirty="0" err="1">
                <a:solidFill>
                  <a:srgbClr val="2602BE"/>
                </a:solidFill>
                <a:latin typeface="Times New Roman" pitchFamily="18" charset="0"/>
              </a:rPr>
              <a:t>khác</a:t>
            </a:r>
            <a:r>
              <a:rPr lang="en-US" altLang="en-US" sz="2800" b="1" i="1" dirty="0">
                <a:solidFill>
                  <a:srgbClr val="2602BE"/>
                </a:solidFill>
                <a:latin typeface="Times New Roman" pitchFamily="18" charset="0"/>
              </a:rPr>
              <a:t>, </a:t>
            </a:r>
            <a:r>
              <a:rPr lang="en-US" altLang="en-US" sz="2800" b="1" i="1" dirty="0" err="1">
                <a:solidFill>
                  <a:srgbClr val="2602BE"/>
                </a:solidFill>
                <a:latin typeface="Times New Roman" pitchFamily="18" charset="0"/>
              </a:rPr>
              <a:t>trái</a:t>
            </a:r>
            <a:r>
              <a:rPr lang="en-US" altLang="en-US" sz="2800" b="1" i="1" dirty="0">
                <a:solidFill>
                  <a:srgbClr val="2602BE"/>
                </a:solidFill>
                <a:latin typeface="Times New Roman" pitchFamily="18" charset="0"/>
              </a:rPr>
              <a:t> </a:t>
            </a:r>
            <a:r>
              <a:rPr lang="en-US" altLang="en-US" sz="2800" b="1" i="1" dirty="0" err="1">
                <a:solidFill>
                  <a:srgbClr val="2602BE"/>
                </a:solidFill>
                <a:latin typeface="Times New Roman" pitchFamily="18" charset="0"/>
              </a:rPr>
              <a:t>lại</a:t>
            </a:r>
            <a:r>
              <a:rPr lang="en-US" altLang="en-US" sz="2800" b="1" i="1" dirty="0">
                <a:solidFill>
                  <a:srgbClr val="2602BE"/>
                </a:solidFill>
                <a:latin typeface="Times New Roman" pitchFamily="18" charset="0"/>
              </a:rPr>
              <a:t>, </a:t>
            </a:r>
            <a:r>
              <a:rPr lang="en-US" altLang="en-US" sz="2800" b="1" i="1" dirty="0" err="1">
                <a:solidFill>
                  <a:srgbClr val="2602BE"/>
                </a:solidFill>
                <a:latin typeface="Times New Roman" pitchFamily="18" charset="0"/>
              </a:rPr>
              <a:t>đồng</a:t>
            </a:r>
            <a:r>
              <a:rPr lang="en-US" altLang="en-US" sz="2800" b="1" i="1" dirty="0">
                <a:solidFill>
                  <a:srgbClr val="2602BE"/>
                </a:solidFill>
                <a:latin typeface="Times New Roman" pitchFamily="18" charset="0"/>
              </a:rPr>
              <a:t> </a:t>
            </a:r>
            <a:r>
              <a:rPr lang="en-US" altLang="en-US" sz="2800" b="1" i="1" dirty="0" err="1">
                <a:solidFill>
                  <a:srgbClr val="2602BE"/>
                </a:solidFill>
                <a:latin typeface="Times New Roman" pitchFamily="18" charset="0"/>
              </a:rPr>
              <a:t>thời</a:t>
            </a:r>
            <a:r>
              <a:rPr lang="en-US" altLang="en-US" sz="2800" b="1" i="1" dirty="0">
                <a:solidFill>
                  <a:srgbClr val="2602BE"/>
                </a:solidFill>
                <a:latin typeface="Times New Roman" pitchFamily="18" charset="0"/>
              </a:rPr>
              <a:t>, </a:t>
            </a:r>
            <a:r>
              <a:rPr lang="en-US" altLang="en-US" sz="2800" b="1" i="1" dirty="0" err="1">
                <a:solidFill>
                  <a:srgbClr val="2602BE"/>
                </a:solidFill>
                <a:latin typeface="Times New Roman" pitchFamily="18" charset="0"/>
              </a:rPr>
              <a:t>mặc</a:t>
            </a:r>
            <a:r>
              <a:rPr lang="en-US" altLang="en-US" sz="2800" b="1" i="1" dirty="0">
                <a:solidFill>
                  <a:srgbClr val="2602BE"/>
                </a:solidFill>
                <a:latin typeface="Times New Roman" pitchFamily="18" charset="0"/>
              </a:rPr>
              <a:t> </a:t>
            </a:r>
            <a:r>
              <a:rPr lang="en-US" altLang="en-US" sz="2800" b="1" i="1" dirty="0" err="1">
                <a:solidFill>
                  <a:srgbClr val="2602BE"/>
                </a:solidFill>
                <a:latin typeface="Times New Roman" pitchFamily="18" charset="0"/>
              </a:rPr>
              <a:t>dù</a:t>
            </a:r>
            <a:r>
              <a:rPr lang="en-US" altLang="en-US" sz="2800" b="1" i="1" dirty="0">
                <a:solidFill>
                  <a:srgbClr val="2602BE"/>
                </a:solidFill>
                <a:latin typeface="Times New Roman" pitchFamily="18" charset="0"/>
              </a:rPr>
              <a:t>,…</a:t>
            </a:r>
          </a:p>
          <a:p>
            <a:pPr algn="just" eaLnBrk="1" hangingPunct="1">
              <a:lnSpc>
                <a:spcPct val="114000"/>
              </a:lnSpc>
              <a:spcBef>
                <a:spcPts val="0"/>
              </a:spcBef>
            </a:pPr>
            <a:r>
              <a:rPr lang="en-US" altLang="en-US" sz="2800" dirty="0" smtClean="0">
                <a:solidFill>
                  <a:srgbClr val="2602BE"/>
                </a:solidFill>
                <a:latin typeface="Times New Roman" pitchFamily="18" charset="0"/>
              </a:rPr>
              <a:t>  </a:t>
            </a:r>
            <a:endParaRPr lang="en-US" altLang="en-US" sz="2800" dirty="0">
              <a:solidFill>
                <a:srgbClr val="2602BE"/>
              </a:solidFill>
              <a:latin typeface="Times New Roman" pitchFamily="18" charset="0"/>
            </a:endParaRPr>
          </a:p>
        </p:txBody>
      </p:sp>
      <p:sp>
        <p:nvSpPr>
          <p:cNvPr id="3" name="Rounded Rectangle 2"/>
          <p:cNvSpPr/>
          <p:nvPr/>
        </p:nvSpPr>
        <p:spPr>
          <a:xfrm>
            <a:off x="243114" y="2286000"/>
            <a:ext cx="8686800" cy="2819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9506"/>
                                        </p:tgtEl>
                                        <p:attrNameLst>
                                          <p:attrName>style.visibility</p:attrName>
                                        </p:attrNameLst>
                                      </p:cBhvr>
                                      <p:to>
                                        <p:strVal val="visible"/>
                                      </p:to>
                                    </p:set>
                                    <p:anim calcmode="lin" valueType="num">
                                      <p:cBhvr additive="base">
                                        <p:cTn id="7" dur="10" fill="hold"/>
                                        <p:tgtEl>
                                          <p:spTgt spid="149506"/>
                                        </p:tgtEl>
                                        <p:attrNameLst>
                                          <p:attrName>ppt_x</p:attrName>
                                        </p:attrNameLst>
                                      </p:cBhvr>
                                      <p:tavLst>
                                        <p:tav tm="0">
                                          <p:val>
                                            <p:strVal val="#ppt_x"/>
                                          </p:val>
                                        </p:tav>
                                        <p:tav tm="100000">
                                          <p:val>
                                            <p:strVal val="#ppt_x"/>
                                          </p:val>
                                        </p:tav>
                                      </p:tavLst>
                                    </p:anim>
                                    <p:anim calcmode="lin" valueType="num">
                                      <p:cBhvr additive="base">
                                        <p:cTn id="8" dur="10" fill="hold"/>
                                        <p:tgtEl>
                                          <p:spTgt spid="14950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9508"/>
                                        </p:tgtEl>
                                        <p:attrNameLst>
                                          <p:attrName>style.visibility</p:attrName>
                                        </p:attrNameLst>
                                      </p:cBhvr>
                                      <p:to>
                                        <p:strVal val="visible"/>
                                      </p:to>
                                    </p:set>
                                    <p:anim calcmode="lin" valueType="num">
                                      <p:cBhvr additive="base">
                                        <p:cTn id="13" dur="10" fill="hold"/>
                                        <p:tgtEl>
                                          <p:spTgt spid="149508"/>
                                        </p:tgtEl>
                                        <p:attrNameLst>
                                          <p:attrName>ppt_x</p:attrName>
                                        </p:attrNameLst>
                                      </p:cBhvr>
                                      <p:tavLst>
                                        <p:tav tm="0">
                                          <p:val>
                                            <p:strVal val="#ppt_x"/>
                                          </p:val>
                                        </p:tav>
                                        <p:tav tm="100000">
                                          <p:val>
                                            <p:strVal val="#ppt_x"/>
                                          </p:val>
                                        </p:tav>
                                      </p:tavLst>
                                    </p:anim>
                                    <p:anim calcmode="lin" valueType="num">
                                      <p:cBhvr additive="base">
                                        <p:cTn id="14" dur="10" fill="hold"/>
                                        <p:tgtEl>
                                          <p:spTgt spid="14950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xit" presetSubtype="21" fill="hold" grpId="1" nodeType="clickEffect">
                                  <p:stCondLst>
                                    <p:cond delay="0"/>
                                  </p:stCondLst>
                                  <p:childTnLst>
                                    <p:animEffect transition="out" filter="barn(inVertical)">
                                      <p:cBhvr>
                                        <p:cTn id="18" dur="500"/>
                                        <p:tgtEl>
                                          <p:spTgt spid="149506"/>
                                        </p:tgtEl>
                                      </p:cBhvr>
                                    </p:animEffect>
                                    <p:set>
                                      <p:cBhvr>
                                        <p:cTn id="19" dur="1" fill="hold">
                                          <p:stCondLst>
                                            <p:cond delay="499"/>
                                          </p:stCondLst>
                                        </p:cTn>
                                        <p:tgtEl>
                                          <p:spTgt spid="14950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heel(1)">
                                      <p:cBhvr>
                                        <p:cTn id="2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6" grpId="0"/>
      <p:bldP spid="149506" grpId="1"/>
      <p:bldP spid="149508" grpId="0"/>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p:cNvSpPr txBox="1">
            <a:spLocks noChangeArrowheads="1"/>
          </p:cNvSpPr>
          <p:nvPr/>
        </p:nvSpPr>
        <p:spPr bwMode="auto">
          <a:xfrm>
            <a:off x="347723" y="228600"/>
            <a:ext cx="85344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lnSpc>
                <a:spcPct val="150000"/>
              </a:lnSpc>
              <a:spcBef>
                <a:spcPct val="50000"/>
              </a:spcBef>
            </a:pPr>
            <a:r>
              <a:rPr lang="en-US" altLang="en-US" sz="2400" b="1" u="sng" dirty="0" err="1" smtClean="0">
                <a:latin typeface="Times New Roman" pitchFamily="18" charset="0"/>
                <a:cs typeface="Times New Roman" pitchFamily="18" charset="0"/>
              </a:rPr>
              <a:t>Bài</a:t>
            </a:r>
            <a:r>
              <a:rPr lang="en-US" altLang="en-US" sz="2400" b="1" u="sng" dirty="0" smtClean="0">
                <a:latin typeface="Times New Roman" pitchFamily="18" charset="0"/>
                <a:cs typeface="Times New Roman" pitchFamily="18" charset="0"/>
              </a:rPr>
              <a:t> </a:t>
            </a:r>
            <a:r>
              <a:rPr lang="en-US" altLang="en-US" sz="2400" b="1" u="sng" dirty="0" err="1">
                <a:latin typeface="Times New Roman" pitchFamily="18" charset="0"/>
                <a:cs typeface="Times New Roman" pitchFamily="18" charset="0"/>
              </a:rPr>
              <a:t>tập</a:t>
            </a:r>
            <a:r>
              <a:rPr lang="en-US" altLang="en-US" sz="2400" b="1" u="sng" dirty="0">
                <a:latin typeface="Times New Roman" pitchFamily="18" charset="0"/>
                <a:cs typeface="Times New Roman" pitchFamily="18" charset="0"/>
              </a:rPr>
              <a:t> 1</a:t>
            </a:r>
            <a:r>
              <a:rPr lang="en-US" altLang="en-US" sz="2400" b="1" dirty="0">
                <a:latin typeface="Times New Roman" pitchFamily="18" charset="0"/>
                <a:cs typeface="Times New Roman" pitchFamily="18" charset="0"/>
              </a:rPr>
              <a:t>:</a:t>
            </a:r>
            <a:r>
              <a:rPr lang="en-US" altLang="en-US" sz="2000"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Đọc</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bài</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văn</a:t>
            </a:r>
            <a:r>
              <a:rPr lang="en-US" altLang="en-US" sz="2400" b="1" dirty="0">
                <a:latin typeface="Times New Roman" pitchFamily="18" charset="0"/>
                <a:cs typeface="Times New Roman" pitchFamily="18" charset="0"/>
              </a:rPr>
              <a:t> </a:t>
            </a:r>
            <a:r>
              <a:rPr lang="en-US" altLang="en-US" sz="2400" b="1" dirty="0">
                <a:solidFill>
                  <a:srgbClr val="3244EA"/>
                </a:solidFill>
                <a:latin typeface="Times New Roman" pitchFamily="18" charset="0"/>
                <a:cs typeface="Times New Roman" pitchFamily="18" charset="0"/>
              </a:rPr>
              <a:t>Qua </a:t>
            </a:r>
            <a:r>
              <a:rPr lang="en-US" altLang="en-US" sz="2400" b="1" dirty="0" err="1">
                <a:solidFill>
                  <a:srgbClr val="3244EA"/>
                </a:solidFill>
                <a:latin typeface="Times New Roman" pitchFamily="18" charset="0"/>
                <a:cs typeface="Times New Roman" pitchFamily="18" charset="0"/>
              </a:rPr>
              <a:t>những</a:t>
            </a:r>
            <a:r>
              <a:rPr lang="en-US" altLang="en-US" sz="2400" b="1" dirty="0">
                <a:solidFill>
                  <a:srgbClr val="3244EA"/>
                </a:solidFill>
                <a:latin typeface="Times New Roman" pitchFamily="18" charset="0"/>
                <a:cs typeface="Times New Roman" pitchFamily="18" charset="0"/>
              </a:rPr>
              <a:t> </a:t>
            </a:r>
            <a:r>
              <a:rPr lang="en-US" altLang="en-US" sz="2400" b="1" dirty="0" err="1">
                <a:solidFill>
                  <a:srgbClr val="3244EA"/>
                </a:solidFill>
                <a:latin typeface="Times New Roman" pitchFamily="18" charset="0"/>
                <a:cs typeface="Times New Roman" pitchFamily="18" charset="0"/>
              </a:rPr>
              <a:t>mùa</a:t>
            </a:r>
            <a:r>
              <a:rPr lang="en-US" altLang="en-US" sz="2400" b="1" dirty="0">
                <a:solidFill>
                  <a:srgbClr val="3244EA"/>
                </a:solidFill>
                <a:latin typeface="Times New Roman" pitchFamily="18" charset="0"/>
                <a:cs typeface="Times New Roman" pitchFamily="18" charset="0"/>
              </a:rPr>
              <a:t> </a:t>
            </a:r>
            <a:r>
              <a:rPr lang="en-US" altLang="en-US" sz="2400" b="1" dirty="0" err="1">
                <a:solidFill>
                  <a:srgbClr val="3244EA"/>
                </a:solidFill>
                <a:latin typeface="Times New Roman" pitchFamily="18" charset="0"/>
                <a:cs typeface="Times New Roman" pitchFamily="18" charset="0"/>
              </a:rPr>
              <a:t>hoa</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Gạch</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dưới</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các</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từ</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ngữ</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có</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tác</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dụng</a:t>
            </a:r>
            <a:r>
              <a:rPr lang="en-US" altLang="en-US" sz="2400" b="1" dirty="0">
                <a:latin typeface="Times New Roman" pitchFamily="18" charset="0"/>
                <a:cs typeface="Times New Roman" pitchFamily="18" charset="0"/>
              </a:rPr>
              <a:t> </a:t>
            </a:r>
            <a:r>
              <a:rPr lang="en-US" altLang="en-US" sz="2400" b="1" i="1" dirty="0" err="1">
                <a:solidFill>
                  <a:srgbClr val="FF0066"/>
                </a:solidFill>
                <a:latin typeface="Times New Roman" pitchFamily="18" charset="0"/>
                <a:cs typeface="Times New Roman" pitchFamily="18" charset="0"/>
              </a:rPr>
              <a:t>nối</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trong</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ba</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đoạn</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văn</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đầu</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hoặc</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bốn</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đoạn</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văn</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cuối</a:t>
            </a:r>
            <a:r>
              <a:rPr lang="en-US" altLang="en-US" sz="2400" b="1" dirty="0">
                <a:latin typeface="Times New Roman" pitchFamily="18" charset="0"/>
                <a:cs typeface="Times New Roman" pitchFamily="18" charset="0"/>
              </a:rPr>
              <a:t>.  </a:t>
            </a:r>
          </a:p>
        </p:txBody>
      </p:sp>
      <p:cxnSp>
        <p:nvCxnSpPr>
          <p:cNvPr id="7" name="Straight Connector 6"/>
          <p:cNvCxnSpPr/>
          <p:nvPr/>
        </p:nvCxnSpPr>
        <p:spPr>
          <a:xfrm>
            <a:off x="1885950" y="762000"/>
            <a:ext cx="40005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705600" y="762000"/>
            <a:ext cx="1143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717169" y="1278194"/>
            <a:ext cx="136944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4114800" y="1295400"/>
            <a:ext cx="2133600"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051607" y="1295401"/>
            <a:ext cx="1816100"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457200" y="1828800"/>
            <a:ext cx="584200" cy="2"/>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 name="Right Arrow 13">
            <a:hlinkClick r:id="rId2" action="ppaction://hlinksldjump"/>
          </p:cNvPr>
          <p:cNvSpPr/>
          <p:nvPr/>
        </p:nvSpPr>
        <p:spPr>
          <a:xfrm>
            <a:off x="7391400" y="6019800"/>
            <a:ext cx="12192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vi-VN"/>
          </a:p>
        </p:txBody>
      </p:sp>
    </p:spTree>
    <p:extLst>
      <p:ext uri="{BB962C8B-B14F-4D97-AF65-F5344CB8AC3E}">
        <p14:creationId xmlns:p14="http://schemas.microsoft.com/office/powerpoint/2010/main" val="4282669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1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1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1447800" y="0"/>
            <a:ext cx="678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endParaRPr lang="vi-VN" altLang="en-US" sz="2400" b="1">
              <a:latin typeface=".VnTime" pitchFamily="34" charset="0"/>
            </a:endParaRPr>
          </a:p>
        </p:txBody>
      </p:sp>
      <p:sp>
        <p:nvSpPr>
          <p:cNvPr id="14339" name="Text Box 3"/>
          <p:cNvSpPr txBox="1">
            <a:spLocks noChangeArrowheads="1"/>
          </p:cNvSpPr>
          <p:nvPr/>
        </p:nvSpPr>
        <p:spPr bwMode="auto">
          <a:xfrm>
            <a:off x="228600" y="838200"/>
            <a:ext cx="8763000" cy="5139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altLang="en-US" sz="2800" b="1" dirty="0">
                <a:solidFill>
                  <a:srgbClr val="3244EA"/>
                </a:solidFill>
                <a:latin typeface="Times New Roman" pitchFamily="18" charset="0"/>
              </a:rPr>
              <a:t>QUA NHỮNG MÙA HOA </a:t>
            </a:r>
            <a:r>
              <a:rPr lang="en-US" altLang="en-US" sz="2400" b="1" dirty="0">
                <a:latin typeface="Times New Roman" pitchFamily="18" charset="0"/>
              </a:rPr>
              <a:t>(BA ĐOẠN VĂN ĐẦU)</a:t>
            </a:r>
          </a:p>
          <a:p>
            <a:pPr algn="just">
              <a:spcBef>
                <a:spcPct val="50000"/>
              </a:spcBef>
            </a:pPr>
            <a:r>
              <a:rPr lang="en-US" altLang="en-US" sz="2800" baseline="30000" dirty="0">
                <a:latin typeface="Times New Roman" pitchFamily="18" charset="0"/>
              </a:rPr>
              <a:t>	</a:t>
            </a:r>
            <a:r>
              <a:rPr lang="en-US" altLang="en-US" sz="2400" b="1" baseline="30000" dirty="0" smtClean="0">
                <a:solidFill>
                  <a:schemeClr val="tx2"/>
                </a:solidFill>
                <a:latin typeface="Times New Roman" pitchFamily="18" charset="0"/>
              </a:rPr>
              <a:t>    </a:t>
            </a:r>
            <a:r>
              <a:rPr lang="en-US" altLang="en-US" sz="2400" b="1" dirty="0" err="1" smtClean="0">
                <a:solidFill>
                  <a:srgbClr val="3244EA"/>
                </a:solidFill>
                <a:latin typeface="Times New Roman" pitchFamily="18" charset="0"/>
              </a:rPr>
              <a:t>Trên</a:t>
            </a:r>
            <a:r>
              <a:rPr lang="en-US" altLang="en-US" sz="2400" b="1" dirty="0" smtClean="0">
                <a:solidFill>
                  <a:srgbClr val="3244EA"/>
                </a:solidFill>
                <a:latin typeface="Times New Roman" pitchFamily="18" charset="0"/>
              </a:rPr>
              <a:t> </a:t>
            </a:r>
            <a:r>
              <a:rPr lang="en-US" altLang="en-US" sz="2400" b="1" dirty="0">
                <a:solidFill>
                  <a:srgbClr val="3244EA"/>
                </a:solidFill>
                <a:latin typeface="Times New Roman" pitchFamily="18" charset="0"/>
              </a:rPr>
              <a:t>con </a:t>
            </a:r>
            <a:r>
              <a:rPr lang="en-US" altLang="en-US" sz="2400" b="1" dirty="0" err="1">
                <a:solidFill>
                  <a:srgbClr val="3244EA"/>
                </a:solidFill>
                <a:latin typeface="Times New Roman" pitchFamily="18" charset="0"/>
              </a:rPr>
              <a:t>đường</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từ</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nhà</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đến</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trường</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tôi</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phải</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đi</a:t>
            </a:r>
            <a:r>
              <a:rPr lang="en-US" altLang="en-US" sz="2400" b="1" dirty="0">
                <a:solidFill>
                  <a:srgbClr val="3244EA"/>
                </a:solidFill>
                <a:latin typeface="Times New Roman" pitchFamily="18" charset="0"/>
              </a:rPr>
              <a:t> qua </a:t>
            </a:r>
            <a:r>
              <a:rPr lang="en-US" altLang="en-US" sz="2400" b="1" dirty="0" err="1">
                <a:solidFill>
                  <a:srgbClr val="3244EA"/>
                </a:solidFill>
                <a:latin typeface="Times New Roman" pitchFamily="18" charset="0"/>
              </a:rPr>
              <a:t>bờ</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Hồ</a:t>
            </a:r>
            <a:r>
              <a:rPr lang="en-US" altLang="en-US" sz="2400" b="1" dirty="0">
                <a:solidFill>
                  <a:srgbClr val="3244EA"/>
                </a:solidFill>
                <a:latin typeface="Times New Roman" pitchFamily="18" charset="0"/>
              </a:rPr>
              <a:t> </a:t>
            </a:r>
            <a:r>
              <a:rPr lang="en-US" altLang="en-US" sz="2400" b="1" dirty="0" err="1" smtClean="0">
                <a:solidFill>
                  <a:srgbClr val="3244EA"/>
                </a:solidFill>
                <a:latin typeface="Times New Roman" pitchFamily="18" charset="0"/>
              </a:rPr>
              <a:t>Gươm</a:t>
            </a:r>
            <a:r>
              <a:rPr lang="en-US" altLang="en-US" sz="2400" b="1" dirty="0" smtClean="0">
                <a:solidFill>
                  <a:srgbClr val="3244EA"/>
                </a:solidFill>
                <a:latin typeface="Times New Roman" pitchFamily="18" charset="0"/>
              </a:rPr>
              <a:t>. </a:t>
            </a:r>
            <a:r>
              <a:rPr lang="en-US" altLang="en-US" sz="2400" b="1" dirty="0" err="1" smtClean="0">
                <a:solidFill>
                  <a:srgbClr val="3244EA"/>
                </a:solidFill>
                <a:latin typeface="Times New Roman" pitchFamily="18" charset="0"/>
              </a:rPr>
              <a:t>Lúc</a:t>
            </a:r>
            <a:r>
              <a:rPr lang="en-US" altLang="en-US" sz="2400" b="1" dirty="0" smtClean="0">
                <a:solidFill>
                  <a:srgbClr val="3244EA"/>
                </a:solidFill>
                <a:latin typeface="Times New Roman" pitchFamily="18" charset="0"/>
              </a:rPr>
              <a:t> </a:t>
            </a:r>
            <a:r>
              <a:rPr lang="en-US" altLang="en-US" sz="2400" b="1" dirty="0" err="1">
                <a:solidFill>
                  <a:srgbClr val="3244EA"/>
                </a:solidFill>
                <a:latin typeface="Times New Roman" pitchFamily="18" charset="0"/>
              </a:rPr>
              <a:t>có</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bạn</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thì</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chuyện</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trò</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tíu</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tít</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có</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khi</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đuổi</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nhau</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suốt</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dọc</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đường</a:t>
            </a:r>
            <a:r>
              <a:rPr lang="en-US" altLang="en-US" sz="2400" b="1" dirty="0" smtClean="0">
                <a:solidFill>
                  <a:srgbClr val="3244EA"/>
                </a:solidFill>
                <a:latin typeface="Times New Roman" pitchFamily="18" charset="0"/>
              </a:rPr>
              <a:t>.</a:t>
            </a:r>
            <a:r>
              <a:rPr lang="en-US" altLang="en-US" sz="2400" b="1" baseline="30000" dirty="0" smtClean="0">
                <a:solidFill>
                  <a:srgbClr val="3244EA"/>
                </a:solidFill>
                <a:latin typeface="Times New Roman" pitchFamily="18" charset="0"/>
              </a:rPr>
              <a:t> </a:t>
            </a:r>
            <a:r>
              <a:rPr lang="en-US" altLang="en-US" sz="2400" b="1" dirty="0" err="1" smtClean="0">
                <a:solidFill>
                  <a:srgbClr val="3244EA"/>
                </a:solidFill>
                <a:latin typeface="Times New Roman" pitchFamily="18" charset="0"/>
              </a:rPr>
              <a:t>Nhưng</a:t>
            </a:r>
            <a:r>
              <a:rPr lang="en-US" altLang="en-US" sz="2400" b="1" dirty="0" smtClean="0">
                <a:solidFill>
                  <a:srgbClr val="3244EA"/>
                </a:solidFill>
                <a:latin typeface="Times New Roman" pitchFamily="18" charset="0"/>
              </a:rPr>
              <a:t> </a:t>
            </a:r>
            <a:r>
              <a:rPr lang="en-US" altLang="en-US" sz="2400" b="1" dirty="0" err="1">
                <a:solidFill>
                  <a:srgbClr val="3244EA"/>
                </a:solidFill>
                <a:latin typeface="Times New Roman" pitchFamily="18" charset="0"/>
              </a:rPr>
              <a:t>khi</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đi</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một</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mình</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tôi</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thích</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ôm</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cặp</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vào</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ngực</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nhìn</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lên</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các</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vòm</a:t>
            </a:r>
            <a:r>
              <a:rPr lang="en-US" altLang="en-US" sz="2400" b="1" dirty="0">
                <a:solidFill>
                  <a:srgbClr val="3244EA"/>
                </a:solidFill>
                <a:latin typeface="Times New Roman" pitchFamily="18" charset="0"/>
              </a:rPr>
              <a:t> </a:t>
            </a:r>
            <a:r>
              <a:rPr lang="en-US" altLang="en-US" sz="2400" b="1" dirty="0" err="1" smtClean="0">
                <a:solidFill>
                  <a:srgbClr val="3244EA"/>
                </a:solidFill>
                <a:latin typeface="Times New Roman" pitchFamily="18" charset="0"/>
              </a:rPr>
              <a:t>cây</a:t>
            </a:r>
            <a:r>
              <a:rPr lang="en-US" altLang="en-US" sz="2400" b="1" dirty="0" smtClean="0">
                <a:solidFill>
                  <a:srgbClr val="3244EA"/>
                </a:solidFill>
                <a:latin typeface="Times New Roman" pitchFamily="18" charset="0"/>
              </a:rPr>
              <a:t>, </a:t>
            </a:r>
            <a:r>
              <a:rPr lang="en-US" altLang="en-US" sz="2400" b="1" dirty="0" err="1" smtClean="0">
                <a:solidFill>
                  <a:srgbClr val="3244EA"/>
                </a:solidFill>
                <a:latin typeface="Times New Roman" pitchFamily="18" charset="0"/>
              </a:rPr>
              <a:t>vừa</a:t>
            </a:r>
            <a:r>
              <a:rPr lang="en-US" altLang="en-US" sz="2400" b="1" dirty="0" smtClean="0">
                <a:solidFill>
                  <a:srgbClr val="3244EA"/>
                </a:solidFill>
                <a:latin typeface="Times New Roman" pitchFamily="18" charset="0"/>
              </a:rPr>
              <a:t> </a:t>
            </a:r>
            <a:r>
              <a:rPr lang="en-US" altLang="en-US" sz="2400" b="1" dirty="0" err="1">
                <a:solidFill>
                  <a:srgbClr val="3244EA"/>
                </a:solidFill>
                <a:latin typeface="Times New Roman" pitchFamily="18" charset="0"/>
              </a:rPr>
              <a:t>đi</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vừa</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lẩm</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nhẩm</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ôn</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bài</a:t>
            </a:r>
            <a:r>
              <a:rPr lang="en-US" altLang="en-US" sz="2400" b="1" dirty="0">
                <a:solidFill>
                  <a:srgbClr val="3244EA"/>
                </a:solidFill>
                <a:latin typeface="Times New Roman" pitchFamily="18" charset="0"/>
              </a:rPr>
              <a:t>.</a:t>
            </a:r>
          </a:p>
          <a:p>
            <a:pPr algn="just">
              <a:spcBef>
                <a:spcPct val="50000"/>
              </a:spcBef>
            </a:pPr>
            <a:r>
              <a:rPr lang="en-US" altLang="en-US" sz="2400" b="1" dirty="0">
                <a:solidFill>
                  <a:srgbClr val="3244EA"/>
                </a:solidFill>
                <a:latin typeface="Times New Roman" pitchFamily="18" charset="0"/>
              </a:rPr>
              <a:t>	</a:t>
            </a:r>
            <a:r>
              <a:rPr lang="en-US" altLang="en-US" sz="2400" b="1" baseline="30000" dirty="0" smtClean="0">
                <a:solidFill>
                  <a:srgbClr val="3244EA"/>
                </a:solidFill>
                <a:latin typeface="Times New Roman" pitchFamily="18" charset="0"/>
              </a:rPr>
              <a:t>   </a:t>
            </a:r>
            <a:r>
              <a:rPr lang="en-US" altLang="en-US" sz="2400" b="1" dirty="0" err="1" smtClean="0">
                <a:solidFill>
                  <a:srgbClr val="3244EA"/>
                </a:solidFill>
                <a:latin typeface="Times New Roman" pitchFamily="18" charset="0"/>
              </a:rPr>
              <a:t>Vì</a:t>
            </a:r>
            <a:r>
              <a:rPr lang="en-US" altLang="en-US" sz="2400" b="1" dirty="0" smtClean="0">
                <a:solidFill>
                  <a:srgbClr val="3244EA"/>
                </a:solidFill>
                <a:latin typeface="Times New Roman" pitchFamily="18" charset="0"/>
              </a:rPr>
              <a:t> </a:t>
            </a:r>
            <a:r>
              <a:rPr lang="en-US" altLang="en-US" sz="2400" b="1" dirty="0" err="1">
                <a:solidFill>
                  <a:srgbClr val="3244EA"/>
                </a:solidFill>
                <a:latin typeface="Times New Roman" pitchFamily="18" charset="0"/>
              </a:rPr>
              <a:t>thế</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tôi</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thường</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là</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đứa</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phát</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hiện</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ra</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bông</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hoa</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gạo</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đầu</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tiên</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nở</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trên</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cây</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gạo</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trước</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đền</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Ngọc</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Sơn</a:t>
            </a:r>
            <a:r>
              <a:rPr lang="en-US" altLang="en-US" sz="2400" b="1" dirty="0">
                <a:solidFill>
                  <a:srgbClr val="3244EA"/>
                </a:solidFill>
                <a:latin typeface="Times New Roman" pitchFamily="18" charset="0"/>
              </a:rPr>
              <a:t>. </a:t>
            </a:r>
            <a:r>
              <a:rPr lang="en-US" altLang="en-US" sz="2400" b="1" baseline="30000" dirty="0" smtClean="0">
                <a:solidFill>
                  <a:srgbClr val="3244EA"/>
                </a:solidFill>
                <a:latin typeface="Times New Roman" pitchFamily="18" charset="0"/>
              </a:rPr>
              <a:t>   </a:t>
            </a:r>
            <a:r>
              <a:rPr lang="en-US" altLang="en-US" sz="2400" b="1" dirty="0" err="1" smtClean="0">
                <a:solidFill>
                  <a:srgbClr val="3244EA"/>
                </a:solidFill>
                <a:latin typeface="Times New Roman" pitchFamily="18" charset="0"/>
              </a:rPr>
              <a:t>Rồi</a:t>
            </a:r>
            <a:r>
              <a:rPr lang="en-US" altLang="en-US" sz="2400" b="1" dirty="0" smtClean="0">
                <a:solidFill>
                  <a:srgbClr val="3244EA"/>
                </a:solidFill>
                <a:latin typeface="Times New Roman" pitchFamily="18" charset="0"/>
              </a:rPr>
              <a:t> </a:t>
            </a:r>
            <a:r>
              <a:rPr lang="en-US" altLang="en-US" sz="2400" b="1" dirty="0" err="1">
                <a:solidFill>
                  <a:srgbClr val="3244EA"/>
                </a:solidFill>
                <a:latin typeface="Times New Roman" pitchFamily="18" charset="0"/>
              </a:rPr>
              <a:t>bông</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nọ</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gọi</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bông</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kia</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bông</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nọ</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ganh</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bông</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kia</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chỉ</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vài</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hôm</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sau</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cây</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gạo</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đã</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như</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một</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cây</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đuốc</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lớn</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cháy</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rừng</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rực</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giữa</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trời</a:t>
            </a:r>
            <a:r>
              <a:rPr lang="en-US" altLang="en-US" sz="2400" b="1" dirty="0">
                <a:solidFill>
                  <a:srgbClr val="3244EA"/>
                </a:solidFill>
                <a:latin typeface="Times New Roman" pitchFamily="18" charset="0"/>
              </a:rPr>
              <a:t>.</a:t>
            </a:r>
          </a:p>
          <a:p>
            <a:pPr algn="just">
              <a:spcBef>
                <a:spcPct val="50000"/>
              </a:spcBef>
            </a:pPr>
            <a:r>
              <a:rPr lang="en-US" altLang="en-US" sz="2400" b="1" dirty="0">
                <a:solidFill>
                  <a:srgbClr val="3244EA"/>
                </a:solidFill>
                <a:latin typeface="Times New Roman" pitchFamily="18" charset="0"/>
              </a:rPr>
              <a:t>	</a:t>
            </a:r>
            <a:r>
              <a:rPr lang="en-US" altLang="en-US" sz="2400" b="1" dirty="0" smtClean="0">
                <a:solidFill>
                  <a:srgbClr val="3244EA"/>
                </a:solidFill>
                <a:latin typeface="Times New Roman" pitchFamily="18" charset="0"/>
              </a:rPr>
              <a:t>   </a:t>
            </a:r>
            <a:r>
              <a:rPr lang="en-US" altLang="en-US" sz="2400" b="1" dirty="0" err="1" smtClean="0">
                <a:solidFill>
                  <a:srgbClr val="3244EA"/>
                </a:solidFill>
                <a:latin typeface="Times New Roman" pitchFamily="18" charset="0"/>
              </a:rPr>
              <a:t>Nhưng</a:t>
            </a:r>
            <a:r>
              <a:rPr lang="en-US" altLang="en-US" sz="2400" b="1" dirty="0" smtClean="0">
                <a:solidFill>
                  <a:srgbClr val="3244EA"/>
                </a:solidFill>
                <a:latin typeface="Times New Roman" pitchFamily="18" charset="0"/>
              </a:rPr>
              <a:t> </a:t>
            </a:r>
            <a:r>
              <a:rPr lang="en-US" altLang="en-US" sz="2400" b="1" dirty="0" err="1">
                <a:solidFill>
                  <a:srgbClr val="3244EA"/>
                </a:solidFill>
                <a:latin typeface="Times New Roman" pitchFamily="18" charset="0"/>
              </a:rPr>
              <a:t>khi</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lửa</a:t>
            </a:r>
            <a:r>
              <a:rPr lang="en-US" altLang="en-US" sz="2400" b="1" dirty="0">
                <a:solidFill>
                  <a:srgbClr val="3244EA"/>
                </a:solidFill>
                <a:latin typeface="Times New Roman" pitchFamily="18" charset="0"/>
              </a:rPr>
              <a:t> ở </a:t>
            </a:r>
            <a:r>
              <a:rPr lang="en-US" altLang="en-US" sz="2400" b="1" dirty="0" err="1">
                <a:solidFill>
                  <a:srgbClr val="3244EA"/>
                </a:solidFill>
                <a:latin typeface="Times New Roman" pitchFamily="18" charset="0"/>
              </a:rPr>
              <a:t>cây</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gạo</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sắp</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lụi</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thì</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nó</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lại</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bén</a:t>
            </a:r>
            <a:r>
              <a:rPr lang="en-US" altLang="en-US" sz="2400" b="1" dirty="0">
                <a:solidFill>
                  <a:srgbClr val="3244EA"/>
                </a:solidFill>
                <a:latin typeface="Times New Roman" pitchFamily="18" charset="0"/>
              </a:rPr>
              <a:t>” sang </a:t>
            </a:r>
            <a:r>
              <a:rPr lang="en-US" altLang="en-US" sz="2400" b="1" dirty="0" err="1">
                <a:solidFill>
                  <a:srgbClr val="3244EA"/>
                </a:solidFill>
                <a:latin typeface="Times New Roman" pitchFamily="18" charset="0"/>
              </a:rPr>
              <a:t>những</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cây</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vông</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cạnh</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cầu</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Thê</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Húc</a:t>
            </a:r>
            <a:r>
              <a:rPr lang="en-US" altLang="en-US" sz="2400" b="1" dirty="0">
                <a:solidFill>
                  <a:srgbClr val="3244EA"/>
                </a:solidFill>
                <a:latin typeface="Times New Roman" pitchFamily="18" charset="0"/>
              </a:rPr>
              <a:t>. </a:t>
            </a:r>
            <a:r>
              <a:rPr lang="en-US" altLang="en-US" sz="2400" b="1" dirty="0" smtClean="0">
                <a:solidFill>
                  <a:srgbClr val="3244EA"/>
                </a:solidFill>
                <a:latin typeface="Times New Roman" pitchFamily="18" charset="0"/>
              </a:rPr>
              <a:t>   </a:t>
            </a:r>
            <a:r>
              <a:rPr lang="en-US" altLang="en-US" sz="2400" b="1" dirty="0" err="1" smtClean="0">
                <a:solidFill>
                  <a:srgbClr val="3244EA"/>
                </a:solidFill>
                <a:latin typeface="Times New Roman" pitchFamily="18" charset="0"/>
              </a:rPr>
              <a:t>Rồi</a:t>
            </a:r>
            <a:r>
              <a:rPr lang="en-US" altLang="en-US" sz="2400" b="1" dirty="0" smtClean="0">
                <a:solidFill>
                  <a:srgbClr val="3244EA"/>
                </a:solidFill>
                <a:latin typeface="Times New Roman" pitchFamily="18" charset="0"/>
              </a:rPr>
              <a:t> </a:t>
            </a:r>
            <a:r>
              <a:rPr lang="en-US" altLang="en-US" sz="2400" b="1" dirty="0" err="1">
                <a:solidFill>
                  <a:srgbClr val="3244EA"/>
                </a:solidFill>
                <a:latin typeface="Times New Roman" pitchFamily="18" charset="0"/>
              </a:rPr>
              <a:t>thì</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cả</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một</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bãi</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vông</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lại</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bừng</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lên</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đỏ</a:t>
            </a:r>
            <a:r>
              <a:rPr lang="en-US" altLang="en-US" sz="2400" b="1" dirty="0">
                <a:solidFill>
                  <a:srgbClr val="3244EA"/>
                </a:solidFill>
                <a:latin typeface="Times New Roman" pitchFamily="18" charset="0"/>
              </a:rPr>
              <a:t> gay, </a:t>
            </a:r>
            <a:r>
              <a:rPr lang="en-US" altLang="en-US" sz="2400" b="1" dirty="0" err="1">
                <a:solidFill>
                  <a:srgbClr val="3244EA"/>
                </a:solidFill>
                <a:latin typeface="Times New Roman" pitchFamily="18" charset="0"/>
              </a:rPr>
              <a:t>đỏ</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gắt</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suốt</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cả</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tháng</a:t>
            </a:r>
            <a:r>
              <a:rPr lang="en-US" altLang="en-US" sz="2400" b="1" dirty="0">
                <a:solidFill>
                  <a:srgbClr val="3244EA"/>
                </a:solidFill>
                <a:latin typeface="Times New Roman" pitchFamily="18" charset="0"/>
              </a:rPr>
              <a:t> </a:t>
            </a:r>
            <a:r>
              <a:rPr lang="en-US" altLang="en-US" sz="2400" b="1" dirty="0" err="1">
                <a:solidFill>
                  <a:srgbClr val="3244EA"/>
                </a:solidFill>
                <a:latin typeface="Times New Roman" pitchFamily="18" charset="0"/>
              </a:rPr>
              <a:t>tư</a:t>
            </a:r>
            <a:r>
              <a:rPr lang="en-US" altLang="en-US" sz="2400" b="1" dirty="0">
                <a:solidFill>
                  <a:srgbClr val="3244EA"/>
                </a:solidFill>
                <a:latin typeface="Times New Roman" pitchFamily="18" charset="0"/>
              </a:rPr>
              <a:t>.</a:t>
            </a:r>
          </a:p>
        </p:txBody>
      </p:sp>
      <p:sp>
        <p:nvSpPr>
          <p:cNvPr id="7" name="TextBox 6"/>
          <p:cNvSpPr txBox="1"/>
          <p:nvPr/>
        </p:nvSpPr>
        <p:spPr>
          <a:xfrm>
            <a:off x="1081314" y="1295400"/>
            <a:ext cx="457200" cy="338554"/>
          </a:xfrm>
          <a:prstGeom prst="rect">
            <a:avLst/>
          </a:prstGeom>
          <a:noFill/>
        </p:spPr>
        <p:txBody>
          <a:bodyPr wrap="square" rtlCol="0">
            <a:spAutoFit/>
          </a:bodyPr>
          <a:lstStyle/>
          <a:p>
            <a:r>
              <a:rPr lang="en-US" sz="1600" b="1" i="1" dirty="0" smtClean="0">
                <a:solidFill>
                  <a:srgbClr val="FF0000"/>
                </a:solidFill>
                <a:latin typeface="Times New Roman" panose="02020603050405020304" pitchFamily="18" charset="0"/>
                <a:cs typeface="Times New Roman" panose="02020603050405020304" pitchFamily="18" charset="0"/>
              </a:rPr>
              <a:t>(1)</a:t>
            </a:r>
            <a:endParaRPr lang="en-US" sz="1600" b="1" i="1" dirty="0">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074964" y="1644650"/>
            <a:ext cx="457200" cy="338554"/>
          </a:xfrm>
          <a:prstGeom prst="rect">
            <a:avLst/>
          </a:prstGeom>
          <a:noFill/>
        </p:spPr>
        <p:txBody>
          <a:bodyPr wrap="square" rtlCol="0">
            <a:spAutoFit/>
          </a:bodyPr>
          <a:lstStyle/>
          <a:p>
            <a:r>
              <a:rPr lang="en-US" sz="1600" b="1" i="1" dirty="0" smtClean="0">
                <a:solidFill>
                  <a:srgbClr val="FF0000"/>
                </a:solidFill>
                <a:latin typeface="Times New Roman" panose="02020603050405020304" pitchFamily="18" charset="0"/>
                <a:cs typeface="Times New Roman" panose="02020603050405020304" pitchFamily="18" charset="0"/>
              </a:rPr>
              <a:t>(2)</a:t>
            </a:r>
            <a:endParaRPr lang="en-US" sz="1600" b="1" i="1" dirty="0">
              <a:solidFill>
                <a:srgbClr val="FF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1447800" y="2063919"/>
            <a:ext cx="457200" cy="338554"/>
          </a:xfrm>
          <a:prstGeom prst="rect">
            <a:avLst/>
          </a:prstGeom>
          <a:noFill/>
        </p:spPr>
        <p:txBody>
          <a:bodyPr wrap="square" rtlCol="0">
            <a:spAutoFit/>
          </a:bodyPr>
          <a:lstStyle/>
          <a:p>
            <a:r>
              <a:rPr lang="en-US" sz="1600" b="1" i="1" dirty="0" smtClean="0">
                <a:solidFill>
                  <a:srgbClr val="FF0000"/>
                </a:solidFill>
                <a:latin typeface="Times New Roman" panose="02020603050405020304" pitchFamily="18" charset="0"/>
                <a:cs typeface="Times New Roman" panose="02020603050405020304" pitchFamily="18" charset="0"/>
              </a:rPr>
              <a:t>(3)</a:t>
            </a:r>
            <a:endParaRPr lang="en-US" sz="1600" b="1" i="1" dirty="0">
              <a:solidFill>
                <a:srgbClr val="FF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052286" y="2971800"/>
            <a:ext cx="457200" cy="338554"/>
          </a:xfrm>
          <a:prstGeom prst="rect">
            <a:avLst/>
          </a:prstGeom>
          <a:noFill/>
        </p:spPr>
        <p:txBody>
          <a:bodyPr wrap="square" rtlCol="0">
            <a:spAutoFit/>
          </a:bodyPr>
          <a:lstStyle/>
          <a:p>
            <a:r>
              <a:rPr lang="en-US" sz="1600" b="1" i="1" dirty="0" smtClean="0">
                <a:solidFill>
                  <a:srgbClr val="FF0000"/>
                </a:solidFill>
                <a:latin typeface="Times New Roman" panose="02020603050405020304" pitchFamily="18" charset="0"/>
                <a:cs typeface="Times New Roman" panose="02020603050405020304" pitchFamily="18" charset="0"/>
              </a:rPr>
              <a:t>(4)</a:t>
            </a:r>
            <a:endParaRPr lang="en-US" sz="1600" b="1" i="1" dirty="0">
              <a:solidFill>
                <a:srgbClr val="FF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5715000" y="3429000"/>
            <a:ext cx="457200" cy="338554"/>
          </a:xfrm>
          <a:prstGeom prst="rect">
            <a:avLst/>
          </a:prstGeom>
          <a:noFill/>
        </p:spPr>
        <p:txBody>
          <a:bodyPr wrap="square" rtlCol="0">
            <a:spAutoFit/>
          </a:bodyPr>
          <a:lstStyle/>
          <a:p>
            <a:r>
              <a:rPr lang="en-US" sz="1600" b="1" i="1" smtClean="0">
                <a:solidFill>
                  <a:srgbClr val="FF0000"/>
                </a:solidFill>
                <a:latin typeface="Times New Roman" panose="02020603050405020304" pitchFamily="18" charset="0"/>
                <a:cs typeface="Times New Roman" panose="02020603050405020304" pitchFamily="18" charset="0"/>
              </a:rPr>
              <a:t>(5)</a:t>
            </a:r>
            <a:endParaRPr lang="en-US" sz="1600" b="1" i="1">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1113972" y="4648200"/>
            <a:ext cx="457200" cy="338554"/>
          </a:xfrm>
          <a:prstGeom prst="rect">
            <a:avLst/>
          </a:prstGeom>
          <a:noFill/>
        </p:spPr>
        <p:txBody>
          <a:bodyPr wrap="square" rtlCol="0">
            <a:spAutoFit/>
          </a:bodyPr>
          <a:lstStyle/>
          <a:p>
            <a:r>
              <a:rPr lang="en-US" sz="1600" b="1" i="1" dirty="0" smtClean="0">
                <a:solidFill>
                  <a:srgbClr val="FF0000"/>
                </a:solidFill>
                <a:latin typeface="Times New Roman" panose="02020603050405020304" pitchFamily="18" charset="0"/>
                <a:cs typeface="Times New Roman" panose="02020603050405020304" pitchFamily="18" charset="0"/>
              </a:rPr>
              <a:t>(6)</a:t>
            </a:r>
            <a:endParaRPr lang="en-US" sz="1600" b="1" i="1" dirty="0">
              <a:solidFill>
                <a:srgbClr val="FF000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5014686" y="5029200"/>
            <a:ext cx="457200" cy="338554"/>
          </a:xfrm>
          <a:prstGeom prst="rect">
            <a:avLst/>
          </a:prstGeom>
          <a:noFill/>
        </p:spPr>
        <p:txBody>
          <a:bodyPr wrap="square" rtlCol="0">
            <a:spAutoFit/>
          </a:bodyPr>
          <a:lstStyle/>
          <a:p>
            <a:r>
              <a:rPr lang="en-US" sz="1600" b="1" i="1" dirty="0" smtClean="0">
                <a:solidFill>
                  <a:srgbClr val="FF0000"/>
                </a:solidFill>
                <a:latin typeface="Times New Roman" panose="02020603050405020304" pitchFamily="18" charset="0"/>
                <a:cs typeface="Times New Roman" panose="02020603050405020304" pitchFamily="18" charset="0"/>
              </a:rPr>
              <a:t>(7)</a:t>
            </a:r>
            <a:endParaRPr lang="en-US" sz="1600" b="1" i="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304800" y="381000"/>
            <a:ext cx="8763000" cy="2605088"/>
          </a:xfrm>
        </p:spPr>
        <p:txBody>
          <a:bodyPr>
            <a:normAutofit fontScale="90000"/>
          </a:bodyPr>
          <a:lstStyle/>
          <a:p>
            <a:pPr algn="just" eaLnBrk="1" hangingPunct="1"/>
            <a:r>
              <a:rPr lang="en-US" altLang="en-US" sz="2800" b="1" baseline="30000" dirty="0" smtClean="0">
                <a:latin typeface="Times New Roman" pitchFamily="18" charset="0"/>
              </a:rPr>
              <a:t>(</a:t>
            </a:r>
            <a:r>
              <a:rPr lang="en-US" altLang="en-US" sz="2800" b="1" baseline="30000" dirty="0" smtClean="0">
                <a:solidFill>
                  <a:schemeClr val="tx1"/>
                </a:solidFill>
                <a:latin typeface="Times New Roman" pitchFamily="18" charset="0"/>
              </a:rPr>
              <a:t>1)</a:t>
            </a:r>
            <a:r>
              <a:rPr lang="en-US" altLang="en-US" sz="2800" b="1" dirty="0" err="1" smtClean="0">
                <a:solidFill>
                  <a:srgbClr val="3244EA"/>
                </a:solidFill>
                <a:latin typeface="Times New Roman" pitchFamily="18" charset="0"/>
              </a:rPr>
              <a:t>Trên</a:t>
            </a:r>
            <a:r>
              <a:rPr lang="en-US" altLang="en-US" sz="2800" b="1" dirty="0" smtClean="0">
                <a:solidFill>
                  <a:srgbClr val="3244EA"/>
                </a:solidFill>
                <a:latin typeface="Times New Roman" pitchFamily="18" charset="0"/>
              </a:rPr>
              <a:t> con </a:t>
            </a:r>
            <a:r>
              <a:rPr lang="en-US" altLang="en-US" sz="2800" b="1" dirty="0" err="1" smtClean="0">
                <a:solidFill>
                  <a:srgbClr val="3244EA"/>
                </a:solidFill>
                <a:latin typeface="Times New Roman" pitchFamily="18" charset="0"/>
              </a:rPr>
              <a:t>đường</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từ</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nhà</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đến</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trường</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tôi</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phải</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đi</a:t>
            </a:r>
            <a:r>
              <a:rPr lang="en-US" altLang="en-US" sz="2800" b="1" dirty="0" smtClean="0">
                <a:solidFill>
                  <a:srgbClr val="3244EA"/>
                </a:solidFill>
                <a:latin typeface="Times New Roman" pitchFamily="18" charset="0"/>
              </a:rPr>
              <a:t> qua </a:t>
            </a:r>
            <a:r>
              <a:rPr lang="en-US" altLang="en-US" sz="2800" b="1" dirty="0" err="1" smtClean="0">
                <a:solidFill>
                  <a:srgbClr val="3244EA"/>
                </a:solidFill>
                <a:latin typeface="Times New Roman" pitchFamily="18" charset="0"/>
              </a:rPr>
              <a:t>bờ</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Hồ</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Gươm</a:t>
            </a:r>
            <a:r>
              <a:rPr lang="en-US" altLang="en-US" sz="2800" b="1" dirty="0" smtClean="0">
                <a:solidFill>
                  <a:srgbClr val="3244EA"/>
                </a:solidFill>
                <a:latin typeface="Times New Roman" pitchFamily="18" charset="0"/>
              </a:rPr>
              <a:t>.</a:t>
            </a:r>
            <a:r>
              <a:rPr lang="en-US" altLang="en-US" sz="2800" b="1" dirty="0" smtClean="0">
                <a:solidFill>
                  <a:srgbClr val="FF0066"/>
                </a:solidFill>
                <a:latin typeface="Times New Roman" pitchFamily="18" charset="0"/>
              </a:rPr>
              <a:t> </a:t>
            </a:r>
            <a:r>
              <a:rPr lang="en-US" altLang="en-US" sz="2800" b="1" baseline="30000" dirty="0" smtClean="0">
                <a:latin typeface="Times New Roman" pitchFamily="18" charset="0"/>
              </a:rPr>
              <a:t>(2)</a:t>
            </a:r>
            <a:r>
              <a:rPr lang="en-US" altLang="en-US" sz="2800" b="1" dirty="0" err="1" smtClean="0">
                <a:solidFill>
                  <a:srgbClr val="3244EA"/>
                </a:solidFill>
                <a:latin typeface="Times New Roman" pitchFamily="18" charset="0"/>
              </a:rPr>
              <a:t>Lúc</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có</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bạn</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thì</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chuyện</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trò</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tíu</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tít</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có</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khi</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đuổi</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nhau</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suốt</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dọc</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đường</a:t>
            </a:r>
            <a:r>
              <a:rPr lang="en-US" altLang="en-US" sz="2800" b="1" dirty="0" smtClean="0">
                <a:solidFill>
                  <a:srgbClr val="3244EA"/>
                </a:solidFill>
                <a:latin typeface="Times New Roman" pitchFamily="18" charset="0"/>
              </a:rPr>
              <a:t>. </a:t>
            </a:r>
            <a:r>
              <a:rPr lang="en-US" altLang="en-US" sz="2800" b="1" baseline="30000" dirty="0" smtClean="0">
                <a:latin typeface="Times New Roman" pitchFamily="18" charset="0"/>
              </a:rPr>
              <a:t>(3)</a:t>
            </a:r>
            <a:r>
              <a:rPr lang="en-US" altLang="en-US" sz="2800" b="1" dirty="0" smtClean="0">
                <a:latin typeface="Times New Roman" pitchFamily="18" charset="0"/>
              </a:rPr>
              <a:t>             </a:t>
            </a:r>
            <a:r>
              <a:rPr lang="en-US" altLang="en-US" sz="2800" b="1" dirty="0" err="1" smtClean="0">
                <a:solidFill>
                  <a:srgbClr val="3244EA"/>
                </a:solidFill>
                <a:latin typeface="Times New Roman" pitchFamily="18" charset="0"/>
              </a:rPr>
              <a:t>khi</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đi</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một</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mình</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tôi</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thích</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ôm</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cặp</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vào</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ngực</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nhìn</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lên</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các</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vòm</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cây</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vừa</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đi</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vừa</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lẩm</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nhẩm</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ôn</a:t>
            </a:r>
            <a:r>
              <a:rPr lang="en-US" altLang="en-US" sz="2800" b="1" dirty="0" smtClean="0">
                <a:solidFill>
                  <a:srgbClr val="3244EA"/>
                </a:solidFill>
                <a:latin typeface="Times New Roman" pitchFamily="18" charset="0"/>
              </a:rPr>
              <a:t> </a:t>
            </a:r>
            <a:r>
              <a:rPr lang="en-US" altLang="en-US" sz="2800" b="1" dirty="0" err="1" smtClean="0">
                <a:solidFill>
                  <a:srgbClr val="3244EA"/>
                </a:solidFill>
                <a:latin typeface="Times New Roman" pitchFamily="18" charset="0"/>
              </a:rPr>
              <a:t>bài</a:t>
            </a:r>
            <a:r>
              <a:rPr lang="en-US" altLang="en-US" sz="2800" b="1" dirty="0" smtClean="0">
                <a:solidFill>
                  <a:srgbClr val="3244EA"/>
                </a:solidFill>
                <a:latin typeface="Times New Roman" pitchFamily="18" charset="0"/>
              </a:rPr>
              <a:t>.</a:t>
            </a:r>
            <a:r>
              <a:rPr lang="en-US" altLang="en-US" sz="2800" b="1" dirty="0" smtClean="0">
                <a:solidFill>
                  <a:srgbClr val="FF0066"/>
                </a:solidFill>
                <a:latin typeface="Times New Roman" pitchFamily="18" charset="0"/>
              </a:rPr>
              <a:t/>
            </a:r>
            <a:br>
              <a:rPr lang="en-US" altLang="en-US" sz="2800" b="1" dirty="0" smtClean="0">
                <a:solidFill>
                  <a:srgbClr val="FF0066"/>
                </a:solidFill>
                <a:latin typeface="Times New Roman" pitchFamily="18" charset="0"/>
              </a:rPr>
            </a:br>
            <a:endParaRPr lang="en-US" altLang="en-US" sz="2800" b="1" dirty="0" smtClean="0">
              <a:solidFill>
                <a:srgbClr val="FF0066"/>
              </a:solidFill>
              <a:latin typeface="Times New Roman" pitchFamily="18" charset="0"/>
            </a:endParaRPr>
          </a:p>
        </p:txBody>
      </p:sp>
      <p:sp>
        <p:nvSpPr>
          <p:cNvPr id="15365" name="Text Box 5"/>
          <p:cNvSpPr txBox="1">
            <a:spLocks noChangeArrowheads="1"/>
          </p:cNvSpPr>
          <p:nvPr/>
        </p:nvSpPr>
        <p:spPr bwMode="auto">
          <a:xfrm>
            <a:off x="304800" y="76200"/>
            <a:ext cx="1447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2400" b="1" u="sng" dirty="0">
                <a:latin typeface="Times New Roman" pitchFamily="18" charset="0"/>
              </a:rPr>
              <a:t>ĐOẠN 1</a:t>
            </a:r>
          </a:p>
        </p:txBody>
      </p:sp>
      <p:sp>
        <p:nvSpPr>
          <p:cNvPr id="150534" name="Text Box 6"/>
          <p:cNvSpPr txBox="1">
            <a:spLocks noChangeArrowheads="1"/>
          </p:cNvSpPr>
          <p:nvPr/>
        </p:nvSpPr>
        <p:spPr bwMode="auto">
          <a:xfrm>
            <a:off x="3060700" y="1427946"/>
            <a:ext cx="1282700"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2500" b="1" dirty="0" err="1">
                <a:solidFill>
                  <a:srgbClr val="3244EA"/>
                </a:solidFill>
                <a:latin typeface="Times New Roman" pitchFamily="18" charset="0"/>
              </a:rPr>
              <a:t>Nhưng</a:t>
            </a:r>
            <a:endParaRPr lang="en-US" altLang="en-US" sz="2500" b="1" dirty="0">
              <a:solidFill>
                <a:srgbClr val="3244EA"/>
              </a:solidFill>
              <a:latin typeface="Times New Roman" pitchFamily="18" charset="0"/>
            </a:endParaRPr>
          </a:p>
        </p:txBody>
      </p:sp>
      <p:sp>
        <p:nvSpPr>
          <p:cNvPr id="150535" name="Rectangle 7"/>
          <p:cNvSpPr>
            <a:spLocks noChangeArrowheads="1"/>
          </p:cNvSpPr>
          <p:nvPr/>
        </p:nvSpPr>
        <p:spPr bwMode="auto">
          <a:xfrm>
            <a:off x="838200" y="2286000"/>
            <a:ext cx="4953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b="1" i="1" dirty="0" err="1">
                <a:solidFill>
                  <a:srgbClr val="FF0000"/>
                </a:solidFill>
                <a:latin typeface="Times New Roman" pitchFamily="18" charset="0"/>
              </a:rPr>
              <a:t>Nhưng</a:t>
            </a:r>
            <a:r>
              <a:rPr lang="en-US" altLang="en-US" sz="2800" b="1" dirty="0">
                <a:solidFill>
                  <a:srgbClr val="FF0000"/>
                </a:solidFill>
                <a:latin typeface="Times New Roman" pitchFamily="18" charset="0"/>
              </a:rPr>
              <a:t> </a:t>
            </a:r>
            <a:r>
              <a:rPr lang="en-US" altLang="en-US" sz="2800" b="1" dirty="0" err="1">
                <a:latin typeface="Times New Roman" pitchFamily="18" charset="0"/>
              </a:rPr>
              <a:t>nối</a:t>
            </a:r>
            <a:r>
              <a:rPr lang="en-US" altLang="en-US" sz="2800" b="1" dirty="0">
                <a:latin typeface="Times New Roman" pitchFamily="18" charset="0"/>
              </a:rPr>
              <a:t> </a:t>
            </a:r>
            <a:r>
              <a:rPr lang="en-US" altLang="en-US" sz="2800" b="1" dirty="0" err="1">
                <a:latin typeface="Times New Roman" pitchFamily="18" charset="0"/>
              </a:rPr>
              <a:t>câu</a:t>
            </a:r>
            <a:r>
              <a:rPr lang="en-US" altLang="en-US" sz="2800" b="1" dirty="0">
                <a:latin typeface="Times New Roman" pitchFamily="18" charset="0"/>
              </a:rPr>
              <a:t> 3 </a:t>
            </a:r>
            <a:r>
              <a:rPr lang="en-US" altLang="en-US" sz="2800" b="1" dirty="0" err="1">
                <a:latin typeface="Times New Roman" pitchFamily="18" charset="0"/>
              </a:rPr>
              <a:t>với</a:t>
            </a:r>
            <a:r>
              <a:rPr lang="en-US" altLang="en-US" sz="2800" b="1" dirty="0">
                <a:latin typeface="Times New Roman" pitchFamily="18" charset="0"/>
              </a:rPr>
              <a:t> </a:t>
            </a:r>
            <a:r>
              <a:rPr lang="en-US" altLang="en-US" sz="2800" b="1" dirty="0" err="1">
                <a:latin typeface="Times New Roman" pitchFamily="18" charset="0"/>
              </a:rPr>
              <a:t>câu</a:t>
            </a:r>
            <a:r>
              <a:rPr lang="en-US" altLang="en-US" sz="2800" b="1" dirty="0">
                <a:latin typeface="Times New Roman" pitchFamily="18" charset="0"/>
              </a:rPr>
              <a:t> 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6" fill="hold" nodeType="clickEffect">
                                  <p:stCondLst>
                                    <p:cond delay="0"/>
                                  </p:stCondLst>
                                  <p:childTnLst>
                                    <p:animClr clrSpc="hsl" dir="cw">
                                      <p:cBhvr override="childStyle">
                                        <p:cTn id="6" dur="1000" fill="hold"/>
                                        <p:tgtEl>
                                          <p:spTgt spid="150534"/>
                                        </p:tgtEl>
                                        <p:attrNameLst>
                                          <p:attrName>style.color</p:attrName>
                                        </p:attrNameLst>
                                      </p:cBhvr>
                                      <p:to>
                                        <a:srgbClr val="FF0000"/>
                                      </p:to>
                                    </p:animClr>
                                  </p:childTnLst>
                                  <p:subTnLst>
                                    <p:animClr clrSpc="rgb" dir="cw">
                                      <p:cBhvr override="childStyle">
                                        <p:cTn dur="1" fill="hold" display="0" masterRel="nextClick" afterEffect="1"/>
                                        <p:tgtEl>
                                          <p:spTgt spid="150534"/>
                                        </p:tgtEl>
                                        <p:attrNameLst>
                                          <p:attrName>ppt_c</p:attrName>
                                        </p:attrNameLst>
                                      </p:cBhvr>
                                      <p:to>
                                        <a:srgbClr val="FF0000"/>
                                      </p:to>
                                    </p:animClr>
                                  </p:sub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150535">
                                            <p:txEl>
                                              <p:pRg st="0" end="0"/>
                                            </p:txEl>
                                          </p:spTgt>
                                        </p:tgtEl>
                                        <p:attrNameLst>
                                          <p:attrName>style.visibility</p:attrName>
                                        </p:attrNameLst>
                                      </p:cBhvr>
                                      <p:to>
                                        <p:strVal val="visible"/>
                                      </p:to>
                                    </p:set>
                                    <p:anim calcmode="lin" valueType="num">
                                      <p:cBhvr additive="base">
                                        <p:cTn id="11" dur="10" fill="hold"/>
                                        <p:tgtEl>
                                          <p:spTgt spid="150535">
                                            <p:txEl>
                                              <p:pRg st="0" end="0"/>
                                            </p:txEl>
                                          </p:spTgt>
                                        </p:tgtEl>
                                        <p:attrNameLst>
                                          <p:attrName>ppt_x</p:attrName>
                                        </p:attrNameLst>
                                      </p:cBhvr>
                                      <p:tavLst>
                                        <p:tav tm="0">
                                          <p:val>
                                            <p:strVal val="#ppt_x"/>
                                          </p:val>
                                        </p:tav>
                                        <p:tav tm="100000">
                                          <p:val>
                                            <p:strVal val="#ppt_x"/>
                                          </p:val>
                                        </p:tav>
                                      </p:tavLst>
                                    </p:anim>
                                    <p:anim calcmode="lin" valueType="num">
                                      <p:cBhvr additive="base">
                                        <p:cTn id="12" dur="10" fill="hold"/>
                                        <p:tgtEl>
                                          <p:spTgt spid="15053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3517</TotalTime>
  <Words>1296</Words>
  <Application>Microsoft Office PowerPoint</Application>
  <PresentationFormat>On-screen Show (4:3)</PresentationFormat>
  <Paragraphs>140</Paragraphs>
  <Slides>28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.VnTime</vt: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 Để thể hiện mối quan hệ về nội dung giữa các câu trong bài, ta có thể liên kết các câu bằng quan hệ từ hoặc từ ngữ nối nào?</vt:lpstr>
      <vt:lpstr>PowerPoint Presentation</vt:lpstr>
      <vt:lpstr>PowerPoint Presentation</vt:lpstr>
      <vt:lpstr>(1)Trên con đường từ nhà đến trường, tôi phải đi qua bờ Hồ Gươm. (2)Lúc có bạn thì chuyện trò tíu tít, có khi đuổi nhau suốt dọc đường. (3)             khi đi một mình, tôi thích ôm cặp vào ngực, nhìn lên các vòm cây, vừa đi vừa lẩm nhẩm ôn bài. </vt:lpstr>
      <vt:lpstr>(1)Trên con đường từ nhà đến trường, tôi phải đi qua bờ Hồ Gươm. (2)Lúc có bạn thì chuyện trò tíu tít, có khi đuổi nhau suốt dọc đường. (3            khi đi một mình, tôi thích ôm cặp vào ngực, nhìn lên các vòm cây, vừa đi vừa lẩm nhẩm ôn bài. </vt:lpstr>
      <vt:lpstr>(1)Trên con đường từ nhà đến trường, tôi phải đi qua bờ Hồ Gươm. (2)Lúc có bạn thì chuyện trò tíu tít, có khi đuổi nhau suốt dọc đường. (3            khi đi một mình, tôi thích ôm cặp vào ngực, nhìn lên các vòm cây, vừa đi vừa lẩm nhẩm ôn bài.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Anh Nam chăm chỉ học tập. …   anh đã đạt học sinh giỏi cấp tỉnh.  Từ ngữ dùng để nối hai câu văn trên là: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Thứ 5 ngày 27 tháng 3 năm 2008</dc:title>
  <dc:creator>Windows xp sp2 Full</dc:creator>
  <cp:lastModifiedBy>dientrieu</cp:lastModifiedBy>
  <cp:revision>426</cp:revision>
  <dcterms:created xsi:type="dcterms:W3CDTF">2007-03-30T00:10:04Z</dcterms:created>
  <dcterms:modified xsi:type="dcterms:W3CDTF">2023-05-26T15:30:03Z</dcterms:modified>
</cp:coreProperties>
</file>