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9" r:id="rId2"/>
    <p:sldId id="257" r:id="rId3"/>
    <p:sldId id="258" r:id="rId4"/>
    <p:sldId id="271" r:id="rId5"/>
    <p:sldId id="260" r:id="rId6"/>
    <p:sldId id="263" r:id="rId7"/>
    <p:sldId id="286" r:id="rId8"/>
    <p:sldId id="287" r:id="rId9"/>
    <p:sldId id="288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75" r:id="rId18"/>
    <p:sldId id="283" r:id="rId19"/>
    <p:sldId id="284" r:id="rId20"/>
    <p:sldId id="28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FACD"/>
    <a:srgbClr val="FF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579" autoAdjust="0"/>
  </p:normalViewPr>
  <p:slideViewPr>
    <p:cSldViewPr>
      <p:cViewPr varScale="1">
        <p:scale>
          <a:sx n="81" d="100"/>
          <a:sy n="81" d="100"/>
        </p:scale>
        <p:origin x="111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01FAF-14AF-4237-A48E-86D023BCF2FA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6485-D90A-48BC-B35B-B5763B74F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0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6485-D90A-48BC-B35B-B5763B74F61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63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6485-D90A-48BC-B35B-B5763B74F61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97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6485-D90A-48BC-B35B-B5763B74F61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75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6485-D90A-48BC-B35B-B5763B74F61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21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5D6F5-D838-49EF-BD45-A95D095F0366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gif"/><Relationship Id="rId7" Type="http://schemas.openxmlformats.org/officeDocument/2006/relationships/image" Target="../media/image40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0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7.gif"/><Relationship Id="rId3" Type="http://schemas.openxmlformats.org/officeDocument/2006/relationships/slide" Target="slide3.xml"/><Relationship Id="rId7" Type="http://schemas.openxmlformats.org/officeDocument/2006/relationships/slide" Target="slide5.xml"/><Relationship Id="rId12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slide" Target="slide6.xml"/><Relationship Id="rId5" Type="http://schemas.openxmlformats.org/officeDocument/2006/relationships/slide" Target="slide4.xm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slide" Target="slide2.xml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152400" y="3499339"/>
            <a:ext cx="8534400" cy="162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5539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553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39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5539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422031" y="896816"/>
            <a:ext cx="7948245" cy="100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sz="2954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5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VÀ THCS ĐẠI CHÁNH</a:t>
            </a:r>
          </a:p>
        </p:txBody>
      </p:sp>
      <p:sp>
        <p:nvSpPr>
          <p:cNvPr id="2053" name="TextBox 2"/>
          <p:cNvSpPr txBox="1">
            <a:spLocks noChangeArrowheads="1"/>
          </p:cNvSpPr>
          <p:nvPr/>
        </p:nvSpPr>
        <p:spPr bwMode="auto">
          <a:xfrm>
            <a:off x="2819400" y="2085543"/>
            <a:ext cx="1966546" cy="71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06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5B</a:t>
            </a:r>
          </a:p>
        </p:txBody>
      </p:sp>
      <p:sp>
        <p:nvSpPr>
          <p:cNvPr id="2054" name="TextBox 3"/>
          <p:cNvSpPr txBox="1">
            <a:spLocks noChangeArrowheads="1"/>
          </p:cNvSpPr>
          <p:nvPr/>
        </p:nvSpPr>
        <p:spPr bwMode="auto">
          <a:xfrm>
            <a:off x="1676400" y="6019800"/>
            <a:ext cx="6822831" cy="66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6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endParaRPr lang="en-US" sz="3692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96633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9371" t="24750" r="78612" b="56250"/>
          <a:stretch>
            <a:fillRect/>
          </a:stretch>
        </p:blipFill>
        <p:spPr bwMode="auto">
          <a:xfrm>
            <a:off x="533400" y="990600"/>
            <a:ext cx="2143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" y="320040"/>
            <a:ext cx="92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bộ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phận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23426" t="21875" r="62909" b="57292"/>
          <a:stretch>
            <a:fillRect/>
          </a:stretch>
        </p:blipFill>
        <p:spPr bwMode="auto">
          <a:xfrm>
            <a:off x="2743200" y="914400"/>
            <a:ext cx="24003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l="8785" t="44792" r="78916" b="36458"/>
          <a:stretch>
            <a:fillRect/>
          </a:stretch>
        </p:blipFill>
        <p:spPr bwMode="auto">
          <a:xfrm>
            <a:off x="533400" y="2971800"/>
            <a:ext cx="222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 l="23426" t="43750" r="63104" b="37500"/>
          <a:stretch>
            <a:fillRect/>
          </a:stretch>
        </p:blipFill>
        <p:spPr bwMode="auto">
          <a:xfrm>
            <a:off x="2895600" y="3048000"/>
            <a:ext cx="223943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 l="8785" t="65625" r="77159" b="14583"/>
          <a:stretch>
            <a:fillRect/>
          </a:stretch>
        </p:blipFill>
        <p:spPr bwMode="auto">
          <a:xfrm>
            <a:off x="594360" y="4953000"/>
            <a:ext cx="21336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 l="22841" t="65625" r="63104" b="16666"/>
          <a:stretch>
            <a:fillRect/>
          </a:stretch>
        </p:blipFill>
        <p:spPr bwMode="auto">
          <a:xfrm>
            <a:off x="2819400" y="4800600"/>
            <a:ext cx="258183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ounded Rectangle 12"/>
          <p:cNvSpPr/>
          <p:nvPr/>
        </p:nvSpPr>
        <p:spPr>
          <a:xfrm>
            <a:off x="5715000" y="1447800"/>
            <a:ext cx="2895600" cy="441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con)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28956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9371" t="24750" r="78612" b="56250"/>
          <a:stretch>
            <a:fillRect/>
          </a:stretch>
        </p:blipFill>
        <p:spPr bwMode="auto">
          <a:xfrm>
            <a:off x="990600" y="1600200"/>
            <a:ext cx="33432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HÃ¬nh áº£nh cÃ³ liÃªn qu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571215"/>
            <a:ext cx="3048000" cy="29398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19200" y="4937760"/>
            <a:ext cx="6705600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NGỌN MÍA</a:t>
            </a:r>
          </a:p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nách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28956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937760"/>
            <a:ext cx="80772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CỦ KHOAI TÂY</a:t>
            </a:r>
          </a:p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lõm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1127" t="38542" r="38507" b="27083"/>
          <a:stretch>
            <a:fillRect/>
          </a:stretch>
        </p:blipFill>
        <p:spPr bwMode="auto">
          <a:xfrm>
            <a:off x="914399" y="1600200"/>
            <a:ext cx="734752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28956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937760"/>
            <a:ext cx="8077200" cy="1200329"/>
          </a:xfrm>
          <a:prstGeom prst="rect">
            <a:avLst/>
          </a:prstGeom>
          <a:solidFill>
            <a:srgbClr val="A4FAC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CÂY SỐNG ĐỜI (CÂY BỎNG)</a:t>
            </a:r>
          </a:p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Káº¿t quáº£ hÃ¬nh áº£nh cho cÃ¢y sá»ng Äá»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569720"/>
            <a:ext cx="4038600" cy="2917683"/>
          </a:xfrm>
          <a:prstGeom prst="rect">
            <a:avLst/>
          </a:prstGeom>
          <a:noFill/>
        </p:spPr>
      </p:pic>
      <p:pic>
        <p:nvPicPr>
          <p:cNvPr id="3076" name="Picture 4" descr="Káº¿t quáº£ hÃ¬nh áº£nh cho lÃ¡ sá»ng Äá»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752600"/>
            <a:ext cx="3668993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28956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937760"/>
            <a:ext cx="80772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 GỪNG</a:t>
            </a:r>
          </a:p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lõm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8785" t="44792" r="78916" b="36458"/>
          <a:stretch>
            <a:fillRect/>
          </a:stretch>
        </p:blipFill>
        <p:spPr bwMode="auto">
          <a:xfrm>
            <a:off x="914400" y="1524000"/>
            <a:ext cx="355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 descr="Káº¿t quáº£ hÃ¬nh áº£nh cho cÃ¢y gá»«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066800"/>
            <a:ext cx="2667000" cy="3676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28956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876800"/>
            <a:ext cx="80772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 HÀNH</a:t>
            </a:r>
          </a:p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Ã¬nh áº£nh cÃ³ liÃªn quan"/>
          <p:cNvPicPr>
            <a:picLocks noChangeAspect="1" noChangeArrowheads="1"/>
          </p:cNvPicPr>
          <p:nvPr/>
        </p:nvPicPr>
        <p:blipFill>
          <a:blip r:embed="rId3"/>
          <a:srcRect l="-2090" t="14894" r="3848" b="8511"/>
          <a:stretch>
            <a:fillRect/>
          </a:stretch>
        </p:blipFill>
        <p:spPr bwMode="auto">
          <a:xfrm>
            <a:off x="685800" y="1752600"/>
            <a:ext cx="3581400" cy="2743200"/>
          </a:xfrm>
          <a:prstGeom prst="rect">
            <a:avLst/>
          </a:prstGeom>
          <a:noFill/>
        </p:spPr>
      </p:pic>
      <p:sp>
        <p:nvSpPr>
          <p:cNvPr id="35846" name="AutoShape 6" descr="Káº¿t quáº£ hÃ¬nh áº£nh cho cá»§ hÃ nh tÃ­m má»c máº§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AutoShape 8" descr="Káº¿t quáº£ hÃ¬nh áº£nh cho cá»§ hÃ nh tÃ­m má»c máº§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AutoShape 10" descr="Káº¿t quáº£ hÃ¬nh áº£nh cho cá»§ hÃ nh tÃ­m má»c máº§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2" name="AutoShape 12" descr="Káº¿t quáº£ hÃ¬nh áº£nh cho cá»§ hÃ nh tÃ­m má»c máº§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tải xuố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057400"/>
            <a:ext cx="3277021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28956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953000"/>
            <a:ext cx="80772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 TỎI</a:t>
            </a:r>
          </a:p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tỏi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6" name="AutoShape 6" descr="Káº¿t quáº£ hÃ¬nh áº£nh cho cá»§ hÃ nh tÃ­m má»c máº§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AutoShape 8" descr="Káº¿t quáº£ hÃ¬nh áº£nh cho cá»§ hÃ nh tÃ­m má»c máº§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AutoShape 10" descr="Káº¿t quáº£ hÃ¬nh áº£nh cho cá»§ hÃ nh tÃ­m má»c máº§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2" name="AutoShape 12" descr="Káº¿t quáº£ hÃ¬nh áº£nh cho cá»§ hÃ nh tÃ­m má»c máº§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66" name="Picture 2" descr="Káº¿t quáº£ hÃ¬nh áº£nh cho cá»§ tá»i"/>
          <p:cNvPicPr>
            <a:picLocks noChangeAspect="1" noChangeArrowheads="1"/>
          </p:cNvPicPr>
          <p:nvPr/>
        </p:nvPicPr>
        <p:blipFill>
          <a:blip r:embed="rId3" cstate="print"/>
          <a:srcRect l="15341" t="3030" r="18182"/>
          <a:stretch>
            <a:fillRect/>
          </a:stretch>
        </p:blipFill>
        <p:spPr bwMode="auto">
          <a:xfrm>
            <a:off x="914400" y="1600200"/>
            <a:ext cx="3505200" cy="2876062"/>
          </a:xfrm>
          <a:prstGeom prst="rect">
            <a:avLst/>
          </a:prstGeom>
          <a:noFill/>
        </p:spPr>
      </p:pic>
      <p:pic>
        <p:nvPicPr>
          <p:cNvPr id="36868" name="Picture 4" descr="Káº¿t quáº£ hÃ¬nh áº£nh cho tÃ©p tá»i moc máº§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504950"/>
            <a:ext cx="3733800" cy="2800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7696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7680" y="41148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mọc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1397000"/>
          <a:ext cx="7162800" cy="439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/>
                <a:gridCol w="2590800"/>
                <a:gridCol w="2514600"/>
              </a:tblGrid>
              <a:tr h="878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phận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chồi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mọc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78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Mọc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nách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Mía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lang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muống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hồng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78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rễ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Mọc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chỗ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lõm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Khoai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tây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gừng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riềng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nghệ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dong..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78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Mọc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mép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bỏng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đời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quỳnh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78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Mọc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phía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tỏi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nén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kiệu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Ã¬nh áº£nh cÃ³ liÃ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96240"/>
            <a:ext cx="2133600" cy="2684865"/>
          </a:xfrm>
          <a:prstGeom prst="rect">
            <a:avLst/>
          </a:prstGeom>
          <a:noFill/>
        </p:spPr>
      </p:pic>
      <p:pic>
        <p:nvPicPr>
          <p:cNvPr id="38916" name="Picture 4" descr="HÃ¬nh áº£nh cÃ³ liÃªn qu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396240"/>
            <a:ext cx="2895600" cy="2711196"/>
          </a:xfrm>
          <a:prstGeom prst="rect">
            <a:avLst/>
          </a:prstGeom>
          <a:noFill/>
        </p:spPr>
      </p:pic>
      <p:pic>
        <p:nvPicPr>
          <p:cNvPr id="38918" name="Picture 6" descr="Káº¿t quáº£ hÃ¬nh áº£nh cho cÃ¢y sá»ng Äá»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396240"/>
            <a:ext cx="3211162" cy="2743200"/>
          </a:xfrm>
          <a:prstGeom prst="rect">
            <a:avLst/>
          </a:prstGeom>
          <a:noFill/>
        </p:spPr>
      </p:pic>
      <p:pic>
        <p:nvPicPr>
          <p:cNvPr id="38920" name="Picture 8" descr="Káº¿t quáº£ hÃ¬nh áº£nh cho cÃ¢y thiáº¿t má»c la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" y="3657600"/>
            <a:ext cx="2590800" cy="2590800"/>
          </a:xfrm>
          <a:prstGeom prst="rect">
            <a:avLst/>
          </a:prstGeom>
          <a:noFill/>
        </p:spPr>
      </p:pic>
      <p:pic>
        <p:nvPicPr>
          <p:cNvPr id="38922" name="Picture 10" descr="HÃ¬nh áº£nh cÃ³ liÃªn qua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3581400"/>
            <a:ext cx="2438400" cy="2675372"/>
          </a:xfrm>
          <a:prstGeom prst="rect">
            <a:avLst/>
          </a:prstGeom>
          <a:noFill/>
        </p:spPr>
      </p:pic>
      <p:pic>
        <p:nvPicPr>
          <p:cNvPr id="38924" name="Picture 12" descr="Káº¿t quáº£ hÃ¬nh áº£nh cho cÃ¢y cá» tranh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7400" y="3733800"/>
            <a:ext cx="2819400" cy="2514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38200" y="30480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tỏi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3048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1240" y="306324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621792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5200" y="6202680"/>
            <a:ext cx="1935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6172200"/>
            <a:ext cx="231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295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306676">
            <a:off x="3142731" y="1581474"/>
            <a:ext cx="4953000" cy="64633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HỘP QUÀ BÍ MẬT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Káº¿t quáº£ hÃ¬nh áº£nh cho cartoon the gift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b="9524"/>
          <a:stretch>
            <a:fillRect/>
          </a:stretch>
        </p:blipFill>
        <p:spPr bwMode="auto">
          <a:xfrm>
            <a:off x="2895600" y="2438400"/>
            <a:ext cx="1323763" cy="1536230"/>
          </a:xfrm>
          <a:prstGeom prst="rect">
            <a:avLst/>
          </a:prstGeom>
          <a:noFill/>
        </p:spPr>
      </p:pic>
      <p:pic>
        <p:nvPicPr>
          <p:cNvPr id="11268" name="Picture 4" descr="Káº¿t quáº£ hÃ¬nh áº£nh cho cartoon the gift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b="12352"/>
          <a:stretch>
            <a:fillRect/>
          </a:stretch>
        </p:blipFill>
        <p:spPr bwMode="auto">
          <a:xfrm>
            <a:off x="5334000" y="2286000"/>
            <a:ext cx="1752600" cy="1642460"/>
          </a:xfrm>
          <a:prstGeom prst="rect">
            <a:avLst/>
          </a:prstGeom>
          <a:noFill/>
        </p:spPr>
      </p:pic>
      <p:sp>
        <p:nvSpPr>
          <p:cNvPr id="11270" name="AutoShape 6" descr="Káº¿t quáº£ hÃ¬nh áº£nh cho cartoon the gif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2" name="AutoShape 8" descr="Káº¿t quáº£ hÃ¬nh áº£nh cho cartoon the gif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4" name="AutoShape 10" descr="Káº¿t quáº£ hÃ¬nh áº£nh cho cartoon the gif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6" name="AutoShape 12" descr="Káº¿t quáº£ hÃ¬nh áº£nh cho cartoon the gif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8" name="Picture 14" descr="Káº¿t quáº£ hÃ¬nh áº£nh cho cartoon the gift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1" y="3810000"/>
            <a:ext cx="1287290" cy="1600200"/>
          </a:xfrm>
          <a:prstGeom prst="rect">
            <a:avLst/>
          </a:prstGeom>
          <a:noFill/>
        </p:spPr>
      </p:pic>
      <p:pic>
        <p:nvPicPr>
          <p:cNvPr id="11280" name="Picture 16" descr="Káº¿t quáº£ hÃ¬nh áº£nh cho cartoon the gift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67200" y="3962400"/>
            <a:ext cx="1295400" cy="1610282"/>
          </a:xfrm>
          <a:prstGeom prst="rect">
            <a:avLst/>
          </a:prstGeom>
          <a:noFill/>
        </p:spPr>
      </p:pic>
      <p:sp>
        <p:nvSpPr>
          <p:cNvPr id="11282" name="AutoShape 18" descr="Káº¿t quáº£ hÃ¬nh áº£nh cho cartoon the gif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4" name="AutoShape 20" descr="Káº¿t quáº£ hÃ¬nh áº£nh cho cartoon the gif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2" name="AutoShape 2" descr="Káº¿t quáº£ hÃ¬nh áº£nh cho emoji cu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 descr="emoji-17-512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05000" y="1828800"/>
            <a:ext cx="685800" cy="685800"/>
          </a:xfrm>
          <a:prstGeom prst="rect">
            <a:avLst/>
          </a:prstGeom>
        </p:spPr>
      </p:pic>
      <p:pic>
        <p:nvPicPr>
          <p:cNvPr id="17" name="Picture 16" descr="giphy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71800" y="2514600"/>
            <a:ext cx="3505200" cy="2960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0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14400" y="2133600"/>
          <a:ext cx="7848600" cy="248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16200"/>
                <a:gridCol w="2616200"/>
                <a:gridCol w="2616200"/>
              </a:tblGrid>
              <a:tr h="965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mọc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(a)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mọc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rễ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(b)</a:t>
                      </a:r>
                      <a:endParaRPr lang="en-US" sz="24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mọc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(c)</a:t>
                      </a:r>
                      <a:endParaRPr lang="en-US" sz="24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52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529840" y="624840"/>
            <a:ext cx="4110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Phiếu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học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tập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1242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6160" y="3108960"/>
            <a:ext cx="2529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3108960"/>
            <a:ext cx="252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áº¿t quáº£ hÃ¬nh áº£nh cho cartoon the gift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 b="9524"/>
          <a:stretch>
            <a:fillRect/>
          </a:stretch>
        </p:blipFill>
        <p:spPr bwMode="auto">
          <a:xfrm>
            <a:off x="1981200" y="1219200"/>
            <a:ext cx="792625" cy="990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0" y="137031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eft Arrow 7">
            <a:hlinkClick r:id="rId4" action="ppaction://hlinksldjump"/>
          </p:cNvPr>
          <p:cNvSpPr/>
          <p:nvPr/>
        </p:nvSpPr>
        <p:spPr>
          <a:xfrm>
            <a:off x="1981200" y="5029200"/>
            <a:ext cx="533400" cy="533400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s://scontent.fsgn2-2.fna.fbcdn.net/v/t1.15752-9/53544643_1232864496889115_141143684887347200_n.jpg?_nc_cat=102&amp;_nc_oc=AQmmskyqnaKFaAmBLgcOeOFRIKPmLD9K24GgqaHSB4hTC1PNVmlwGEnj2EEM0I-ReT4&amp;_nc_ht=scontent.fsgn2-2.fna&amp;oh=f2fce960d6ae9278bbe712ba5cdab887&amp;oe=5D1BE0A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6" t="2410" r="19549" b="1365"/>
          <a:stretch/>
        </p:blipFill>
        <p:spPr bwMode="auto">
          <a:xfrm rot="16200000">
            <a:off x="3986087" y="966913"/>
            <a:ext cx="2570222" cy="490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132" y="-46007"/>
            <a:ext cx="1535137" cy="164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80536" y="1603857"/>
            <a:ext cx="20477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S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S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S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endParaRPr lang="en-SG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358" y="693350"/>
            <a:ext cx="1288005" cy="1482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72886" y="2059433"/>
            <a:ext cx="17886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 (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SG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280" y="2596164"/>
            <a:ext cx="1168836" cy="140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970244" y="4102632"/>
            <a:ext cx="19728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SG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2" descr="Untitled-4"/>
          <p:cNvPicPr>
            <a:picLocks noChangeAspect="1" noChangeArrowheads="1"/>
          </p:cNvPicPr>
          <p:nvPr/>
        </p:nvPicPr>
        <p:blipFill>
          <a:blip r:embed="rId6">
            <a:lum bright="1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156" y="4581599"/>
            <a:ext cx="1355603" cy="157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24372" y="6083779"/>
            <a:ext cx="20430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S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S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S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S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S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non)</a:t>
            </a:r>
            <a:endParaRPr lang="en-SG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2776957" y="4611382"/>
            <a:ext cx="1615577" cy="1574781"/>
            <a:chOff x="2321169" y="4913401"/>
            <a:chExt cx="2308696" cy="1899732"/>
          </a:xfrm>
        </p:grpSpPr>
        <p:pic>
          <p:nvPicPr>
            <p:cNvPr id="13" name="Picture 13" descr="Untitled-2"/>
            <p:cNvPicPr>
              <a:picLocks noChangeAspect="1" noChangeArrowheads="1"/>
            </p:cNvPicPr>
            <p:nvPr/>
          </p:nvPicPr>
          <p:blipFill>
            <a:blip r:embed="rId7" cstate="print">
              <a:lum bright="18000"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1169" y="4913401"/>
              <a:ext cx="2110345" cy="1895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079631" y="6330461"/>
              <a:ext cx="550234" cy="48267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e)</a:t>
              </a:r>
              <a:endParaRPr lang="en-US" sz="2000" i="1" dirty="0"/>
            </a:p>
          </p:txBody>
        </p: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536653" y="6152757"/>
            <a:ext cx="17447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SG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1489957" y="2596165"/>
            <a:ext cx="1121647" cy="1719258"/>
            <a:chOff x="5005754" y="4700588"/>
            <a:chExt cx="1943686" cy="2290308"/>
          </a:xfrm>
        </p:grpSpPr>
        <p:pic>
          <p:nvPicPr>
            <p:cNvPr id="17" name="Content Placeholder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22166" y="4700588"/>
              <a:ext cx="1927274" cy="215741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005754" y="6457890"/>
              <a:ext cx="683901" cy="53300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g</a:t>
              </a:r>
              <a:r>
                <a:rPr lang="en-US" sz="2000" i="1" dirty="0" smtClean="0"/>
                <a:t>)</a:t>
              </a:r>
              <a:endParaRPr lang="en-US" sz="2000" i="1" dirty="0"/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239402" y="4250697"/>
            <a:ext cx="15375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SG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SG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SG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SG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SG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endParaRPr lang="en-SG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Content Placeholder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829" y="806947"/>
            <a:ext cx="1217720" cy="140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732888" y="2219060"/>
            <a:ext cx="13028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SG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SG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endParaRPr lang="en-SG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603723" y="2591352"/>
            <a:ext cx="194576" cy="6727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149924" y="1048097"/>
            <a:ext cx="375323" cy="5557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970244" y="2702906"/>
            <a:ext cx="198545" cy="6211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638225" y="3916824"/>
            <a:ext cx="431291" cy="5981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4124162" y="4507808"/>
            <a:ext cx="663374" cy="71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2649139" y="3947060"/>
            <a:ext cx="356345" cy="5389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083578" y="1041040"/>
            <a:ext cx="387059" cy="7759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3" name="Text Box 9"/>
          <p:cNvSpPr txBox="1">
            <a:spLocks noChangeArrowheads="1"/>
          </p:cNvSpPr>
          <p:nvPr/>
        </p:nvSpPr>
        <p:spPr bwMode="auto">
          <a:xfrm>
            <a:off x="2715509" y="2808618"/>
            <a:ext cx="3336308" cy="99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Mô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quá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endParaRPr lang="en-US" altLang="en-US" sz="28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9" name="Picture 4" descr="Káº¿t quáº£ hÃ¬nh áº£nh cho cartoon the gift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 cstate="print"/>
          <a:srcRect b="12352"/>
          <a:stretch>
            <a:fillRect/>
          </a:stretch>
        </p:blipFill>
        <p:spPr bwMode="auto">
          <a:xfrm>
            <a:off x="609600" y="457200"/>
            <a:ext cx="1010376" cy="946880"/>
          </a:xfrm>
          <a:prstGeom prst="rect">
            <a:avLst/>
          </a:prstGeom>
          <a:noFill/>
        </p:spPr>
      </p:pic>
      <p:sp>
        <p:nvSpPr>
          <p:cNvPr id="32" name="Left Arrow 31">
            <a:hlinkClick r:id="rId11" action="ppaction://hlinksldjump"/>
          </p:cNvPr>
          <p:cNvSpPr/>
          <p:nvPr/>
        </p:nvSpPr>
        <p:spPr>
          <a:xfrm>
            <a:off x="457200" y="6019800"/>
            <a:ext cx="533400" cy="533400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7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5" grpId="0"/>
      <p:bldP spid="19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Káº¿t quáº£ hÃ¬nh áº£nh cho the candy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Káº¿t quáº£ hÃ¬nh áº£nh cho the candy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Káº¿t quáº£ hÃ¬nh áº£nh cho the candy carto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057400"/>
            <a:ext cx="4258848" cy="2590800"/>
          </a:xfrm>
          <a:prstGeom prst="rect">
            <a:avLst/>
          </a:prstGeom>
          <a:noFill/>
        </p:spPr>
      </p:pic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1524000" y="4343400"/>
            <a:ext cx="533400" cy="533400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2800" y="457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" y="1219200"/>
            <a:ext cx="7772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 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 MỌC LÊN TỪ MỘT SỐ BỘ PHẬN CỦA CÂY MẸ</a:t>
            </a:r>
            <a:endParaRPr lang="en-US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12188" y="2997636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9788" y="5771058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4180" y="624969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mía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 l="26354" t="36459" r="51391" b="28125"/>
          <a:stretch>
            <a:fillRect/>
          </a:stretch>
        </p:blipFill>
        <p:spPr bwMode="auto">
          <a:xfrm>
            <a:off x="3886200" y="457200"/>
            <a:ext cx="3810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 l="47438" t="38542" r="32650" b="28125"/>
          <a:stretch>
            <a:fillRect/>
          </a:stretch>
        </p:blipFill>
        <p:spPr bwMode="auto">
          <a:xfrm>
            <a:off x="2286000" y="3383280"/>
            <a:ext cx="4267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 l="7613" t="36459" r="73060" b="30000"/>
          <a:stretch>
            <a:fillRect/>
          </a:stretch>
        </p:blipFill>
        <p:spPr bwMode="auto">
          <a:xfrm>
            <a:off x="914400" y="533400"/>
            <a:ext cx="2514600" cy="245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/>
          <p:nvPr/>
        </p:nvCxnSpPr>
        <p:spPr>
          <a:xfrm rot="5400000">
            <a:off x="2628900" y="7239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00400" y="304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s://scontent.fhan3-3.fna.fbcdn.net/v/t1.15752-9/54436206_2301362496791540_7112652432735207424_n.jpg?_nc_cat=108&amp;_nc_oc=AQnKN5W3k5MX882bxQE3l6p7fUa97t_He2T1fdzKg2om8C_MJIwPNJOipweSrZENcag&amp;_nc_ht=scontent.fhan3-3.fna&amp;oh=6a6f1c03dd8fb799e1e5e75fb43268c4&amp;oe=5D4514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838200"/>
            <a:ext cx="6759262" cy="461449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447800" y="57150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cam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Káº¿t quáº£ hÃ¬nh áº£nh cho cÃ¢y khoai la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685800"/>
            <a:ext cx="2971800" cy="3372256"/>
          </a:xfrm>
          <a:prstGeom prst="rect">
            <a:avLst/>
          </a:prstGeom>
          <a:noFill/>
        </p:spPr>
      </p:pic>
      <p:pic>
        <p:nvPicPr>
          <p:cNvPr id="12" name="Picture 11" descr="1de74815d5031c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032" y="838200"/>
            <a:ext cx="4356930" cy="289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4038600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bỏng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bỏng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4052808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620</Words>
  <Application>Microsoft Office PowerPoint</Application>
  <PresentationFormat>On-screen Show (4:3)</PresentationFormat>
  <Paragraphs>87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dientrieu</cp:lastModifiedBy>
  <cp:revision>27</cp:revision>
  <dcterms:created xsi:type="dcterms:W3CDTF">2019-03-05T01:37:05Z</dcterms:created>
  <dcterms:modified xsi:type="dcterms:W3CDTF">2023-05-26T15:21:47Z</dcterms:modified>
</cp:coreProperties>
</file>