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8"/>
  </p:notesMasterIdLst>
  <p:sldIdLst>
    <p:sldId id="299" r:id="rId2"/>
    <p:sldId id="300" r:id="rId3"/>
    <p:sldId id="354" r:id="rId4"/>
    <p:sldId id="303" r:id="rId5"/>
    <p:sldId id="291" r:id="rId6"/>
    <p:sldId id="283" r:id="rId7"/>
    <p:sldId id="304" r:id="rId8"/>
    <p:sldId id="355" r:id="rId9"/>
    <p:sldId id="306" r:id="rId10"/>
    <p:sldId id="356" r:id="rId11"/>
    <p:sldId id="308" r:id="rId12"/>
    <p:sldId id="357" r:id="rId13"/>
    <p:sldId id="309" r:id="rId14"/>
    <p:sldId id="358" r:id="rId15"/>
    <p:sldId id="315" r:id="rId16"/>
    <p:sldId id="359" r:id="rId17"/>
    <p:sldId id="312" r:id="rId18"/>
    <p:sldId id="348" r:id="rId19"/>
    <p:sldId id="362" r:id="rId20"/>
    <p:sldId id="364" r:id="rId21"/>
    <p:sldId id="363" r:id="rId22"/>
    <p:sldId id="314" r:id="rId23"/>
    <p:sldId id="347" r:id="rId24"/>
    <p:sldId id="360" r:id="rId25"/>
    <p:sldId id="361" r:id="rId26"/>
    <p:sldId id="31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55" autoAdjust="0"/>
    <p:restoredTop sz="94624" autoAdjust="0"/>
  </p:normalViewPr>
  <p:slideViewPr>
    <p:cSldViewPr>
      <p:cViewPr varScale="1">
        <p:scale>
          <a:sx n="68" d="100"/>
          <a:sy n="68" d="100"/>
        </p:scale>
        <p:origin x="-534"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A3B9F-45CF-4574-AF14-3DA4C2CB2CC0}" type="datetimeFigureOut">
              <a:rPr lang="en-US" smtClean="0"/>
              <a:t>22/3/2023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86B06-96B8-4F45-8E31-6230ECDB780F}" type="slidenum">
              <a:rPr lang="en-US" smtClean="0"/>
              <a:t>‹#›</a:t>
            </a:fld>
            <a:endParaRPr lang="en-US"/>
          </a:p>
        </p:txBody>
      </p:sp>
    </p:spTree>
    <p:extLst>
      <p:ext uri="{BB962C8B-B14F-4D97-AF65-F5344CB8AC3E}">
        <p14:creationId xmlns:p14="http://schemas.microsoft.com/office/powerpoint/2010/main" val="2550115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981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21618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419255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F6BB0054-A278-43F1-846F-46E7C6011B76}"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58088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BB0054-A278-43F1-846F-46E7C6011B76}"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302911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F6BB0054-A278-43F1-846F-46E7C6011B76}"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38614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F6BB0054-A278-43F1-846F-46E7C6011B76}"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286160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F6BB0054-A278-43F1-846F-46E7C6011B76}"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951843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BB0054-A278-43F1-846F-46E7C6011B76}"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50564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B0054-A278-43F1-846F-46E7C6011B76}"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563576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B0054-A278-43F1-846F-46E7C6011B76}"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DCC711-1CBD-402C-95A0-127DE6DCA3CA}" type="slidenum">
              <a:rPr lang="en-US" smtClean="0"/>
              <a:pPr/>
              <a:t>‹#›</a:t>
            </a:fld>
            <a:endParaRPr lang="en-US"/>
          </a:p>
        </p:txBody>
      </p:sp>
    </p:spTree>
    <p:extLst>
      <p:ext uri="{BB962C8B-B14F-4D97-AF65-F5344CB8AC3E}">
        <p14:creationId xmlns:p14="http://schemas.microsoft.com/office/powerpoint/2010/main" val="1965997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BB0054-A278-43F1-846F-46E7C6011B76}" type="datetimeFigureOut">
              <a:rPr lang="en-US" smtClean="0"/>
              <a:pPr/>
              <a:t>22/3/2023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CC711-1CBD-402C-95A0-127DE6DCA3CA}" type="slidenum">
              <a:rPr lang="en-US" smtClean="0"/>
              <a:pPr/>
              <a:t>‹#›</a:t>
            </a:fld>
            <a:endParaRPr lang="en-US"/>
          </a:p>
        </p:txBody>
      </p:sp>
    </p:spTree>
    <p:extLst>
      <p:ext uri="{BB962C8B-B14F-4D97-AF65-F5344CB8AC3E}">
        <p14:creationId xmlns:p14="http://schemas.microsoft.com/office/powerpoint/2010/main" val="361312207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J023"/>
          <p:cNvPicPr>
            <a:picLocks noChangeAspect="1" noChangeArrowheads="1"/>
          </p:cNvPicPr>
          <p:nvPr/>
        </p:nvPicPr>
        <p:blipFill>
          <a:blip r:embed="rId2">
            <a:extLst>
              <a:ext uri="{28A0092B-C50C-407E-A947-70E740481C1C}">
                <a14:useLocalDpi xmlns:a14="http://schemas.microsoft.com/office/drawing/2010/main" val="0"/>
              </a:ext>
            </a:extLst>
          </a:blip>
          <a:srcRect l="10834" t="5556" r="5833" b="3333"/>
          <a:stretch>
            <a:fillRect/>
          </a:stretch>
        </p:blipFill>
        <p:spPr bwMode="auto">
          <a:xfrm>
            <a:off x="-38472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2063552" y="1295400"/>
            <a:ext cx="83377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b="1" dirty="0" err="1">
                <a:solidFill>
                  <a:srgbClr val="0000FF"/>
                </a:solidFill>
                <a:latin typeface="HP001 4 hàng" panose="020B0603050302020204" pitchFamily="34" charset="0"/>
              </a:rPr>
              <a:t>Thứ</a:t>
            </a:r>
            <a:r>
              <a:rPr lang="en-US" altLang="en-US" b="1" dirty="0">
                <a:solidFill>
                  <a:srgbClr val="0000FF"/>
                </a:solidFill>
                <a:latin typeface="HP001 4 hàng" panose="020B0603050302020204" pitchFamily="34" charset="0"/>
              </a:rPr>
              <a:t> </a:t>
            </a:r>
            <a:r>
              <a:rPr lang="en-US" altLang="en-US" b="1" dirty="0" err="1" smtClean="0">
                <a:solidFill>
                  <a:srgbClr val="0000FF"/>
                </a:solidFill>
                <a:latin typeface="HP001 4 hàng" panose="020B0603050302020204" pitchFamily="34" charset="0"/>
              </a:rPr>
              <a:t>tư</a:t>
            </a:r>
            <a:r>
              <a:rPr lang="en-US" altLang="en-US" b="1" dirty="0" smtClean="0">
                <a:solidFill>
                  <a:srgbClr val="0000FF"/>
                </a:solidFill>
                <a:latin typeface="HP001 4 hàng" panose="020B0603050302020204" pitchFamily="34" charset="0"/>
              </a:rPr>
              <a:t> </a:t>
            </a:r>
            <a:r>
              <a:rPr lang="en-US" altLang="en-US" b="1" dirty="0" err="1">
                <a:solidFill>
                  <a:srgbClr val="0000FF"/>
                </a:solidFill>
                <a:latin typeface="HP001 4 hàng" panose="020B0603050302020204" pitchFamily="34" charset="0"/>
              </a:rPr>
              <a:t>ngày</a:t>
            </a:r>
            <a:r>
              <a:rPr lang="en-US" altLang="en-US" b="1" dirty="0">
                <a:solidFill>
                  <a:srgbClr val="0000FF"/>
                </a:solidFill>
                <a:latin typeface="HP001 4 hàng" panose="020B0603050302020204" pitchFamily="34" charset="0"/>
              </a:rPr>
              <a:t> </a:t>
            </a:r>
            <a:r>
              <a:rPr lang="en-US" altLang="en-US" b="1" dirty="0" smtClean="0">
                <a:solidFill>
                  <a:srgbClr val="0000FF"/>
                </a:solidFill>
                <a:latin typeface="HP001 4 hàng" panose="020B0603050302020204" pitchFamily="34" charset="0"/>
              </a:rPr>
              <a:t>22 </a:t>
            </a:r>
            <a:r>
              <a:rPr lang="en-US" altLang="en-US" b="1" dirty="0" err="1">
                <a:solidFill>
                  <a:srgbClr val="0000FF"/>
                </a:solidFill>
                <a:latin typeface="HP001 4 hàng" panose="020B0603050302020204" pitchFamily="34" charset="0"/>
              </a:rPr>
              <a:t>tháng</a:t>
            </a:r>
            <a:r>
              <a:rPr lang="en-US" altLang="en-US" b="1" dirty="0">
                <a:solidFill>
                  <a:srgbClr val="0000FF"/>
                </a:solidFill>
                <a:latin typeface="HP001 4 hàng" panose="020B0603050302020204" pitchFamily="34" charset="0"/>
              </a:rPr>
              <a:t> </a:t>
            </a:r>
            <a:r>
              <a:rPr lang="en-US" altLang="en-US" b="1" dirty="0" smtClean="0">
                <a:solidFill>
                  <a:srgbClr val="0000FF"/>
                </a:solidFill>
                <a:latin typeface="HP001 4 hàng" panose="020B0603050302020204" pitchFamily="34" charset="0"/>
              </a:rPr>
              <a:t>3 </a:t>
            </a:r>
            <a:r>
              <a:rPr lang="en-US" altLang="en-US" b="1" dirty="0" err="1">
                <a:solidFill>
                  <a:srgbClr val="0000FF"/>
                </a:solidFill>
                <a:latin typeface="HP001 4 hàng" panose="020B0603050302020204" pitchFamily="34" charset="0"/>
              </a:rPr>
              <a:t>năm</a:t>
            </a:r>
            <a:r>
              <a:rPr lang="en-US" altLang="en-US" b="1" dirty="0">
                <a:solidFill>
                  <a:srgbClr val="0000FF"/>
                </a:solidFill>
                <a:latin typeface="HP001 4 hàng" panose="020B0603050302020204" pitchFamily="34" charset="0"/>
              </a:rPr>
              <a:t> </a:t>
            </a:r>
            <a:r>
              <a:rPr lang="en-US" altLang="en-US" b="1" dirty="0" smtClean="0">
                <a:solidFill>
                  <a:srgbClr val="0000FF"/>
                </a:solidFill>
                <a:latin typeface="HP001 4 hàng" panose="020B0603050302020204" pitchFamily="34" charset="0"/>
              </a:rPr>
              <a:t>2023</a:t>
            </a:r>
            <a:endParaRPr lang="en-US" altLang="en-US" b="1" dirty="0">
              <a:solidFill>
                <a:srgbClr val="0000FF"/>
              </a:solidFill>
              <a:latin typeface="HP001 4 hàng" panose="020B0603050302020204" pitchFamily="34" charset="0"/>
            </a:endParaRPr>
          </a:p>
        </p:txBody>
      </p:sp>
      <p:pic>
        <p:nvPicPr>
          <p:cNvPr id="3076" name="Picture 10"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2"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745163"/>
            <a:ext cx="14478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5" descr="DSTARS-P"/>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4876800"/>
            <a:ext cx="14478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7"/>
          <p:cNvSpPr>
            <a:spLocks noChangeArrowheads="1" noChangeShapeType="1" noTextEdit="1"/>
          </p:cNvSpPr>
          <p:nvPr/>
        </p:nvSpPr>
        <p:spPr bwMode="auto">
          <a:xfrm>
            <a:off x="3733800" y="2743200"/>
            <a:ext cx="4953000" cy="495300"/>
          </a:xfrm>
          <a:prstGeom prst="rect">
            <a:avLst/>
          </a:prstGeom>
        </p:spPr>
        <p:txBody>
          <a:bodyPr wrap="none" fromWordArt="1">
            <a:prstTxWarp prst="textPlain">
              <a:avLst>
                <a:gd name="adj" fmla="val 50000"/>
              </a:avLst>
            </a:prstTxWarp>
          </a:bodyPr>
          <a:lstStyle/>
          <a:p>
            <a:pPr algn="ct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Con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sẻ</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
        <p:nvSpPr>
          <p:cNvPr id="12" name="Text Box 5"/>
          <p:cNvSpPr txBox="1">
            <a:spLocks noChangeArrowheads="1"/>
          </p:cNvSpPr>
          <p:nvPr/>
        </p:nvSpPr>
        <p:spPr bwMode="auto">
          <a:xfrm>
            <a:off x="2063552" y="1887538"/>
            <a:ext cx="83377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b="1" u="sng" dirty="0" err="1">
                <a:solidFill>
                  <a:srgbClr val="0000FF"/>
                </a:solidFill>
                <a:latin typeface="HP001 4 hàng" panose="020B0603050302020204" pitchFamily="34" charset="0"/>
              </a:rPr>
              <a:t>Tập</a:t>
            </a:r>
            <a:r>
              <a:rPr lang="en-US" altLang="en-US" b="1" u="sng" dirty="0">
                <a:solidFill>
                  <a:srgbClr val="0000FF"/>
                </a:solidFill>
                <a:latin typeface="HP001 4 hàng" panose="020B0603050302020204" pitchFamily="34" charset="0"/>
              </a:rPr>
              <a:t> </a:t>
            </a:r>
            <a:r>
              <a:rPr lang="en-US" altLang="en-US" b="1" u="sng" dirty="0" err="1" smtClean="0">
                <a:solidFill>
                  <a:srgbClr val="0000FF"/>
                </a:solidFill>
                <a:latin typeface="HP001 4 hàng" panose="020B0603050302020204" pitchFamily="34" charset="0"/>
              </a:rPr>
              <a:t>đọc</a:t>
            </a:r>
            <a:endParaRPr lang="en-US" altLang="en-US" b="1" u="sng" dirty="0">
              <a:solidFill>
                <a:srgbClr val="0000FF"/>
              </a:solidFill>
              <a:latin typeface="HP001 4 hàng" panose="020B0603050302020204" pitchFamily="34" charset="0"/>
            </a:endParaRPr>
          </a:p>
        </p:txBody>
      </p:sp>
    </p:spTree>
    <p:extLst>
      <p:ext uri="{BB962C8B-B14F-4D97-AF65-F5344CB8AC3E}">
        <p14:creationId xmlns:p14="http://schemas.microsoft.com/office/powerpoint/2010/main" val="248191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2" presetClass="entr" presetSubtype="1"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1000" fill="hold"/>
                                        <p:tgtEl>
                                          <p:spTgt spid="12"/>
                                        </p:tgtEl>
                                        <p:attrNameLst>
                                          <p:attrName>ppt_x</p:attrName>
                                        </p:attrNameLst>
                                      </p:cBhvr>
                                      <p:tavLst>
                                        <p:tav tm="0">
                                          <p:val>
                                            <p:strVal val="#ppt_x"/>
                                          </p:val>
                                        </p:tav>
                                        <p:tav tm="100000">
                                          <p:val>
                                            <p:strVal val="#ppt_x"/>
                                          </p:val>
                                        </p:tav>
                                      </p:tavLst>
                                    </p:anim>
                                    <p:anim calcmode="lin" valueType="num">
                                      <p:cBhvr additive="base">
                                        <p:cTn id="13" dur="1000" fill="hold"/>
                                        <p:tgtEl>
                                          <p:spTgt spid="12"/>
                                        </p:tgtEl>
                                        <p:attrNameLst>
                                          <p:attrName>ppt_y</p:attrName>
                                        </p:attrNameLst>
                                      </p:cBhvr>
                                      <p:tavLst>
                                        <p:tav tm="0">
                                          <p:val>
                                            <p:strVal val="0-#ppt_h/2"/>
                                          </p:val>
                                        </p:tav>
                                        <p:tav tm="100000">
                                          <p:val>
                                            <p:strVal val="#ppt_y"/>
                                          </p:val>
                                        </p:tav>
                                      </p:tavLst>
                                    </p:anim>
                                  </p:childTnLst>
                                </p:cTn>
                              </p:par>
                              <p:par>
                                <p:cTn id="14" presetID="1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lide(fromBottom)">
                                      <p:cBhvr>
                                        <p:cTn id="16" dur="2000"/>
                                        <p:tgtEl>
                                          <p:spTgt spid="10"/>
                                        </p:tgtEl>
                                      </p:cBhvr>
                                    </p:animEffect>
                                  </p:childTnLst>
                                </p:cTn>
                              </p:par>
                              <p:par>
                                <p:cTn id="17" presetID="26" presetClass="emph" presetSubtype="0" fill="hold" nodeType="withEffect">
                                  <p:stCondLst>
                                    <p:cond delay="0"/>
                                  </p:stCondLst>
                                  <p:childTnLst>
                                    <p:animEffect transition="out" filter="fade">
                                      <p:cBhvr>
                                        <p:cTn id="18" dur="1000" tmFilter="0, 0; .2, .5; .8, .5; 1, 0"/>
                                        <p:tgtEl>
                                          <p:spTgt spid="10"/>
                                        </p:tgtEl>
                                      </p:cBhvr>
                                    </p:animEffect>
                                    <p:animScale>
                                      <p:cBhvr>
                                        <p:cTn id="19" dur="500" autoRev="1" fill="hold"/>
                                        <p:tgtEl>
                                          <p:spTgt spid="10"/>
                                        </p:tgtEl>
                                      </p:cBhvr>
                                      <p:by x="105000" y="105000"/>
                                    </p:animScale>
                                  </p:childTnLst>
                                </p:cTn>
                              </p:par>
                              <p:par>
                                <p:cTn id="20" presetID="23" presetClass="emph" presetSubtype="0" repeatCount="indefinite" fill="hold" nodeType="withEffect">
                                  <p:stCondLst>
                                    <p:cond delay="0"/>
                                  </p:stCondLst>
                                  <p:childTnLst>
                                    <p:animClr clrSpc="hsl" dir="cw">
                                      <p:cBhvr override="childStyle">
                                        <p:cTn id="21" dur="5000" fill="hold"/>
                                        <p:tgtEl>
                                          <p:spTgt spid="10"/>
                                        </p:tgtEl>
                                        <p:attrNameLst>
                                          <p:attrName>style.color</p:attrName>
                                        </p:attrNameLst>
                                      </p:cBhvr>
                                      <p:by>
                                        <p:hsl h="10842353" s="0" l="0"/>
                                      </p:by>
                                    </p:animClr>
                                    <p:animClr clrSpc="hsl" dir="cw">
                                      <p:cBhvr>
                                        <p:cTn id="22" dur="5000" fill="hold"/>
                                        <p:tgtEl>
                                          <p:spTgt spid="10"/>
                                        </p:tgtEl>
                                        <p:attrNameLst>
                                          <p:attrName>fillcolor</p:attrName>
                                        </p:attrNameLst>
                                      </p:cBhvr>
                                      <p:by>
                                        <p:hsl h="10842353" s="0" l="0"/>
                                      </p:by>
                                    </p:animClr>
                                    <p:animClr clrSpc="hsl" dir="cw">
                                      <p:cBhvr>
                                        <p:cTn id="23" dur="5000" fill="hold"/>
                                        <p:tgtEl>
                                          <p:spTgt spid="10"/>
                                        </p:tgtEl>
                                        <p:attrNameLst>
                                          <p:attrName>stroke.color</p:attrName>
                                        </p:attrNameLst>
                                      </p:cBhvr>
                                      <p:by>
                                        <p:hsl h="10842353" s="0" l="0"/>
                                      </p:by>
                                    </p:animClr>
                                    <p:set>
                                      <p:cBhvr>
                                        <p:cTn id="24" dur="5000" fill="hold"/>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107921"/>
            <a:ext cx="12192000" cy="584775"/>
          </a:xfrm>
          <a:prstGeom prst="rect">
            <a:avLst/>
          </a:prstGeom>
          <a:noFill/>
          <a:ln w="9525">
            <a:noFill/>
            <a:miter lim="800000"/>
            <a:headEnd/>
            <a:tailEnd/>
          </a:ln>
        </p:spPr>
        <p:txBody>
          <a:bodyPr wrap="square">
            <a:spAutoFit/>
          </a:bodyPr>
          <a:lstStyle/>
          <a:p>
            <a:pPr algn="ctr" eaLnBrk="1" hangingPunct="1"/>
            <a:r>
              <a:rPr lang="en-US" sz="3200" b="1" dirty="0" smtClean="0">
                <a:solidFill>
                  <a:srgbClr val="FF0000"/>
                </a:solidFill>
                <a:latin typeface="Arial" panose="020B0604020202020204" pitchFamily="34" charset="0"/>
                <a:cs typeface="Arial" panose="020B0604020202020204" pitchFamily="34" charset="0"/>
              </a:rPr>
              <a:t>Con </a:t>
            </a:r>
            <a:r>
              <a:rPr lang="en-US" sz="3200" b="1" dirty="0" err="1" smtClean="0">
                <a:solidFill>
                  <a:srgbClr val="FF0000"/>
                </a:solidFill>
                <a:latin typeface="Arial" panose="020B0604020202020204" pitchFamily="34" charset="0"/>
                <a:cs typeface="Arial" panose="020B0604020202020204" pitchFamily="34" charset="0"/>
              </a:rPr>
              <a:t>sẻ</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38545" y="620688"/>
            <a:ext cx="11928764" cy="6494085"/>
          </a:xfrm>
          <a:prstGeom prst="rect">
            <a:avLst/>
          </a:prstGeom>
        </p:spPr>
        <p:txBody>
          <a:bodyPr wrap="square">
            <a:spAutoFit/>
          </a:bodyPr>
          <a:lstStyle/>
          <a:p>
            <a:pPr algn="just"/>
            <a:r>
              <a:rPr lang="vi-VN" sz="2600" b="1" dirty="0">
                <a:solidFill>
                  <a:srgbClr val="000000"/>
                </a:solidFill>
                <a:latin typeface="+mj-lt"/>
              </a:rPr>
              <a:t>   </a:t>
            </a:r>
            <a:r>
              <a:rPr lang="en-US" sz="2500" dirty="0" smtClean="0">
                <a:solidFill>
                  <a:srgbClr val="000000"/>
                </a:solidFill>
                <a:latin typeface="Arial" panose="020B0604020202020204" pitchFamily="34" charset="0"/>
                <a:cs typeface="Arial" panose="020B0604020202020204" pitchFamily="34" charset="0"/>
              </a:rPr>
              <a:t>  </a:t>
            </a:r>
            <a:r>
              <a:rPr lang="vi-VN" sz="2500" dirty="0" smtClean="0">
                <a:solidFill>
                  <a:srgbClr val="0000FF"/>
                </a:solidFill>
                <a:latin typeface="Arial" panose="020B0604020202020204" pitchFamily="34" charset="0"/>
                <a:cs typeface="Arial" panose="020B0604020202020204" pitchFamily="34" charset="0"/>
              </a:rPr>
              <a:t>Tôi </a:t>
            </a:r>
            <a:r>
              <a:rPr lang="vi-VN" sz="2500" dirty="0">
                <a:solidFill>
                  <a:srgbClr val="0000FF"/>
                </a:solidFill>
                <a:latin typeface="Arial" panose="020B0604020202020204" pitchFamily="34" charset="0"/>
                <a:cs typeface="Arial" panose="020B0604020202020204" pitchFamily="34" charset="0"/>
              </a:rPr>
              <a:t>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rgbClr val="FF00FF"/>
                </a:solidFill>
                <a:latin typeface="Arial" panose="020B0604020202020204" pitchFamily="34" charset="0"/>
                <a:cs typeface="Arial" panose="020B0604020202020204" pitchFamily="34" charset="0"/>
              </a:rPr>
              <a:t>  </a:t>
            </a:r>
            <a:r>
              <a:rPr lang="vi-VN" sz="2500" dirty="0" smtClean="0">
                <a:solidFill>
                  <a:srgbClr val="FF00FF"/>
                </a:solidFill>
                <a:latin typeface="Arial" panose="020B0604020202020204" pitchFamily="34" charset="0"/>
                <a:cs typeface="Arial" panose="020B0604020202020204" pitchFamily="34" charset="0"/>
              </a:rPr>
              <a:t>Con </a:t>
            </a:r>
            <a:r>
              <a:rPr lang="vi-VN" sz="2500" dirty="0">
                <a:solidFill>
                  <a:srgbClr val="FF00FF"/>
                </a:solidFill>
                <a:latin typeface="Arial" panose="020B0604020202020204" pitchFamily="34" charset="0"/>
                <a:cs typeface="Arial" panose="020B0604020202020204" pitchFamily="34" charset="0"/>
              </a:rPr>
              <a:t>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rgbClr val="00B050"/>
                </a:solidFill>
                <a:latin typeface="Arial" panose="020B0604020202020204" pitchFamily="34" charset="0"/>
                <a:cs typeface="Arial" panose="020B0604020202020204" pitchFamily="34" charset="0"/>
              </a:rPr>
              <a:t>  </a:t>
            </a:r>
            <a:r>
              <a:rPr lang="vi-VN" sz="2500" dirty="0" smtClean="0">
                <a:solidFill>
                  <a:srgbClr val="00B050"/>
                </a:solidFill>
                <a:latin typeface="Arial" panose="020B0604020202020204" pitchFamily="34" charset="0"/>
                <a:cs typeface="Arial" panose="020B0604020202020204" pitchFamily="34" charset="0"/>
              </a:rPr>
              <a:t>Sẻ </a:t>
            </a:r>
            <a:r>
              <a:rPr lang="vi-VN" sz="2500" dirty="0">
                <a:solidFill>
                  <a:srgbClr val="00B050"/>
                </a:solidFill>
                <a:latin typeface="Arial" panose="020B0604020202020204" pitchFamily="34" charset="0"/>
                <a:cs typeface="Arial" panose="020B0604020202020204" pitchFamily="34" charset="0"/>
              </a:rPr>
              <a:t>già lao đến cứu con, lấy thân mình phủ kín sẻ con. Giọng nó yếu ớt nhưng hung dữ và khản đặc. Trước mắt nó, con chó như một con quỷ khổng lồ. Nó sẽ hi sinh. Nhưng một sức mạnh vô hình vẫn cuốn nó xuống đất. </a:t>
            </a:r>
          </a:p>
          <a:p>
            <a:pPr algn="just"/>
            <a:r>
              <a:rPr lang="vi-VN" sz="2500" dirty="0">
                <a:solidFill>
                  <a:srgbClr val="000000"/>
                </a:solidFill>
                <a:latin typeface="Arial" panose="020B0604020202020204" pitchFamily="34" charset="0"/>
                <a:cs typeface="Arial" panose="020B0604020202020204" pitchFamily="34" charset="0"/>
              </a:rPr>
              <a:t> </a:t>
            </a:r>
            <a:r>
              <a:rPr lang="vi-VN" sz="2500" dirty="0">
                <a:solidFill>
                  <a:schemeClr val="accent6">
                    <a:lumMod val="75000"/>
                  </a:schemeClr>
                </a:solidFill>
                <a:latin typeface="Arial" panose="020B0604020202020204" pitchFamily="34" charset="0"/>
                <a:cs typeface="Arial" panose="020B0604020202020204" pitchFamily="34" charset="0"/>
              </a:rPr>
              <a:t>  </a:t>
            </a:r>
            <a:r>
              <a:rPr lang="en-US" sz="2500" dirty="0" smtClean="0">
                <a:solidFill>
                  <a:schemeClr val="accent6">
                    <a:lumMod val="75000"/>
                  </a:schemeClr>
                </a:solidFill>
                <a:latin typeface="Arial" panose="020B0604020202020204" pitchFamily="34" charset="0"/>
                <a:cs typeface="Arial" panose="020B0604020202020204" pitchFamily="34" charset="0"/>
              </a:rPr>
              <a:t>  </a:t>
            </a:r>
            <a:r>
              <a:rPr lang="vi-VN" sz="2500" dirty="0" smtClean="0">
                <a:solidFill>
                  <a:schemeClr val="accent6">
                    <a:lumMod val="75000"/>
                  </a:schemeClr>
                </a:solidFill>
                <a:latin typeface="Arial" panose="020B0604020202020204" pitchFamily="34" charset="0"/>
                <a:cs typeface="Arial" panose="020B0604020202020204" pitchFamily="34" charset="0"/>
              </a:rPr>
              <a:t>Con </a:t>
            </a:r>
            <a:r>
              <a:rPr lang="vi-VN" sz="2500" dirty="0">
                <a:solidFill>
                  <a:schemeClr val="accent6">
                    <a:lumMod val="75000"/>
                  </a:schemeClr>
                </a:solidFill>
                <a:latin typeface="Arial" panose="020B0604020202020204" pitchFamily="34" charset="0"/>
                <a:cs typeface="Arial" panose="020B0604020202020204" pitchFamily="34" charset="0"/>
              </a:rPr>
              <a:t>chó của tôi dừng lại và lùi... Dường như nó hiểu rằng trước mặt nó có một sức mạnh. Tôi vội lên tiếng gọi con chó đang bối rối </a:t>
            </a:r>
            <a:r>
              <a:rPr lang="vi-VN" sz="2500" dirty="0" smtClean="0">
                <a:solidFill>
                  <a:schemeClr val="accent6">
                    <a:lumMod val="75000"/>
                  </a:schemeClr>
                </a:solidFill>
                <a:latin typeface="Arial" panose="020B0604020202020204" pitchFamily="34" charset="0"/>
                <a:cs typeface="Arial" panose="020B0604020202020204" pitchFamily="34" charset="0"/>
              </a:rPr>
              <a:t>ấ</a:t>
            </a:r>
            <a:r>
              <a:rPr lang="en-US" sz="2500" dirty="0" smtClean="0">
                <a:solidFill>
                  <a:schemeClr val="accent6">
                    <a:lumMod val="75000"/>
                  </a:schemeClr>
                </a:solidFill>
                <a:latin typeface="Arial" panose="020B0604020202020204" pitchFamily="34" charset="0"/>
                <a:cs typeface="Arial" panose="020B0604020202020204" pitchFamily="34" charset="0"/>
              </a:rPr>
              <a:t>y</a:t>
            </a:r>
            <a:r>
              <a:rPr lang="vi-VN" sz="2500" dirty="0" smtClean="0">
                <a:solidFill>
                  <a:schemeClr val="accent6">
                    <a:lumMod val="75000"/>
                  </a:schemeClr>
                </a:solidFill>
                <a:latin typeface="Arial" panose="020B0604020202020204" pitchFamily="34" charset="0"/>
                <a:cs typeface="Arial" panose="020B0604020202020204" pitchFamily="34" charset="0"/>
              </a:rPr>
              <a:t> </a:t>
            </a:r>
            <a:r>
              <a:rPr lang="vi-VN" sz="2500" dirty="0">
                <a:solidFill>
                  <a:schemeClr val="accent6">
                    <a:lumMod val="75000"/>
                  </a:schemeClr>
                </a:solidFill>
                <a:latin typeface="Arial" panose="020B0604020202020204" pitchFamily="34" charset="0"/>
                <a:cs typeface="Arial" panose="020B0604020202020204" pitchFamily="34" charset="0"/>
              </a:rPr>
              <a:t>tránh ra xa, lòng đầy thán phục.</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chemeClr val="accent5">
                    <a:lumMod val="50000"/>
                  </a:schemeClr>
                </a:solidFill>
                <a:latin typeface="Arial" panose="020B0604020202020204" pitchFamily="34" charset="0"/>
                <a:cs typeface="Arial" panose="020B0604020202020204" pitchFamily="34" charset="0"/>
              </a:rPr>
              <a:t>  </a:t>
            </a:r>
            <a:r>
              <a:rPr lang="vi-VN" sz="2500" dirty="0" smtClean="0">
                <a:solidFill>
                  <a:schemeClr val="accent5">
                    <a:lumMod val="50000"/>
                  </a:schemeClr>
                </a:solidFill>
                <a:latin typeface="Arial" panose="020B0604020202020204" pitchFamily="34" charset="0"/>
                <a:cs typeface="Arial" panose="020B0604020202020204" pitchFamily="34" charset="0"/>
              </a:rPr>
              <a:t>Vâng</a:t>
            </a:r>
            <a:r>
              <a:rPr lang="vi-VN" sz="2500" dirty="0">
                <a:solidFill>
                  <a:schemeClr val="accent5">
                    <a:lumMod val="50000"/>
                  </a:schemeClr>
                </a:solidFill>
                <a:latin typeface="Arial" panose="020B0604020202020204" pitchFamily="34" charset="0"/>
                <a:cs typeface="Arial" panose="020B0604020202020204" pitchFamily="34" charset="0"/>
              </a:rPr>
              <a:t>, lòng tôi đầy thán phục, xin bạn đừng cười. Tôi kính cẩn nghiêng mình trước con chim sẻ bé bỏng dũng cảm kia, trước tình yêu của nó.</a:t>
            </a:r>
          </a:p>
          <a:p>
            <a:pPr algn="r"/>
            <a:r>
              <a:rPr lang="vi-VN" sz="2600" b="1" i="1" dirty="0">
                <a:solidFill>
                  <a:srgbClr val="000000"/>
                </a:solidFill>
                <a:latin typeface="+mj-lt"/>
              </a:rPr>
              <a:t>Theo </a:t>
            </a:r>
            <a:r>
              <a:rPr lang="en-US" sz="2600" b="1" dirty="0" err="1" smtClean="0">
                <a:solidFill>
                  <a:srgbClr val="000000"/>
                </a:solidFill>
                <a:latin typeface="Times New Roman" panose="02020603050405020304" pitchFamily="18" charset="0"/>
                <a:cs typeface="Times New Roman" panose="02020603050405020304" pitchFamily="18" charset="0"/>
              </a:rPr>
              <a:t>Tuốc-ghê-nhép</a:t>
            </a:r>
            <a:endParaRPr lang="vi-VN" sz="2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410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191344" y="42334"/>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589742" y="1432004"/>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Giải</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nghĩa</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9" name="TextBox 1"/>
          <p:cNvSpPr txBox="1">
            <a:spLocks noChangeArrowheads="1"/>
          </p:cNvSpPr>
          <p:nvPr/>
        </p:nvSpPr>
        <p:spPr bwMode="auto">
          <a:xfrm>
            <a:off x="2135560" y="2556459"/>
            <a:ext cx="82809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just"/>
            <a:r>
              <a:rPr lang="vi-VN" altLang="en-US" sz="3200" dirty="0" smtClean="0">
                <a:latin typeface="+mj-lt"/>
                <a:cs typeface="Times New Roman" panose="02020603050405020304" pitchFamily="18" charset="0"/>
              </a:rPr>
              <a:t>-</a:t>
            </a:r>
            <a:r>
              <a:rPr lang="en-US" altLang="en-US" sz="3200" dirty="0" smtClean="0">
                <a:latin typeface="+mj-lt"/>
                <a:cs typeface="Times New Roman" panose="02020603050405020304" pitchFamily="18" charset="0"/>
              </a:rPr>
              <a:t> </a:t>
            </a:r>
            <a:r>
              <a:rPr lang="vi-VN" altLang="en-US" sz="3200" b="1" dirty="0" smtClean="0">
                <a:solidFill>
                  <a:srgbClr val="FF0000"/>
                </a:solidFill>
                <a:latin typeface="+mj-lt"/>
                <a:cs typeface="Times New Roman" panose="02020603050405020304" pitchFamily="18" charset="0"/>
              </a:rPr>
              <a:t>Tuồng </a:t>
            </a:r>
            <a:r>
              <a:rPr lang="vi-VN" altLang="en-US" sz="3200" b="1" dirty="0">
                <a:solidFill>
                  <a:srgbClr val="FF0000"/>
                </a:solidFill>
                <a:latin typeface="+mj-lt"/>
                <a:cs typeface="Times New Roman" panose="02020603050405020304" pitchFamily="18" charset="0"/>
              </a:rPr>
              <a:t>như</a:t>
            </a:r>
            <a:r>
              <a:rPr lang="vi-VN" altLang="en-US" sz="3200" dirty="0">
                <a:latin typeface="+mj-lt"/>
                <a:cs typeface="Times New Roman" panose="02020603050405020304" pitchFamily="18" charset="0"/>
              </a:rPr>
              <a:t>: có vẻ như là, dường </a:t>
            </a:r>
            <a:r>
              <a:rPr lang="vi-VN" altLang="en-US" sz="3200" dirty="0" smtClean="0">
                <a:latin typeface="+mj-lt"/>
                <a:cs typeface="Times New Roman" panose="02020603050405020304" pitchFamily="18" charset="0"/>
              </a:rPr>
              <a:t>như</a:t>
            </a:r>
            <a:r>
              <a:rPr lang="en-US" altLang="en-US" sz="3200" dirty="0" smtClean="0">
                <a:latin typeface="+mj-lt"/>
                <a:cs typeface="Times New Roman" panose="02020603050405020304" pitchFamily="18" charset="0"/>
              </a:rPr>
              <a:t>.</a:t>
            </a:r>
            <a:endParaRPr lang="vi-VN" altLang="en-US" sz="3200" dirty="0">
              <a:latin typeface="+mj-lt"/>
              <a:cs typeface="Times New Roman" panose="02020603050405020304" pitchFamily="18" charset="0"/>
            </a:endParaRPr>
          </a:p>
        </p:txBody>
      </p:sp>
      <p:sp>
        <p:nvSpPr>
          <p:cNvPr id="10" name="TextBox 1"/>
          <p:cNvSpPr txBox="1">
            <a:spLocks noChangeArrowheads="1"/>
          </p:cNvSpPr>
          <p:nvPr/>
        </p:nvSpPr>
        <p:spPr bwMode="auto">
          <a:xfrm>
            <a:off x="2135560" y="3204265"/>
            <a:ext cx="82809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just"/>
            <a:r>
              <a:rPr lang="vi-VN" altLang="en-US" sz="3200" dirty="0" smtClean="0">
                <a:latin typeface="+mj-lt"/>
                <a:cs typeface="Times New Roman" panose="02020603050405020304" pitchFamily="18" charset="0"/>
              </a:rPr>
              <a:t>-</a:t>
            </a:r>
            <a:r>
              <a:rPr lang="en-US" altLang="en-US" sz="3200" dirty="0" smtClean="0">
                <a:latin typeface="+mj-lt"/>
                <a:cs typeface="Times New Roman" panose="02020603050405020304" pitchFamily="18" charset="0"/>
              </a:rPr>
              <a:t> </a:t>
            </a:r>
            <a:r>
              <a:rPr lang="vi-VN" altLang="en-US" sz="3200" b="1" dirty="0" smtClean="0">
                <a:solidFill>
                  <a:srgbClr val="FF0000"/>
                </a:solidFill>
                <a:latin typeface="+mj-lt"/>
                <a:cs typeface="Times New Roman" panose="02020603050405020304" pitchFamily="18" charset="0"/>
              </a:rPr>
              <a:t>Khản </a:t>
            </a:r>
            <a:r>
              <a:rPr lang="vi-VN" altLang="en-US" sz="3200" b="1" dirty="0">
                <a:solidFill>
                  <a:srgbClr val="FF0000"/>
                </a:solidFill>
                <a:latin typeface="+mj-lt"/>
                <a:cs typeface="Times New Roman" panose="02020603050405020304" pitchFamily="18" charset="0"/>
              </a:rPr>
              <a:t>đặc</a:t>
            </a:r>
            <a:r>
              <a:rPr lang="vi-VN" altLang="en-US" sz="3200" dirty="0">
                <a:latin typeface="+mj-lt"/>
                <a:cs typeface="Times New Roman" panose="02020603050405020304" pitchFamily="18" charset="0"/>
              </a:rPr>
              <a:t>: (nói, kêu) gần như không ra </a:t>
            </a:r>
            <a:r>
              <a:rPr lang="vi-VN" altLang="en-US" sz="3200" dirty="0" smtClean="0">
                <a:latin typeface="+mj-lt"/>
                <a:cs typeface="Times New Roman" panose="02020603050405020304" pitchFamily="18" charset="0"/>
              </a:rPr>
              <a:t>tiếng</a:t>
            </a:r>
            <a:r>
              <a:rPr lang="en-US" altLang="en-US" sz="3200" dirty="0" smtClean="0">
                <a:latin typeface="+mj-lt"/>
                <a:cs typeface="Times New Roman" panose="02020603050405020304" pitchFamily="18" charset="0"/>
              </a:rPr>
              <a:t>.</a:t>
            </a:r>
            <a:endParaRPr lang="vi-VN" altLang="en-US" sz="3200" dirty="0">
              <a:latin typeface="+mj-lt"/>
              <a:cs typeface="Times New Roman" panose="02020603050405020304" pitchFamily="18" charset="0"/>
            </a:endParaRPr>
          </a:p>
        </p:txBody>
      </p:sp>
      <p:sp>
        <p:nvSpPr>
          <p:cNvPr id="11" name="TextBox 1"/>
          <p:cNvSpPr txBox="1">
            <a:spLocks noChangeArrowheads="1"/>
          </p:cNvSpPr>
          <p:nvPr/>
        </p:nvSpPr>
        <p:spPr bwMode="auto">
          <a:xfrm>
            <a:off x="2135560" y="3861048"/>
            <a:ext cx="82809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just"/>
            <a:r>
              <a:rPr lang="vi-VN" altLang="en-US" sz="3200" dirty="0" smtClean="0">
                <a:latin typeface="+mj-lt"/>
                <a:cs typeface="Times New Roman" panose="02020603050405020304" pitchFamily="18" charset="0"/>
              </a:rPr>
              <a:t>-</a:t>
            </a:r>
            <a:r>
              <a:rPr lang="en-US" altLang="en-US" sz="3200" dirty="0" smtClean="0">
                <a:latin typeface="+mj-lt"/>
                <a:cs typeface="Times New Roman" panose="02020603050405020304" pitchFamily="18" charset="0"/>
              </a:rPr>
              <a:t> </a:t>
            </a:r>
            <a:r>
              <a:rPr lang="vi-VN" altLang="en-US" sz="3200" b="1" dirty="0" smtClean="0">
                <a:solidFill>
                  <a:srgbClr val="FF0000"/>
                </a:solidFill>
                <a:latin typeface="+mj-lt"/>
                <a:cs typeface="Times New Roman" panose="02020603050405020304" pitchFamily="18" charset="0"/>
              </a:rPr>
              <a:t>Bối </a:t>
            </a:r>
            <a:r>
              <a:rPr lang="vi-VN" altLang="en-US" sz="3200" b="1" dirty="0">
                <a:solidFill>
                  <a:srgbClr val="FF0000"/>
                </a:solidFill>
                <a:latin typeface="+mj-lt"/>
                <a:cs typeface="Times New Roman" panose="02020603050405020304" pitchFamily="18" charset="0"/>
              </a:rPr>
              <a:t>rối</a:t>
            </a:r>
            <a:r>
              <a:rPr lang="vi-VN" altLang="en-US" sz="3200" dirty="0">
                <a:latin typeface="+mj-lt"/>
                <a:cs typeface="Times New Roman" panose="02020603050405020304" pitchFamily="18" charset="0"/>
              </a:rPr>
              <a:t>: lúng túng, mất bình tĩnh, không biết nên xử lí thế nào</a:t>
            </a:r>
            <a:r>
              <a:rPr lang="vi-VN" altLang="en-US" sz="3200" dirty="0" smtClean="0">
                <a:latin typeface="+mj-lt"/>
                <a:cs typeface="Times New Roman" panose="02020603050405020304" pitchFamily="18" charset="0"/>
              </a:rPr>
              <a:t>.</a:t>
            </a:r>
            <a:endParaRPr lang="vi-VN" altLang="en-US" sz="3200" dirty="0">
              <a:latin typeface="+mj-lt"/>
              <a:cs typeface="Times New Roman" panose="02020603050405020304" pitchFamily="18" charset="0"/>
            </a:endParaRPr>
          </a:p>
        </p:txBody>
      </p:sp>
      <p:sp>
        <p:nvSpPr>
          <p:cNvPr id="12" name="TextBox 1"/>
          <p:cNvSpPr txBox="1">
            <a:spLocks noChangeArrowheads="1"/>
          </p:cNvSpPr>
          <p:nvPr/>
        </p:nvSpPr>
        <p:spPr bwMode="auto">
          <a:xfrm>
            <a:off x="2135560" y="4869160"/>
            <a:ext cx="828092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just"/>
            <a:r>
              <a:rPr lang="vi-VN" altLang="en-US" sz="3200" dirty="0" smtClean="0">
                <a:latin typeface="+mj-lt"/>
                <a:cs typeface="Times New Roman" panose="02020603050405020304" pitchFamily="18" charset="0"/>
              </a:rPr>
              <a:t>-</a:t>
            </a:r>
            <a:r>
              <a:rPr lang="en-US" altLang="en-US" sz="3200" dirty="0" smtClean="0">
                <a:latin typeface="+mj-lt"/>
                <a:cs typeface="Times New Roman" panose="02020603050405020304" pitchFamily="18" charset="0"/>
              </a:rPr>
              <a:t> </a:t>
            </a:r>
            <a:r>
              <a:rPr lang="vi-VN" altLang="en-US" sz="3200" b="1" dirty="0" smtClean="0">
                <a:solidFill>
                  <a:srgbClr val="FF0000"/>
                </a:solidFill>
                <a:latin typeface="+mj-lt"/>
                <a:cs typeface="Times New Roman" panose="02020603050405020304" pitchFamily="18" charset="0"/>
              </a:rPr>
              <a:t>Kính </a:t>
            </a:r>
            <a:r>
              <a:rPr lang="vi-VN" altLang="en-US" sz="3200" b="1" dirty="0">
                <a:solidFill>
                  <a:srgbClr val="FF0000"/>
                </a:solidFill>
                <a:latin typeface="+mj-lt"/>
                <a:cs typeface="Times New Roman" panose="02020603050405020304" pitchFamily="18" charset="0"/>
              </a:rPr>
              <a:t>cẩn</a:t>
            </a:r>
            <a:r>
              <a:rPr lang="vi-VN" altLang="en-US" sz="3200" dirty="0">
                <a:latin typeface="+mj-lt"/>
                <a:cs typeface="Times New Roman" panose="02020603050405020304" pitchFamily="18" charset="0"/>
              </a:rPr>
              <a:t>: tỏ rõ sự kính trọng bằng điệu bộ, cử chỉ, nét mặt rất nghiêm </a:t>
            </a:r>
            <a:r>
              <a:rPr lang="vi-VN" altLang="en-US" sz="3200" dirty="0" smtClean="0">
                <a:latin typeface="+mj-lt"/>
                <a:cs typeface="Times New Roman" panose="02020603050405020304" pitchFamily="18" charset="0"/>
              </a:rPr>
              <a:t>trang</a:t>
            </a:r>
            <a:r>
              <a:rPr lang="en-US" altLang="en-US" sz="1650" b="1" dirty="0">
                <a:solidFill>
                  <a:srgbClr val="7030A0"/>
                </a:solidFill>
                <a:latin typeface="UTM-Aov"/>
                <a:cs typeface="Times New Roman" panose="02020603050405020304" pitchFamily="18" charset="0"/>
              </a:rPr>
              <a:t>.</a:t>
            </a:r>
            <a:endParaRPr lang="vi-VN" altLang="en-US" sz="3200" dirty="0" smtClean="0">
              <a:latin typeface="+mj-lt"/>
              <a:cs typeface="Times New Roman" panose="02020603050405020304" pitchFamily="18" charset="0"/>
            </a:endParaRPr>
          </a:p>
        </p:txBody>
      </p:sp>
    </p:spTree>
    <p:extLst>
      <p:ext uri="{BB962C8B-B14F-4D97-AF65-F5344CB8AC3E}">
        <p14:creationId xmlns:p14="http://schemas.microsoft.com/office/powerpoint/2010/main" val="99447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6"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circle(in)">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a:spLocks noChangeArrowheads="1"/>
          </p:cNvSpPr>
          <p:nvPr/>
        </p:nvSpPr>
        <p:spPr bwMode="auto">
          <a:xfrm>
            <a:off x="263352" y="404664"/>
            <a:ext cx="84249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t>- </a:t>
            </a:r>
            <a:r>
              <a:rPr lang="en-US" altLang="en-US" sz="3600" b="1" dirty="0" err="1" smtClean="0"/>
              <a:t>Một</a:t>
            </a:r>
            <a:r>
              <a:rPr lang="en-US" altLang="en-US" sz="3600" b="1" dirty="0" smtClean="0"/>
              <a:t> con </a:t>
            </a:r>
            <a:r>
              <a:rPr lang="en-US" altLang="en-US" sz="3600" b="1" dirty="0" err="1" smtClean="0"/>
              <a:t>sẻ</a:t>
            </a:r>
            <a:r>
              <a:rPr lang="en-US" altLang="en-US" sz="3600" b="1" dirty="0" smtClean="0"/>
              <a:t> </a:t>
            </a:r>
            <a:r>
              <a:rPr lang="en-US" altLang="en-US" sz="3600" b="1" dirty="0" err="1" smtClean="0"/>
              <a:t>già</a:t>
            </a:r>
            <a:r>
              <a:rPr lang="en-US" altLang="en-US" sz="3600" b="1" dirty="0" smtClean="0"/>
              <a:t> </a:t>
            </a:r>
            <a:r>
              <a:rPr lang="en-US" altLang="en-US" sz="3600" b="1" dirty="0" err="1" smtClean="0"/>
              <a:t>có</a:t>
            </a:r>
            <a:r>
              <a:rPr lang="en-US" altLang="en-US" sz="3600" b="1" dirty="0" smtClean="0"/>
              <a:t> </a:t>
            </a:r>
            <a:r>
              <a:rPr lang="en-US" altLang="en-US" sz="3600" b="1" dirty="0" err="1" smtClean="0"/>
              <a:t>bộ</a:t>
            </a:r>
            <a:r>
              <a:rPr lang="en-US" altLang="en-US" sz="3600" b="1" dirty="0" smtClean="0"/>
              <a:t> </a:t>
            </a:r>
            <a:r>
              <a:rPr lang="en-US" altLang="en-US" sz="3600" b="1" dirty="0" err="1" smtClean="0"/>
              <a:t>ức</a:t>
            </a:r>
            <a:r>
              <a:rPr lang="en-US" altLang="en-US" sz="3600" b="1" dirty="0" smtClean="0"/>
              <a:t> </a:t>
            </a:r>
            <a:r>
              <a:rPr lang="en-US" altLang="en-US" sz="3600" b="1" dirty="0" err="1" smtClean="0"/>
              <a:t>đen</a:t>
            </a:r>
            <a:r>
              <a:rPr lang="en-US" altLang="en-US" sz="3600" b="1" dirty="0" smtClean="0"/>
              <a:t> </a:t>
            </a:r>
            <a:r>
              <a:rPr lang="en-US" altLang="en-US" sz="3600" b="1" dirty="0" err="1" smtClean="0"/>
              <a:t>nhánh</a:t>
            </a:r>
            <a:r>
              <a:rPr lang="en-US" altLang="en-US" sz="3600" b="1" dirty="0" smtClean="0"/>
              <a:t>.</a:t>
            </a:r>
            <a:endParaRPr lang="en-US" alt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2023" y="1196752"/>
            <a:ext cx="5736611"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a:off x="4727848" y="2060848"/>
            <a:ext cx="3348372" cy="50405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5191264" y="404663"/>
            <a:ext cx="864096" cy="646331"/>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err="1" smtClean="0">
                <a:solidFill>
                  <a:srgbClr val="FF0000"/>
                </a:solidFill>
              </a:rPr>
              <a:t>ức</a:t>
            </a:r>
            <a:endParaRPr lang="en-US" altLang="en-US" sz="3600" b="1" dirty="0">
              <a:solidFill>
                <a:srgbClr val="FF0000"/>
              </a:solidFill>
            </a:endParaRPr>
          </a:p>
        </p:txBody>
      </p:sp>
    </p:spTree>
    <p:extLst>
      <p:ext uri="{BB962C8B-B14F-4D97-AF65-F5344CB8AC3E}">
        <p14:creationId xmlns:p14="http://schemas.microsoft.com/office/powerpoint/2010/main" val="295798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circle(in)">
                                      <p:cBhvr>
                                        <p:cTn id="20" dur="20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0" presetClass="path" presetSubtype="0" accel="50000" decel="50000" fill="hold" grpId="0" nodeType="clickEffect">
                                  <p:stCondLst>
                                    <p:cond delay="0"/>
                                  </p:stCondLst>
                                  <p:childTnLst>
                                    <p:animMotion origin="layout" path="M 5.55112E-17 4.44444E-6 L -0.05221 4.44444E-6 C -0.07578 4.44444E-6 -0.1043 0.04675 -0.1043 0.08472 L -0.1043 0.16967 " pathEditMode="relative" rAng="0" ptsTypes="AAAA">
                                      <p:cBhvr>
                                        <p:cTn id="24" dur="2000" fill="hold"/>
                                        <p:tgtEl>
                                          <p:spTgt spid="8">
                                            <p:txEl>
                                              <p:pRg st="0" end="0"/>
                                            </p:txEl>
                                          </p:spTgt>
                                        </p:tgtEl>
                                        <p:attrNameLst>
                                          <p:attrName>ppt_x</p:attrName>
                                          <p:attrName>ppt_y</p:attrName>
                                        </p:attrNameLst>
                                      </p:cBhvr>
                                      <p:rCtr x="-5221" y="8472"/>
                                    </p:animMotion>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0672" y="183196"/>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2279576" y="2852936"/>
            <a:ext cx="8064896" cy="1754326"/>
          </a:xfrm>
          <a:prstGeom prst="rect">
            <a:avLst/>
          </a:prstGeom>
          <a:noFill/>
          <a:ln w="19050">
            <a:solidFill>
              <a:schemeClr val="bg1"/>
            </a:solidFill>
            <a:miter lim="800000"/>
            <a:headEnd/>
            <a:tailEnd/>
          </a:ln>
          <a:effectLst/>
        </p:spPr>
        <p:txBody>
          <a:bodyPr wrap="square">
            <a:spAutoFit/>
          </a:bodyPr>
          <a:lstStyle/>
          <a:p>
            <a:pPr algn="just">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Bỗng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trên cây cao gần đó, một con sẻ già có bộ ức đen </a:t>
            </a:r>
            <a:r>
              <a:rPr lang="en-US" sz="3600" b="1" dirty="0" err="1">
                <a:latin typeface="Times New Roman" panose="02020603050405020304" pitchFamily="18" charset="0"/>
                <a:cs typeface="Times New Roman" panose="02020603050405020304" pitchFamily="18" charset="0"/>
              </a:rPr>
              <a:t>nhánh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xuống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hòn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mõm</a:t>
            </a:r>
            <a:r>
              <a:rPr lang="en-US" sz="3600" b="1" dirty="0">
                <a:latin typeface="Times New Roman" panose="02020603050405020304" pitchFamily="18" charset="0"/>
                <a:cs typeface="Times New Roman" panose="02020603050405020304" pitchFamily="18" charset="0"/>
              </a:rPr>
              <a:t> con chó.</a:t>
            </a:r>
          </a:p>
        </p:txBody>
      </p:sp>
    </p:spTree>
    <p:extLst>
      <p:ext uri="{BB962C8B-B14F-4D97-AF65-F5344CB8AC3E}">
        <p14:creationId xmlns:p14="http://schemas.microsoft.com/office/powerpoint/2010/main" val="3044720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0672" y="183196"/>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2279576" y="2852936"/>
            <a:ext cx="8064896" cy="1754326"/>
          </a:xfrm>
          <a:prstGeom prst="rect">
            <a:avLst/>
          </a:prstGeom>
          <a:noFill/>
          <a:ln w="19050">
            <a:solidFill>
              <a:schemeClr val="bg1"/>
            </a:solidFill>
            <a:miter lim="800000"/>
            <a:headEnd/>
            <a:tailEnd/>
          </a:ln>
          <a:effectLst/>
        </p:spPr>
        <p:txBody>
          <a:bodyPr wrap="square">
            <a:spAutoFit/>
          </a:bodyPr>
          <a:lstStyle/>
          <a:p>
            <a:pPr algn="just">
              <a:defRPr/>
            </a:pPr>
            <a:r>
              <a:rPr lang="en-US" sz="2800" b="1" dirty="0">
                <a:solidFill>
                  <a:schemeClr val="accent6">
                    <a:lumMod val="75000"/>
                  </a:schemeClr>
                </a:solidFill>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Bỗng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trên cây cao gần đó, một con sẻ già có bộ ức đen </a:t>
            </a:r>
            <a:r>
              <a:rPr lang="en-US" sz="3600" b="1" dirty="0" err="1">
                <a:latin typeface="Times New Roman" panose="02020603050405020304" pitchFamily="18" charset="0"/>
                <a:cs typeface="Times New Roman" panose="02020603050405020304" pitchFamily="18" charset="0"/>
              </a:rPr>
              <a:t>nhánh</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lao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xuống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hòn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đá</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mõm</a:t>
            </a:r>
            <a:r>
              <a:rPr lang="en-US" sz="3600" b="1" dirty="0">
                <a:latin typeface="Times New Roman" panose="02020603050405020304" pitchFamily="18" charset="0"/>
                <a:cs typeface="Times New Roman" panose="02020603050405020304" pitchFamily="18" charset="0"/>
              </a:rPr>
              <a:t> con chó.</a:t>
            </a:r>
          </a:p>
        </p:txBody>
      </p:sp>
      <p:cxnSp>
        <p:nvCxnSpPr>
          <p:cNvPr id="9" name="Straight Connector 8"/>
          <p:cNvCxnSpPr/>
          <p:nvPr/>
        </p:nvCxnSpPr>
        <p:spPr>
          <a:xfrm flipH="1">
            <a:off x="3863752" y="2985033"/>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645680" y="4077072"/>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112224" y="3534042"/>
            <a:ext cx="95250" cy="3921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925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0672" y="183196"/>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2054572"/>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nhóm</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đôi</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5330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107921"/>
            <a:ext cx="12192000" cy="584775"/>
          </a:xfrm>
          <a:prstGeom prst="rect">
            <a:avLst/>
          </a:prstGeom>
          <a:noFill/>
          <a:ln w="9525">
            <a:noFill/>
            <a:miter lim="800000"/>
            <a:headEnd/>
            <a:tailEnd/>
          </a:ln>
        </p:spPr>
        <p:txBody>
          <a:bodyPr wrap="square">
            <a:spAutoFit/>
          </a:bodyPr>
          <a:lstStyle/>
          <a:p>
            <a:pPr algn="ctr" eaLnBrk="1" hangingPunct="1"/>
            <a:r>
              <a:rPr lang="en-US" sz="3200" b="1" dirty="0" smtClean="0">
                <a:solidFill>
                  <a:srgbClr val="FF0000"/>
                </a:solidFill>
                <a:latin typeface="Arial" panose="020B0604020202020204" pitchFamily="34" charset="0"/>
                <a:cs typeface="Arial" panose="020B0604020202020204" pitchFamily="34" charset="0"/>
              </a:rPr>
              <a:t>Con </a:t>
            </a:r>
            <a:r>
              <a:rPr lang="en-US" sz="3200" b="1" dirty="0" err="1" smtClean="0">
                <a:solidFill>
                  <a:srgbClr val="FF0000"/>
                </a:solidFill>
                <a:latin typeface="Arial" panose="020B0604020202020204" pitchFamily="34" charset="0"/>
                <a:cs typeface="Arial" panose="020B0604020202020204" pitchFamily="34" charset="0"/>
              </a:rPr>
              <a:t>sẻ</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38545" y="620688"/>
            <a:ext cx="11928764" cy="6494085"/>
          </a:xfrm>
          <a:prstGeom prst="rect">
            <a:avLst/>
          </a:prstGeom>
        </p:spPr>
        <p:txBody>
          <a:bodyPr wrap="square">
            <a:spAutoFit/>
          </a:bodyPr>
          <a:lstStyle/>
          <a:p>
            <a:pPr algn="just"/>
            <a:r>
              <a:rPr lang="vi-VN" sz="2600" b="1" dirty="0">
                <a:solidFill>
                  <a:srgbClr val="000000"/>
                </a:solidFill>
                <a:latin typeface="+mj-lt"/>
              </a:rPr>
              <a:t>   </a:t>
            </a:r>
            <a:r>
              <a:rPr lang="en-US" sz="2500" dirty="0" smtClean="0">
                <a:solidFill>
                  <a:srgbClr val="000000"/>
                </a:solidFill>
                <a:latin typeface="Arial" panose="020B0604020202020204" pitchFamily="34" charset="0"/>
                <a:cs typeface="Arial" panose="020B0604020202020204" pitchFamily="34" charset="0"/>
              </a:rPr>
              <a:t>  </a:t>
            </a:r>
            <a:r>
              <a:rPr lang="vi-VN" sz="2500" dirty="0" smtClean="0">
                <a:solidFill>
                  <a:srgbClr val="0000FF"/>
                </a:solidFill>
                <a:latin typeface="Arial" panose="020B0604020202020204" pitchFamily="34" charset="0"/>
                <a:cs typeface="Arial" panose="020B0604020202020204" pitchFamily="34" charset="0"/>
              </a:rPr>
              <a:t>Tôi </a:t>
            </a:r>
            <a:r>
              <a:rPr lang="vi-VN" sz="2500" dirty="0">
                <a:solidFill>
                  <a:srgbClr val="0000FF"/>
                </a:solidFill>
                <a:latin typeface="Arial" panose="020B0604020202020204" pitchFamily="34" charset="0"/>
                <a:cs typeface="Arial" panose="020B0604020202020204" pitchFamily="34" charset="0"/>
              </a:rPr>
              <a:t>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rgbClr val="FF00FF"/>
                </a:solidFill>
                <a:latin typeface="Arial" panose="020B0604020202020204" pitchFamily="34" charset="0"/>
                <a:cs typeface="Arial" panose="020B0604020202020204" pitchFamily="34" charset="0"/>
              </a:rPr>
              <a:t>  </a:t>
            </a:r>
            <a:r>
              <a:rPr lang="vi-VN" sz="2500" dirty="0" smtClean="0">
                <a:solidFill>
                  <a:srgbClr val="FF00FF"/>
                </a:solidFill>
                <a:latin typeface="Arial" panose="020B0604020202020204" pitchFamily="34" charset="0"/>
                <a:cs typeface="Arial" panose="020B0604020202020204" pitchFamily="34" charset="0"/>
              </a:rPr>
              <a:t>Con </a:t>
            </a:r>
            <a:r>
              <a:rPr lang="vi-VN" sz="2500" dirty="0">
                <a:solidFill>
                  <a:srgbClr val="FF00FF"/>
                </a:solidFill>
                <a:latin typeface="Arial" panose="020B0604020202020204" pitchFamily="34" charset="0"/>
                <a:cs typeface="Arial" panose="020B0604020202020204" pitchFamily="34" charset="0"/>
              </a:rPr>
              <a:t>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rgbClr val="00B050"/>
                </a:solidFill>
                <a:latin typeface="Arial" panose="020B0604020202020204" pitchFamily="34" charset="0"/>
                <a:cs typeface="Arial" panose="020B0604020202020204" pitchFamily="34" charset="0"/>
              </a:rPr>
              <a:t>  </a:t>
            </a:r>
            <a:r>
              <a:rPr lang="vi-VN" sz="2500" dirty="0" smtClean="0">
                <a:solidFill>
                  <a:srgbClr val="00B050"/>
                </a:solidFill>
                <a:latin typeface="Arial" panose="020B0604020202020204" pitchFamily="34" charset="0"/>
                <a:cs typeface="Arial" panose="020B0604020202020204" pitchFamily="34" charset="0"/>
              </a:rPr>
              <a:t>Sẻ </a:t>
            </a:r>
            <a:r>
              <a:rPr lang="vi-VN" sz="2500" dirty="0">
                <a:solidFill>
                  <a:srgbClr val="00B050"/>
                </a:solidFill>
                <a:latin typeface="Arial" panose="020B0604020202020204" pitchFamily="34" charset="0"/>
                <a:cs typeface="Arial" panose="020B0604020202020204" pitchFamily="34" charset="0"/>
              </a:rPr>
              <a:t>già lao đến cứu con, lấy thân mình phủ kín sẻ con. Giọng nó yếu ớt nhưng hung dữ và khản đặc. Trước mắt nó, con chó như một con quỷ khổng lồ. Nó sẽ hi sinh. Nhưng một sức mạnh vô hình vẫn cuốn nó xuống đất. </a:t>
            </a:r>
          </a:p>
          <a:p>
            <a:pPr algn="just"/>
            <a:r>
              <a:rPr lang="vi-VN" sz="2500" dirty="0">
                <a:solidFill>
                  <a:srgbClr val="000000"/>
                </a:solidFill>
                <a:latin typeface="Arial" panose="020B0604020202020204" pitchFamily="34" charset="0"/>
                <a:cs typeface="Arial" panose="020B0604020202020204" pitchFamily="34" charset="0"/>
              </a:rPr>
              <a:t> </a:t>
            </a:r>
            <a:r>
              <a:rPr lang="vi-VN" sz="2500" dirty="0">
                <a:solidFill>
                  <a:schemeClr val="accent6">
                    <a:lumMod val="75000"/>
                  </a:schemeClr>
                </a:solidFill>
                <a:latin typeface="Arial" panose="020B0604020202020204" pitchFamily="34" charset="0"/>
                <a:cs typeface="Arial" panose="020B0604020202020204" pitchFamily="34" charset="0"/>
              </a:rPr>
              <a:t>  </a:t>
            </a:r>
            <a:r>
              <a:rPr lang="en-US" sz="2500" dirty="0" smtClean="0">
                <a:solidFill>
                  <a:schemeClr val="accent6">
                    <a:lumMod val="75000"/>
                  </a:schemeClr>
                </a:solidFill>
                <a:latin typeface="Arial" panose="020B0604020202020204" pitchFamily="34" charset="0"/>
                <a:cs typeface="Arial" panose="020B0604020202020204" pitchFamily="34" charset="0"/>
              </a:rPr>
              <a:t>  </a:t>
            </a:r>
            <a:r>
              <a:rPr lang="vi-VN" sz="2500" dirty="0" smtClean="0">
                <a:solidFill>
                  <a:schemeClr val="accent6">
                    <a:lumMod val="75000"/>
                  </a:schemeClr>
                </a:solidFill>
                <a:latin typeface="Arial" panose="020B0604020202020204" pitchFamily="34" charset="0"/>
                <a:cs typeface="Arial" panose="020B0604020202020204" pitchFamily="34" charset="0"/>
              </a:rPr>
              <a:t>Con </a:t>
            </a:r>
            <a:r>
              <a:rPr lang="vi-VN" sz="2500" dirty="0">
                <a:solidFill>
                  <a:schemeClr val="accent6">
                    <a:lumMod val="75000"/>
                  </a:schemeClr>
                </a:solidFill>
                <a:latin typeface="Arial" panose="020B0604020202020204" pitchFamily="34" charset="0"/>
                <a:cs typeface="Arial" panose="020B0604020202020204" pitchFamily="34" charset="0"/>
              </a:rPr>
              <a:t>chó của tôi dừng lại và lùi... Dường như nó hiểu rằng trước mặt nó có một sức mạnh. Tôi vội lên tiếng gọi con chó đang bối rối </a:t>
            </a:r>
            <a:r>
              <a:rPr lang="vi-VN" sz="2500" dirty="0" smtClean="0">
                <a:solidFill>
                  <a:schemeClr val="accent6">
                    <a:lumMod val="75000"/>
                  </a:schemeClr>
                </a:solidFill>
                <a:latin typeface="Arial" panose="020B0604020202020204" pitchFamily="34" charset="0"/>
                <a:cs typeface="Arial" panose="020B0604020202020204" pitchFamily="34" charset="0"/>
              </a:rPr>
              <a:t>ấ</a:t>
            </a:r>
            <a:r>
              <a:rPr lang="en-US" sz="2500" dirty="0" smtClean="0">
                <a:solidFill>
                  <a:schemeClr val="accent6">
                    <a:lumMod val="75000"/>
                  </a:schemeClr>
                </a:solidFill>
                <a:latin typeface="Arial" panose="020B0604020202020204" pitchFamily="34" charset="0"/>
                <a:cs typeface="Arial" panose="020B0604020202020204" pitchFamily="34" charset="0"/>
              </a:rPr>
              <a:t>y</a:t>
            </a:r>
            <a:r>
              <a:rPr lang="vi-VN" sz="2500" dirty="0" smtClean="0">
                <a:solidFill>
                  <a:schemeClr val="accent6">
                    <a:lumMod val="75000"/>
                  </a:schemeClr>
                </a:solidFill>
                <a:latin typeface="Arial" panose="020B0604020202020204" pitchFamily="34" charset="0"/>
                <a:cs typeface="Arial" panose="020B0604020202020204" pitchFamily="34" charset="0"/>
              </a:rPr>
              <a:t> </a:t>
            </a:r>
            <a:r>
              <a:rPr lang="vi-VN" sz="2500" dirty="0">
                <a:solidFill>
                  <a:schemeClr val="accent6">
                    <a:lumMod val="75000"/>
                  </a:schemeClr>
                </a:solidFill>
                <a:latin typeface="Arial" panose="020B0604020202020204" pitchFamily="34" charset="0"/>
                <a:cs typeface="Arial" panose="020B0604020202020204" pitchFamily="34" charset="0"/>
              </a:rPr>
              <a:t>tránh ra xa, lòng đầy thán phục.</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chemeClr val="accent5">
                    <a:lumMod val="50000"/>
                  </a:schemeClr>
                </a:solidFill>
                <a:latin typeface="Arial" panose="020B0604020202020204" pitchFamily="34" charset="0"/>
                <a:cs typeface="Arial" panose="020B0604020202020204" pitchFamily="34" charset="0"/>
              </a:rPr>
              <a:t>  </a:t>
            </a:r>
            <a:r>
              <a:rPr lang="vi-VN" sz="2500" dirty="0" smtClean="0">
                <a:solidFill>
                  <a:schemeClr val="accent5">
                    <a:lumMod val="50000"/>
                  </a:schemeClr>
                </a:solidFill>
                <a:latin typeface="Arial" panose="020B0604020202020204" pitchFamily="34" charset="0"/>
                <a:cs typeface="Arial" panose="020B0604020202020204" pitchFamily="34" charset="0"/>
              </a:rPr>
              <a:t>Vâng</a:t>
            </a:r>
            <a:r>
              <a:rPr lang="vi-VN" sz="2500" dirty="0">
                <a:solidFill>
                  <a:schemeClr val="accent5">
                    <a:lumMod val="50000"/>
                  </a:schemeClr>
                </a:solidFill>
                <a:latin typeface="Arial" panose="020B0604020202020204" pitchFamily="34" charset="0"/>
                <a:cs typeface="Arial" panose="020B0604020202020204" pitchFamily="34" charset="0"/>
              </a:rPr>
              <a:t>, lòng tôi đầy thán phục, xin bạn đừng cười. Tôi kính cẩn nghiêng mình trước con chim sẻ bé bỏng dũng cảm kia, trước tình yêu của nó.</a:t>
            </a:r>
          </a:p>
          <a:p>
            <a:pPr algn="r"/>
            <a:r>
              <a:rPr lang="vi-VN" sz="2600" b="1" i="1" dirty="0">
                <a:solidFill>
                  <a:srgbClr val="000000"/>
                </a:solidFill>
                <a:latin typeface="+mj-lt"/>
              </a:rPr>
              <a:t>Theo </a:t>
            </a:r>
            <a:r>
              <a:rPr lang="en-US" sz="2600" b="1" dirty="0" err="1" smtClean="0">
                <a:solidFill>
                  <a:srgbClr val="000000"/>
                </a:solidFill>
                <a:latin typeface="Times New Roman" panose="02020603050405020304" pitchFamily="18" charset="0"/>
                <a:cs typeface="Times New Roman" panose="02020603050405020304" pitchFamily="18" charset="0"/>
              </a:rPr>
              <a:t>Tuốc-ghê-nhép</a:t>
            </a:r>
            <a:endParaRPr lang="vi-VN" sz="2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6880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846918"/>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a:solidFill>
                  <a:srgbClr val="FF0000"/>
                </a:solidFill>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82154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46;p23"/>
          <p:cNvSpPr txBox="1"/>
          <p:nvPr/>
        </p:nvSpPr>
        <p:spPr>
          <a:xfrm>
            <a:off x="545064" y="2420888"/>
            <a:ext cx="11239568" cy="597042"/>
          </a:xfrm>
          <a:prstGeom prst="rect">
            <a:avLst/>
          </a:prstGeom>
          <a:solidFill>
            <a:schemeClr val="accent6">
              <a:lumMod val="20000"/>
              <a:lumOff val="80000"/>
            </a:schemeClr>
          </a:solidFill>
          <a:ln>
            <a:noFill/>
          </a:ln>
        </p:spPr>
        <p:txBody>
          <a:bodyPr spcFirstLastPara="1" wrap="square" lIns="121900" tIns="121900" rIns="121900" bIns="121900" anchor="ctr" anchorCtr="0">
            <a:noAutofit/>
          </a:bodyPr>
          <a:lstStyle/>
          <a:p>
            <a:r>
              <a:rPr lang="en-US" sz="3200" dirty="0" smtClean="0">
                <a:latin typeface="Times New Roman" panose="02020603050405020304" pitchFamily="18" charset="0"/>
                <a:ea typeface="Bowlby One"/>
                <a:cs typeface="Times New Roman" panose="02020603050405020304" pitchFamily="18" charset="0"/>
                <a:sym typeface="Bowlby One"/>
              </a:rPr>
              <a:t>* </a:t>
            </a:r>
            <a:r>
              <a:rPr lang="en-US" sz="3200" dirty="0" smtClean="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552841" y="3449978"/>
            <a:ext cx="11239568" cy="584775"/>
          </a:xfrm>
          <a:prstGeom prst="rect">
            <a:avLst/>
          </a:prstGeom>
          <a:solidFill>
            <a:schemeClr val="accent5">
              <a:lumMod val="20000"/>
              <a:lumOff val="80000"/>
            </a:schemeClr>
          </a:solidFill>
          <a:ln w="9525">
            <a:noFill/>
            <a:miter lim="800000"/>
            <a:headEnd/>
            <a:tailEnd/>
          </a:ln>
        </p:spPr>
        <p:txBody>
          <a:bodyPr wrap="square">
            <a:spAutoFit/>
          </a:bodyPr>
          <a:lstStyle/>
          <a:p>
            <a:pPr>
              <a:defRPr/>
            </a:pPr>
            <a:r>
              <a:rPr lang="en-US" sz="3200" b="1" dirty="0" smtClean="0">
                <a:solidFill>
                  <a:srgbClr val="FF0000"/>
                </a:solidFill>
                <a:latin typeface="Times New Roman" panose="02020603050405020304" pitchFamily="18" charset="0"/>
                <a:cs typeface="Times New Roman" pitchFamily="18" charset="0"/>
              </a:rPr>
              <a:t>Ý 1: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xuất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sẻ</a:t>
            </a:r>
            <a:r>
              <a:rPr lang="en-US" sz="3200" b="1" dirty="0">
                <a:solidFill>
                  <a:srgbClr val="0000FF"/>
                </a:solidFill>
                <a:latin typeface="Times New Roman" panose="02020603050405020304" pitchFamily="18" charset="0"/>
                <a:cs typeface="Times New Roman" panose="02020603050405020304" pitchFamily="18" charset="0"/>
              </a:rPr>
              <a:t> con.</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
        <p:nvSpPr>
          <p:cNvPr id="10" name="TextBox 8"/>
          <p:cNvSpPr txBox="1">
            <a:spLocks noChangeArrowheads="1"/>
          </p:cNvSpPr>
          <p:nvPr/>
        </p:nvSpPr>
        <p:spPr bwMode="auto">
          <a:xfrm>
            <a:off x="550835" y="911622"/>
            <a:ext cx="1123379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just">
              <a:spcBef>
                <a:spcPct val="50000"/>
              </a:spcBef>
            </a:pPr>
            <a:r>
              <a:rPr lang="en-US" altLang="en-US" sz="3200" dirty="0" smtClean="0">
                <a:solidFill>
                  <a:srgbClr val="0000FF"/>
                </a:solidFill>
                <a:cs typeface="Arial" panose="020B0604020202020204" pitchFamily="34" charset="0"/>
              </a:rPr>
              <a:t>	- </a:t>
            </a:r>
            <a:r>
              <a:rPr lang="en-US" altLang="en-US" sz="3200" dirty="0" err="1" smtClean="0">
                <a:solidFill>
                  <a:srgbClr val="0000FF"/>
                </a:solidFill>
                <a:cs typeface="Arial" panose="020B0604020202020204" pitchFamily="34" charset="0"/>
              </a:rPr>
              <a:t>Trên</a:t>
            </a:r>
            <a:r>
              <a:rPr lang="en-US" altLang="en-US" sz="3200" dirty="0" smtClean="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đường</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đi</a:t>
            </a:r>
            <a:r>
              <a:rPr lang="en-US" altLang="en-US" sz="3200" dirty="0">
                <a:solidFill>
                  <a:srgbClr val="0000FF"/>
                </a:solidFill>
                <a:cs typeface="Arial" panose="020B0604020202020204" pitchFamily="34" charset="0"/>
              </a:rPr>
              <a:t>, con </a:t>
            </a:r>
            <a:r>
              <a:rPr lang="en-US" altLang="en-US" sz="3200" dirty="0" err="1">
                <a:solidFill>
                  <a:srgbClr val="0000FF"/>
                </a:solidFill>
                <a:cs typeface="Arial" panose="020B0604020202020204" pitchFamily="34" charset="0"/>
              </a:rPr>
              <a:t>chó</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đánh</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hơi</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thấy</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một</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chú</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sẻ</a:t>
            </a:r>
            <a:r>
              <a:rPr lang="en-US" altLang="en-US" sz="3200" dirty="0">
                <a:solidFill>
                  <a:srgbClr val="0000FF"/>
                </a:solidFill>
                <a:cs typeface="Arial" panose="020B0604020202020204" pitchFamily="34" charset="0"/>
              </a:rPr>
              <a:t> non </a:t>
            </a:r>
            <a:r>
              <a:rPr lang="en-US" altLang="en-US" sz="3200" dirty="0" err="1">
                <a:solidFill>
                  <a:srgbClr val="0000FF"/>
                </a:solidFill>
                <a:cs typeface="Arial" panose="020B0604020202020204" pitchFamily="34" charset="0"/>
              </a:rPr>
              <a:t>vừa</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rơi</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từ</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trên</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tổ</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xuống</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Nó</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định</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tiến</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lại</a:t>
            </a:r>
            <a:r>
              <a:rPr lang="en-US" altLang="en-US" sz="3200" dirty="0">
                <a:solidFill>
                  <a:srgbClr val="0000FF"/>
                </a:solidFill>
                <a:cs typeface="Arial" panose="020B0604020202020204" pitchFamily="34" charset="0"/>
              </a:rPr>
              <a:t> </a:t>
            </a:r>
            <a:r>
              <a:rPr lang="en-US" altLang="en-US" sz="3200" dirty="0" err="1">
                <a:solidFill>
                  <a:srgbClr val="0000FF"/>
                </a:solidFill>
                <a:cs typeface="Arial" panose="020B0604020202020204" pitchFamily="34" charset="0"/>
              </a:rPr>
              <a:t>gần</a:t>
            </a:r>
            <a:r>
              <a:rPr lang="en-US" altLang="en-US" sz="3200" dirty="0">
                <a:solidFill>
                  <a:srgbClr val="0000FF"/>
                </a:solidFill>
                <a:cs typeface="Arial" panose="020B0604020202020204" pitchFamily="34" charset="0"/>
              </a:rPr>
              <a:t> </a:t>
            </a:r>
            <a:r>
              <a:rPr lang="vi-VN" altLang="en-US" sz="3200" dirty="0">
                <a:solidFill>
                  <a:srgbClr val="0000FF"/>
                </a:solidFill>
                <a:cs typeface="Arial" panose="020B0604020202020204" pitchFamily="34" charset="0"/>
              </a:rPr>
              <a:t>sẻ </a:t>
            </a:r>
            <a:r>
              <a:rPr lang="vi-VN" altLang="en-US" sz="3200" dirty="0" smtClean="0">
                <a:solidFill>
                  <a:srgbClr val="0000FF"/>
                </a:solidFill>
                <a:cs typeface="Arial" panose="020B0604020202020204" pitchFamily="34" charset="0"/>
              </a:rPr>
              <a:t>non</a:t>
            </a:r>
            <a:r>
              <a:rPr lang="en-US" altLang="en-US" sz="3200" dirty="0" smtClean="0">
                <a:solidFill>
                  <a:srgbClr val="0000FF"/>
                </a:solidFill>
                <a:cs typeface="Arial" panose="020B0604020202020204" pitchFamily="34" charset="0"/>
              </a:rPr>
              <a:t>.</a:t>
            </a:r>
            <a:endParaRPr lang="en-US" altLang="en-US" sz="3200" dirty="0">
              <a:solidFill>
                <a:srgbClr val="0000FF"/>
              </a:solidFill>
              <a:cs typeface="Arial" panose="020B0604020202020204" pitchFamily="34" charset="0"/>
            </a:endParaRPr>
          </a:p>
        </p:txBody>
      </p:sp>
      <p:sp>
        <p:nvSpPr>
          <p:cNvPr id="11" name="TextBox 10"/>
          <p:cNvSpPr txBox="1"/>
          <p:nvPr/>
        </p:nvSpPr>
        <p:spPr>
          <a:xfrm>
            <a:off x="547904" y="219945"/>
            <a:ext cx="11236727" cy="584775"/>
          </a:xfrm>
          <a:prstGeom prst="rect">
            <a:avLst/>
          </a:prstGeom>
          <a:noFill/>
        </p:spPr>
        <p:txBody>
          <a:bodyPr wrap="square">
            <a:spAutoFit/>
          </a:bodyPr>
          <a:lstStyle/>
          <a:p>
            <a:pPr>
              <a:spcBef>
                <a:spcPct val="20000"/>
              </a:spcBef>
              <a:buClr>
                <a:schemeClr val="hlink"/>
              </a:buClr>
              <a:buSzPct val="70000"/>
              <a:defRPr/>
            </a:pPr>
            <a:r>
              <a:rPr lang="en-US" sz="3200" dirty="0" smtClean="0">
                <a:latin typeface="Times New Roman" panose="02020603050405020304" pitchFamily="18" charset="0"/>
                <a:cs typeface="Times New Roman" panose="02020603050405020304" pitchFamily="18" charset="0"/>
              </a:rPr>
              <a:t>1. </a:t>
            </a:r>
            <a:r>
              <a:rPr lang="en-US" sz="3200" dirty="0" err="1" smtClean="0">
                <a:latin typeface="Times New Roman" panose="02020603050405020304" pitchFamily="18" charset="0"/>
                <a:cs typeface="Times New Roman" panose="02020603050405020304" pitchFamily="18" charset="0"/>
              </a:rPr>
              <a:t>Trên</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a:t>
            </a:r>
            <a:r>
              <a:rPr lang="en-US" sz="3200" dirty="0">
                <a:latin typeface="Times New Roman" panose="02020603050405020304" pitchFamily="18" charset="0"/>
                <a:cs typeface="Times New Roman" panose="02020603050405020304" pitchFamily="18" charset="0"/>
              </a:rPr>
              <a:t> con </a:t>
            </a:r>
            <a:r>
              <a:rPr lang="en-US" sz="3200" dirty="0" err="1">
                <a:latin typeface="Times New Roman" panose="02020603050405020304" pitchFamily="18" charset="0"/>
                <a:cs typeface="Times New Roman" panose="02020603050405020304" pitchFamily="18" charset="0"/>
              </a:rPr>
              <a:t>chó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 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định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endParaRPr lang="en-US" sz="3200" dirty="0">
              <a:effectLst>
                <a:outerShdw blurRad="38100" dist="38100" dir="2700000" algn="tl">
                  <a:srgbClr val="C0C0C0"/>
                </a:outerShdw>
              </a:effectLst>
              <a:latin typeface="Times New Roman" panose="02020603050405020304" pitchFamily="18" charset="0"/>
              <a:ea typeface="Times" pitchFamily="34" charset="0"/>
              <a:cs typeface="Times New Roman" panose="02020603050405020304" pitchFamily="18" charset="0"/>
            </a:endParaRPr>
          </a:p>
        </p:txBody>
      </p:sp>
    </p:spTree>
    <p:extLst>
      <p:ext uri="{BB962C8B-B14F-4D97-AF65-F5344CB8AC3E}">
        <p14:creationId xmlns:p14="http://schemas.microsoft.com/office/powerpoint/2010/main" val="732738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545064" y="897034"/>
            <a:ext cx="1123956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just" eaLnBrk="1" hangingPunct="1"/>
            <a:r>
              <a:rPr lang="en-US" altLang="en-US" sz="3200" dirty="0" smtClean="0">
                <a:solidFill>
                  <a:srgbClr val="0000FF"/>
                </a:solidFill>
                <a:latin typeface="Times New Roman" panose="02020603050405020304" pitchFamily="18" charset="0"/>
                <a:cs typeface="Times New Roman" panose="02020603050405020304" pitchFamily="18" charset="0"/>
              </a:rPr>
              <a:t>	- </a:t>
            </a:r>
            <a:r>
              <a:rPr lang="en-US" altLang="en-US" sz="3200" dirty="0" err="1" smtClean="0">
                <a:solidFill>
                  <a:srgbClr val="0000FF"/>
                </a:solidFill>
                <a:latin typeface="Times New Roman" panose="02020603050405020304" pitchFamily="18" charset="0"/>
                <a:cs typeface="Times New Roman" panose="02020603050405020304" pitchFamily="18" charset="0"/>
              </a:rPr>
              <a:t>Đột</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nhiên</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một</a:t>
            </a:r>
            <a:r>
              <a:rPr lang="en-US" altLang="en-US" sz="3200" dirty="0" smtClean="0">
                <a:solidFill>
                  <a:srgbClr val="0000FF"/>
                </a:solidFill>
                <a:latin typeface="Times New Roman" panose="02020603050405020304" pitchFamily="18" charset="0"/>
                <a:cs typeface="Times New Roman" panose="02020603050405020304" pitchFamily="18" charset="0"/>
              </a:rPr>
              <a:t> con </a:t>
            </a:r>
            <a:r>
              <a:rPr lang="en-US" altLang="en-US" sz="3200" dirty="0" err="1" smtClean="0">
                <a:solidFill>
                  <a:srgbClr val="0000FF"/>
                </a:solidFill>
                <a:latin typeface="Times New Roman" panose="02020603050405020304" pitchFamily="18" charset="0"/>
                <a:cs typeface="Times New Roman" panose="02020603050405020304" pitchFamily="18" charset="0"/>
              </a:rPr>
              <a:t>sẻ</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già</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từ</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trên</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cây</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lao</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xuống</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đất</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vi-VN" altLang="en-US" sz="3200" dirty="0" smtClean="0">
                <a:solidFill>
                  <a:srgbClr val="0000FF"/>
                </a:solidFill>
                <a:latin typeface="Times New Roman" panose="02020603050405020304" pitchFamily="18" charset="0"/>
                <a:cs typeface="Times New Roman" panose="02020603050405020304" pitchFamily="18" charset="0"/>
              </a:rPr>
              <a:t>như hòn đá.</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545064" y="340863"/>
            <a:ext cx="11239568" cy="584775"/>
          </a:xfrm>
          <a:prstGeom prst="rect">
            <a:avLst/>
          </a:prstGeom>
        </p:spPr>
        <p:txBody>
          <a:bodyPr wrap="square">
            <a:spAutoFit/>
          </a:bodyPr>
          <a:lstStyle/>
          <a:p>
            <a:r>
              <a:rPr lang="en-US" sz="3200" dirty="0" smtClean="0">
                <a:latin typeface="Times New Roman" panose="02020603050405020304" pitchFamily="18" charset="0"/>
                <a:ea typeface="Times New Roman" panose="02020603050405020304" pitchFamily="18" charset="0"/>
              </a:rPr>
              <a:t>2. </a:t>
            </a:r>
            <a:r>
              <a:rPr lang="en-US" sz="3200" dirty="0" err="1" smtClean="0">
                <a:latin typeface="Times New Roman" panose="02020603050405020304" pitchFamily="18" charset="0"/>
                <a:ea typeface="Times New Roman" panose="02020603050405020304" pitchFamily="18" charset="0"/>
              </a:rPr>
              <a:t>Việc</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ngột</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xảy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ra</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khiến</a:t>
            </a:r>
            <a:r>
              <a:rPr lang="en-US" sz="3200" dirty="0">
                <a:latin typeface="Times New Roman" panose="02020603050405020304" pitchFamily="18" charset="0"/>
                <a:ea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rPr>
              <a:t>chó</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dừng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lại</a:t>
            </a:r>
            <a:r>
              <a:rPr lang="en-US" sz="3200" dirty="0">
                <a:latin typeface="Times New Roman" panose="02020603050405020304" pitchFamily="18" charset="0"/>
                <a:ea typeface="Times New Roman" panose="02020603050405020304" pitchFamily="18" charset="0"/>
              </a:rPr>
              <a:t>? </a:t>
            </a:r>
            <a:endParaRPr lang="en-US" sz="3200" dirty="0"/>
          </a:p>
        </p:txBody>
      </p:sp>
      <p:sp>
        <p:nvSpPr>
          <p:cNvPr id="3" name="Rectangle 2"/>
          <p:cNvSpPr/>
          <p:nvPr/>
        </p:nvSpPr>
        <p:spPr>
          <a:xfrm>
            <a:off x="545064" y="2420888"/>
            <a:ext cx="11239568" cy="1077218"/>
          </a:xfrm>
          <a:prstGeom prst="rect">
            <a:avLst/>
          </a:prstGeom>
        </p:spPr>
        <p:txBody>
          <a:bodyPr wrap="square">
            <a:spAutoFit/>
          </a:bodyPr>
          <a:lstStyle/>
          <a:p>
            <a:r>
              <a:rPr lang="en-US" sz="3200" dirty="0" smtClean="0">
                <a:latin typeface="Times New Roman" panose="02020603050405020304" pitchFamily="18" charset="0"/>
                <a:ea typeface="Times New Roman" panose="02020603050405020304" pitchFamily="18" charset="0"/>
              </a:rPr>
              <a:t>3. </a:t>
            </a:r>
            <a:r>
              <a:rPr lang="en-US" sz="3200" dirty="0" err="1" smtClean="0">
                <a:latin typeface="Times New Roman" panose="02020603050405020304" pitchFamily="18" charset="0"/>
                <a:ea typeface="Times New Roman" panose="02020603050405020304" pitchFamily="18" charset="0"/>
              </a:rPr>
              <a:t>Hình</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ảnh</a:t>
            </a:r>
            <a:r>
              <a:rPr lang="en-US" sz="3200" dirty="0">
                <a:latin typeface="Times New Roman" panose="02020603050405020304" pitchFamily="18" charset="0"/>
                <a:ea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rPr>
              <a:t>sẻ</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mẹ</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dũng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cảm</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trên</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cây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xuống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cứu</a:t>
            </a:r>
            <a:r>
              <a:rPr lang="en-US" sz="3200" dirty="0">
                <a:latin typeface="Times New Roman" panose="02020603050405020304" pitchFamily="18" charset="0"/>
                <a:ea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rPr>
              <a:t>được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miêu</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như</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thế</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nào</a:t>
            </a:r>
            <a:r>
              <a:rPr lang="en-US" sz="3200" dirty="0">
                <a:latin typeface="Times New Roman" panose="02020603050405020304" pitchFamily="18" charset="0"/>
                <a:ea typeface="Times New Roman" panose="02020603050405020304" pitchFamily="18" charset="0"/>
              </a:rPr>
              <a:t>?</a:t>
            </a:r>
            <a:endParaRPr lang="en-US" sz="3200" dirty="0"/>
          </a:p>
        </p:txBody>
      </p:sp>
      <p:sp>
        <p:nvSpPr>
          <p:cNvPr id="12" name="Text Box 3" descr="Picture3"/>
          <p:cNvSpPr txBox="1">
            <a:spLocks noChangeArrowheads="1"/>
          </p:cNvSpPr>
          <p:nvPr/>
        </p:nvSpPr>
        <p:spPr bwMode="auto">
          <a:xfrm>
            <a:off x="545064" y="3573016"/>
            <a:ext cx="11239568" cy="2062103"/>
          </a:xfrm>
          <a:prstGeom prst="rect">
            <a:avLst/>
          </a:prstGeom>
          <a:noFill/>
          <a:ln w="57150" cmpd="thinThick">
            <a:noFill/>
            <a:miter lim="800000"/>
            <a:headEnd/>
            <a:tailEnd/>
          </a:ln>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just" eaLnBrk="1" hangingPunct="1"/>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vi-VN" altLang="en-US" sz="3200" dirty="0" smtClean="0">
                <a:solidFill>
                  <a:srgbClr val="0000FF"/>
                </a:solidFill>
                <a:latin typeface="Times New Roman" panose="02020603050405020304" pitchFamily="18" charset="0"/>
                <a:cs typeface="Times New Roman" panose="02020603050405020304" pitchFamily="18" charset="0"/>
              </a:rPr>
              <a:t>-</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Sẻ</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già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lao</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xuống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như</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hòn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mõm</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smtClean="0">
                <a:solidFill>
                  <a:srgbClr val="0000FF"/>
                </a:solidFill>
                <a:latin typeface="Times New Roman" panose="02020603050405020304" pitchFamily="18" charset="0"/>
                <a:cs typeface="Times New Roman" panose="02020603050405020304" pitchFamily="18" charset="0"/>
              </a:rPr>
              <a:t>chó</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lông</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dựng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ngược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miệng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rít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tuyệt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vọng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thảm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thiết</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vi-VN" altLang="en-US" sz="3200" dirty="0" smtClean="0">
                <a:solidFill>
                  <a:srgbClr val="0000FF"/>
                </a:solidFill>
                <a:latin typeface="Times New Roman" panose="02020603050405020304" pitchFamily="18" charset="0"/>
                <a:cs typeface="Times New Roman" panose="02020603050405020304" pitchFamily="18" charset="0"/>
              </a:rPr>
              <a:t>n</a:t>
            </a:r>
            <a:r>
              <a:rPr lang="en-US" altLang="en-US" sz="3200" dirty="0" err="1">
                <a:solidFill>
                  <a:srgbClr val="0000FF"/>
                </a:solidFill>
                <a:latin typeface="Times New Roman" panose="02020603050405020304" pitchFamily="18" charset="0"/>
                <a:cs typeface="Times New Roman" panose="02020603050405020304" pitchFamily="18" charset="0"/>
              </a:rPr>
              <a:t>hảy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bước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về</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phía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mõm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há</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rộng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đầy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răng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của</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smtClean="0">
                <a:solidFill>
                  <a:srgbClr val="0000FF"/>
                </a:solidFill>
                <a:latin typeface="Times New Roman" panose="02020603050405020304" pitchFamily="18" charset="0"/>
                <a:cs typeface="Times New Roman" panose="02020603050405020304" pitchFamily="18" charset="0"/>
              </a:rPr>
              <a:t>chó</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vi-VN" altLang="en-US" sz="3200" dirty="0" smtClean="0">
                <a:solidFill>
                  <a:srgbClr val="0000FF"/>
                </a:solidFill>
                <a:latin typeface="Times New Roman" panose="02020603050405020304" pitchFamily="18" charset="0"/>
                <a:cs typeface="Times New Roman" panose="02020603050405020304" pitchFamily="18" charset="0"/>
              </a:rPr>
              <a:t>l</a:t>
            </a:r>
            <a:r>
              <a:rPr lang="en-US" altLang="en-US" sz="3200" dirty="0" err="1">
                <a:solidFill>
                  <a:srgbClr val="0000FF"/>
                </a:solidFill>
                <a:latin typeface="Times New Roman" panose="02020603050405020304" pitchFamily="18" charset="0"/>
                <a:cs typeface="Times New Roman" panose="02020603050405020304" pitchFamily="18" charset="0"/>
              </a:rPr>
              <a:t>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thân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mình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phủ</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kín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sẻ</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giọng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yếu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ớt</a:t>
            </a:r>
            <a:r>
              <a:rPr lang="en-US" altLang="en-US" sz="3200" dirty="0">
                <a:solidFill>
                  <a:srgbClr val="0000FF"/>
                </a:solidFill>
                <a:latin typeface="Times New Roman" panose="02020603050405020304" pitchFamily="18" charset="0"/>
                <a:cs typeface="Times New Roman" panose="02020603050405020304" pitchFamily="18" charset="0"/>
              </a:rPr>
              <a:t>, hung </a:t>
            </a:r>
            <a:r>
              <a:rPr lang="en-US" altLang="en-US" sz="3200" dirty="0" err="1">
                <a:solidFill>
                  <a:srgbClr val="0000FF"/>
                </a:solidFill>
                <a:latin typeface="Times New Roman" panose="02020603050405020304" pitchFamily="18" charset="0"/>
                <a:cs typeface="Times New Roman" panose="02020603050405020304" pitchFamily="18" charset="0"/>
              </a:rPr>
              <a:t>dữ</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khản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đặc</a:t>
            </a:r>
            <a:r>
              <a:rPr lang="en-US" altLang="en-US" sz="3200" dirty="0">
                <a:solidFill>
                  <a:srgbClr val="0000FF"/>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1375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28601" y="15240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Khởi</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động</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2214016" y="2926685"/>
            <a:ext cx="8130456" cy="646331"/>
          </a:xfrm>
          <a:prstGeom prst="rect">
            <a:avLst/>
          </a:prstGeom>
          <a:noFill/>
          <a:ln w="9525">
            <a:noFill/>
            <a:miter lim="800000"/>
            <a:headEnd/>
            <a:tailEnd/>
          </a:ln>
        </p:spPr>
        <p:txBody>
          <a:bodyPr wrap="square">
            <a:spAutoFit/>
          </a:bodyPr>
          <a:lstStyle/>
          <a:p>
            <a:pPr algn="just" eaLnBrk="1" hangingPunct="1">
              <a:spcBef>
                <a:spcPct val="50000"/>
              </a:spcBef>
            </a:pP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Bài</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Dù</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sao</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trái</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đất</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vẫn</a:t>
            </a:r>
            <a:r>
              <a:rPr lang="en-US" sz="3600" b="1" dirty="0" smtClean="0">
                <a:solidFill>
                  <a:srgbClr val="0000FF"/>
                </a:solidFill>
                <a:latin typeface="Arial" panose="020B0604020202020204" pitchFamily="34" charset="0"/>
                <a:cs typeface="Arial" panose="020B0604020202020204" pitchFamily="34" charset="0"/>
              </a:rPr>
              <a:t> quay!</a:t>
            </a:r>
          </a:p>
        </p:txBody>
      </p:sp>
    </p:spTree>
    <p:extLst>
      <p:ext uri="{BB962C8B-B14F-4D97-AF65-F5344CB8AC3E}">
        <p14:creationId xmlns:p14="http://schemas.microsoft.com/office/powerpoint/2010/main" val="1169299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5064" y="476672"/>
            <a:ext cx="11239568" cy="1077218"/>
          </a:xfrm>
          <a:prstGeom prst="rect">
            <a:avLst/>
          </a:prstGeom>
          <a:ln>
            <a:noFill/>
          </a:ln>
        </p:spPr>
        <p:txBody>
          <a:bodyPr wrap="square">
            <a:spAutoFit/>
          </a:bodyPr>
          <a:lstStyle/>
          <a:p>
            <a:pPr algn="just">
              <a:spcAft>
                <a:spcPts val="0"/>
              </a:spcAft>
              <a:tabLst>
                <a:tab pos="6391275" algn="l"/>
              </a:tabLst>
            </a:pP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Nhưng một sức mạnh vô hình vẫn cuốn nó xuống </a:t>
            </a:r>
            <a:r>
              <a:rPr lang="vi-VN" sz="3200" b="1" dirty="0" smtClean="0">
                <a:latin typeface="Times New Roman" panose="02020603050405020304" pitchFamily="18" charset="0"/>
                <a:cs typeface="Times New Roman" panose="02020603050405020304" pitchFamily="18" charset="0"/>
              </a:rPr>
              <a:t>đất</a:t>
            </a:r>
            <a:r>
              <a:rPr lang="en-US" sz="32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Em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mạnh</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vô</a:t>
            </a:r>
            <a:r>
              <a:rPr lang="en-US" sz="32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0" name="TextBox 9"/>
          <p:cNvSpPr txBox="1"/>
          <p:nvPr/>
        </p:nvSpPr>
        <p:spPr>
          <a:xfrm>
            <a:off x="545064" y="1600924"/>
            <a:ext cx="11239567" cy="110799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US" sz="3200" dirty="0" smtClean="0">
                <a:solidFill>
                  <a:srgbClr val="0000FF"/>
                </a:solidFill>
                <a:latin typeface="Times New Roman" panose="02020603050405020304" pitchFamily="18" charset="0"/>
                <a:cs typeface="Times New Roman" panose="02020603050405020304" pitchFamily="18" charset="0"/>
              </a:rPr>
              <a:t>	- </a:t>
            </a:r>
            <a:r>
              <a:rPr lang="vi-VN" sz="3200" dirty="0" smtClean="0">
                <a:solidFill>
                  <a:srgbClr val="0000FF"/>
                </a:solidFill>
                <a:latin typeface="Times New Roman" panose="02020603050405020304" pitchFamily="18" charset="0"/>
                <a:cs typeface="Times New Roman" panose="02020603050405020304" pitchFamily="18" charset="0"/>
              </a:rPr>
              <a:t>Sức </a:t>
            </a:r>
            <a:r>
              <a:rPr lang="vi-VN" sz="3200" dirty="0">
                <a:solidFill>
                  <a:srgbClr val="0000FF"/>
                </a:solidFill>
                <a:latin typeface="Times New Roman" panose="02020603050405020304" pitchFamily="18" charset="0"/>
                <a:cs typeface="Times New Roman" panose="02020603050405020304" pitchFamily="18" charset="0"/>
              </a:rPr>
              <a:t>mạnh vô hình là sức mạnh của tình thương, sức mạnh của tình mẹ, một tình cảm tự nhiên, bản năng.</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11" name="Google Shape;346;p23"/>
          <p:cNvSpPr txBox="1"/>
          <p:nvPr/>
        </p:nvSpPr>
        <p:spPr>
          <a:xfrm>
            <a:off x="545064" y="3183287"/>
            <a:ext cx="11239568" cy="597042"/>
          </a:xfrm>
          <a:prstGeom prst="rect">
            <a:avLst/>
          </a:prstGeom>
          <a:solidFill>
            <a:schemeClr val="accent6">
              <a:lumMod val="20000"/>
              <a:lumOff val="80000"/>
            </a:schemeClr>
          </a:solidFill>
          <a:ln>
            <a:noFill/>
          </a:ln>
        </p:spPr>
        <p:txBody>
          <a:bodyPr spcFirstLastPara="1" wrap="square" lIns="121900" tIns="121900" rIns="121900" bIns="121900" anchor="ctr" anchorCtr="0">
            <a:noAutofit/>
          </a:bodyPr>
          <a:lstStyle/>
          <a:p>
            <a:r>
              <a:rPr lang="en-US" sz="3200" dirty="0" smtClean="0">
                <a:latin typeface="Times New Roman" panose="02020603050405020304" pitchFamily="18" charset="0"/>
                <a:ea typeface="Bowlby One"/>
                <a:cs typeface="Times New Roman" panose="02020603050405020304" pitchFamily="18" charset="0"/>
                <a:sym typeface="Bowlby One"/>
              </a:rPr>
              <a:t>* </a:t>
            </a:r>
            <a:r>
              <a:rPr lang="en-US" sz="3200" dirty="0" smtClean="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2; 3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552841" y="4212377"/>
            <a:ext cx="11239568" cy="584775"/>
          </a:xfrm>
          <a:prstGeom prst="rect">
            <a:avLst/>
          </a:prstGeom>
          <a:solidFill>
            <a:schemeClr val="accent5">
              <a:lumMod val="20000"/>
              <a:lumOff val="80000"/>
            </a:schemeClr>
          </a:solidFill>
          <a:ln w="9525">
            <a:noFill/>
            <a:miter lim="800000"/>
            <a:headEnd/>
            <a:tailEnd/>
          </a:ln>
        </p:spPr>
        <p:txBody>
          <a:bodyPr wrap="square">
            <a:spAutoFit/>
          </a:bodyPr>
          <a:lstStyle/>
          <a:p>
            <a:pPr>
              <a:defRPr/>
            </a:pPr>
            <a:r>
              <a:rPr lang="en-US" sz="3200" b="1" dirty="0" smtClean="0">
                <a:solidFill>
                  <a:srgbClr val="FF0000"/>
                </a:solidFill>
                <a:latin typeface="Times New Roman" panose="02020603050405020304" pitchFamily="18" charset="0"/>
                <a:cs typeface="Times New Roman" pitchFamily="18" charset="0"/>
              </a:rPr>
              <a:t>Ý </a:t>
            </a:r>
            <a:r>
              <a:rPr lang="en-US" sz="3200" b="1" dirty="0">
                <a:solidFill>
                  <a:srgbClr val="FF0000"/>
                </a:solidFill>
                <a:latin typeface="Times New Roman" panose="02020603050405020304" pitchFamily="18" charset="0"/>
                <a:cs typeface="Times New Roman" pitchFamily="18" charset="0"/>
              </a:rPr>
              <a:t>2</a:t>
            </a:r>
            <a:r>
              <a:rPr lang="en-US" sz="3200" b="1" dirty="0" smtClean="0">
                <a:solidFill>
                  <a:srgbClr val="FF0000"/>
                </a:solidFill>
                <a:latin typeface="Times New Roman" panose="02020603050405020304" pitchFamily="18" charset="0"/>
                <a:cs typeface="Times New Roman"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đối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đầu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giữa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sẻ</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mẹ</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nhỏ</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cs typeface="Times New Roman" panose="02020603050405020304" pitchFamily="18" charset="0"/>
              </a:rPr>
              <a:t>chó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khổng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lồ</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791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545064" y="4005064"/>
            <a:ext cx="11239568" cy="1077218"/>
          </a:xfrm>
          <a:prstGeom prst="rect">
            <a:avLst/>
          </a:prstGeom>
          <a:solidFill>
            <a:schemeClr val="accent5">
              <a:lumMod val="20000"/>
              <a:lumOff val="80000"/>
            </a:schemeClr>
          </a:solidFill>
          <a:ln w="9525">
            <a:noFill/>
            <a:miter lim="800000"/>
            <a:headEnd/>
            <a:tailEnd/>
          </a:ln>
        </p:spPr>
        <p:txBody>
          <a:bodyPr wrap="square">
            <a:spAutoFit/>
          </a:bodyPr>
          <a:lstStyle/>
          <a:p>
            <a:pPr>
              <a:defRPr/>
            </a:pPr>
            <a:r>
              <a:rPr lang="en-US" sz="3200" b="1" dirty="0" smtClean="0">
                <a:solidFill>
                  <a:srgbClr val="FF0000"/>
                </a:solidFill>
                <a:latin typeface="Times New Roman" panose="02020603050405020304" pitchFamily="18" charset="0"/>
                <a:cs typeface="Times New Roman" pitchFamily="18" charset="0"/>
              </a:rPr>
              <a:t>Ý 3: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phục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đối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cs typeface="Times New Roman" panose="02020603050405020304" pitchFamily="18" charset="0"/>
              </a:rPr>
              <a:t>sẻ</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mẹ</a:t>
            </a:r>
            <a:r>
              <a:rPr lang="en-US" sz="3200" b="1" dirty="0" smtClean="0">
                <a:solidFill>
                  <a:srgbClr val="0000FF"/>
                </a:solidFill>
                <a:latin typeface="Times New Roman" panose="02020603050405020304" pitchFamily="18" charset="0"/>
                <a:cs typeface="Times New Roman" panose="02020603050405020304" pitchFamily="18"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545064" y="188640"/>
            <a:ext cx="11239568" cy="584775"/>
          </a:xfrm>
          <a:prstGeom prst="rect">
            <a:avLst/>
          </a:prstGeom>
        </p:spPr>
        <p:txBody>
          <a:bodyPr wrap="square">
            <a:spAutoFit/>
          </a:bodyPr>
          <a:lstStyle/>
          <a:p>
            <a:r>
              <a:rPr lang="en-US" sz="3200" dirty="0" smtClean="0">
                <a:latin typeface="Times New Roman" panose="02020603050405020304" pitchFamily="18" charset="0"/>
                <a:ea typeface="Times New Roman" panose="02020603050405020304" pitchFamily="18" charset="0"/>
              </a:rPr>
              <a:t>4. </a:t>
            </a:r>
            <a:r>
              <a:rPr lang="en-US" sz="3200" dirty="0" err="1" smtClean="0">
                <a:latin typeface="Times New Roman" panose="02020603050405020304" pitchFamily="18" charset="0"/>
                <a:ea typeface="Times New Roman" panose="02020603050405020304" pitchFamily="18" charset="0"/>
              </a:rPr>
              <a:t>Vì</a:t>
            </a:r>
            <a:r>
              <a:rPr lang="en-US" sz="3200" dirty="0" smtClean="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sao</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tác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giả</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bày</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tỏ</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lòng</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kính</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phục</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đối</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với</a:t>
            </a:r>
            <a:r>
              <a:rPr lang="en-US" sz="3200" dirty="0">
                <a:latin typeface="Times New Roman" panose="02020603050405020304" pitchFamily="18" charset="0"/>
                <a:ea typeface="Times New Roman" panose="02020603050405020304" pitchFamily="18" charset="0"/>
              </a:rPr>
              <a:t> con </a:t>
            </a:r>
            <a:r>
              <a:rPr lang="en-US" sz="3200" dirty="0" err="1">
                <a:latin typeface="Times New Roman" panose="02020603050405020304" pitchFamily="18" charset="0"/>
                <a:ea typeface="Times New Roman" panose="02020603050405020304" pitchFamily="18" charset="0"/>
              </a:rPr>
              <a:t>sẻ</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nhỏ</a:t>
            </a:r>
            <a:r>
              <a:rPr lang="en-US" sz="3200" dirty="0">
                <a:latin typeface="Times New Roman" panose="02020603050405020304" pitchFamily="18" charset="0"/>
                <a:ea typeface="Times New Roman" panose="02020603050405020304" pitchFamily="18" charset="0"/>
              </a:rPr>
              <a:t> </a:t>
            </a:r>
            <a:r>
              <a:rPr lang="en-US" sz="3200" dirty="0" err="1">
                <a:latin typeface="Times New Roman" panose="02020603050405020304" pitchFamily="18" charset="0"/>
                <a:ea typeface="Times New Roman" panose="02020603050405020304" pitchFamily="18" charset="0"/>
              </a:rPr>
              <a:t>bé</a:t>
            </a:r>
            <a:r>
              <a:rPr lang="en-US" sz="3200" dirty="0">
                <a:latin typeface="Times New Roman" panose="02020603050405020304" pitchFamily="18" charset="0"/>
                <a:ea typeface="Times New Roman" panose="02020603050405020304" pitchFamily="18" charset="0"/>
              </a:rPr>
              <a:t>?</a:t>
            </a:r>
            <a:endParaRPr lang="en-US" sz="3200" dirty="0"/>
          </a:p>
        </p:txBody>
      </p:sp>
      <p:sp>
        <p:nvSpPr>
          <p:cNvPr id="12" name="TextBox 11"/>
          <p:cNvSpPr txBox="1">
            <a:spLocks noChangeArrowheads="1"/>
          </p:cNvSpPr>
          <p:nvPr/>
        </p:nvSpPr>
        <p:spPr bwMode="auto">
          <a:xfrm>
            <a:off x="545064" y="1009781"/>
            <a:ext cx="112395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a:solidFill>
                  <a:schemeClr val="tx1"/>
                </a:solidFill>
                <a:latin typeface="Arial" panose="020B0604020202020204" pitchFamily="34" charset="0"/>
              </a:defRPr>
            </a:lvl1pPr>
            <a:lvl2pPr marL="742950" indent="-285750">
              <a:defRPr sz="4000">
                <a:solidFill>
                  <a:schemeClr val="tx1"/>
                </a:solidFill>
                <a:latin typeface="Arial" panose="020B0604020202020204" pitchFamily="34" charset="0"/>
              </a:defRPr>
            </a:lvl2pPr>
            <a:lvl3pPr marL="1143000" indent="-228600">
              <a:defRPr sz="4000">
                <a:solidFill>
                  <a:schemeClr val="tx1"/>
                </a:solidFill>
                <a:latin typeface="Arial" panose="020B0604020202020204" pitchFamily="34" charset="0"/>
              </a:defRPr>
            </a:lvl3pPr>
            <a:lvl4pPr marL="1600200" indent="-228600">
              <a:defRPr sz="4000">
                <a:solidFill>
                  <a:schemeClr val="tx1"/>
                </a:solidFill>
                <a:latin typeface="Arial" panose="020B0604020202020204" pitchFamily="34" charset="0"/>
              </a:defRPr>
            </a:lvl4pPr>
            <a:lvl5pPr marL="2057400" indent="-228600">
              <a:defRPr sz="4000">
                <a:solidFill>
                  <a:schemeClr val="tx1"/>
                </a:solidFill>
                <a:latin typeface="Arial" panose="020B0604020202020204" pitchFamily="34" charset="0"/>
              </a:defRPr>
            </a:lvl5pPr>
            <a:lvl6pPr marL="2514600" indent="-228600" eaLnBrk="0" fontAlgn="base" hangingPunct="0">
              <a:spcBef>
                <a:spcPct val="0"/>
              </a:spcBef>
              <a:spcAft>
                <a:spcPct val="0"/>
              </a:spcAft>
              <a:defRPr sz="4000">
                <a:solidFill>
                  <a:schemeClr val="tx1"/>
                </a:solidFill>
                <a:latin typeface="Arial" panose="020B0604020202020204" pitchFamily="34" charset="0"/>
              </a:defRPr>
            </a:lvl6pPr>
            <a:lvl7pPr marL="2971800" indent="-228600" eaLnBrk="0" fontAlgn="base" hangingPunct="0">
              <a:spcBef>
                <a:spcPct val="0"/>
              </a:spcBef>
              <a:spcAft>
                <a:spcPct val="0"/>
              </a:spcAft>
              <a:defRPr sz="4000">
                <a:solidFill>
                  <a:schemeClr val="tx1"/>
                </a:solidFill>
                <a:latin typeface="Arial" panose="020B0604020202020204" pitchFamily="34" charset="0"/>
              </a:defRPr>
            </a:lvl7pPr>
            <a:lvl8pPr marL="3429000" indent="-228600" eaLnBrk="0" fontAlgn="base" hangingPunct="0">
              <a:spcBef>
                <a:spcPct val="0"/>
              </a:spcBef>
              <a:spcAft>
                <a:spcPct val="0"/>
              </a:spcAft>
              <a:defRPr sz="4000">
                <a:solidFill>
                  <a:schemeClr val="tx1"/>
                </a:solidFill>
                <a:latin typeface="Arial" panose="020B0604020202020204" pitchFamily="34" charset="0"/>
              </a:defRPr>
            </a:lvl8pPr>
            <a:lvl9pPr marL="3886200" indent="-228600" eaLnBrk="0" fontAlgn="base" hangingPunct="0">
              <a:spcBef>
                <a:spcPct val="0"/>
              </a:spcBef>
              <a:spcAft>
                <a:spcPct val="0"/>
              </a:spcAft>
              <a:defRPr sz="4000">
                <a:solidFill>
                  <a:schemeClr val="tx1"/>
                </a:solidFill>
                <a:latin typeface="Arial" panose="020B0604020202020204" pitchFamily="34" charset="0"/>
              </a:defRPr>
            </a:lvl9pPr>
          </a:lstStyle>
          <a:p>
            <a:pPr algn="just" eaLnBrk="1" hangingPunct="1"/>
            <a:r>
              <a:rPr lang="en-US" altLang="en-US" sz="3200" b="1" dirty="0">
                <a:solidFill>
                  <a:srgbClr val="0000FF"/>
                </a:solidFill>
              </a:rPr>
              <a:t>	</a:t>
            </a:r>
            <a:r>
              <a:rPr lang="en-US" altLang="en-US" sz="3200" dirty="0" smtClean="0">
                <a:solidFill>
                  <a:srgbClr val="0000FF"/>
                </a:solidFill>
              </a:rPr>
              <a:t>- </a:t>
            </a:r>
            <a:r>
              <a:rPr lang="en-US" altLang="en-US" sz="3200" dirty="0" err="1" smtClean="0">
                <a:solidFill>
                  <a:srgbClr val="0000FF"/>
                </a:solidFill>
                <a:latin typeface="Times New Roman" panose="02020603050405020304" pitchFamily="18" charset="0"/>
                <a:cs typeface="Times New Roman" panose="02020603050405020304" pitchFamily="18" charset="0"/>
              </a:rPr>
              <a:t>Hành</a:t>
            </a:r>
            <a:r>
              <a:rPr lang="en-US" altLang="en-US" sz="3200" dirty="0" smtClean="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động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của</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sẻ</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già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nhỏ</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bé</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dám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cảm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đối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đầu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với</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chó</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săn</a:t>
            </a:r>
            <a:r>
              <a:rPr lang="en-US" altLang="en-US" sz="3200" dirty="0">
                <a:solidFill>
                  <a:srgbClr val="0000FF"/>
                </a:solidFill>
                <a:latin typeface="Times New Roman" panose="02020603050405020304" pitchFamily="18" charset="0"/>
                <a:cs typeface="Times New Roman" panose="02020603050405020304" pitchFamily="18" charset="0"/>
              </a:rPr>
              <a:t> to </a:t>
            </a:r>
            <a:r>
              <a:rPr lang="en-US" altLang="en-US" sz="3200" dirty="0" err="1">
                <a:solidFill>
                  <a:srgbClr val="0000FF"/>
                </a:solidFill>
                <a:latin typeface="Times New Roman" panose="02020603050405020304" pitchFamily="18" charset="0"/>
                <a:cs typeface="Times New Roman" panose="02020603050405020304" pitchFamily="18" charset="0"/>
              </a:rPr>
              <a:t>lớn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cs typeface="Times New Roman" panose="02020603050405020304" pitchFamily="18" charset="0"/>
              </a:rPr>
              <a:t> hung </a:t>
            </a:r>
            <a:r>
              <a:rPr lang="en-US" altLang="en-US" sz="3200" dirty="0" err="1">
                <a:solidFill>
                  <a:srgbClr val="0000FF"/>
                </a:solidFill>
                <a:latin typeface="Times New Roman" panose="02020603050405020304" pitchFamily="18" charset="0"/>
                <a:cs typeface="Times New Roman" panose="02020603050405020304" pitchFamily="18" charset="0"/>
              </a:rPr>
              <a:t>dữ</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để</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cứu</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hành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động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đáng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trân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trọng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khiến</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người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phải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cảm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phục</a:t>
            </a:r>
            <a:r>
              <a:rPr lang="en-US" altLang="en-US" sz="3200" dirty="0">
                <a:solidFill>
                  <a:srgbClr val="0000FF"/>
                </a:solidFill>
                <a:latin typeface="Times New Roman" panose="02020603050405020304" pitchFamily="18" charset="0"/>
                <a:cs typeface="Times New Roman" panose="02020603050405020304" pitchFamily="18" charset="0"/>
              </a:rPr>
              <a:t>.</a:t>
            </a:r>
          </a:p>
        </p:txBody>
      </p:sp>
      <p:sp>
        <p:nvSpPr>
          <p:cNvPr id="13" name="Google Shape;346;p23"/>
          <p:cNvSpPr txBox="1"/>
          <p:nvPr/>
        </p:nvSpPr>
        <p:spPr>
          <a:xfrm>
            <a:off x="545064" y="3183287"/>
            <a:ext cx="11239568" cy="597042"/>
          </a:xfrm>
          <a:prstGeom prst="rect">
            <a:avLst/>
          </a:prstGeom>
          <a:solidFill>
            <a:schemeClr val="accent6">
              <a:lumMod val="20000"/>
              <a:lumOff val="80000"/>
            </a:schemeClr>
          </a:solidFill>
          <a:ln>
            <a:noFill/>
          </a:ln>
        </p:spPr>
        <p:txBody>
          <a:bodyPr spcFirstLastPara="1" wrap="square" lIns="121900" tIns="121900" rIns="121900" bIns="121900" anchor="ctr" anchorCtr="0">
            <a:noAutofit/>
          </a:bodyPr>
          <a:lstStyle/>
          <a:p>
            <a:r>
              <a:rPr lang="en-US" sz="3200" dirty="0" smtClean="0">
                <a:latin typeface="Times New Roman" panose="02020603050405020304" pitchFamily="18" charset="0"/>
                <a:ea typeface="Bowlby One"/>
                <a:cs typeface="Times New Roman" panose="02020603050405020304" pitchFamily="18" charset="0"/>
                <a:sym typeface="Bowlby One"/>
              </a:rPr>
              <a:t>* </a:t>
            </a:r>
            <a:r>
              <a:rPr lang="en-US" sz="3200" dirty="0" smtClean="0">
                <a:latin typeface="Times New Roman" panose="02020603050405020304" pitchFamily="18" charset="0"/>
                <a:cs typeface="Times New Roman" panose="02020603050405020304" pitchFamily="18" charset="0"/>
              </a:rPr>
              <a:t>Theo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nội</a:t>
            </a:r>
            <a:r>
              <a:rPr lang="en-US" sz="3200" dirty="0">
                <a:latin typeface="Times New Roman" panose="02020603050405020304" pitchFamily="18" charset="0"/>
                <a:cs typeface="Times New Roman" panose="02020603050405020304" pitchFamily="18" charset="0"/>
              </a:rPr>
              <a:t> dung </a:t>
            </a:r>
            <a:r>
              <a:rPr lang="en-US" sz="3200" dirty="0" err="1">
                <a:latin typeface="Times New Roman" panose="02020603050405020304" pitchFamily="18" charset="0"/>
                <a:cs typeface="Times New Roman" panose="02020603050405020304" pitchFamily="18" charset="0"/>
              </a:rPr>
              <a:t>đoạn</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4; 5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284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6"/>
          <p:cNvSpPr>
            <a:spLocks noChangeShapeType="1"/>
          </p:cNvSpPr>
          <p:nvPr/>
        </p:nvSpPr>
        <p:spPr bwMode="auto">
          <a:xfrm flipH="1">
            <a:off x="5349931" y="404663"/>
            <a:ext cx="61947" cy="4380875"/>
          </a:xfrm>
          <a:prstGeom prst="line">
            <a:avLst/>
          </a:prstGeom>
          <a:noFill/>
          <a:ln w="28575">
            <a:solidFill>
              <a:schemeClr val="tx1"/>
            </a:solidFill>
            <a:round/>
            <a:headEnd/>
            <a:tailEnd/>
          </a:ln>
          <a:effectLst>
            <a:outerShdw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n-US">
              <a:solidFill>
                <a:srgbClr val="080808"/>
              </a:solidFill>
            </a:endParaRPr>
          </a:p>
        </p:txBody>
      </p:sp>
      <p:sp>
        <p:nvSpPr>
          <p:cNvPr id="6147" name="Text Box 7"/>
          <p:cNvSpPr txBox="1">
            <a:spLocks noChangeArrowheads="1"/>
          </p:cNvSpPr>
          <p:nvPr/>
        </p:nvSpPr>
        <p:spPr bwMode="auto">
          <a:xfrm>
            <a:off x="1227212" y="116632"/>
            <a:ext cx="4076700" cy="5847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a:solidFill>
                  <a:srgbClr val="6600CC"/>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Luyện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đọc</a:t>
            </a:r>
            <a:endParaRPr lang="en-US" sz="3200" b="1" dirty="0">
              <a:solidFill>
                <a:srgbClr val="FF0000"/>
              </a:solidFill>
              <a:latin typeface="Times New Roman" pitchFamily="18" charset="0"/>
              <a:cs typeface="Times New Roman" pitchFamily="18" charset="0"/>
            </a:endParaRPr>
          </a:p>
        </p:txBody>
      </p:sp>
      <p:sp>
        <p:nvSpPr>
          <p:cNvPr id="6148" name="Text Box 8"/>
          <p:cNvSpPr txBox="1">
            <a:spLocks noChangeArrowheads="1"/>
          </p:cNvSpPr>
          <p:nvPr/>
        </p:nvSpPr>
        <p:spPr bwMode="auto">
          <a:xfrm>
            <a:off x="7067872" y="116632"/>
            <a:ext cx="3276600" cy="584775"/>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bài</a:t>
            </a:r>
            <a:endParaRPr lang="en-US" sz="3200" b="1" dirty="0">
              <a:solidFill>
                <a:srgbClr val="FF0000"/>
              </a:solidFill>
              <a:latin typeface="Times New Roman" pitchFamily="18" charset="0"/>
              <a:cs typeface="Times New Roman" pitchFamily="18" charset="0"/>
            </a:endParaRPr>
          </a:p>
        </p:txBody>
      </p:sp>
      <p:sp>
        <p:nvSpPr>
          <p:cNvPr id="27" name="Rectangle 1"/>
          <p:cNvSpPr>
            <a:spLocks noChangeArrowheads="1"/>
          </p:cNvSpPr>
          <p:nvPr/>
        </p:nvSpPr>
        <p:spPr bwMode="auto">
          <a:xfrm>
            <a:off x="191344" y="5520134"/>
            <a:ext cx="11644009" cy="1077218"/>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defTabSz="1219170">
              <a:defRPr/>
            </a:pPr>
            <a:r>
              <a:rPr lang="en-US" sz="3200" b="1" dirty="0" smtClean="0">
                <a:ln w="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Arial" panose="020B0604020202020204" pitchFamily="34" charset="0"/>
                <a:cs typeface="Arial" panose="020B0604020202020204" pitchFamily="34" charset="0"/>
              </a:rPr>
              <a:t>Bài</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văn</a:t>
            </a:r>
            <a:r>
              <a:rPr lang="en-US" sz="3200" b="1" dirty="0">
                <a:solidFill>
                  <a:srgbClr val="0000FF"/>
                </a:solidFill>
                <a:latin typeface="Arial" panose="020B0604020202020204" pitchFamily="34" charset="0"/>
                <a:cs typeface="Arial" panose="020B0604020202020204" pitchFamily="34" charset="0"/>
              </a:rPr>
              <a:t> ca </a:t>
            </a:r>
            <a:r>
              <a:rPr lang="en-US" sz="3200" b="1" dirty="0" err="1">
                <a:solidFill>
                  <a:srgbClr val="0000FF"/>
                </a:solidFill>
                <a:latin typeface="Arial" panose="020B0604020202020204" pitchFamily="34" charset="0"/>
                <a:cs typeface="Arial" panose="020B0604020202020204" pitchFamily="34" charset="0"/>
              </a:rPr>
              <a:t>ngợi</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hành</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động</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dũng</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cảm</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xả</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thân</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cứu</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sẻ</a:t>
            </a:r>
            <a:r>
              <a:rPr lang="en-US" sz="3200" b="1" dirty="0">
                <a:solidFill>
                  <a:srgbClr val="0000FF"/>
                </a:solidFill>
                <a:latin typeface="Arial" panose="020B0604020202020204" pitchFamily="34" charset="0"/>
                <a:cs typeface="Arial" panose="020B0604020202020204" pitchFamily="34" charset="0"/>
              </a:rPr>
              <a:t> non </a:t>
            </a:r>
            <a:r>
              <a:rPr lang="en-US" sz="3200" b="1" dirty="0" err="1">
                <a:solidFill>
                  <a:srgbClr val="0000FF"/>
                </a:solidFill>
                <a:latin typeface="Arial" panose="020B0604020202020204" pitchFamily="34" charset="0"/>
                <a:cs typeface="Arial" panose="020B0604020202020204" pitchFamily="34" charset="0"/>
              </a:rPr>
              <a:t>của</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sẻ</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già</a:t>
            </a:r>
            <a:r>
              <a:rPr lang="en-US" sz="3200" b="1" dirty="0">
                <a:solidFill>
                  <a:srgbClr val="0000FF"/>
                </a:solidFill>
                <a:latin typeface="Arial" panose="020B0604020202020204" pitchFamily="34" charset="0"/>
                <a:cs typeface="Arial" panose="020B0604020202020204" pitchFamily="34" charset="0"/>
              </a:rPr>
              <a:t>.</a:t>
            </a:r>
            <a:endParaRPr lang="en-US" altLang="en-US" sz="3200" b="1" dirty="0">
              <a:solidFill>
                <a:srgbClr val="0000FF"/>
              </a:solidFill>
              <a:latin typeface="Arial" panose="020B0604020202020204" pitchFamily="34" charset="0"/>
              <a:cs typeface="Arial" panose="020B0604020202020204" pitchFamily="34" charset="0"/>
            </a:endParaRPr>
          </a:p>
        </p:txBody>
      </p:sp>
      <p:sp>
        <p:nvSpPr>
          <p:cNvPr id="10" name="Rectangle 1"/>
          <p:cNvSpPr>
            <a:spLocks noChangeArrowheads="1"/>
          </p:cNvSpPr>
          <p:nvPr/>
        </p:nvSpPr>
        <p:spPr bwMode="auto">
          <a:xfrm>
            <a:off x="191344" y="4860449"/>
            <a:ext cx="11644009" cy="584775"/>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defTabSz="1219170">
              <a:defRPr/>
            </a:pPr>
            <a:r>
              <a:rPr lang="en-US" altLang="en-US" sz="3200" b="1" u="sng" dirty="0" err="1">
                <a:ln w="0"/>
                <a:solidFill>
                  <a:srgbClr val="FF0000"/>
                </a:solidFill>
                <a:latin typeface="Arial" panose="020B0604020202020204" pitchFamily="34" charset="0"/>
                <a:cs typeface="Arial" panose="020B0604020202020204" pitchFamily="34" charset="0"/>
              </a:rPr>
              <a:t>Nội</a:t>
            </a:r>
            <a:r>
              <a:rPr lang="en-US" altLang="en-US" sz="3200" b="1" u="sng" dirty="0">
                <a:ln w="0"/>
                <a:solidFill>
                  <a:srgbClr val="FF0000"/>
                </a:solidFill>
                <a:latin typeface="Arial" panose="020B0604020202020204" pitchFamily="34" charset="0"/>
                <a:cs typeface="Arial" panose="020B0604020202020204" pitchFamily="34" charset="0"/>
              </a:rPr>
              <a:t> dung</a:t>
            </a:r>
            <a:r>
              <a:rPr lang="en-US" altLang="en-US" sz="3200" b="1" dirty="0" smtClean="0">
                <a:ln w="0"/>
                <a:solidFill>
                  <a:srgbClr val="FF0000"/>
                </a:solidFill>
                <a:latin typeface="Arial" panose="020B0604020202020204" pitchFamily="34" charset="0"/>
                <a:cs typeface="Arial" panose="020B0604020202020204" pitchFamily="34"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
        <p:nvSpPr>
          <p:cNvPr id="12" name="Text Box 8"/>
          <p:cNvSpPr txBox="1">
            <a:spLocks noChangeArrowheads="1"/>
          </p:cNvSpPr>
          <p:nvPr/>
        </p:nvSpPr>
        <p:spPr bwMode="auto">
          <a:xfrm>
            <a:off x="569556" y="1016680"/>
            <a:ext cx="4590340" cy="3310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8" tIns="54395" rIns="108788" bIns="54395">
            <a:spAutoFit/>
          </a:bodyPr>
          <a:lstStyle>
            <a:lvl1pPr marL="550863" indent="-5508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50000"/>
              </a:spcBef>
              <a:buNone/>
              <a:defRPr/>
            </a:pPr>
            <a:r>
              <a:rPr lang="en-US" altLang="en-US" sz="3200" b="1" dirty="0" smtClean="0">
                <a:solidFill>
                  <a:srgbClr val="0000FF"/>
                </a:solidFill>
                <a:latin typeface="Arial" panose="020B0604020202020204" pitchFamily="34" charset="0"/>
                <a:cs typeface="Arial" panose="020B0604020202020204" pitchFamily="34" charset="0"/>
              </a:rPr>
              <a:t>- </a:t>
            </a:r>
            <a:r>
              <a:rPr lang="en-US" sz="3200" b="1" dirty="0" err="1" smtClean="0">
                <a:solidFill>
                  <a:srgbClr val="0000FF"/>
                </a:solidFill>
                <a:latin typeface="Arial" panose="020B0604020202020204" pitchFamily="34" charset="0"/>
                <a:cs typeface="Arial" panose="020B0604020202020204" pitchFamily="34" charset="0"/>
              </a:rPr>
              <a:t>nó</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sẻ</a:t>
            </a: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0000FF"/>
                </a:solidFill>
                <a:latin typeface="Arial" panose="020B0604020202020204" pitchFamily="34" charset="0"/>
                <a:cs typeface="Arial" panose="020B0604020202020204" pitchFamily="34" charset="0"/>
              </a:rPr>
              <a:t>non</a:t>
            </a:r>
            <a:endParaRPr lang="en-US" sz="3200" b="1" dirty="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altLang="en-US" sz="3200" b="1" dirty="0" smtClean="0">
                <a:solidFill>
                  <a:srgbClr val="0000FF"/>
                </a:solidFill>
                <a:latin typeface="Arial" panose="020B0604020202020204" pitchFamily="34" charset="0"/>
                <a:cs typeface="Arial" panose="020B0604020202020204" pitchFamily="34" charset="0"/>
              </a:rPr>
              <a:t>- </a:t>
            </a:r>
            <a:r>
              <a:rPr lang="en-US" sz="3200" b="1" dirty="0" err="1" smtClean="0">
                <a:solidFill>
                  <a:srgbClr val="0000FF"/>
                </a:solidFill>
                <a:latin typeface="Arial" panose="020B0604020202020204" pitchFamily="34" charset="0"/>
                <a:cs typeface="Arial" panose="020B0604020202020204" pitchFamily="34" charset="0"/>
              </a:rPr>
              <a:t>lối</a:t>
            </a:r>
            <a:r>
              <a:rPr lang="en-US" sz="3200" b="1" dirty="0" smtClean="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vào</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lao</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xuống</a:t>
            </a:r>
            <a:r>
              <a:rPr lang="en-US" sz="3200" b="1" dirty="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khổng</a:t>
            </a:r>
            <a:r>
              <a:rPr lang="en-US" sz="3200" b="1" dirty="0">
                <a:solidFill>
                  <a:srgbClr val="0000FF"/>
                </a:solidFill>
                <a:latin typeface="Arial" panose="020B0604020202020204" pitchFamily="34" charset="0"/>
                <a:cs typeface="Arial" panose="020B0604020202020204" pitchFamily="34" charset="0"/>
              </a:rPr>
              <a:t> </a:t>
            </a:r>
            <a:r>
              <a:rPr lang="en-US" sz="3200" b="1" dirty="0" err="1" smtClean="0">
                <a:solidFill>
                  <a:srgbClr val="0000FF"/>
                </a:solidFill>
                <a:latin typeface="Arial" panose="020B0604020202020204" pitchFamily="34" charset="0"/>
                <a:cs typeface="Arial" panose="020B0604020202020204" pitchFamily="34" charset="0"/>
              </a:rPr>
              <a:t>lồ</a:t>
            </a:r>
            <a:r>
              <a:rPr lang="en-US" sz="3200" b="1" dirty="0" smtClean="0">
                <a:solidFill>
                  <a:srgbClr val="0000FF"/>
                </a:solidFill>
                <a:latin typeface="Arial" panose="020B0604020202020204" pitchFamily="34" charset="0"/>
                <a:cs typeface="Arial" panose="020B0604020202020204" pitchFamily="34" charset="0"/>
              </a:rPr>
              <a:t> </a:t>
            </a:r>
          </a:p>
          <a:p>
            <a:pPr marL="0" indent="0">
              <a:spcBef>
                <a:spcPct val="50000"/>
              </a:spcBef>
              <a:buNone/>
              <a:defRPr/>
            </a:pPr>
            <a:r>
              <a:rPr lang="en-US" altLang="en-US" sz="3200" b="1" dirty="0" smtClean="0">
                <a:solidFill>
                  <a:srgbClr val="0000FF"/>
                </a:solidFill>
                <a:latin typeface="Arial" panose="020B0604020202020204" pitchFamily="34" charset="0"/>
                <a:cs typeface="Arial" panose="020B0604020202020204" pitchFamily="34" charset="0"/>
              </a:rPr>
              <a:t>- </a:t>
            </a:r>
            <a:r>
              <a:rPr lang="en-US" sz="3200" b="1" dirty="0" err="1" smtClean="0">
                <a:solidFill>
                  <a:srgbClr val="0000FF"/>
                </a:solidFill>
                <a:latin typeface="Arial" panose="020B0604020202020204" pitchFamily="34" charset="0"/>
                <a:cs typeface="Arial" panose="020B0604020202020204" pitchFamily="34" charset="0"/>
              </a:rPr>
              <a:t>trên</a:t>
            </a:r>
            <a:r>
              <a:rPr lang="en-US" sz="3200" b="1" dirty="0" smtClean="0">
                <a:solidFill>
                  <a:srgbClr val="0000FF"/>
                </a:solidFill>
                <a:latin typeface="Arial" panose="020B0604020202020204" pitchFamily="34" charset="0"/>
                <a:cs typeface="Arial" panose="020B0604020202020204" pitchFamily="34" charset="0"/>
              </a:rPr>
              <a:t> </a:t>
            </a:r>
            <a:r>
              <a:rPr lang="en-US" sz="3200" b="1" dirty="0" err="1">
                <a:solidFill>
                  <a:srgbClr val="0000FF"/>
                </a:solidFill>
                <a:latin typeface="Arial" panose="020B0604020202020204" pitchFamily="34" charset="0"/>
                <a:cs typeface="Arial" panose="020B0604020202020204" pitchFamily="34" charset="0"/>
              </a:rPr>
              <a:t>cây</a:t>
            </a:r>
            <a:r>
              <a:rPr lang="en-US" sz="3200" b="1" dirty="0">
                <a:solidFill>
                  <a:srgbClr val="0000FF"/>
                </a:solidFill>
                <a:latin typeface="Arial" panose="020B0604020202020204" pitchFamily="34" charset="0"/>
                <a:cs typeface="Arial" panose="020B0604020202020204" pitchFamily="34" charset="0"/>
              </a:rPr>
              <a:t>, </a:t>
            </a:r>
            <a:r>
              <a:rPr lang="en-US" sz="3200" b="1" dirty="0" err="1" smtClean="0">
                <a:solidFill>
                  <a:srgbClr val="0000FF"/>
                </a:solidFill>
                <a:latin typeface="Arial" panose="020B0604020202020204" pitchFamily="34" charset="0"/>
                <a:cs typeface="Arial" panose="020B0604020202020204" pitchFamily="34" charset="0"/>
              </a:rPr>
              <a:t>tránh</a:t>
            </a:r>
            <a:r>
              <a:rPr lang="en-US" sz="3200" b="1" dirty="0" smtClean="0">
                <a:solidFill>
                  <a:srgbClr val="0000FF"/>
                </a:solidFill>
                <a:latin typeface="Arial" panose="020B0604020202020204" pitchFamily="34" charset="0"/>
                <a:cs typeface="Arial" panose="020B0604020202020204" pitchFamily="34" charset="0"/>
              </a:rPr>
              <a:t> </a:t>
            </a:r>
          </a:p>
          <a:p>
            <a:pPr marL="0" indent="0">
              <a:spcBef>
                <a:spcPct val="50000"/>
              </a:spcBef>
              <a:buNone/>
              <a:defRPr/>
            </a:pPr>
            <a:r>
              <a:rPr lang="en-US" altLang="en-US" sz="3200" b="1" dirty="0" smtClean="0">
                <a:solidFill>
                  <a:srgbClr val="0000FF"/>
                </a:solidFill>
                <a:latin typeface="Arial" panose="020B0604020202020204" pitchFamily="34" charset="0"/>
                <a:cs typeface="Arial" panose="020B0604020202020204" pitchFamily="34" charset="0"/>
              </a:rPr>
              <a:t>- </a:t>
            </a:r>
            <a:r>
              <a:rPr lang="en-US" sz="3200" b="1" dirty="0" err="1" smtClean="0">
                <a:solidFill>
                  <a:srgbClr val="0000FF"/>
                </a:solidFill>
                <a:latin typeface="Arial" panose="020B0604020202020204" pitchFamily="34" charset="0"/>
                <a:cs typeface="Arial" panose="020B0604020202020204" pitchFamily="34" charset="0"/>
              </a:rPr>
              <a:t>chậm</a:t>
            </a:r>
            <a:r>
              <a:rPr lang="en-US" sz="3200" b="1" dirty="0" smtClean="0">
                <a:solidFill>
                  <a:srgbClr val="0000FF"/>
                </a:solidFill>
                <a:latin typeface="Arial" panose="020B0604020202020204" pitchFamily="34" charset="0"/>
                <a:cs typeface="Arial" panose="020B0604020202020204" pitchFamily="34" charset="0"/>
              </a:rPr>
              <a:t> </a:t>
            </a:r>
            <a:r>
              <a:rPr lang="en-US" sz="3200" b="1" dirty="0" err="1" smtClean="0">
                <a:solidFill>
                  <a:srgbClr val="0000FF"/>
                </a:solidFill>
                <a:latin typeface="Arial" panose="020B0604020202020204" pitchFamily="34" charset="0"/>
                <a:cs typeface="Arial" panose="020B0604020202020204" pitchFamily="34" charset="0"/>
              </a:rPr>
              <a:t>rãi</a:t>
            </a:r>
            <a:r>
              <a:rPr lang="en-US" sz="3200" b="1" dirty="0" smtClean="0">
                <a:solidFill>
                  <a:srgbClr val="0000FF"/>
                </a:solidFill>
                <a:latin typeface="Arial" panose="020B0604020202020204" pitchFamily="34" charset="0"/>
                <a:cs typeface="Arial" panose="020B0604020202020204" pitchFamily="34" charset="0"/>
              </a:rPr>
              <a:t>, …</a:t>
            </a:r>
            <a:endParaRPr lang="en-US" sz="3200" b="1" dirty="0">
              <a:solidFill>
                <a:srgbClr val="0000FF"/>
              </a:solidFill>
              <a:latin typeface="Arial" panose="020B0604020202020204" pitchFamily="34" charset="0"/>
              <a:cs typeface="Arial" panose="020B0604020202020204" pitchFamily="34" charset="0"/>
            </a:endParaRPr>
          </a:p>
        </p:txBody>
      </p:sp>
      <p:sp>
        <p:nvSpPr>
          <p:cNvPr id="13" name="Rectangle 12"/>
          <p:cNvSpPr>
            <a:spLocks noChangeArrowheads="1"/>
          </p:cNvSpPr>
          <p:nvPr/>
        </p:nvSpPr>
        <p:spPr bwMode="auto">
          <a:xfrm>
            <a:off x="5592967" y="1052736"/>
            <a:ext cx="6199442" cy="584775"/>
          </a:xfrm>
          <a:prstGeom prst="rect">
            <a:avLst/>
          </a:prstGeom>
          <a:noFill/>
          <a:ln w="9525">
            <a:noFill/>
            <a:miter lim="800000"/>
            <a:headEnd/>
            <a:tailEnd/>
          </a:ln>
        </p:spPr>
        <p:txBody>
          <a:bodyPr wrap="square">
            <a:spAutoFit/>
          </a:bodyPr>
          <a:lstStyle/>
          <a:p>
            <a:pPr>
              <a:defRPr/>
            </a:pPr>
            <a:r>
              <a:rPr lang="en-US" sz="3200" b="1" dirty="0" smtClean="0">
                <a:solidFill>
                  <a:srgbClr val="FF0000"/>
                </a:solidFill>
                <a:latin typeface="Times New Roman" panose="02020603050405020304" pitchFamily="18" charset="0"/>
                <a:cs typeface="Times New Roman" pitchFamily="18" charset="0"/>
              </a:rPr>
              <a:t>Ý 1: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xuất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hiện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sẻ</a:t>
            </a:r>
            <a:r>
              <a:rPr lang="en-US" sz="3200" b="1" dirty="0">
                <a:solidFill>
                  <a:srgbClr val="0000FF"/>
                </a:solidFill>
                <a:latin typeface="Times New Roman" panose="02020603050405020304" pitchFamily="18" charset="0"/>
                <a:cs typeface="Times New Roman" panose="02020603050405020304" pitchFamily="18" charset="0"/>
              </a:rPr>
              <a:t> con.</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
        <p:nvSpPr>
          <p:cNvPr id="14" name="Rectangle 13"/>
          <p:cNvSpPr>
            <a:spLocks noChangeArrowheads="1"/>
          </p:cNvSpPr>
          <p:nvPr/>
        </p:nvSpPr>
        <p:spPr bwMode="auto">
          <a:xfrm>
            <a:off x="5592967" y="1919734"/>
            <a:ext cx="6199442" cy="1077218"/>
          </a:xfrm>
          <a:prstGeom prst="rect">
            <a:avLst/>
          </a:prstGeom>
          <a:noFill/>
          <a:ln w="9525">
            <a:noFill/>
            <a:miter lim="800000"/>
            <a:headEnd/>
            <a:tailEnd/>
          </a:ln>
        </p:spPr>
        <p:txBody>
          <a:bodyPr wrap="square">
            <a:spAutoFit/>
          </a:bodyPr>
          <a:lstStyle/>
          <a:p>
            <a:pPr>
              <a:defRPr/>
            </a:pPr>
            <a:r>
              <a:rPr lang="en-US" sz="3200" b="1" dirty="0" smtClean="0">
                <a:solidFill>
                  <a:srgbClr val="FF0000"/>
                </a:solidFill>
                <a:latin typeface="Times New Roman" panose="02020603050405020304" pitchFamily="18" charset="0"/>
                <a:cs typeface="Times New Roman" pitchFamily="18" charset="0"/>
              </a:rPr>
              <a:t>Ý </a:t>
            </a:r>
            <a:r>
              <a:rPr lang="en-US" sz="3200" b="1" dirty="0">
                <a:solidFill>
                  <a:srgbClr val="FF0000"/>
                </a:solidFill>
                <a:latin typeface="Times New Roman" panose="02020603050405020304" pitchFamily="18" charset="0"/>
                <a:cs typeface="Times New Roman" pitchFamily="18" charset="0"/>
              </a:rPr>
              <a:t>2</a:t>
            </a:r>
            <a:r>
              <a:rPr lang="en-US" sz="3200" b="1" dirty="0" smtClean="0">
                <a:solidFill>
                  <a:srgbClr val="FF0000"/>
                </a:solidFill>
                <a:latin typeface="Times New Roman" panose="02020603050405020304" pitchFamily="18" charset="0"/>
                <a:cs typeface="Times New Roman"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Cuộc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đối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đầu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giữa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sẻ</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mẹ</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bé</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nhỏ</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cs typeface="Times New Roman" panose="02020603050405020304" pitchFamily="18" charset="0"/>
              </a:rPr>
              <a:t>chó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khổng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lồ</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
        <p:nvSpPr>
          <p:cNvPr id="15" name="Rectangle 14"/>
          <p:cNvSpPr>
            <a:spLocks noChangeArrowheads="1"/>
          </p:cNvSpPr>
          <p:nvPr/>
        </p:nvSpPr>
        <p:spPr bwMode="auto">
          <a:xfrm>
            <a:off x="5592967" y="3284984"/>
            <a:ext cx="6242386" cy="1077218"/>
          </a:xfrm>
          <a:prstGeom prst="rect">
            <a:avLst/>
          </a:prstGeom>
          <a:noFill/>
          <a:ln w="9525">
            <a:noFill/>
            <a:miter lim="800000"/>
            <a:headEnd/>
            <a:tailEnd/>
          </a:ln>
        </p:spPr>
        <p:txBody>
          <a:bodyPr wrap="square">
            <a:spAutoFit/>
          </a:bodyPr>
          <a:lstStyle/>
          <a:p>
            <a:pPr>
              <a:defRPr/>
            </a:pPr>
            <a:r>
              <a:rPr lang="en-US" sz="3200" b="1" dirty="0" smtClean="0">
                <a:solidFill>
                  <a:srgbClr val="FF0000"/>
                </a:solidFill>
                <a:latin typeface="Times New Roman" panose="02020603050405020304" pitchFamily="18" charset="0"/>
                <a:cs typeface="Times New Roman" pitchFamily="18" charset="0"/>
              </a:rPr>
              <a:t>Ý 3: </a:t>
            </a:r>
            <a:r>
              <a:rPr lang="en-US" sz="3200" b="1" dirty="0" err="1">
                <a:solidFill>
                  <a:srgbClr val="0000FF"/>
                </a:solidFill>
                <a:latin typeface="Times New Roman" panose="02020603050405020304" pitchFamily="18" charset="0"/>
                <a:cs typeface="Times New Roman" panose="02020603050405020304" pitchFamily="18" charset="0"/>
              </a:rPr>
              <a:t>Lòng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phục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đối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cs typeface="Times New Roman" panose="02020603050405020304" pitchFamily="18" charset="0"/>
              </a:rPr>
              <a:t>sẻ</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smtClean="0">
                <a:solidFill>
                  <a:srgbClr val="0000FF"/>
                </a:solidFill>
                <a:latin typeface="Times New Roman" panose="02020603050405020304" pitchFamily="18" charset="0"/>
                <a:cs typeface="Times New Roman" panose="02020603050405020304" pitchFamily="18" charset="0"/>
              </a:rPr>
              <a:t>mẹ</a:t>
            </a:r>
            <a:r>
              <a:rPr lang="en-US" sz="3200" b="1" dirty="0" smtClean="0">
                <a:solidFill>
                  <a:srgbClr val="0000FF"/>
                </a:solidFill>
                <a:latin typeface="Times New Roman" panose="02020603050405020304" pitchFamily="18" charset="0"/>
                <a:cs typeface="Times New Roman" panose="02020603050405020304" pitchFamily="18" charset="0"/>
              </a:rPr>
              <a:t>.</a:t>
            </a:r>
            <a:endParaRPr lang="en-US" sz="3200" b="1" kern="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740202"/>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239184" y="194734"/>
            <a:ext cx="11648016" cy="632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Hộp_Văn_Bản 7"/>
          <p:cNvSpPr txBox="1">
            <a:spLocks noChangeArrowheads="1"/>
          </p:cNvSpPr>
          <p:nvPr/>
        </p:nvSpPr>
        <p:spPr bwMode="auto">
          <a:xfrm>
            <a:off x="2819400" y="2846918"/>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Luyện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diễn</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cảm</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4390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524000" y="810470"/>
            <a:ext cx="9144000" cy="5262979"/>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i="1">
                <a:latin typeface="Times New Roman" panose="02020603050405020304" pitchFamily="18" charset="0"/>
              </a:rPr>
              <a:t>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a:p>
            <a:pPr algn="just" eaLnBrk="1" hangingPunct="1">
              <a:spcBef>
                <a:spcPct val="50000"/>
              </a:spcBef>
            </a:pPr>
            <a:r>
              <a:rPr lang="en-US" altLang="en-US" sz="3200" b="1" i="1">
                <a:latin typeface="Times New Roman" panose="02020603050405020304" pitchFamily="18" charset="0"/>
              </a:rPr>
              <a:t>    Sẻ già lao đến cứu con, lấy thân mình phủ kín sẻ con.Giọng nó yếu ớt nhưng hung dữ và khản đặc. Trước mắt nó, con chó như một con quỷ khổng lồ. Nó sẽ hi sinh. Nhưng một sức mạnh vô hình vẫn cuốn nó xuống đất</a:t>
            </a:r>
            <a:r>
              <a:rPr lang="en-US" altLang="en-US" sz="3200" b="1" i="1" smtClean="0">
                <a:latin typeface="Times New Roman" panose="02020603050405020304" pitchFamily="18" charset="0"/>
              </a:rPr>
              <a:t>.</a:t>
            </a:r>
            <a:endParaRPr lang="en-US" altLang="en-US" sz="3200"/>
          </a:p>
        </p:txBody>
      </p:sp>
      <p:sp>
        <p:nvSpPr>
          <p:cNvPr id="14339" name="Rectangle 29"/>
          <p:cNvSpPr>
            <a:spLocks noChangeArrowheads="1"/>
          </p:cNvSpPr>
          <p:nvPr/>
        </p:nvSpPr>
        <p:spPr bwMode="auto">
          <a:xfrm>
            <a:off x="6727825" y="310758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 name="Rectangle 4"/>
          <p:cNvSpPr/>
          <p:nvPr/>
        </p:nvSpPr>
        <p:spPr>
          <a:xfrm>
            <a:off x="4027488" y="13311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lao</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xuống</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191126" y="1813770"/>
            <a:ext cx="2200275"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dựng</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ngược</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9677400" y="1813770"/>
            <a:ext cx="1030288"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tuyệt</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562100" y="2304308"/>
            <a:ext cx="9906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vọng</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3036888" y="23217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thảm</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thiết</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3886200" y="2817070"/>
            <a:ext cx="1646238"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đầy</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răng</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3149600" y="3520333"/>
            <a:ext cx="14478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lao</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đến</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6553201" y="3998170"/>
            <a:ext cx="1654175"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a:solidFill>
                  <a:schemeClr val="tx1"/>
                </a:solidFill>
                <a:latin typeface="Times New Roman" panose="02020603050405020304" pitchFamily="18" charset="0"/>
                <a:cs typeface="Times New Roman" panose="02020603050405020304" pitchFamily="18" charset="0"/>
              </a:rPr>
              <a:t>hung </a:t>
            </a:r>
            <a:r>
              <a:rPr lang="en-US" sz="3100" b="1" i="1" dirty="0" err="1">
                <a:solidFill>
                  <a:schemeClr val="tx1"/>
                </a:solidFill>
                <a:latin typeface="Times New Roman" panose="02020603050405020304" pitchFamily="18" charset="0"/>
                <a:cs typeface="Times New Roman" panose="02020603050405020304" pitchFamily="18" charset="0"/>
              </a:rPr>
              <a:t>dữ</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8751888" y="40108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khản</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đặc</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8894764" y="4491883"/>
            <a:ext cx="1697037"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khổng</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lồ</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654300" y="4976070"/>
            <a:ext cx="1371600"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a:solidFill>
                  <a:schemeClr val="tx1"/>
                </a:solidFill>
                <a:latin typeface="Times New Roman" panose="02020603050405020304" pitchFamily="18" charset="0"/>
                <a:cs typeface="Times New Roman" panose="02020603050405020304" pitchFamily="18" charset="0"/>
              </a:rPr>
              <a:t>hi </a:t>
            </a:r>
            <a:r>
              <a:rPr lang="en-US" sz="3100" b="1" i="1" dirty="0" err="1">
                <a:solidFill>
                  <a:schemeClr val="tx1"/>
                </a:solidFill>
                <a:latin typeface="Times New Roman" panose="02020603050405020304" pitchFamily="18" charset="0"/>
                <a:cs typeface="Times New Roman" panose="02020603050405020304" pitchFamily="18" charset="0"/>
              </a:rPr>
              <a:t>sinh</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1485900" y="5458670"/>
            <a:ext cx="1595438"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chemeClr val="tx1"/>
                </a:solidFill>
                <a:latin typeface="Times New Roman" panose="02020603050405020304" pitchFamily="18" charset="0"/>
                <a:cs typeface="Times New Roman" panose="02020603050405020304" pitchFamily="18" charset="0"/>
              </a:rPr>
              <a:t>cuốn</a:t>
            </a:r>
            <a:r>
              <a:rPr lang="en-US" sz="3100" b="1" i="1" dirty="0">
                <a:solidFill>
                  <a:schemeClr val="tx1"/>
                </a:solidFill>
                <a:latin typeface="Times New Roman" panose="02020603050405020304" pitchFamily="18" charset="0"/>
                <a:cs typeface="Times New Roman" panose="02020603050405020304" pitchFamily="18" charset="0"/>
              </a:rPr>
              <a:t> </a:t>
            </a:r>
            <a:r>
              <a:rPr lang="en-US" sz="3100" b="1" i="1" dirty="0" err="1">
                <a:solidFill>
                  <a:schemeClr val="tx1"/>
                </a:solidFill>
                <a:latin typeface="Times New Roman" panose="02020603050405020304" pitchFamily="18" charset="0"/>
                <a:cs typeface="Times New Roman" panose="02020603050405020304" pitchFamily="18" charset="0"/>
              </a:rPr>
              <a:t>nó</a:t>
            </a:r>
            <a:endParaRPr lang="en-US" sz="3100" b="1" i="1"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a:spLocks noChangeArrowheads="1"/>
          </p:cNvSpPr>
          <p:nvPr/>
        </p:nvSpPr>
        <p:spPr bwMode="auto">
          <a:xfrm>
            <a:off x="0" y="107921"/>
            <a:ext cx="12192000" cy="584775"/>
          </a:xfrm>
          <a:prstGeom prst="rect">
            <a:avLst/>
          </a:prstGeom>
          <a:noFill/>
          <a:ln w="9525">
            <a:noFill/>
            <a:miter lim="800000"/>
            <a:headEnd/>
            <a:tailEnd/>
          </a:ln>
        </p:spPr>
        <p:txBody>
          <a:bodyPr wrap="square">
            <a:spAutoFit/>
          </a:bodyPr>
          <a:lstStyle/>
          <a:p>
            <a:pPr algn="ctr" eaLnBrk="1" hangingPunct="1"/>
            <a:r>
              <a:rPr lang="en-US" sz="3200" b="1" dirty="0" smtClean="0">
                <a:solidFill>
                  <a:srgbClr val="FF0000"/>
                </a:solidFill>
                <a:latin typeface="Arial" panose="020B0604020202020204" pitchFamily="34" charset="0"/>
                <a:cs typeface="Arial" panose="020B0604020202020204" pitchFamily="34" charset="0"/>
              </a:rPr>
              <a:t>Con </a:t>
            </a:r>
            <a:r>
              <a:rPr lang="en-US" sz="3200" b="1" dirty="0" err="1" smtClean="0">
                <a:solidFill>
                  <a:srgbClr val="FF0000"/>
                </a:solidFill>
                <a:latin typeface="Arial" panose="020B0604020202020204" pitchFamily="34" charset="0"/>
                <a:cs typeface="Arial" panose="020B0604020202020204" pitchFamily="34" charset="0"/>
              </a:rPr>
              <a:t>sẻ</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709808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524000" y="810470"/>
            <a:ext cx="9144000" cy="5262979"/>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i="1">
                <a:latin typeface="Times New Roman" panose="02020603050405020304" pitchFamily="18" charset="0"/>
              </a:rPr>
              <a:t>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a:p>
            <a:pPr algn="just" eaLnBrk="1" hangingPunct="1">
              <a:spcBef>
                <a:spcPct val="50000"/>
              </a:spcBef>
            </a:pPr>
            <a:r>
              <a:rPr lang="en-US" altLang="en-US" sz="3200" b="1" i="1">
                <a:latin typeface="Times New Roman" panose="02020603050405020304" pitchFamily="18" charset="0"/>
              </a:rPr>
              <a:t>    Sẻ già lao đến cứu con, lấy thân mình phủ kín sẻ con.Giọng nó yếu ớt nhưng hung dữ và khản đặc. Trước mắt nó, con chó như một con quỷ khổng lồ. Nó sẽ hi </a:t>
            </a:r>
            <a:r>
              <a:rPr lang="en-US" altLang="en-US" sz="3200" b="1" i="1" smtClean="0">
                <a:latin typeface="Times New Roman" panose="02020603050405020304" pitchFamily="18" charset="0"/>
              </a:rPr>
              <a:t>sin . </a:t>
            </a:r>
            <a:r>
              <a:rPr lang="en-US" altLang="en-US" sz="3200" b="1" i="1">
                <a:latin typeface="Times New Roman" panose="02020603050405020304" pitchFamily="18" charset="0"/>
              </a:rPr>
              <a:t>Nhưng một sức mạnh vô hình vẫn cuốn nó xuống đất</a:t>
            </a:r>
            <a:r>
              <a:rPr lang="en-US" altLang="en-US" sz="3200" b="1" i="1" smtClean="0">
                <a:latin typeface="Times New Roman" panose="02020603050405020304" pitchFamily="18" charset="0"/>
              </a:rPr>
              <a:t>.</a:t>
            </a:r>
            <a:endParaRPr lang="en-US" altLang="en-US" sz="3200"/>
          </a:p>
        </p:txBody>
      </p:sp>
      <p:sp>
        <p:nvSpPr>
          <p:cNvPr id="14339" name="Rectangle 29"/>
          <p:cNvSpPr>
            <a:spLocks noChangeArrowheads="1"/>
          </p:cNvSpPr>
          <p:nvPr/>
        </p:nvSpPr>
        <p:spPr bwMode="auto">
          <a:xfrm>
            <a:off x="6727825" y="310758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FF0000"/>
              </a:solidFill>
            </a:endParaRPr>
          </a:p>
        </p:txBody>
      </p:sp>
      <p:sp>
        <p:nvSpPr>
          <p:cNvPr id="5" name="Rectangle 4"/>
          <p:cNvSpPr/>
          <p:nvPr/>
        </p:nvSpPr>
        <p:spPr>
          <a:xfrm>
            <a:off x="4027488" y="13311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lao</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xuống</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5191126" y="1813770"/>
            <a:ext cx="2200275"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dựng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ngược</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2" name="Rectangle 31"/>
          <p:cNvSpPr/>
          <p:nvPr/>
        </p:nvSpPr>
        <p:spPr>
          <a:xfrm>
            <a:off x="9677400" y="1813770"/>
            <a:ext cx="1030288"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tuyệt</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562100" y="2304308"/>
            <a:ext cx="9906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vọng</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7" name="Rectangle 36"/>
          <p:cNvSpPr/>
          <p:nvPr/>
        </p:nvSpPr>
        <p:spPr>
          <a:xfrm>
            <a:off x="3036888" y="23217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thảm</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thiết</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8" name="Rectangle 37"/>
          <p:cNvSpPr/>
          <p:nvPr/>
        </p:nvSpPr>
        <p:spPr>
          <a:xfrm>
            <a:off x="3886200" y="2817070"/>
            <a:ext cx="1646238" cy="4572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đầy</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răng</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39" name="Rectangle 38"/>
          <p:cNvSpPr/>
          <p:nvPr/>
        </p:nvSpPr>
        <p:spPr>
          <a:xfrm>
            <a:off x="3149600" y="3520333"/>
            <a:ext cx="1447800"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lao</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đến</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40" name="Rectangle 39"/>
          <p:cNvSpPr/>
          <p:nvPr/>
        </p:nvSpPr>
        <p:spPr>
          <a:xfrm>
            <a:off x="6553201" y="3998170"/>
            <a:ext cx="1654175"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a:solidFill>
                  <a:srgbClr val="FF0000"/>
                </a:solidFill>
                <a:latin typeface="Times New Roman" panose="02020603050405020304" pitchFamily="18" charset="0"/>
                <a:cs typeface="Times New Roman" panose="02020603050405020304" pitchFamily="18" charset="0"/>
              </a:rPr>
              <a:t>hung </a:t>
            </a:r>
            <a:r>
              <a:rPr lang="en-US" sz="3100" b="1" i="1" dirty="0" err="1">
                <a:solidFill>
                  <a:srgbClr val="FF0000"/>
                </a:solidFill>
                <a:latin typeface="Times New Roman" panose="02020603050405020304" pitchFamily="18" charset="0"/>
                <a:cs typeface="Times New Roman" panose="02020603050405020304" pitchFamily="18" charset="0"/>
              </a:rPr>
              <a:t>dữ</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41" name="Rectangle 40"/>
          <p:cNvSpPr/>
          <p:nvPr/>
        </p:nvSpPr>
        <p:spPr>
          <a:xfrm>
            <a:off x="8751888" y="4010870"/>
            <a:ext cx="1839912" cy="5334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khản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đặc</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8894764" y="4491883"/>
            <a:ext cx="1697037"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khổng</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lồ</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2654300" y="4976070"/>
            <a:ext cx="1371600"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a:solidFill>
                  <a:srgbClr val="FF0000"/>
                </a:solidFill>
                <a:latin typeface="Times New Roman" panose="02020603050405020304" pitchFamily="18" charset="0"/>
                <a:cs typeface="Times New Roman" panose="02020603050405020304" pitchFamily="18" charset="0"/>
              </a:rPr>
              <a:t>hi </a:t>
            </a:r>
            <a:r>
              <a:rPr lang="en-US" sz="3100" b="1" i="1" dirty="0" err="1">
                <a:solidFill>
                  <a:srgbClr val="FF0000"/>
                </a:solidFill>
                <a:latin typeface="Times New Roman" panose="02020603050405020304" pitchFamily="18" charset="0"/>
                <a:cs typeface="Times New Roman" panose="02020603050405020304" pitchFamily="18" charset="0"/>
              </a:rPr>
              <a:t>sinh</a:t>
            </a:r>
            <a:endParaRPr lang="en-US" sz="3100" b="1" i="1" dirty="0">
              <a:solidFill>
                <a:srgbClr val="FF0000"/>
              </a:solidFill>
              <a:latin typeface="Times New Roman" panose="02020603050405020304" pitchFamily="18" charset="0"/>
              <a:cs typeface="Times New Roman" panose="02020603050405020304" pitchFamily="18" charset="0"/>
            </a:endParaRPr>
          </a:p>
        </p:txBody>
      </p:sp>
      <p:sp>
        <p:nvSpPr>
          <p:cNvPr id="49" name="Rectangle 48"/>
          <p:cNvSpPr/>
          <p:nvPr/>
        </p:nvSpPr>
        <p:spPr>
          <a:xfrm>
            <a:off x="1485900" y="5458670"/>
            <a:ext cx="1595438" cy="533400"/>
          </a:xfrm>
          <a:prstGeom prst="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defRPr/>
            </a:pPr>
            <a:r>
              <a:rPr lang="en-US" sz="3100" b="1" i="1" dirty="0" err="1">
                <a:solidFill>
                  <a:srgbClr val="FF0000"/>
                </a:solidFill>
                <a:latin typeface="Times New Roman" panose="02020603050405020304" pitchFamily="18" charset="0"/>
                <a:cs typeface="Times New Roman" panose="02020603050405020304" pitchFamily="18" charset="0"/>
              </a:rPr>
              <a:t>cuốn</a:t>
            </a:r>
            <a:r>
              <a:rPr lang="en-US" sz="3100" b="1" i="1" dirty="0">
                <a:solidFill>
                  <a:srgbClr val="FF0000"/>
                </a:solidFill>
                <a:latin typeface="Times New Roman" panose="02020603050405020304" pitchFamily="18" charset="0"/>
                <a:cs typeface="Times New Roman" panose="02020603050405020304" pitchFamily="18" charset="0"/>
              </a:rPr>
              <a:t> </a:t>
            </a:r>
            <a:r>
              <a:rPr lang="en-US" sz="3100" b="1" i="1" dirty="0" err="1">
                <a:solidFill>
                  <a:srgbClr val="FF0000"/>
                </a:solidFill>
                <a:latin typeface="Times New Roman" panose="02020603050405020304" pitchFamily="18" charset="0"/>
                <a:cs typeface="Times New Roman" panose="02020603050405020304" pitchFamily="18" charset="0"/>
              </a:rPr>
              <a:t>nó</a:t>
            </a:r>
            <a:endParaRPr lang="en-US" sz="3100" b="1" i="1" dirty="0">
              <a:solidFill>
                <a:srgbClr val="FF0000"/>
              </a:solidFill>
              <a:latin typeface="Times New Roman" panose="02020603050405020304" pitchFamily="18" charset="0"/>
              <a:cs typeface="Times New Roman" panose="02020603050405020304" pitchFamily="18" charset="0"/>
            </a:endParaRPr>
          </a:p>
        </p:txBody>
      </p:sp>
      <p:cxnSp>
        <p:nvCxnSpPr>
          <p:cNvPr id="21" name="Straight Connector 20"/>
          <p:cNvCxnSpPr/>
          <p:nvPr/>
        </p:nvCxnSpPr>
        <p:spPr>
          <a:xfrm flipH="1">
            <a:off x="2919413" y="940646"/>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983038" y="1397846"/>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924800" y="1423246"/>
            <a:ext cx="95250" cy="3905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p:cNvSpPr>
            <a:spLocks noChangeArrowheads="1"/>
          </p:cNvSpPr>
          <p:nvPr/>
        </p:nvSpPr>
        <p:spPr bwMode="auto">
          <a:xfrm>
            <a:off x="0" y="107921"/>
            <a:ext cx="12192000" cy="584775"/>
          </a:xfrm>
          <a:prstGeom prst="rect">
            <a:avLst/>
          </a:prstGeom>
          <a:noFill/>
          <a:ln w="9525">
            <a:noFill/>
            <a:miter lim="800000"/>
            <a:headEnd/>
            <a:tailEnd/>
          </a:ln>
        </p:spPr>
        <p:txBody>
          <a:bodyPr wrap="square">
            <a:spAutoFit/>
          </a:bodyPr>
          <a:lstStyle/>
          <a:p>
            <a:pPr algn="ctr" eaLnBrk="1" hangingPunct="1"/>
            <a:r>
              <a:rPr lang="en-US" sz="3200" b="1" dirty="0" smtClean="0">
                <a:solidFill>
                  <a:srgbClr val="FF0000"/>
                </a:solidFill>
                <a:latin typeface="Arial" panose="020B0604020202020204" pitchFamily="34" charset="0"/>
                <a:cs typeface="Arial" panose="020B0604020202020204" pitchFamily="34" charset="0"/>
              </a:rPr>
              <a:t>Con </a:t>
            </a:r>
            <a:r>
              <a:rPr lang="en-US" sz="3200" b="1" dirty="0" err="1" smtClean="0">
                <a:solidFill>
                  <a:srgbClr val="FF0000"/>
                </a:solidFill>
                <a:latin typeface="Arial" panose="020B0604020202020204" pitchFamily="34" charset="0"/>
                <a:cs typeface="Arial" panose="020B0604020202020204" pitchFamily="34" charset="0"/>
              </a:rPr>
              <a:t>sẻ</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438620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nodeType="with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nodeType="with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par>
                          <p:cTn id="19" fill="hold" nodeType="withGroup">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par>
                          <p:cTn id="23" fill="hold" nodeType="withGroup">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childTnLst>
                          </p:cTn>
                        </p:par>
                        <p:par>
                          <p:cTn id="27" fill="hold" nodeType="withGroup">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par>
                          <p:cTn id="31" fill="hold" nodeType="withGroup">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childTnLst>
                          </p:cTn>
                        </p:par>
                        <p:par>
                          <p:cTn id="35" fill="hold" nodeType="withGroup">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par>
                          <p:cTn id="39" fill="hold" nodeType="with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par>
                          <p:cTn id="43" fill="hold" nodeType="withGroup">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par>
                          <p:cTn id="47" fill="hold" nodeType="withGroup">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animBg="1"/>
      <p:bldP spid="32" grpId="0" animBg="1"/>
      <p:bldP spid="33" grpId="0" animBg="1"/>
      <p:bldP spid="37" grpId="0" animBg="1"/>
      <p:bldP spid="38" grpId="0" animBg="1"/>
      <p:bldP spid="39" grpId="0" animBg="1"/>
      <p:bldP spid="40" grpId="0" animBg="1"/>
      <p:bldP spid="41" grpId="0" animBg="1"/>
      <p:bldP spid="42" grpId="0" animBg="1"/>
      <p:bldP spid="43" grpId="0" animBg="1"/>
      <p:bldP spid="4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pic>
          <p:nvPicPr>
            <p:cNvPr id="15362" name="Picture 4" descr="Bea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9"/>
            <p:cNvSpPr txBox="1">
              <a:spLocks noChangeArrowheads="1"/>
            </p:cNvSpPr>
            <p:nvPr/>
          </p:nvSpPr>
          <p:spPr bwMode="auto">
            <a:xfrm>
              <a:off x="2743200" y="990600"/>
              <a:ext cx="4724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Tạm</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biệt</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các</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em</a:t>
              </a:r>
              <a:r>
                <a:rPr lang="en-US" altLang="en-US" sz="3600" b="1" dirty="0">
                  <a:solidFill>
                    <a:srgbClr val="FFFF00"/>
                  </a:solidFill>
                  <a:latin typeface="HP001 4 hàng" panose="020B0603050302020204" pitchFamily="34" charset="0"/>
                </a:rPr>
                <a:t>,</a:t>
              </a:r>
            </a:p>
            <a:p>
              <a:pPr algn="ctr" eaLnBrk="1" hangingPunct="1">
                <a:lnSpc>
                  <a:spcPct val="100000"/>
                </a:lnSpc>
                <a:spcBef>
                  <a:spcPct val="50000"/>
                </a:spcBef>
                <a:buFontTx/>
                <a:buNone/>
              </a:pPr>
              <a:r>
                <a:rPr lang="en-US" altLang="en-US" sz="3600" b="1" dirty="0" err="1">
                  <a:solidFill>
                    <a:srgbClr val="FFFF00"/>
                  </a:solidFill>
                  <a:latin typeface="HP001 4 hàng" panose="020B0603050302020204" pitchFamily="34" charset="0"/>
                </a:rPr>
                <a:t>hẹn</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gặp</a:t>
              </a:r>
              <a:r>
                <a:rPr lang="en-US" altLang="en-US" sz="3600" b="1" dirty="0">
                  <a:solidFill>
                    <a:srgbClr val="FFFF00"/>
                  </a:solidFill>
                  <a:latin typeface="HP001 4 hàng" panose="020B0603050302020204" pitchFamily="34" charset="0"/>
                </a:rPr>
                <a:t> </a:t>
              </a:r>
              <a:r>
                <a:rPr lang="en-US" altLang="en-US" sz="3600" b="1" dirty="0" err="1">
                  <a:solidFill>
                    <a:srgbClr val="FFFF00"/>
                  </a:solidFill>
                  <a:latin typeface="HP001 4 hàng" panose="020B0603050302020204" pitchFamily="34" charset="0"/>
                </a:rPr>
                <a:t>lại</a:t>
              </a:r>
              <a:r>
                <a:rPr lang="en-US" altLang="en-US" sz="3600" b="1" dirty="0">
                  <a:solidFill>
                    <a:srgbClr val="FFFF00"/>
                  </a:solidFill>
                  <a:latin typeface="HP001 4 hàng" panose="020B0603050302020204" pitchFamily="34" charset="0"/>
                </a:rPr>
                <a:t>!</a:t>
              </a:r>
            </a:p>
          </p:txBody>
        </p:sp>
        <p:sp>
          <p:nvSpPr>
            <p:cNvPr id="4" name="Text Box 9"/>
            <p:cNvSpPr txBox="1">
              <a:spLocks noChangeArrowheads="1"/>
            </p:cNvSpPr>
            <p:nvPr/>
          </p:nvSpPr>
          <p:spPr bwMode="auto">
            <a:xfrm>
              <a:off x="8005159" y="188640"/>
              <a:ext cx="24482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b="1" i="1" dirty="0" err="1" smtClean="0">
                  <a:solidFill>
                    <a:srgbClr val="0000FF"/>
                  </a:solidFill>
                  <a:latin typeface="HP001 4 hàng" panose="020B0603050302020204" pitchFamily="34" charset="0"/>
                </a:rPr>
                <a:t>Giáo</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viên</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Trần</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Công</a:t>
              </a:r>
              <a:r>
                <a:rPr lang="en-US" altLang="en-US" sz="1400" b="1" i="1" dirty="0" smtClean="0">
                  <a:solidFill>
                    <a:srgbClr val="0000FF"/>
                  </a:solidFill>
                  <a:latin typeface="HP001 4 hàng" panose="020B0603050302020204" pitchFamily="34" charset="0"/>
                </a:rPr>
                <a:t> </a:t>
              </a:r>
              <a:r>
                <a:rPr lang="en-US" altLang="en-US" sz="1400" b="1" i="1" dirty="0" err="1" smtClean="0">
                  <a:solidFill>
                    <a:srgbClr val="0000FF"/>
                  </a:solidFill>
                  <a:latin typeface="HP001 4 hàng" panose="020B0603050302020204" pitchFamily="34" charset="0"/>
                </a:rPr>
                <a:t>Hiến</a:t>
              </a:r>
              <a:endParaRPr lang="en-US" altLang="en-US" sz="1400" b="1" i="1" dirty="0">
                <a:solidFill>
                  <a:srgbClr val="0000FF"/>
                </a:solidFill>
                <a:latin typeface="HP001 4 hàng" panose="020B0603050302020204" pitchFamily="34" charset="0"/>
              </a:endParaRPr>
            </a:p>
          </p:txBody>
        </p:sp>
      </p:grpSp>
    </p:spTree>
    <p:extLst>
      <p:ext uri="{BB962C8B-B14F-4D97-AF65-F5344CB8AC3E}">
        <p14:creationId xmlns:p14="http://schemas.microsoft.com/office/powerpoint/2010/main" val="3027539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1384" y="188640"/>
            <a:ext cx="11233248" cy="1077218"/>
          </a:xfrm>
          <a:prstGeom prst="rect">
            <a:avLst/>
          </a:prstGeom>
        </p:spPr>
        <p:txBody>
          <a:bodyPr wrap="square">
            <a:spAutoFit/>
          </a:bodyPr>
          <a:lstStyle/>
          <a:p>
            <a:pPr>
              <a:spcBef>
                <a:spcPct val="50000"/>
              </a:spcBef>
            </a:pPr>
            <a:r>
              <a:rPr lang="en-US" altLang="en-US" sz="3200" b="1" dirty="0" smtClean="0">
                <a:latin typeface="Times New Roman" panose="02020603050405020304" pitchFamily="18" charset="0"/>
              </a:rPr>
              <a:t>1. Ý </a:t>
            </a:r>
            <a:r>
              <a:rPr lang="en-US" altLang="en-US" sz="3200" b="1" dirty="0" err="1">
                <a:latin typeface="Times New Roman" panose="02020603050405020304" pitchFamily="18" charset="0"/>
              </a:rPr>
              <a:t>kiến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của</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Cô</a:t>
            </a:r>
            <a:r>
              <a:rPr lang="en-US" altLang="en-US" sz="3200" b="1" dirty="0">
                <a:latin typeface="Times New Roman" panose="02020603050405020304" pitchFamily="18" charset="0"/>
              </a:rPr>
              <a:t> – </a:t>
            </a:r>
            <a:r>
              <a:rPr lang="en-US" altLang="en-US" sz="3200" b="1" dirty="0" err="1">
                <a:latin typeface="Times New Roman" panose="02020603050405020304" pitchFamily="18" charset="0"/>
              </a:rPr>
              <a:t>péc</a:t>
            </a:r>
            <a:r>
              <a:rPr lang="en-US" altLang="en-US" sz="3200" b="1" dirty="0">
                <a:latin typeface="Times New Roman" panose="02020603050405020304" pitchFamily="18" charset="0"/>
              </a:rPr>
              <a:t> – </a:t>
            </a:r>
            <a:r>
              <a:rPr lang="en-US" altLang="en-US" sz="3200" b="1" dirty="0" err="1">
                <a:latin typeface="Times New Roman" panose="02020603050405020304" pitchFamily="18" charset="0"/>
              </a:rPr>
              <a:t>ních</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gì</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khác</a:t>
            </a:r>
            <a:r>
              <a:rPr lang="en-US" altLang="en-US" sz="3200" b="1" dirty="0">
                <a:latin typeface="Times New Roman" panose="02020603050405020304" pitchFamily="18" charset="0"/>
              </a:rPr>
              <a:t> so </a:t>
            </a:r>
            <a:r>
              <a:rPr lang="en-US" altLang="en-US" sz="3200" b="1" dirty="0" err="1">
                <a:latin typeface="Times New Roman" panose="02020603050405020304" pitchFamily="18" charset="0"/>
              </a:rPr>
              <a:t>với</a:t>
            </a:r>
            <a:r>
              <a:rPr lang="en-US" altLang="en-US" sz="3200" b="1" dirty="0">
                <a:latin typeface="Times New Roman" panose="02020603050405020304" pitchFamily="18" charset="0"/>
              </a:rPr>
              <a:t> ý </a:t>
            </a:r>
            <a:r>
              <a:rPr lang="en-US" altLang="en-US" sz="3200" b="1" dirty="0" err="1">
                <a:latin typeface="Times New Roman" panose="02020603050405020304" pitchFamily="18" charset="0"/>
              </a:rPr>
              <a:t>kiến</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chung</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lúc</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bấy</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giờ</a:t>
            </a:r>
            <a:r>
              <a:rPr lang="en-US" altLang="en-US" sz="3200" b="1" dirty="0">
                <a:latin typeface="Times New Roman" panose="02020603050405020304" pitchFamily="18" charset="0"/>
              </a:rPr>
              <a:t> ?</a:t>
            </a:r>
          </a:p>
        </p:txBody>
      </p:sp>
      <p:sp>
        <p:nvSpPr>
          <p:cNvPr id="5" name="Rectangle 4"/>
          <p:cNvSpPr/>
          <p:nvPr/>
        </p:nvSpPr>
        <p:spPr>
          <a:xfrm>
            <a:off x="551384" y="1340768"/>
            <a:ext cx="11233248" cy="2062103"/>
          </a:xfrm>
          <a:prstGeom prst="rect">
            <a:avLst/>
          </a:prstGeom>
          <a:noFill/>
        </p:spPr>
        <p:txBody>
          <a:bodyPr wrap="square">
            <a:spAutoFit/>
          </a:bodyPr>
          <a:lstStyle/>
          <a:p>
            <a:pPr>
              <a:spcBef>
                <a:spcPct val="50000"/>
              </a:spcBef>
            </a:pPr>
            <a:r>
              <a:rPr lang="en-US" altLang="en-US" sz="3200" dirty="0" smtClean="0">
                <a:solidFill>
                  <a:srgbClr val="0000FF"/>
                </a:solidFill>
                <a:latin typeface="Times New Roman" panose="02020603050405020304" pitchFamily="18" charset="0"/>
              </a:rPr>
              <a:t>	</a:t>
            </a:r>
            <a:r>
              <a:rPr lang="en-US" altLang="en-US" sz="3200" b="1" dirty="0" smtClean="0">
                <a:solidFill>
                  <a:srgbClr val="0000FF"/>
                </a:solidFill>
                <a:latin typeface="Times New Roman" panose="02020603050405020304" pitchFamily="18" charset="0"/>
              </a:rPr>
              <a:t>- </a:t>
            </a:r>
            <a:r>
              <a:rPr lang="en-US" altLang="en-US" sz="3200" b="1" dirty="0" err="1" smtClean="0">
                <a:solidFill>
                  <a:srgbClr val="0000FF"/>
                </a:solidFill>
                <a:latin typeface="Times New Roman" panose="02020603050405020304" pitchFamily="18" charset="0"/>
              </a:rPr>
              <a:t>Lúc</a:t>
            </a:r>
            <a:r>
              <a:rPr lang="en-US" altLang="en-US" sz="3200" b="1" dirty="0" smtClean="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bấy</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giờ</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người</a:t>
            </a:r>
            <a:r>
              <a:rPr lang="en-US" altLang="en-US" sz="3200" b="1" dirty="0">
                <a:solidFill>
                  <a:srgbClr val="0000FF"/>
                </a:solidFill>
                <a:latin typeface="Times New Roman" panose="02020603050405020304" pitchFamily="18" charset="0"/>
              </a:rPr>
              <a:t> ta </a:t>
            </a:r>
            <a:r>
              <a:rPr lang="en-US" altLang="en-US" sz="3200" b="1" dirty="0" err="1">
                <a:solidFill>
                  <a:srgbClr val="0000FF"/>
                </a:solidFill>
                <a:latin typeface="Times New Roman" panose="02020603050405020304" pitchFamily="18" charset="0"/>
              </a:rPr>
              <a:t>cho</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rằng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Trái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Đất</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là</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trung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tâm</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của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vũ</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trụ</a:t>
            </a:r>
            <a:r>
              <a:rPr lang="en-US" altLang="en-US" sz="3200" b="1" dirty="0">
                <a:solidFill>
                  <a:srgbClr val="0000FF"/>
                </a:solidFill>
                <a:latin typeface="Times New Roman" panose="02020603050405020304" pitchFamily="18" charset="0"/>
              </a:rPr>
              <a:t> </a:t>
            </a:r>
            <a:r>
              <a:rPr lang="vi-VN" altLang="en-US" sz="3200" b="1" dirty="0">
                <a:solidFill>
                  <a:srgbClr val="0000FF"/>
                </a:solidFill>
                <a:latin typeface="Times New Roman" panose="02020603050405020304" pitchFamily="18" charset="0"/>
              </a:rPr>
              <a:t>đứng yên một chỗ,</a:t>
            </a:r>
            <a:r>
              <a:rPr lang="en-US" altLang="en-US" sz="3200" b="1" dirty="0">
                <a:solidFill>
                  <a:srgbClr val="0000FF"/>
                </a:solidFill>
                <a:latin typeface="Times New Roman" panose="02020603050405020304" pitchFamily="18" charset="0"/>
              </a:rPr>
              <a:t> </a:t>
            </a:r>
            <a:r>
              <a:rPr lang="vi-VN" altLang="en-US" sz="3200" b="1" dirty="0">
                <a:solidFill>
                  <a:srgbClr val="0000FF"/>
                </a:solidFill>
                <a:latin typeface="Times New Roman" panose="02020603050405020304" pitchFamily="18" charset="0"/>
              </a:rPr>
              <a:t>còn mặt trời,</a:t>
            </a:r>
            <a:r>
              <a:rPr lang="en-US" altLang="en-US" sz="3200" b="1" dirty="0">
                <a:solidFill>
                  <a:srgbClr val="0000FF"/>
                </a:solidFill>
                <a:latin typeface="Times New Roman" panose="02020603050405020304" pitchFamily="18" charset="0"/>
              </a:rPr>
              <a:t> </a:t>
            </a:r>
            <a:r>
              <a:rPr lang="vi-VN" altLang="en-US" sz="3200" b="1" dirty="0">
                <a:solidFill>
                  <a:srgbClr val="0000FF"/>
                </a:solidFill>
                <a:latin typeface="Times New Roman" panose="02020603050405020304" pitchFamily="18" charset="0"/>
              </a:rPr>
              <a:t>mặt trăng và các vì sao quay xung quanh trái đất. Cô- péc ních lại chứng minh rằng trái đất mới là một hành tinh quay xung quanh </a:t>
            </a:r>
            <a:r>
              <a:rPr lang="en-US" altLang="en-US" sz="3200" b="1" dirty="0">
                <a:solidFill>
                  <a:srgbClr val="0000FF"/>
                </a:solidFill>
                <a:latin typeface="Times New Roman" panose="02020603050405020304" pitchFamily="18" charset="0"/>
              </a:rPr>
              <a:t>M</a:t>
            </a:r>
            <a:r>
              <a:rPr lang="vi-VN" altLang="en-US" sz="3200" b="1" dirty="0">
                <a:solidFill>
                  <a:srgbClr val="0000FF"/>
                </a:solidFill>
                <a:latin typeface="Times New Roman" panose="02020603050405020304" pitchFamily="18" charset="0"/>
              </a:rPr>
              <a:t>ặt trời.</a:t>
            </a:r>
            <a:endParaRPr lang="en-US" altLang="en-US" sz="3200" b="1" dirty="0">
              <a:solidFill>
                <a:srgbClr val="0000FF"/>
              </a:solidFill>
              <a:latin typeface="Times New Roman" panose="02020603050405020304" pitchFamily="18" charset="0"/>
            </a:endParaRPr>
          </a:p>
        </p:txBody>
      </p:sp>
      <p:sp>
        <p:nvSpPr>
          <p:cNvPr id="6" name="Rectangle 1"/>
          <p:cNvSpPr>
            <a:spLocks noChangeArrowheads="1"/>
          </p:cNvSpPr>
          <p:nvPr/>
        </p:nvSpPr>
        <p:spPr bwMode="auto">
          <a:xfrm>
            <a:off x="551384" y="4728046"/>
            <a:ext cx="11283969" cy="1077218"/>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defTabSz="1219170">
              <a:defRPr/>
            </a:pPr>
            <a:r>
              <a:rPr lang="en-US" sz="3200" b="1" dirty="0" smtClean="0">
                <a:ln w="0"/>
                <a:solidFill>
                  <a:srgbClr val="0000FF"/>
                </a:solidFill>
                <a:latin typeface="Times New Roman" panose="02020603050405020304" pitchFamily="18" charset="0"/>
                <a:cs typeface="Times New Roman" panose="02020603050405020304" pitchFamily="18" charset="0"/>
              </a:rPr>
              <a:t>	- </a:t>
            </a:r>
            <a:r>
              <a:rPr lang="vi-VN" altLang="en-US" sz="3200" b="1" dirty="0" smtClean="0">
                <a:solidFill>
                  <a:srgbClr val="0000FF"/>
                </a:solidFill>
                <a:latin typeface="Times New Roman" panose="02020603050405020304" pitchFamily="18" charset="0"/>
                <a:cs typeface="Times New Roman" panose="02020603050405020304" pitchFamily="18" charset="0"/>
              </a:rPr>
              <a:t>Bài </a:t>
            </a:r>
            <a:r>
              <a:rPr lang="vi-VN" altLang="en-US" sz="3200" b="1" dirty="0">
                <a:solidFill>
                  <a:srgbClr val="0000FF"/>
                </a:solidFill>
                <a:latin typeface="Times New Roman" panose="02020603050405020304" pitchFamily="18" charset="0"/>
                <a:cs typeface="Times New Roman" panose="02020603050405020304" pitchFamily="18" charset="0"/>
              </a:rPr>
              <a:t>văn ca ngợi những nhà khoa học chân chính đã dũng cảm, kiên trì bảo vệ chân lí khoa học</a:t>
            </a:r>
            <a:r>
              <a:rPr lang="vi-VN" altLang="en-US" sz="3200" b="1" dirty="0" smtClean="0">
                <a:solidFill>
                  <a:srgbClr val="0000FF"/>
                </a:solidFill>
                <a:latin typeface="Times New Roman" panose="02020603050405020304" pitchFamily="18" charset="0"/>
                <a:cs typeface="Times New Roman" panose="02020603050405020304" pitchFamily="18" charset="0"/>
              </a:rPr>
              <a:t>.</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551384" y="4005064"/>
            <a:ext cx="11283969" cy="584775"/>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defTabSz="1219170">
              <a:defRPr/>
            </a:pPr>
            <a:r>
              <a:rPr lang="en-US" altLang="en-US" sz="3200" b="1" dirty="0" smtClean="0">
                <a:ln w="0"/>
                <a:latin typeface="Times New Roman" panose="02020603050405020304" pitchFamily="18" charset="0"/>
                <a:cs typeface="Times New Roman" panose="02020603050405020304" pitchFamily="18" charset="0"/>
              </a:rPr>
              <a:t>2. </a:t>
            </a:r>
            <a:r>
              <a:rPr lang="en-US" altLang="en-US" sz="3200" b="1" dirty="0" err="1" smtClean="0">
                <a:ln w="0"/>
                <a:latin typeface="Times New Roman" panose="02020603050405020304" pitchFamily="18" charset="0"/>
                <a:cs typeface="Times New Roman" panose="02020603050405020304" pitchFamily="18" charset="0"/>
              </a:rPr>
              <a:t>Nội</a:t>
            </a:r>
            <a:r>
              <a:rPr lang="en-US" altLang="en-US" sz="3200" b="1" dirty="0" smtClean="0">
                <a:ln w="0"/>
                <a:latin typeface="Times New Roman" panose="02020603050405020304" pitchFamily="18" charset="0"/>
                <a:cs typeface="Times New Roman" panose="02020603050405020304" pitchFamily="18" charset="0"/>
              </a:rPr>
              <a:t> dung </a:t>
            </a:r>
            <a:r>
              <a:rPr lang="en-US" altLang="en-US" sz="3200" b="1" dirty="0" err="1" smtClean="0">
                <a:ln w="0"/>
                <a:latin typeface="Times New Roman" panose="02020603050405020304" pitchFamily="18" charset="0"/>
                <a:cs typeface="Times New Roman" panose="02020603050405020304" pitchFamily="18" charset="0"/>
              </a:rPr>
              <a:t>chính</a:t>
            </a:r>
            <a:r>
              <a:rPr lang="en-US" altLang="en-US" sz="3200" b="1" dirty="0" smtClean="0">
                <a:ln w="0"/>
                <a:latin typeface="Times New Roman" panose="02020603050405020304" pitchFamily="18" charset="0"/>
                <a:cs typeface="Times New Roman" panose="02020603050405020304" pitchFamily="18" charset="0"/>
              </a:rPr>
              <a:t> </a:t>
            </a:r>
            <a:r>
              <a:rPr lang="en-US" altLang="en-US" sz="3200" b="1" dirty="0" err="1" smtClean="0">
                <a:ln w="0"/>
                <a:latin typeface="Times New Roman" panose="02020603050405020304" pitchFamily="18" charset="0"/>
                <a:cs typeface="Times New Roman" panose="02020603050405020304" pitchFamily="18" charset="0"/>
              </a:rPr>
              <a:t>của</a:t>
            </a:r>
            <a:r>
              <a:rPr lang="en-US" altLang="en-US" sz="3200" b="1" dirty="0" smtClean="0">
                <a:ln w="0"/>
                <a:latin typeface="Times New Roman" panose="02020603050405020304" pitchFamily="18" charset="0"/>
                <a:cs typeface="Times New Roman" panose="02020603050405020304" pitchFamily="18" charset="0"/>
              </a:rPr>
              <a:t> </a:t>
            </a:r>
            <a:r>
              <a:rPr lang="en-US" altLang="en-US" sz="3200" b="1" dirty="0" err="1" smtClean="0">
                <a:ln w="0"/>
                <a:latin typeface="Times New Roman" panose="02020603050405020304" pitchFamily="18" charset="0"/>
                <a:cs typeface="Times New Roman" panose="02020603050405020304" pitchFamily="18" charset="0"/>
              </a:rPr>
              <a:t>bài</a:t>
            </a:r>
            <a:r>
              <a:rPr lang="en-US" altLang="en-US" sz="3200" b="1" dirty="0" smtClean="0">
                <a:ln w="0"/>
                <a:latin typeface="Times New Roman" panose="02020603050405020304" pitchFamily="18" charset="0"/>
                <a:cs typeface="Times New Roman" panose="02020603050405020304" pitchFamily="18" charset="0"/>
              </a:rPr>
              <a:t> </a:t>
            </a:r>
            <a:r>
              <a:rPr lang="en-US" altLang="en-US" sz="3200" b="1" dirty="0" err="1" smtClean="0">
                <a:ln w="0"/>
                <a:latin typeface="Times New Roman" panose="02020603050405020304" pitchFamily="18" charset="0"/>
                <a:cs typeface="Times New Roman" panose="02020603050405020304" pitchFamily="18" charset="0"/>
              </a:rPr>
              <a:t>văn</a:t>
            </a:r>
            <a:r>
              <a:rPr lang="en-US" altLang="en-US" sz="3200" b="1" dirty="0" smtClean="0">
                <a:ln w="0"/>
                <a:latin typeface="Times New Roman" panose="02020603050405020304" pitchFamily="18" charset="0"/>
                <a:cs typeface="Times New Roman" panose="02020603050405020304" pitchFamily="18" charset="0"/>
              </a:rPr>
              <a:t> </a:t>
            </a:r>
            <a:r>
              <a:rPr lang="en-US" altLang="en-US" sz="3200" b="1" dirty="0" err="1" smtClean="0">
                <a:ln w="0"/>
                <a:latin typeface="Times New Roman" panose="02020603050405020304" pitchFamily="18" charset="0"/>
                <a:cs typeface="Times New Roman" panose="02020603050405020304" pitchFamily="18" charset="0"/>
              </a:rPr>
              <a:t>là</a:t>
            </a:r>
            <a:r>
              <a:rPr lang="en-US" altLang="en-US" sz="3200" b="1" dirty="0" smtClean="0">
                <a:ln w="0"/>
                <a:latin typeface="Times New Roman" panose="02020603050405020304" pitchFamily="18" charset="0"/>
                <a:cs typeface="Times New Roman" panose="02020603050405020304" pitchFamily="18" charset="0"/>
              </a:rPr>
              <a:t> </a:t>
            </a:r>
            <a:r>
              <a:rPr lang="en-US" altLang="en-US" sz="3200" b="1" dirty="0" err="1" smtClean="0">
                <a:ln w="0"/>
                <a:latin typeface="Times New Roman" panose="02020603050405020304" pitchFamily="18" charset="0"/>
                <a:cs typeface="Times New Roman" panose="02020603050405020304" pitchFamily="18" charset="0"/>
              </a:rPr>
              <a:t>gì</a:t>
            </a:r>
            <a:r>
              <a:rPr lang="en-US" altLang="en-US" sz="3200" b="1" dirty="0" smtClean="0">
                <a:ln w="0"/>
                <a:latin typeface="Times New Roman" panose="02020603050405020304" pitchFamily="18" charset="0"/>
                <a:cs typeface="Times New Roman" panose="02020603050405020304" pitchFamily="18" charset="0"/>
              </a:rPr>
              <a:t>?</a:t>
            </a:r>
            <a:endParaRPr lang="en-US" sz="3200" b="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50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524934" y="-12968"/>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1727201" y="1612677"/>
            <a:ext cx="8737600"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smtClean="0">
                <a:solidFill>
                  <a:srgbClr val="FF0000"/>
                </a:solidFill>
                <a:latin typeface="Times New Roman" panose="02020603050405020304" pitchFamily="18" charset="0"/>
                <a:cs typeface="Times New Roman" panose="02020603050405020304" pitchFamily="18" charset="0"/>
              </a:rPr>
              <a:t>Khám</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phá</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7" name="WordArt 7"/>
          <p:cNvSpPr>
            <a:spLocks noChangeArrowheads="1" noChangeShapeType="1" noTextEdit="1"/>
          </p:cNvSpPr>
          <p:nvPr/>
        </p:nvSpPr>
        <p:spPr bwMode="auto">
          <a:xfrm>
            <a:off x="3733800" y="3149724"/>
            <a:ext cx="4953000" cy="495300"/>
          </a:xfrm>
          <a:prstGeom prst="rect">
            <a:avLst/>
          </a:prstGeom>
        </p:spPr>
        <p:txBody>
          <a:bodyPr wrap="none" fromWordArt="1">
            <a:prstTxWarp prst="textPlain">
              <a:avLst>
                <a:gd name="adj" fmla="val 50000"/>
              </a:avLst>
            </a:prstTxWarp>
          </a:bodyPr>
          <a:lstStyle/>
          <a:p>
            <a:pPr algn="ctr"/>
            <a:r>
              <a:rPr lang="en-US" sz="3600" b="1" kern="10" dirty="0"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Con </a:t>
            </a:r>
            <a:r>
              <a:rPr lang="en-US" sz="3600" b="1" kern="10" dirty="0" err="1" smtClean="0">
                <a:ln w="12700">
                  <a:solidFill>
                    <a:schemeClr val="tx2"/>
                  </a:solidFill>
                  <a:round/>
                  <a:headEnd/>
                  <a:tailEnd/>
                </a:ln>
                <a:solidFill>
                  <a:srgbClr val="0000FF"/>
                </a:solidFill>
                <a:effectLst>
                  <a:outerShdw dist="35921" dir="2700000" sy="50000" kx="2115830" algn="bl" rotWithShape="0">
                    <a:srgbClr val="C0C0C0">
                      <a:alpha val="79999"/>
                    </a:srgbClr>
                  </a:outerShdw>
                </a:effectLst>
                <a:cs typeface="Arial" panose="020B0604020202020204" pitchFamily="34" charset="0"/>
              </a:rPr>
              <a:t>sẻ</a:t>
            </a:r>
            <a:endParaRPr lang="en-US" sz="3600" b="1" kern="10" dirty="0">
              <a:ln w="12700">
                <a:solidFill>
                  <a:schemeClr val="tx2"/>
                </a:solidFill>
                <a:round/>
                <a:headEnd/>
                <a:tailEnd/>
              </a:ln>
              <a:solidFill>
                <a:srgbClr val="0000FF"/>
              </a:solidFill>
              <a:effectLst>
                <a:outerShdw dist="35921" dir="2700000" sy="50000" kx="2115830" algn="bl" rotWithShape="0">
                  <a:srgbClr val="C0C0C0">
                    <a:alpha val="79999"/>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553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2000"/>
                                        <p:tgtEl>
                                          <p:spTgt spid="7"/>
                                        </p:tgtEl>
                                      </p:cBhvr>
                                    </p:animEffect>
                                  </p:childTnLst>
                                </p:cTn>
                              </p:par>
                              <p:par>
                                <p:cTn id="8" presetID="26" presetClass="emph" presetSubtype="0" fill="hold" nodeType="withEffect">
                                  <p:stCondLst>
                                    <p:cond delay="0"/>
                                  </p:stCondLst>
                                  <p:childTnLst>
                                    <p:animEffect transition="out" filter="fade">
                                      <p:cBhvr>
                                        <p:cTn id="9" dur="1000" tmFilter="0, 0; .2, .5; .8, .5; 1, 0"/>
                                        <p:tgtEl>
                                          <p:spTgt spid="7"/>
                                        </p:tgtEl>
                                      </p:cBhvr>
                                    </p:animEffect>
                                    <p:animScale>
                                      <p:cBhvr>
                                        <p:cTn id="10" dur="500" autoRev="1" fill="hold"/>
                                        <p:tgtEl>
                                          <p:spTgt spid="7"/>
                                        </p:tgtEl>
                                      </p:cBhvr>
                                      <p:by x="105000" y="105000"/>
                                    </p:animScale>
                                  </p:childTnLst>
                                </p:cTn>
                              </p:par>
                              <p:par>
                                <p:cTn id="11" presetID="23" presetClass="emph" presetSubtype="0" repeatCount="indefinite" fill="hold" nodeType="withEffect">
                                  <p:stCondLst>
                                    <p:cond delay="0"/>
                                  </p:stCondLst>
                                  <p:childTnLst>
                                    <p:animClr clrSpc="hsl" dir="cw">
                                      <p:cBhvr override="childStyle">
                                        <p:cTn id="12" dur="5000" fill="hold"/>
                                        <p:tgtEl>
                                          <p:spTgt spid="7"/>
                                        </p:tgtEl>
                                        <p:attrNameLst>
                                          <p:attrName>style.color</p:attrName>
                                        </p:attrNameLst>
                                      </p:cBhvr>
                                      <p:by>
                                        <p:hsl h="10842353" s="0" l="0"/>
                                      </p:by>
                                    </p:animClr>
                                    <p:animClr clrSpc="hsl" dir="cw">
                                      <p:cBhvr>
                                        <p:cTn id="13" dur="5000" fill="hold"/>
                                        <p:tgtEl>
                                          <p:spTgt spid="7"/>
                                        </p:tgtEl>
                                        <p:attrNameLst>
                                          <p:attrName>fillcolor</p:attrName>
                                        </p:attrNameLst>
                                      </p:cBhvr>
                                      <p:by>
                                        <p:hsl h="10842353" s="0" l="0"/>
                                      </p:by>
                                    </p:animClr>
                                    <p:animClr clrSpc="hsl" dir="cw">
                                      <p:cBhvr>
                                        <p:cTn id="14" dur="5000" fill="hold"/>
                                        <p:tgtEl>
                                          <p:spTgt spid="7"/>
                                        </p:tgtEl>
                                        <p:attrNameLst>
                                          <p:attrName>stroke.color</p:attrName>
                                        </p:attrNameLst>
                                      </p:cBhvr>
                                      <p:by>
                                        <p:hsl h="10842353" s="0" l="0"/>
                                      </p:by>
                                    </p:animClr>
                                    <p:set>
                                      <p:cBhvr>
                                        <p:cTn id="15" dur="50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PDOC4_0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40"/>
            <a:ext cx="12192000" cy="684976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16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107921"/>
            <a:ext cx="12192000" cy="584775"/>
          </a:xfrm>
          <a:prstGeom prst="rect">
            <a:avLst/>
          </a:prstGeom>
          <a:noFill/>
          <a:ln w="9525">
            <a:noFill/>
            <a:miter lim="800000"/>
            <a:headEnd/>
            <a:tailEnd/>
          </a:ln>
        </p:spPr>
        <p:txBody>
          <a:bodyPr wrap="square">
            <a:spAutoFit/>
          </a:bodyPr>
          <a:lstStyle/>
          <a:p>
            <a:pPr algn="ctr" eaLnBrk="1" hangingPunct="1"/>
            <a:r>
              <a:rPr lang="en-US" sz="3200" b="1" dirty="0" smtClean="0">
                <a:solidFill>
                  <a:srgbClr val="FF0000"/>
                </a:solidFill>
                <a:latin typeface="Arial" panose="020B0604020202020204" pitchFamily="34" charset="0"/>
                <a:cs typeface="Arial" panose="020B0604020202020204" pitchFamily="34" charset="0"/>
              </a:rPr>
              <a:t>Con </a:t>
            </a:r>
            <a:r>
              <a:rPr lang="en-US" sz="3200" b="1" dirty="0" err="1" smtClean="0">
                <a:solidFill>
                  <a:srgbClr val="FF0000"/>
                </a:solidFill>
                <a:latin typeface="Arial" panose="020B0604020202020204" pitchFamily="34" charset="0"/>
                <a:cs typeface="Arial" panose="020B0604020202020204" pitchFamily="34" charset="0"/>
              </a:rPr>
              <a:t>sẻ</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38545" y="620688"/>
            <a:ext cx="11928764" cy="6278642"/>
          </a:xfrm>
          <a:prstGeom prst="rect">
            <a:avLst/>
          </a:prstGeom>
        </p:spPr>
        <p:txBody>
          <a:bodyPr wrap="square">
            <a:spAutoFit/>
          </a:bodyPr>
          <a:lstStyle/>
          <a:p>
            <a:pPr algn="just"/>
            <a:r>
              <a:rPr lang="vi-VN" sz="2600" b="1" dirty="0">
                <a:solidFill>
                  <a:srgbClr val="000000"/>
                </a:solidFill>
                <a:latin typeface="+mj-lt"/>
              </a:rPr>
              <a:t>  </a:t>
            </a:r>
            <a:r>
              <a:rPr lang="vi-VN" sz="2500" dirty="0">
                <a:solidFill>
                  <a:srgbClr val="000000"/>
                </a:solidFill>
                <a:latin typeface="+mj-lt"/>
              </a:rPr>
              <a:t> </a:t>
            </a:r>
            <a:r>
              <a:rPr lang="en-US" sz="2500" dirty="0" smtClean="0">
                <a:solidFill>
                  <a:srgbClr val="000000"/>
                </a:solidFill>
                <a:latin typeface="Arial" panose="020B0604020202020204" pitchFamily="34" charset="0"/>
                <a:cs typeface="Arial" panose="020B0604020202020204" pitchFamily="34" charset="0"/>
              </a:rPr>
              <a:t>  </a:t>
            </a:r>
            <a:r>
              <a:rPr lang="vi-VN" sz="2500" dirty="0" smtClean="0">
                <a:solidFill>
                  <a:srgbClr val="000000"/>
                </a:solidFill>
                <a:latin typeface="Arial" panose="020B0604020202020204" pitchFamily="34" charset="0"/>
                <a:cs typeface="Arial" panose="020B0604020202020204" pitchFamily="34" charset="0"/>
              </a:rPr>
              <a:t>Tôi </a:t>
            </a:r>
            <a:r>
              <a:rPr lang="vi-VN" sz="2500" dirty="0">
                <a:solidFill>
                  <a:srgbClr val="000000"/>
                </a:solidFill>
                <a:latin typeface="Arial" panose="020B0604020202020204" pitchFamily="34" charset="0"/>
                <a:cs typeface="Arial" panose="020B0604020202020204" pitchFamily="34" charset="0"/>
              </a:rPr>
              <a:t>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rgbClr val="000000"/>
                </a:solidFill>
                <a:latin typeface="Arial" panose="020B0604020202020204" pitchFamily="34" charset="0"/>
                <a:cs typeface="Arial" panose="020B0604020202020204" pitchFamily="34" charset="0"/>
              </a:rPr>
              <a:t>  </a:t>
            </a:r>
            <a:r>
              <a:rPr lang="vi-VN" sz="2500" dirty="0" smtClean="0">
                <a:solidFill>
                  <a:srgbClr val="000000"/>
                </a:solidFill>
                <a:latin typeface="Arial" panose="020B0604020202020204" pitchFamily="34" charset="0"/>
                <a:cs typeface="Arial" panose="020B0604020202020204" pitchFamily="34" charset="0"/>
              </a:rPr>
              <a:t>Con </a:t>
            </a:r>
            <a:r>
              <a:rPr lang="vi-VN" sz="2500" dirty="0">
                <a:solidFill>
                  <a:srgbClr val="000000"/>
                </a:solidFill>
                <a:latin typeface="Arial" panose="020B0604020202020204" pitchFamily="34" charset="0"/>
                <a:cs typeface="Arial" panose="020B0604020202020204" pitchFamily="34" charset="0"/>
              </a:rPr>
              <a:t>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rgbClr val="000000"/>
                </a:solidFill>
                <a:latin typeface="Arial" panose="020B0604020202020204" pitchFamily="34" charset="0"/>
                <a:cs typeface="Arial" panose="020B0604020202020204" pitchFamily="34" charset="0"/>
              </a:rPr>
              <a:t>  </a:t>
            </a:r>
            <a:r>
              <a:rPr lang="vi-VN" sz="2500" dirty="0" smtClean="0">
                <a:solidFill>
                  <a:srgbClr val="000000"/>
                </a:solidFill>
                <a:latin typeface="Arial" panose="020B0604020202020204" pitchFamily="34" charset="0"/>
                <a:cs typeface="Arial" panose="020B0604020202020204" pitchFamily="34" charset="0"/>
              </a:rPr>
              <a:t>Sẻ </a:t>
            </a:r>
            <a:r>
              <a:rPr lang="vi-VN" sz="2500" dirty="0">
                <a:solidFill>
                  <a:srgbClr val="000000"/>
                </a:solidFill>
                <a:latin typeface="Arial" panose="020B0604020202020204" pitchFamily="34" charset="0"/>
                <a:cs typeface="Arial" panose="020B0604020202020204" pitchFamily="34" charset="0"/>
              </a:rPr>
              <a:t>già lao đến cứu con, lấy thân mình phủ kín sẻ con. Giọng nó yếu ớt nhưng hung dữ và khản đặc. Trước mắt nó, con chó như một con quỷ khổng lồ. Nó sẽ hi sinh. Nhưng một sức mạnh vô hình vẫn cuốn nó xuống đất. </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rgbClr val="000000"/>
                </a:solidFill>
                <a:latin typeface="Arial" panose="020B0604020202020204" pitchFamily="34" charset="0"/>
                <a:cs typeface="Arial" panose="020B0604020202020204" pitchFamily="34" charset="0"/>
              </a:rPr>
              <a:t>  </a:t>
            </a:r>
            <a:r>
              <a:rPr lang="vi-VN" sz="2500" dirty="0" smtClean="0">
                <a:solidFill>
                  <a:srgbClr val="000000"/>
                </a:solidFill>
                <a:latin typeface="Arial" panose="020B0604020202020204" pitchFamily="34" charset="0"/>
                <a:cs typeface="Arial" panose="020B0604020202020204" pitchFamily="34" charset="0"/>
              </a:rPr>
              <a:t>Con </a:t>
            </a:r>
            <a:r>
              <a:rPr lang="vi-VN" sz="2500" dirty="0">
                <a:solidFill>
                  <a:srgbClr val="000000"/>
                </a:solidFill>
                <a:latin typeface="Arial" panose="020B0604020202020204" pitchFamily="34" charset="0"/>
                <a:cs typeface="Arial" panose="020B0604020202020204" pitchFamily="34" charset="0"/>
              </a:rPr>
              <a:t>chó của tôi dừng lại và lùi... Dường như nó hiểu rằng trước mặt nó có một sức mạnh. Tôi vội lên tiếng gọi con chó đang bối rối </a:t>
            </a:r>
            <a:r>
              <a:rPr lang="vi-VN" sz="2500" dirty="0" smtClean="0">
                <a:solidFill>
                  <a:srgbClr val="000000"/>
                </a:solidFill>
                <a:latin typeface="Arial" panose="020B0604020202020204" pitchFamily="34" charset="0"/>
                <a:cs typeface="Arial" panose="020B0604020202020204" pitchFamily="34" charset="0"/>
              </a:rPr>
              <a:t>ấ</a:t>
            </a:r>
            <a:r>
              <a:rPr lang="en-US" sz="2500" dirty="0" smtClean="0">
                <a:solidFill>
                  <a:srgbClr val="000000"/>
                </a:solidFill>
                <a:latin typeface="Arial" panose="020B0604020202020204" pitchFamily="34" charset="0"/>
                <a:cs typeface="Arial" panose="020B0604020202020204" pitchFamily="34" charset="0"/>
              </a:rPr>
              <a:t>y</a:t>
            </a:r>
            <a:r>
              <a:rPr lang="vi-VN" sz="2500" dirty="0" smtClean="0">
                <a:solidFill>
                  <a:srgbClr val="000000"/>
                </a:solidFill>
                <a:latin typeface="Arial" panose="020B0604020202020204" pitchFamily="34" charset="0"/>
                <a:cs typeface="Arial" panose="020B0604020202020204" pitchFamily="34" charset="0"/>
              </a:rPr>
              <a:t> </a:t>
            </a:r>
            <a:r>
              <a:rPr lang="vi-VN" sz="2500" dirty="0">
                <a:solidFill>
                  <a:srgbClr val="000000"/>
                </a:solidFill>
                <a:latin typeface="Arial" panose="020B0604020202020204" pitchFamily="34" charset="0"/>
                <a:cs typeface="Arial" panose="020B0604020202020204" pitchFamily="34" charset="0"/>
              </a:rPr>
              <a:t>tránh ra xa, lòng đầy thán phục.</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rgbClr val="000000"/>
                </a:solidFill>
                <a:latin typeface="Arial" panose="020B0604020202020204" pitchFamily="34" charset="0"/>
                <a:cs typeface="Arial" panose="020B0604020202020204" pitchFamily="34" charset="0"/>
              </a:rPr>
              <a:t>  </a:t>
            </a:r>
            <a:r>
              <a:rPr lang="vi-VN" sz="2500" dirty="0" smtClean="0">
                <a:solidFill>
                  <a:srgbClr val="000000"/>
                </a:solidFill>
                <a:latin typeface="Arial" panose="020B0604020202020204" pitchFamily="34" charset="0"/>
                <a:cs typeface="Arial" panose="020B0604020202020204" pitchFamily="34" charset="0"/>
              </a:rPr>
              <a:t>Vâng</a:t>
            </a:r>
            <a:r>
              <a:rPr lang="vi-VN" sz="2500" dirty="0">
                <a:solidFill>
                  <a:srgbClr val="000000"/>
                </a:solidFill>
                <a:latin typeface="Arial" panose="020B0604020202020204" pitchFamily="34" charset="0"/>
                <a:cs typeface="Arial" panose="020B0604020202020204" pitchFamily="34" charset="0"/>
              </a:rPr>
              <a:t>, lòng tôi đầy thán phục, xin bạn đừng cười. Tôi kính cẩn nghiêng mình trước con chim sẻ bé bỏng dũng cảm kia, trước tình yêu của nó.</a:t>
            </a:r>
          </a:p>
          <a:p>
            <a:pPr algn="r"/>
            <a:r>
              <a:rPr lang="vi-VN" sz="2600" b="1" i="1" dirty="0">
                <a:solidFill>
                  <a:srgbClr val="000000"/>
                </a:solidFill>
                <a:latin typeface="+mj-lt"/>
              </a:rPr>
              <a:t>Theo </a:t>
            </a:r>
            <a:r>
              <a:rPr lang="en-US" sz="2600" b="1" dirty="0" err="1" smtClean="0">
                <a:solidFill>
                  <a:srgbClr val="000000"/>
                </a:solidFill>
                <a:latin typeface="Times New Roman" panose="02020603050405020304" pitchFamily="18" charset="0"/>
                <a:cs typeface="Times New Roman" panose="02020603050405020304" pitchFamily="18" charset="0"/>
              </a:rPr>
              <a:t>Tuốc-ghê-nhép</a:t>
            </a:r>
            <a:endParaRPr lang="vi-VN" sz="2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3004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01"/>
          <p:cNvSpPr txBox="1">
            <a:spLocks noChangeArrowheads="1"/>
          </p:cNvSpPr>
          <p:nvPr/>
        </p:nvSpPr>
        <p:spPr bwMode="auto">
          <a:xfrm>
            <a:off x="1733550" y="708026"/>
            <a:ext cx="8915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a:latin typeface="Times New Roman" panose="02020603050405020304" pitchFamily="18" charset="0"/>
              </a:rPr>
              <a:t>Bài này được chia làm … đoạn.</a:t>
            </a:r>
          </a:p>
        </p:txBody>
      </p:sp>
      <p:sp>
        <p:nvSpPr>
          <p:cNvPr id="5" name="Rectangle 4"/>
          <p:cNvSpPr>
            <a:spLocks noChangeArrowheads="1"/>
          </p:cNvSpPr>
          <p:nvPr/>
        </p:nvSpPr>
        <p:spPr bwMode="auto">
          <a:xfrm>
            <a:off x="7772400" y="739776"/>
            <a:ext cx="533400"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4000" dirty="0" smtClean="0">
                <a:solidFill>
                  <a:srgbClr val="FF0000"/>
                </a:solidFill>
                <a:latin typeface="Times New Roman" panose="02020603050405020304" pitchFamily="18" charset="0"/>
              </a:rPr>
              <a:t>5</a:t>
            </a:r>
            <a:endParaRPr lang="en-US" altLang="en-US" sz="4000" dirty="0"/>
          </a:p>
        </p:txBody>
      </p:sp>
      <p:sp>
        <p:nvSpPr>
          <p:cNvPr id="9" name="TextBox 8"/>
          <p:cNvSpPr txBox="1">
            <a:spLocks noChangeArrowheads="1"/>
          </p:cNvSpPr>
          <p:nvPr/>
        </p:nvSpPr>
        <p:spPr bwMode="auto">
          <a:xfrm>
            <a:off x="1747838" y="1630541"/>
            <a:ext cx="10202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marL="0" lvl="2"/>
            <a:r>
              <a:rPr lang="en-US" altLang="en-US" sz="3600" dirty="0" err="1">
                <a:solidFill>
                  <a:srgbClr val="0000FF"/>
                </a:solidFill>
                <a:latin typeface="Times New Roman" panose="02020603050405020304" pitchFamily="18" charset="0"/>
                <a:cs typeface="Times New Roman" panose="02020603050405020304" pitchFamily="18" charset="0"/>
              </a:rPr>
              <a:t>Đoạn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smtClean="0">
                <a:solidFill>
                  <a:srgbClr val="0000FF"/>
                </a:solidFill>
                <a:latin typeface="Times New Roman" panose="02020603050405020304" pitchFamily="18" charset="0"/>
                <a:cs typeface="Times New Roman" panose="02020603050405020304" pitchFamily="18" charset="0"/>
              </a:rPr>
              <a:t>1: </a:t>
            </a:r>
            <a:r>
              <a:rPr lang="en-US" sz="3600" dirty="0" err="1" smtClean="0">
                <a:solidFill>
                  <a:srgbClr val="0000FF"/>
                </a:solidFill>
                <a:latin typeface="Times New Roman" pitchFamily="18" charset="0"/>
                <a:ea typeface="Times New Roman" pitchFamily="18" charset="0"/>
                <a:cs typeface="Times New Roman" pitchFamily="18" charset="0"/>
              </a:rPr>
              <a:t>Từ</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đầu</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đến</a:t>
            </a:r>
            <a:r>
              <a:rPr lang="en-US" sz="3600" dirty="0" smtClean="0">
                <a:solidFill>
                  <a:srgbClr val="0000FF"/>
                </a:solidFill>
                <a:latin typeface="Times New Roman" pitchFamily="18" charset="0"/>
                <a:ea typeface="Times New Roman" pitchFamily="18" charset="0"/>
                <a:cs typeface="Times New Roman" pitchFamily="18" charset="0"/>
              </a:rPr>
              <a:t> ……. </a:t>
            </a:r>
            <a:r>
              <a:rPr lang="en-US" sz="3600" dirty="0" err="1" smtClean="0">
                <a:solidFill>
                  <a:srgbClr val="0000FF"/>
                </a:solidFill>
                <a:latin typeface="Times New Roman" panose="02020603050405020304" pitchFamily="18" charset="0"/>
                <a:cs typeface="Times New Roman" panose="02020603050405020304" pitchFamily="18" charset="0"/>
              </a:rPr>
              <a:t>trên</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tổ</a:t>
            </a:r>
            <a:r>
              <a:rPr lang="en-US" sz="3600" dirty="0" smtClean="0">
                <a:solidFill>
                  <a:srgbClr val="0000FF"/>
                </a:solidFill>
                <a:latin typeface="Times New Roman" panose="02020603050405020304" pitchFamily="18" charset="0"/>
                <a:cs typeface="Times New Roman" panose="02020603050405020304" pitchFamily="18" charset="0"/>
              </a:rPr>
              <a:t> </a:t>
            </a:r>
            <a:r>
              <a:rPr lang="en-US" sz="3600" dirty="0" err="1" smtClean="0">
                <a:solidFill>
                  <a:srgbClr val="0000FF"/>
                </a:solidFill>
                <a:latin typeface="Times New Roman" panose="02020603050405020304" pitchFamily="18" charset="0"/>
                <a:cs typeface="Times New Roman" panose="02020603050405020304" pitchFamily="18" charset="0"/>
              </a:rPr>
              <a:t>xuống</a:t>
            </a:r>
            <a:r>
              <a:rPr lang="en-US" sz="3600" dirty="0" smtClean="0">
                <a:solidFill>
                  <a:srgbClr val="0000FF"/>
                </a:solidFill>
                <a:latin typeface="Times New Roman" pitchFamily="18" charset="0"/>
                <a:ea typeface="Times New Roman" pitchFamily="18" charset="0"/>
                <a:cs typeface="Times New Roman" pitchFamily="18" charset="0"/>
              </a:rPr>
              <a:t>.</a:t>
            </a:r>
            <a:endParaRPr lang="en-US" altLang="en-US" dirty="0">
              <a:solidFill>
                <a:srgbClr val="0000FF"/>
              </a:solidFill>
            </a:endParaRPr>
          </a:p>
        </p:txBody>
      </p:sp>
      <p:sp>
        <p:nvSpPr>
          <p:cNvPr id="10" name="TextBox 9"/>
          <p:cNvSpPr txBox="1">
            <a:spLocks noChangeArrowheads="1"/>
          </p:cNvSpPr>
          <p:nvPr/>
        </p:nvSpPr>
        <p:spPr bwMode="auto">
          <a:xfrm>
            <a:off x="1746250" y="2566645"/>
            <a:ext cx="102044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3600" dirty="0" err="1">
                <a:solidFill>
                  <a:srgbClr val="0000FF"/>
                </a:solidFill>
                <a:latin typeface="Times New Roman" panose="02020603050405020304" pitchFamily="18" charset="0"/>
                <a:cs typeface="Times New Roman" panose="02020603050405020304" pitchFamily="18" charset="0"/>
              </a:rPr>
              <a:t>Đoạn</a:t>
            </a:r>
            <a:r>
              <a:rPr lang="en-US" altLang="en-US" sz="3600" dirty="0">
                <a:solidFill>
                  <a:srgbClr val="0000FF"/>
                </a:solidFill>
                <a:latin typeface="Times New Roman" panose="02020603050405020304" pitchFamily="18" charset="0"/>
                <a:cs typeface="Times New Roman" panose="02020603050405020304" pitchFamily="18" charset="0"/>
              </a:rPr>
              <a:t> 2: </a:t>
            </a:r>
            <a:r>
              <a:rPr lang="en-US" sz="3600" dirty="0" err="1" smtClean="0">
                <a:solidFill>
                  <a:srgbClr val="0000FF"/>
                </a:solidFill>
                <a:latin typeface="Times New Roman" pitchFamily="18" charset="0"/>
                <a:ea typeface="Times New Roman" pitchFamily="18" charset="0"/>
                <a:cs typeface="Times New Roman" pitchFamily="18" charset="0"/>
              </a:rPr>
              <a:t>Tiếp</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theo</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đến</a:t>
            </a:r>
            <a:r>
              <a:rPr lang="en-US" sz="3600" dirty="0" smtClean="0">
                <a:solidFill>
                  <a:srgbClr val="0000FF"/>
                </a:solidFill>
                <a:latin typeface="Times New Roman" pitchFamily="18" charset="0"/>
                <a:ea typeface="Times New Roman" pitchFamily="18" charset="0"/>
                <a:cs typeface="Times New Roman" pitchFamily="18" charset="0"/>
              </a:rPr>
              <a:t> …….. </a:t>
            </a:r>
            <a:r>
              <a:rPr lang="en-US" sz="3600" dirty="0" err="1">
                <a:solidFill>
                  <a:srgbClr val="0000FF"/>
                </a:solidFill>
                <a:latin typeface="Times New Roman" pitchFamily="18" charset="0"/>
              </a:rPr>
              <a:t>đ</a:t>
            </a:r>
            <a:r>
              <a:rPr lang="en-US" sz="3600" dirty="0" err="1" smtClean="0">
                <a:solidFill>
                  <a:srgbClr val="0000FF"/>
                </a:solidFill>
                <a:latin typeface="Times New Roman" pitchFamily="18" charset="0"/>
              </a:rPr>
              <a:t>ầy</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răng</a:t>
            </a:r>
            <a:r>
              <a:rPr lang="en-US" sz="3600" dirty="0" smtClean="0">
                <a:solidFill>
                  <a:srgbClr val="0000FF"/>
                </a:solidFill>
                <a:latin typeface="Times New Roman" pitchFamily="18" charset="0"/>
              </a:rPr>
              <a:t> </a:t>
            </a:r>
            <a:r>
              <a:rPr lang="en-US" sz="3600" dirty="0" err="1" smtClean="0">
                <a:solidFill>
                  <a:srgbClr val="0000FF"/>
                </a:solidFill>
                <a:latin typeface="Times New Roman" pitchFamily="18" charset="0"/>
              </a:rPr>
              <a:t>của</a:t>
            </a:r>
            <a:r>
              <a:rPr lang="en-US" sz="3600" dirty="0" smtClean="0">
                <a:solidFill>
                  <a:srgbClr val="0000FF"/>
                </a:solidFill>
                <a:latin typeface="Times New Roman" pitchFamily="18" charset="0"/>
              </a:rPr>
              <a:t> con </a:t>
            </a:r>
            <a:r>
              <a:rPr lang="en-US" sz="3600" dirty="0" err="1" smtClean="0">
                <a:solidFill>
                  <a:srgbClr val="0000FF"/>
                </a:solidFill>
                <a:latin typeface="Times New Roman" pitchFamily="18" charset="0"/>
              </a:rPr>
              <a:t>chó</a:t>
            </a:r>
            <a:r>
              <a:rPr lang="en-US" altLang="en-US" sz="3600" dirty="0" smtClean="0">
                <a:solidFill>
                  <a:srgbClr val="0000FF"/>
                </a:solidFill>
                <a:latin typeface="Times New Roman" pitchFamily="18" charset="0"/>
              </a:rPr>
              <a:t>.</a:t>
            </a:r>
            <a:r>
              <a:rPr lang="en-US" altLang="en-US" sz="3600" dirty="0" smtClean="0">
                <a:solidFill>
                  <a:srgbClr val="0000FF"/>
                </a:solidFill>
                <a:latin typeface="Times New Roman" panose="02020603050405020304" pitchFamily="18" charset="0"/>
                <a:cs typeface="Times New Roman" panose="02020603050405020304" pitchFamily="18" charset="0"/>
              </a:rPr>
              <a:t> </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1766874" y="3501008"/>
            <a:ext cx="10183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3600" dirty="0" err="1">
                <a:solidFill>
                  <a:srgbClr val="0000FF"/>
                </a:solidFill>
                <a:latin typeface="Times New Roman" panose="02020603050405020304" pitchFamily="18" charset="0"/>
                <a:cs typeface="Times New Roman" panose="02020603050405020304" pitchFamily="18" charset="0"/>
              </a:rPr>
              <a:t>Đoạn</a:t>
            </a:r>
            <a:r>
              <a:rPr lang="en-US" altLang="en-US" sz="3600" dirty="0">
                <a:solidFill>
                  <a:srgbClr val="0000FF"/>
                </a:solidFill>
                <a:latin typeface="Times New Roman" panose="02020603050405020304" pitchFamily="18" charset="0"/>
                <a:cs typeface="Times New Roman" panose="02020603050405020304" pitchFamily="18" charset="0"/>
              </a:rPr>
              <a:t> 3: </a:t>
            </a:r>
            <a:r>
              <a:rPr lang="en-US" sz="3600" dirty="0" err="1">
                <a:solidFill>
                  <a:srgbClr val="0000FF"/>
                </a:solidFill>
                <a:latin typeface="Times New Roman" pitchFamily="18" charset="0"/>
                <a:ea typeface="Times New Roman" pitchFamily="18" charset="0"/>
                <a:cs typeface="Times New Roman" pitchFamily="18" charset="0"/>
              </a:rPr>
              <a:t>Tiếp</a:t>
            </a:r>
            <a:r>
              <a:rPr lang="en-US" sz="3600" dirty="0">
                <a:solidFill>
                  <a:srgbClr val="0000FF"/>
                </a:solidFill>
                <a:latin typeface="Times New Roman" pitchFamily="18" charset="0"/>
                <a:ea typeface="Times New Roman" pitchFamily="18" charset="0"/>
                <a:cs typeface="Times New Roman" pitchFamily="18" charset="0"/>
              </a:rPr>
              <a:t> </a:t>
            </a:r>
            <a:r>
              <a:rPr lang="en-US" sz="3600" dirty="0" err="1">
                <a:solidFill>
                  <a:srgbClr val="0000FF"/>
                </a:solidFill>
                <a:latin typeface="Times New Roman" pitchFamily="18" charset="0"/>
                <a:ea typeface="Times New Roman" pitchFamily="18" charset="0"/>
                <a:cs typeface="Times New Roman" pitchFamily="18" charset="0"/>
              </a:rPr>
              <a:t>theo</a:t>
            </a:r>
            <a:r>
              <a:rPr lang="en-US" sz="3600" dirty="0">
                <a:solidFill>
                  <a:srgbClr val="0000FF"/>
                </a:solidFill>
                <a:latin typeface="Times New Roman" pitchFamily="18" charset="0"/>
                <a:ea typeface="Times New Roman" pitchFamily="18" charset="0"/>
                <a:cs typeface="Times New Roman" pitchFamily="18" charset="0"/>
              </a:rPr>
              <a:t> </a:t>
            </a:r>
            <a:r>
              <a:rPr lang="en-US" sz="3600" dirty="0" err="1">
                <a:solidFill>
                  <a:srgbClr val="0000FF"/>
                </a:solidFill>
                <a:latin typeface="Times New Roman" pitchFamily="18" charset="0"/>
                <a:ea typeface="Times New Roman" pitchFamily="18" charset="0"/>
                <a:cs typeface="Times New Roman" pitchFamily="18" charset="0"/>
              </a:rPr>
              <a:t>đến</a:t>
            </a:r>
            <a:r>
              <a:rPr lang="en-US" sz="3600" dirty="0">
                <a:solidFill>
                  <a:srgbClr val="0000FF"/>
                </a:solidFill>
                <a:latin typeface="Times New Roman" pitchFamily="18" charset="0"/>
                <a:ea typeface="Times New Roman" pitchFamily="18" charset="0"/>
                <a:cs typeface="Times New Roman" pitchFamily="18" charset="0"/>
              </a:rPr>
              <a:t> …….. </a:t>
            </a:r>
            <a:r>
              <a:rPr lang="en-US" sz="3600" dirty="0" err="1" smtClean="0">
                <a:solidFill>
                  <a:srgbClr val="0000FF"/>
                </a:solidFill>
                <a:latin typeface="Times New Roman" pitchFamily="18" charset="0"/>
                <a:ea typeface="Times New Roman" pitchFamily="18" charset="0"/>
                <a:cs typeface="Times New Roman" pitchFamily="18" charset="0"/>
              </a:rPr>
              <a:t>cuốn</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nó</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xuống</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đất</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pic>
        <p:nvPicPr>
          <p:cNvPr id="15368" name="Picture 12"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1262225" y="60760"/>
            <a:ext cx="8588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5"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11339255" y="5949136"/>
            <a:ext cx="741363"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Rectangle 5"/>
          <p:cNvSpPr>
            <a:spLocks noChangeArrowheads="1"/>
          </p:cNvSpPr>
          <p:nvPr/>
        </p:nvSpPr>
        <p:spPr bwMode="auto">
          <a:xfrm>
            <a:off x="0" y="0"/>
            <a:ext cx="12144672" cy="6858000"/>
          </a:xfrm>
          <a:prstGeom prst="rect">
            <a:avLst/>
          </a:prstGeom>
          <a:noFill/>
          <a:ln w="7620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pPr eaLnBrk="1" hangingPunct="1"/>
            <a:endParaRPr lang="en-US" altLang="en-US" sz="1800">
              <a:latin typeface="Calibri" panose="020F0502020204030204" pitchFamily="34" charset="0"/>
            </a:endParaRPr>
          </a:p>
        </p:txBody>
      </p:sp>
      <p:pic>
        <p:nvPicPr>
          <p:cNvPr id="15371" name="Picture 4"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5" y="44624"/>
            <a:ext cx="914400"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4" descr="POINSET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6068" y="6010969"/>
            <a:ext cx="8382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1766875" y="4395581"/>
            <a:ext cx="101838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3600" dirty="0" err="1">
                <a:solidFill>
                  <a:srgbClr val="0000FF"/>
                </a:solidFill>
                <a:latin typeface="Times New Roman" panose="02020603050405020304" pitchFamily="18" charset="0"/>
                <a:cs typeface="Times New Roman" panose="02020603050405020304" pitchFamily="18" charset="0"/>
              </a:rPr>
              <a:t>Đoạn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smtClean="0">
                <a:solidFill>
                  <a:srgbClr val="0000FF"/>
                </a:solidFill>
                <a:latin typeface="Times New Roman" panose="02020603050405020304" pitchFamily="18" charset="0"/>
                <a:cs typeface="Times New Roman" panose="02020603050405020304" pitchFamily="18" charset="0"/>
              </a:rPr>
              <a:t>4: </a:t>
            </a:r>
            <a:r>
              <a:rPr lang="en-US" sz="3600" dirty="0" err="1">
                <a:solidFill>
                  <a:srgbClr val="0000FF"/>
                </a:solidFill>
                <a:latin typeface="Times New Roman" pitchFamily="18" charset="0"/>
                <a:ea typeface="Times New Roman" pitchFamily="18" charset="0"/>
                <a:cs typeface="Times New Roman" pitchFamily="18" charset="0"/>
              </a:rPr>
              <a:t>Tiếp</a:t>
            </a:r>
            <a:r>
              <a:rPr lang="en-US" sz="3600" dirty="0">
                <a:solidFill>
                  <a:srgbClr val="0000FF"/>
                </a:solidFill>
                <a:latin typeface="Times New Roman" pitchFamily="18" charset="0"/>
                <a:ea typeface="Times New Roman" pitchFamily="18" charset="0"/>
                <a:cs typeface="Times New Roman" pitchFamily="18" charset="0"/>
              </a:rPr>
              <a:t> </a:t>
            </a:r>
            <a:r>
              <a:rPr lang="en-US" sz="3600" dirty="0" err="1">
                <a:solidFill>
                  <a:srgbClr val="0000FF"/>
                </a:solidFill>
                <a:latin typeface="Times New Roman" pitchFamily="18" charset="0"/>
                <a:ea typeface="Times New Roman" pitchFamily="18" charset="0"/>
                <a:cs typeface="Times New Roman" pitchFamily="18" charset="0"/>
              </a:rPr>
              <a:t>theo</a:t>
            </a:r>
            <a:r>
              <a:rPr lang="en-US" sz="3600" dirty="0">
                <a:solidFill>
                  <a:srgbClr val="0000FF"/>
                </a:solidFill>
                <a:latin typeface="Times New Roman" pitchFamily="18" charset="0"/>
                <a:ea typeface="Times New Roman" pitchFamily="18" charset="0"/>
                <a:cs typeface="Times New Roman" pitchFamily="18" charset="0"/>
              </a:rPr>
              <a:t> </a:t>
            </a:r>
            <a:r>
              <a:rPr lang="en-US" sz="3600" dirty="0" err="1">
                <a:solidFill>
                  <a:srgbClr val="0000FF"/>
                </a:solidFill>
                <a:latin typeface="Times New Roman" pitchFamily="18" charset="0"/>
                <a:ea typeface="Times New Roman" pitchFamily="18" charset="0"/>
                <a:cs typeface="Times New Roman" pitchFamily="18" charset="0"/>
              </a:rPr>
              <a:t>đến</a:t>
            </a:r>
            <a:r>
              <a:rPr lang="en-US" sz="3600" dirty="0">
                <a:solidFill>
                  <a:srgbClr val="0000FF"/>
                </a:solidFill>
                <a:latin typeface="Times New Roman" pitchFamily="18" charset="0"/>
                <a:ea typeface="Times New Roman" pitchFamily="18" charset="0"/>
                <a:cs typeface="Times New Roman" pitchFamily="18" charset="0"/>
              </a:rPr>
              <a:t> …….. </a:t>
            </a:r>
            <a:r>
              <a:rPr lang="en-US" sz="3600" dirty="0" err="1">
                <a:solidFill>
                  <a:srgbClr val="0000FF"/>
                </a:solidFill>
                <a:latin typeface="Times New Roman" pitchFamily="18" charset="0"/>
                <a:ea typeface="Times New Roman" pitchFamily="18" charset="0"/>
                <a:cs typeface="Times New Roman" pitchFamily="18" charset="0"/>
              </a:rPr>
              <a:t>đ</a:t>
            </a:r>
            <a:r>
              <a:rPr lang="en-US" sz="3600" dirty="0" err="1" smtClean="0">
                <a:solidFill>
                  <a:srgbClr val="0000FF"/>
                </a:solidFill>
                <a:latin typeface="Times New Roman" pitchFamily="18" charset="0"/>
                <a:ea typeface="Times New Roman" pitchFamily="18" charset="0"/>
                <a:cs typeface="Times New Roman" pitchFamily="18" charset="0"/>
              </a:rPr>
              <a:t>ầy</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thán</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phục</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1766875" y="5373219"/>
            <a:ext cx="101838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cs typeface="Arial" panose="020B0604020202020204" pitchFamily="34" charset="0"/>
              </a:defRPr>
            </a:lvl1pPr>
            <a:lvl2pPr marL="742950" indent="-285750">
              <a:defRPr sz="2800" b="1">
                <a:solidFill>
                  <a:schemeClr val="tx1"/>
                </a:solidFill>
                <a:latin typeface="Arial" panose="020B0604020202020204" pitchFamily="34" charset="0"/>
                <a:cs typeface="Arial" panose="020B0604020202020204" pitchFamily="34" charset="0"/>
              </a:defRPr>
            </a:lvl2pPr>
            <a:lvl3pPr marL="1143000" indent="-228600">
              <a:defRPr sz="2800" b="1">
                <a:solidFill>
                  <a:schemeClr val="tx1"/>
                </a:solidFill>
                <a:latin typeface="Arial" panose="020B0604020202020204" pitchFamily="34" charset="0"/>
                <a:cs typeface="Arial" panose="020B0604020202020204" pitchFamily="34" charset="0"/>
              </a:defRPr>
            </a:lvl3pPr>
            <a:lvl4pPr marL="1600200" indent="-228600">
              <a:defRPr sz="2800" b="1">
                <a:solidFill>
                  <a:schemeClr val="tx1"/>
                </a:solidFill>
                <a:latin typeface="Arial" panose="020B0604020202020204" pitchFamily="34" charset="0"/>
                <a:cs typeface="Arial" panose="020B0604020202020204" pitchFamily="34" charset="0"/>
              </a:defRPr>
            </a:lvl4pPr>
            <a:lvl5pPr marL="2057400" indent="-228600">
              <a:defRPr sz="28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cs typeface="Arial" panose="020B0604020202020204" pitchFamily="34" charset="0"/>
              </a:defRPr>
            </a:lvl9pPr>
          </a:lstStyle>
          <a:p>
            <a:r>
              <a:rPr lang="en-US" altLang="en-US" sz="3600" dirty="0" err="1">
                <a:solidFill>
                  <a:srgbClr val="0000FF"/>
                </a:solidFill>
                <a:latin typeface="Times New Roman" panose="02020603050405020304" pitchFamily="18" charset="0"/>
                <a:cs typeface="Times New Roman" panose="02020603050405020304" pitchFamily="18" charset="0"/>
              </a:rPr>
              <a:t>Đoạn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smtClean="0">
                <a:solidFill>
                  <a:srgbClr val="0000FF"/>
                </a:solidFill>
                <a:latin typeface="Times New Roman" panose="02020603050405020304" pitchFamily="18" charset="0"/>
                <a:cs typeface="Times New Roman" panose="02020603050405020304" pitchFamily="18" charset="0"/>
              </a:rPr>
              <a:t>5: </a:t>
            </a:r>
            <a:r>
              <a:rPr lang="en-US" sz="3600" dirty="0" err="1" smtClean="0">
                <a:solidFill>
                  <a:srgbClr val="0000FF"/>
                </a:solidFill>
                <a:latin typeface="Times New Roman" pitchFamily="18" charset="0"/>
                <a:ea typeface="Times New Roman" pitchFamily="18" charset="0"/>
                <a:cs typeface="Times New Roman" pitchFamily="18" charset="0"/>
              </a:rPr>
              <a:t>Còn</a:t>
            </a:r>
            <a:r>
              <a:rPr lang="en-US" sz="3600" dirty="0" smtClean="0">
                <a:solidFill>
                  <a:srgbClr val="0000FF"/>
                </a:solidFill>
                <a:latin typeface="Times New Roman" pitchFamily="18" charset="0"/>
                <a:ea typeface="Times New Roman" pitchFamily="18" charset="0"/>
                <a:cs typeface="Times New Roman" pitchFamily="18" charset="0"/>
              </a:rPr>
              <a:t> </a:t>
            </a:r>
            <a:r>
              <a:rPr lang="en-US" sz="3600" dirty="0" err="1" smtClean="0">
                <a:solidFill>
                  <a:srgbClr val="0000FF"/>
                </a:solidFill>
                <a:latin typeface="Times New Roman" pitchFamily="18" charset="0"/>
                <a:ea typeface="Times New Roman" pitchFamily="18" charset="0"/>
                <a:cs typeface="Times New Roman" pitchFamily="18" charset="0"/>
              </a:rPr>
              <a:t>lại</a:t>
            </a:r>
            <a:r>
              <a:rPr lang="en-US" altLang="en-US" sz="3600" dirty="0" smtClean="0">
                <a:solidFill>
                  <a:srgbClr val="0000FF"/>
                </a:solidFill>
                <a:latin typeface="Times New Roman" panose="02020603050405020304" pitchFamily="18" charset="0"/>
                <a:cs typeface="Times New Roman" panose="02020603050405020304" pitchFamily="18" charset="0"/>
              </a:rPr>
              <a:t>.</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189260"/>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0" y="107921"/>
            <a:ext cx="12192000" cy="584775"/>
          </a:xfrm>
          <a:prstGeom prst="rect">
            <a:avLst/>
          </a:prstGeom>
          <a:noFill/>
          <a:ln w="9525">
            <a:noFill/>
            <a:miter lim="800000"/>
            <a:headEnd/>
            <a:tailEnd/>
          </a:ln>
        </p:spPr>
        <p:txBody>
          <a:bodyPr wrap="square">
            <a:spAutoFit/>
          </a:bodyPr>
          <a:lstStyle/>
          <a:p>
            <a:pPr algn="ctr" eaLnBrk="1" hangingPunct="1"/>
            <a:r>
              <a:rPr lang="en-US" sz="3200" b="1" dirty="0" smtClean="0">
                <a:solidFill>
                  <a:srgbClr val="FF0000"/>
                </a:solidFill>
                <a:latin typeface="Arial" panose="020B0604020202020204" pitchFamily="34" charset="0"/>
                <a:cs typeface="Arial" panose="020B0604020202020204" pitchFamily="34" charset="0"/>
              </a:rPr>
              <a:t>Con </a:t>
            </a:r>
            <a:r>
              <a:rPr lang="en-US" sz="3200" b="1" dirty="0" err="1" smtClean="0">
                <a:solidFill>
                  <a:srgbClr val="FF0000"/>
                </a:solidFill>
                <a:latin typeface="Arial" panose="020B0604020202020204" pitchFamily="34" charset="0"/>
                <a:cs typeface="Arial" panose="020B0604020202020204" pitchFamily="34" charset="0"/>
              </a:rPr>
              <a:t>sẻ</a:t>
            </a:r>
            <a:endParaRPr lang="en-US" sz="3200" b="1" dirty="0">
              <a:solidFill>
                <a:srgbClr val="FF0000"/>
              </a:solidFill>
              <a:latin typeface="Arial" panose="020B0604020202020204" pitchFamily="34" charset="0"/>
              <a:cs typeface="Arial" panose="020B0604020202020204" pitchFamily="34" charset="0"/>
            </a:endParaRPr>
          </a:p>
        </p:txBody>
      </p:sp>
      <p:sp>
        <p:nvSpPr>
          <p:cNvPr id="5" name="Rectangle 4"/>
          <p:cNvSpPr/>
          <p:nvPr/>
        </p:nvSpPr>
        <p:spPr>
          <a:xfrm>
            <a:off x="138545" y="620688"/>
            <a:ext cx="11928764" cy="6494085"/>
          </a:xfrm>
          <a:prstGeom prst="rect">
            <a:avLst/>
          </a:prstGeom>
        </p:spPr>
        <p:txBody>
          <a:bodyPr wrap="square">
            <a:spAutoFit/>
          </a:bodyPr>
          <a:lstStyle/>
          <a:p>
            <a:pPr algn="just"/>
            <a:r>
              <a:rPr lang="vi-VN" sz="2600" b="1" dirty="0">
                <a:solidFill>
                  <a:srgbClr val="000000"/>
                </a:solidFill>
                <a:latin typeface="+mj-lt"/>
              </a:rPr>
              <a:t>   </a:t>
            </a:r>
            <a:r>
              <a:rPr lang="en-US" sz="2500" dirty="0" smtClean="0">
                <a:solidFill>
                  <a:srgbClr val="000000"/>
                </a:solidFill>
                <a:latin typeface="Arial" panose="020B0604020202020204" pitchFamily="34" charset="0"/>
                <a:cs typeface="Arial" panose="020B0604020202020204" pitchFamily="34" charset="0"/>
              </a:rPr>
              <a:t>  </a:t>
            </a:r>
            <a:r>
              <a:rPr lang="vi-VN" sz="2500" dirty="0" smtClean="0">
                <a:solidFill>
                  <a:srgbClr val="0000FF"/>
                </a:solidFill>
                <a:latin typeface="Arial" panose="020B0604020202020204" pitchFamily="34" charset="0"/>
                <a:cs typeface="Arial" panose="020B0604020202020204" pitchFamily="34" charset="0"/>
              </a:rPr>
              <a:t>Tôi </a:t>
            </a:r>
            <a:r>
              <a:rPr lang="vi-VN" sz="2500" dirty="0">
                <a:solidFill>
                  <a:srgbClr val="0000FF"/>
                </a:solidFill>
                <a:latin typeface="Arial" panose="020B0604020202020204" pitchFamily="34" charset="0"/>
                <a:cs typeface="Arial" panose="020B0604020202020204" pitchFamily="34" charset="0"/>
              </a:rPr>
              <a:t>đi dọc lối vào vườn. Con chó chạy trước tôi. Chợt nó dừng chân và bắt đầu bò, tuồng như đánh hơi thấy vật gì. Tôi nhìn dọc lối đi và thấy một con sẻ non mép vàng óng, trên đầu có một nhúm lông tơ. Nó rơi từ trên tổ xuống.</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rgbClr val="FF00FF"/>
                </a:solidFill>
                <a:latin typeface="Arial" panose="020B0604020202020204" pitchFamily="34" charset="0"/>
                <a:cs typeface="Arial" panose="020B0604020202020204" pitchFamily="34" charset="0"/>
              </a:rPr>
              <a:t>  </a:t>
            </a:r>
            <a:r>
              <a:rPr lang="vi-VN" sz="2500" dirty="0" smtClean="0">
                <a:solidFill>
                  <a:srgbClr val="FF00FF"/>
                </a:solidFill>
                <a:latin typeface="Arial" panose="020B0604020202020204" pitchFamily="34" charset="0"/>
                <a:cs typeface="Arial" panose="020B0604020202020204" pitchFamily="34" charset="0"/>
              </a:rPr>
              <a:t>Con </a:t>
            </a:r>
            <a:r>
              <a:rPr lang="vi-VN" sz="2500" dirty="0">
                <a:solidFill>
                  <a:srgbClr val="FF00FF"/>
                </a:solidFill>
                <a:latin typeface="Arial" panose="020B0604020202020204" pitchFamily="34" charset="0"/>
                <a:cs typeface="Arial" panose="020B0604020202020204" pitchFamily="34" charset="0"/>
              </a:rPr>
              <a:t>chó chậm rãi lại gần. Bỗng từ trên cây cao gần đó, một con sẻ già có bộ ức đen nhánh lao xuống như hòn đá rơi trước mõm con chó. Lông sẻ già dựng ngược, miệng rít lên tuyệt vọng và thảm thiết. Nó nhảy hai ba bước về phía cái mõm há rộng đầy răng của con chó.</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rgbClr val="00B050"/>
                </a:solidFill>
                <a:latin typeface="Arial" panose="020B0604020202020204" pitchFamily="34" charset="0"/>
                <a:cs typeface="Arial" panose="020B0604020202020204" pitchFamily="34" charset="0"/>
              </a:rPr>
              <a:t>  </a:t>
            </a:r>
            <a:r>
              <a:rPr lang="vi-VN" sz="2500" dirty="0" smtClean="0">
                <a:solidFill>
                  <a:srgbClr val="00B050"/>
                </a:solidFill>
                <a:latin typeface="Arial" panose="020B0604020202020204" pitchFamily="34" charset="0"/>
                <a:cs typeface="Arial" panose="020B0604020202020204" pitchFamily="34" charset="0"/>
              </a:rPr>
              <a:t>Sẻ </a:t>
            </a:r>
            <a:r>
              <a:rPr lang="vi-VN" sz="2500" dirty="0">
                <a:solidFill>
                  <a:srgbClr val="00B050"/>
                </a:solidFill>
                <a:latin typeface="Arial" panose="020B0604020202020204" pitchFamily="34" charset="0"/>
                <a:cs typeface="Arial" panose="020B0604020202020204" pitchFamily="34" charset="0"/>
              </a:rPr>
              <a:t>già lao đến cứu con, lấy thân mình phủ kín sẻ con. Giọng nó yếu ớt nhưng hung dữ và khản đặc. Trước mắt nó, con chó như một con quỷ khổng lồ. Nó sẽ hi sinh. Nhưng một sức mạnh vô hình vẫn cuốn nó xuống đất. </a:t>
            </a:r>
          </a:p>
          <a:p>
            <a:pPr algn="just"/>
            <a:r>
              <a:rPr lang="vi-VN" sz="2500" dirty="0">
                <a:solidFill>
                  <a:srgbClr val="000000"/>
                </a:solidFill>
                <a:latin typeface="Arial" panose="020B0604020202020204" pitchFamily="34" charset="0"/>
                <a:cs typeface="Arial" panose="020B0604020202020204" pitchFamily="34" charset="0"/>
              </a:rPr>
              <a:t> </a:t>
            </a:r>
            <a:r>
              <a:rPr lang="vi-VN" sz="2500" dirty="0">
                <a:solidFill>
                  <a:schemeClr val="accent6">
                    <a:lumMod val="75000"/>
                  </a:schemeClr>
                </a:solidFill>
                <a:latin typeface="Arial" panose="020B0604020202020204" pitchFamily="34" charset="0"/>
                <a:cs typeface="Arial" panose="020B0604020202020204" pitchFamily="34" charset="0"/>
              </a:rPr>
              <a:t>  </a:t>
            </a:r>
            <a:r>
              <a:rPr lang="en-US" sz="2500" dirty="0" smtClean="0">
                <a:solidFill>
                  <a:schemeClr val="accent6">
                    <a:lumMod val="75000"/>
                  </a:schemeClr>
                </a:solidFill>
                <a:latin typeface="Arial" panose="020B0604020202020204" pitchFamily="34" charset="0"/>
                <a:cs typeface="Arial" panose="020B0604020202020204" pitchFamily="34" charset="0"/>
              </a:rPr>
              <a:t>  </a:t>
            </a:r>
            <a:r>
              <a:rPr lang="vi-VN" sz="2500" dirty="0" smtClean="0">
                <a:solidFill>
                  <a:schemeClr val="accent6">
                    <a:lumMod val="75000"/>
                  </a:schemeClr>
                </a:solidFill>
                <a:latin typeface="Arial" panose="020B0604020202020204" pitchFamily="34" charset="0"/>
                <a:cs typeface="Arial" panose="020B0604020202020204" pitchFamily="34" charset="0"/>
              </a:rPr>
              <a:t>Con </a:t>
            </a:r>
            <a:r>
              <a:rPr lang="vi-VN" sz="2500" dirty="0">
                <a:solidFill>
                  <a:schemeClr val="accent6">
                    <a:lumMod val="75000"/>
                  </a:schemeClr>
                </a:solidFill>
                <a:latin typeface="Arial" panose="020B0604020202020204" pitchFamily="34" charset="0"/>
                <a:cs typeface="Arial" panose="020B0604020202020204" pitchFamily="34" charset="0"/>
              </a:rPr>
              <a:t>chó của tôi dừng lại và lùi... Dường như nó hiểu rằng trước mặt nó có một sức mạnh. Tôi vội lên tiếng gọi con chó đang bối rối </a:t>
            </a:r>
            <a:r>
              <a:rPr lang="vi-VN" sz="2500" dirty="0" smtClean="0">
                <a:solidFill>
                  <a:schemeClr val="accent6">
                    <a:lumMod val="75000"/>
                  </a:schemeClr>
                </a:solidFill>
                <a:latin typeface="Arial" panose="020B0604020202020204" pitchFamily="34" charset="0"/>
                <a:cs typeface="Arial" panose="020B0604020202020204" pitchFamily="34" charset="0"/>
              </a:rPr>
              <a:t>ấ</a:t>
            </a:r>
            <a:r>
              <a:rPr lang="en-US" sz="2500" dirty="0" smtClean="0">
                <a:solidFill>
                  <a:schemeClr val="accent6">
                    <a:lumMod val="75000"/>
                  </a:schemeClr>
                </a:solidFill>
                <a:latin typeface="Arial" panose="020B0604020202020204" pitchFamily="34" charset="0"/>
                <a:cs typeface="Arial" panose="020B0604020202020204" pitchFamily="34" charset="0"/>
              </a:rPr>
              <a:t>y</a:t>
            </a:r>
            <a:r>
              <a:rPr lang="vi-VN" sz="2500" dirty="0" smtClean="0">
                <a:solidFill>
                  <a:schemeClr val="accent6">
                    <a:lumMod val="75000"/>
                  </a:schemeClr>
                </a:solidFill>
                <a:latin typeface="Arial" panose="020B0604020202020204" pitchFamily="34" charset="0"/>
                <a:cs typeface="Arial" panose="020B0604020202020204" pitchFamily="34" charset="0"/>
              </a:rPr>
              <a:t> </a:t>
            </a:r>
            <a:r>
              <a:rPr lang="vi-VN" sz="2500" dirty="0">
                <a:solidFill>
                  <a:schemeClr val="accent6">
                    <a:lumMod val="75000"/>
                  </a:schemeClr>
                </a:solidFill>
                <a:latin typeface="Arial" panose="020B0604020202020204" pitchFamily="34" charset="0"/>
                <a:cs typeface="Arial" panose="020B0604020202020204" pitchFamily="34" charset="0"/>
              </a:rPr>
              <a:t>tránh ra xa, lòng đầy thán phục.</a:t>
            </a:r>
          </a:p>
          <a:p>
            <a:pPr algn="just"/>
            <a:r>
              <a:rPr lang="vi-VN" sz="2500" dirty="0">
                <a:solidFill>
                  <a:srgbClr val="000000"/>
                </a:solidFill>
                <a:latin typeface="Arial" panose="020B0604020202020204" pitchFamily="34" charset="0"/>
                <a:cs typeface="Arial" panose="020B0604020202020204" pitchFamily="34" charset="0"/>
              </a:rPr>
              <a:t>   </a:t>
            </a:r>
            <a:r>
              <a:rPr lang="en-US" sz="2500" dirty="0" smtClean="0">
                <a:solidFill>
                  <a:schemeClr val="accent5">
                    <a:lumMod val="50000"/>
                  </a:schemeClr>
                </a:solidFill>
                <a:latin typeface="Arial" panose="020B0604020202020204" pitchFamily="34" charset="0"/>
                <a:cs typeface="Arial" panose="020B0604020202020204" pitchFamily="34" charset="0"/>
              </a:rPr>
              <a:t>  </a:t>
            </a:r>
            <a:r>
              <a:rPr lang="vi-VN" sz="2500" dirty="0" smtClean="0">
                <a:solidFill>
                  <a:schemeClr val="accent5">
                    <a:lumMod val="50000"/>
                  </a:schemeClr>
                </a:solidFill>
                <a:latin typeface="Arial" panose="020B0604020202020204" pitchFamily="34" charset="0"/>
                <a:cs typeface="Arial" panose="020B0604020202020204" pitchFamily="34" charset="0"/>
              </a:rPr>
              <a:t>Vâng</a:t>
            </a:r>
            <a:r>
              <a:rPr lang="vi-VN" sz="2500" dirty="0">
                <a:solidFill>
                  <a:schemeClr val="accent5">
                    <a:lumMod val="50000"/>
                  </a:schemeClr>
                </a:solidFill>
                <a:latin typeface="Arial" panose="020B0604020202020204" pitchFamily="34" charset="0"/>
                <a:cs typeface="Arial" panose="020B0604020202020204" pitchFamily="34" charset="0"/>
              </a:rPr>
              <a:t>, lòng tôi đầy thán phục, xin bạn đừng cười. Tôi kính cẩn nghiêng mình trước con chim sẻ bé bỏng dũng cảm kia, trước tình yêu của nó.</a:t>
            </a:r>
          </a:p>
          <a:p>
            <a:pPr algn="r"/>
            <a:r>
              <a:rPr lang="vi-VN" sz="2600" b="1" i="1" dirty="0">
                <a:solidFill>
                  <a:srgbClr val="000000"/>
                </a:solidFill>
                <a:latin typeface="+mj-lt"/>
              </a:rPr>
              <a:t>Theo </a:t>
            </a:r>
            <a:r>
              <a:rPr lang="en-US" sz="2600" b="1" dirty="0" err="1" smtClean="0">
                <a:solidFill>
                  <a:srgbClr val="000000"/>
                </a:solidFill>
                <a:latin typeface="Times New Roman" panose="02020603050405020304" pitchFamily="18" charset="0"/>
                <a:cs typeface="Times New Roman" panose="02020603050405020304" pitchFamily="18" charset="0"/>
              </a:rPr>
              <a:t>Tuốc-ghê-nhép</a:t>
            </a:r>
            <a:endParaRPr lang="vi-VN" sz="2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634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1" y="42334"/>
            <a:ext cx="12153900" cy="6773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3"/>
          <p:cNvPicPr>
            <a:picLocks noChangeAspect="1" noChangeArrowheads="1"/>
          </p:cNvPicPr>
          <p:nvPr/>
        </p:nvPicPr>
        <p:blipFill>
          <a:blip r:embed="rId3">
            <a:extLst>
              <a:ext uri="{28A0092B-C50C-407E-A947-70E740481C1C}">
                <a14:useLocalDpi xmlns:a14="http://schemas.microsoft.com/office/drawing/2010/main" val="0"/>
              </a:ext>
            </a:extLst>
          </a:blip>
          <a:srcRect l="3465" r="34399" b="5898"/>
          <a:stretch>
            <a:fillRect/>
          </a:stretch>
        </p:blipFill>
        <p:spPr bwMode="auto">
          <a:xfrm>
            <a:off x="304801" y="71451"/>
            <a:ext cx="11648017" cy="632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Hộp_Văn_Bản 7"/>
          <p:cNvSpPr txBox="1">
            <a:spLocks noChangeArrowheads="1"/>
          </p:cNvSpPr>
          <p:nvPr/>
        </p:nvSpPr>
        <p:spPr bwMode="auto">
          <a:xfrm>
            <a:off x="2633134" y="1498600"/>
            <a:ext cx="6925733"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đọc</a:t>
            </a:r>
            <a:r>
              <a:rPr lang="en-US" altLang="en-US" sz="6000" b="1" dirty="0" smtClean="0">
                <a:solidFill>
                  <a:srgbClr val="FF0000"/>
                </a:solidFill>
                <a:latin typeface="Times New Roman" panose="02020603050405020304" pitchFamily="18" charset="0"/>
                <a:cs typeface="Times New Roman" panose="02020603050405020304" pitchFamily="18" charset="0"/>
              </a:rPr>
              <a:t> </a:t>
            </a:r>
            <a:r>
              <a:rPr lang="en-US" altLang="en-US" sz="6000" b="1" dirty="0" err="1" smtClean="0">
                <a:solidFill>
                  <a:srgbClr val="FF0000"/>
                </a:solidFill>
                <a:latin typeface="Times New Roman" panose="02020603050405020304" pitchFamily="18" charset="0"/>
                <a:cs typeface="Times New Roman" panose="02020603050405020304" pitchFamily="18" charset="0"/>
              </a:rPr>
              <a:t>từ</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
        <p:nvSpPr>
          <p:cNvPr id="5" name="Text Box 8"/>
          <p:cNvSpPr txBox="1">
            <a:spLocks noChangeArrowheads="1"/>
          </p:cNvSpPr>
          <p:nvPr/>
        </p:nvSpPr>
        <p:spPr bwMode="auto">
          <a:xfrm>
            <a:off x="2351584" y="2576416"/>
            <a:ext cx="8229600" cy="315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8" tIns="54395" rIns="108788" bIns="54395">
            <a:spAutoFit/>
          </a:bodyPr>
          <a:lstStyle>
            <a:lvl1pPr marL="550863" indent="-5508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nó</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sẻ</a:t>
            </a:r>
            <a:r>
              <a:rPr lang="en-US" sz="3600" b="1" dirty="0">
                <a:solidFill>
                  <a:srgbClr val="0000FF"/>
                </a:solidFill>
                <a:latin typeface="Arial" panose="020B0604020202020204" pitchFamily="34" charset="0"/>
                <a:cs typeface="Arial" panose="020B0604020202020204" pitchFamily="34" charset="0"/>
              </a:rPr>
              <a:t> </a:t>
            </a:r>
            <a:r>
              <a:rPr lang="en-US" sz="3600" b="1" dirty="0" smtClean="0">
                <a:solidFill>
                  <a:srgbClr val="0000FF"/>
                </a:solidFill>
                <a:latin typeface="Arial" panose="020B0604020202020204" pitchFamily="34" charset="0"/>
                <a:cs typeface="Arial" panose="020B0604020202020204" pitchFamily="34" charset="0"/>
              </a:rPr>
              <a:t>non</a:t>
            </a:r>
            <a:endParaRPr lang="en-US" sz="3600" b="1" dirty="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lối</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vào</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lao</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xuống</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khổng</a:t>
            </a:r>
            <a:r>
              <a:rPr lang="en-US" sz="3600" b="1" dirty="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lồ</a:t>
            </a:r>
            <a:r>
              <a:rPr lang="en-US" sz="3600" b="1" dirty="0" smtClean="0">
                <a:solidFill>
                  <a:srgbClr val="0000FF"/>
                </a:solidFill>
                <a:latin typeface="Arial" panose="020B0604020202020204" pitchFamily="34" charset="0"/>
                <a:cs typeface="Arial" panose="020B0604020202020204" pitchFamily="34" charset="0"/>
              </a:rPr>
              <a:t> </a:t>
            </a:r>
          </a:p>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trên</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cây</a:t>
            </a:r>
            <a:r>
              <a:rPr lang="en-US" sz="3600" b="1" dirty="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tránh</a:t>
            </a:r>
            <a:r>
              <a:rPr lang="en-US" sz="3600" b="1" dirty="0" smtClean="0">
                <a:solidFill>
                  <a:srgbClr val="0000FF"/>
                </a:solidFill>
                <a:latin typeface="Arial" panose="020B0604020202020204" pitchFamily="34" charset="0"/>
                <a:cs typeface="Arial" panose="020B0604020202020204" pitchFamily="34" charset="0"/>
              </a:rPr>
              <a:t> </a:t>
            </a:r>
          </a:p>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chậm</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0000FF"/>
                </a:solidFill>
                <a:latin typeface="Arial" panose="020B0604020202020204" pitchFamily="34" charset="0"/>
                <a:cs typeface="Arial" panose="020B0604020202020204" pitchFamily="34" charset="0"/>
              </a:rPr>
              <a:t>rãi</a:t>
            </a:r>
            <a:r>
              <a:rPr lang="en-US" sz="3600" b="1" dirty="0" smtClean="0">
                <a:solidFill>
                  <a:srgbClr val="0000FF"/>
                </a:solidFill>
                <a:latin typeface="Arial" panose="020B0604020202020204" pitchFamily="34" charset="0"/>
                <a:cs typeface="Arial" panose="020B0604020202020204" pitchFamily="34" charset="0"/>
              </a:rPr>
              <a:t>, …</a:t>
            </a:r>
            <a:endParaRPr lang="en-US" sz="3600" b="1" dirty="0">
              <a:solidFill>
                <a:srgbClr val="0000FF"/>
              </a:solidFill>
              <a:latin typeface="Arial" panose="020B0604020202020204" pitchFamily="34" charset="0"/>
              <a:cs typeface="Arial" panose="020B0604020202020204" pitchFamily="34" charset="0"/>
            </a:endParaRPr>
          </a:p>
        </p:txBody>
      </p:sp>
      <p:sp>
        <p:nvSpPr>
          <p:cNvPr id="6" name="Text Box 8"/>
          <p:cNvSpPr txBox="1">
            <a:spLocks noChangeArrowheads="1"/>
          </p:cNvSpPr>
          <p:nvPr/>
        </p:nvSpPr>
        <p:spPr bwMode="auto">
          <a:xfrm>
            <a:off x="2351584" y="2575064"/>
            <a:ext cx="8229600" cy="3156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8788" tIns="54395" rIns="108788" bIns="54395">
            <a:spAutoFit/>
          </a:bodyPr>
          <a:lstStyle>
            <a:lvl1pPr marL="550863" indent="-550863">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FF00FF"/>
                </a:solidFill>
                <a:latin typeface="Arial" panose="020B0604020202020204" pitchFamily="34" charset="0"/>
                <a:cs typeface="Arial" panose="020B0604020202020204" pitchFamily="34" charset="0"/>
              </a:rPr>
              <a:t>n</a:t>
            </a:r>
            <a:r>
              <a:rPr lang="en-US" sz="3600" b="1" dirty="0" err="1" smtClean="0">
                <a:solidFill>
                  <a:srgbClr val="0000FF"/>
                </a:solidFill>
                <a:latin typeface="Arial" panose="020B0604020202020204" pitchFamily="34" charset="0"/>
                <a:cs typeface="Arial" panose="020B0604020202020204" pitchFamily="34" charset="0"/>
              </a:rPr>
              <a:t>ó</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sẻ</a:t>
            </a:r>
            <a:r>
              <a:rPr lang="en-US" sz="3600" b="1" dirty="0">
                <a:solidFill>
                  <a:srgbClr val="0000FF"/>
                </a:solidFill>
                <a:latin typeface="Arial" panose="020B0604020202020204" pitchFamily="34" charset="0"/>
                <a:cs typeface="Arial" panose="020B0604020202020204" pitchFamily="34" charset="0"/>
              </a:rPr>
              <a:t> </a:t>
            </a:r>
            <a:r>
              <a:rPr lang="en-US" sz="3600" b="1" dirty="0" smtClean="0">
                <a:solidFill>
                  <a:srgbClr val="FF00FF"/>
                </a:solidFill>
                <a:latin typeface="Arial" panose="020B0604020202020204" pitchFamily="34" charset="0"/>
                <a:cs typeface="Arial" panose="020B0604020202020204" pitchFamily="34" charset="0"/>
              </a:rPr>
              <a:t>n</a:t>
            </a:r>
            <a:r>
              <a:rPr lang="en-US" sz="3600" b="1" dirty="0" smtClean="0">
                <a:solidFill>
                  <a:srgbClr val="0000FF"/>
                </a:solidFill>
                <a:latin typeface="Arial" panose="020B0604020202020204" pitchFamily="34" charset="0"/>
                <a:cs typeface="Arial" panose="020B0604020202020204" pitchFamily="34" charset="0"/>
              </a:rPr>
              <a:t>on</a:t>
            </a:r>
            <a:endParaRPr lang="en-US" sz="3600" b="1" dirty="0">
              <a:solidFill>
                <a:srgbClr val="0000FF"/>
              </a:solidFill>
              <a:latin typeface="Arial" panose="020B0604020202020204" pitchFamily="34" charset="0"/>
              <a:cs typeface="Arial" panose="020B0604020202020204" pitchFamily="34" charset="0"/>
            </a:endParaRPr>
          </a:p>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FF00FF"/>
                </a:solidFill>
                <a:latin typeface="Arial" panose="020B0604020202020204" pitchFamily="34" charset="0"/>
                <a:cs typeface="Arial" panose="020B0604020202020204" pitchFamily="34" charset="0"/>
              </a:rPr>
              <a:t>l</a:t>
            </a:r>
            <a:r>
              <a:rPr lang="en-US" sz="3600" b="1" dirty="0" err="1" smtClean="0">
                <a:solidFill>
                  <a:srgbClr val="0000FF"/>
                </a:solidFill>
                <a:latin typeface="Arial" panose="020B0604020202020204" pitchFamily="34" charset="0"/>
                <a:cs typeface="Arial" panose="020B0604020202020204" pitchFamily="34" charset="0"/>
              </a:rPr>
              <a:t>ối</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vào</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FF00FF"/>
                </a:solidFill>
                <a:latin typeface="Arial" panose="020B0604020202020204" pitchFamily="34" charset="0"/>
                <a:cs typeface="Arial" panose="020B0604020202020204" pitchFamily="34" charset="0"/>
              </a:rPr>
              <a:t>l</a:t>
            </a:r>
            <a:r>
              <a:rPr lang="en-US" sz="3600" b="1" dirty="0" err="1">
                <a:solidFill>
                  <a:srgbClr val="0000FF"/>
                </a:solidFill>
                <a:latin typeface="Arial" panose="020B0604020202020204" pitchFamily="34" charset="0"/>
                <a:cs typeface="Arial" panose="020B0604020202020204" pitchFamily="34" charset="0"/>
              </a:rPr>
              <a:t>ao</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xuống</a:t>
            </a:r>
            <a:r>
              <a:rPr lang="en-US" sz="3600" b="1" dirty="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khổng</a:t>
            </a:r>
            <a:r>
              <a:rPr lang="en-US" sz="3600" b="1" dirty="0">
                <a:solidFill>
                  <a:srgbClr val="0000FF"/>
                </a:solidFill>
                <a:latin typeface="Arial" panose="020B0604020202020204" pitchFamily="34" charset="0"/>
                <a:cs typeface="Arial" panose="020B0604020202020204" pitchFamily="34" charset="0"/>
              </a:rPr>
              <a:t> </a:t>
            </a:r>
            <a:r>
              <a:rPr lang="en-US" sz="3600" b="1" dirty="0" err="1" smtClean="0">
                <a:solidFill>
                  <a:srgbClr val="FF00FF"/>
                </a:solidFill>
                <a:latin typeface="Arial" panose="020B0604020202020204" pitchFamily="34" charset="0"/>
                <a:cs typeface="Arial" panose="020B0604020202020204" pitchFamily="34" charset="0"/>
              </a:rPr>
              <a:t>l</a:t>
            </a:r>
            <a:r>
              <a:rPr lang="en-US" sz="3600" b="1" dirty="0" err="1" smtClean="0">
                <a:solidFill>
                  <a:srgbClr val="0000FF"/>
                </a:solidFill>
                <a:latin typeface="Arial" panose="020B0604020202020204" pitchFamily="34" charset="0"/>
                <a:cs typeface="Arial" panose="020B0604020202020204" pitchFamily="34" charset="0"/>
              </a:rPr>
              <a:t>ồ</a:t>
            </a:r>
            <a:r>
              <a:rPr lang="en-US" sz="3600" b="1" dirty="0" smtClean="0">
                <a:solidFill>
                  <a:srgbClr val="0000FF"/>
                </a:solidFill>
                <a:latin typeface="Arial" panose="020B0604020202020204" pitchFamily="34" charset="0"/>
                <a:cs typeface="Arial" panose="020B0604020202020204" pitchFamily="34" charset="0"/>
              </a:rPr>
              <a:t> </a:t>
            </a:r>
          </a:p>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FF00FF"/>
                </a:solidFill>
                <a:latin typeface="Arial" panose="020B0604020202020204" pitchFamily="34" charset="0"/>
                <a:cs typeface="Arial" panose="020B0604020202020204" pitchFamily="34" charset="0"/>
              </a:rPr>
              <a:t>tr</a:t>
            </a:r>
            <a:r>
              <a:rPr lang="en-US" sz="3600" b="1" dirty="0" err="1" smtClean="0">
                <a:solidFill>
                  <a:srgbClr val="0000FF"/>
                </a:solidFill>
                <a:latin typeface="Arial" panose="020B0604020202020204" pitchFamily="34" charset="0"/>
                <a:cs typeface="Arial" panose="020B0604020202020204" pitchFamily="34" charset="0"/>
              </a:rPr>
              <a:t>ên</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a:solidFill>
                  <a:srgbClr val="0000FF"/>
                </a:solidFill>
                <a:latin typeface="Arial" panose="020B0604020202020204" pitchFamily="34" charset="0"/>
                <a:cs typeface="Arial" panose="020B0604020202020204" pitchFamily="34" charset="0"/>
              </a:rPr>
              <a:t>cây</a:t>
            </a:r>
            <a:r>
              <a:rPr lang="en-US" sz="3600" b="1" dirty="0">
                <a:solidFill>
                  <a:srgbClr val="0000FF"/>
                </a:solidFill>
                <a:latin typeface="Arial" panose="020B0604020202020204" pitchFamily="34" charset="0"/>
                <a:cs typeface="Arial" panose="020B0604020202020204" pitchFamily="34" charset="0"/>
              </a:rPr>
              <a:t>, </a:t>
            </a:r>
            <a:r>
              <a:rPr lang="en-US" sz="3600" b="1" dirty="0" err="1" smtClean="0">
                <a:solidFill>
                  <a:srgbClr val="FF00FF"/>
                </a:solidFill>
                <a:latin typeface="Arial" panose="020B0604020202020204" pitchFamily="34" charset="0"/>
                <a:cs typeface="Arial" panose="020B0604020202020204" pitchFamily="34" charset="0"/>
              </a:rPr>
              <a:t>tr</a:t>
            </a:r>
            <a:r>
              <a:rPr lang="en-US" sz="3600" b="1" dirty="0" err="1" smtClean="0">
                <a:solidFill>
                  <a:srgbClr val="0000FF"/>
                </a:solidFill>
                <a:latin typeface="Arial" panose="020B0604020202020204" pitchFamily="34" charset="0"/>
                <a:cs typeface="Arial" panose="020B0604020202020204" pitchFamily="34" charset="0"/>
              </a:rPr>
              <a:t>ánh</a:t>
            </a:r>
            <a:r>
              <a:rPr lang="en-US" sz="3600" b="1" dirty="0" smtClean="0">
                <a:solidFill>
                  <a:srgbClr val="0000FF"/>
                </a:solidFill>
                <a:latin typeface="Arial" panose="020B0604020202020204" pitchFamily="34" charset="0"/>
                <a:cs typeface="Arial" panose="020B0604020202020204" pitchFamily="34" charset="0"/>
              </a:rPr>
              <a:t> </a:t>
            </a:r>
          </a:p>
          <a:p>
            <a:pPr marL="0" indent="0">
              <a:spcBef>
                <a:spcPct val="50000"/>
              </a:spcBef>
              <a:buNone/>
              <a:defRPr/>
            </a:pPr>
            <a:r>
              <a:rPr lang="en-US" alt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FF00FF"/>
                </a:solidFill>
                <a:latin typeface="Arial" panose="020B0604020202020204" pitchFamily="34" charset="0"/>
                <a:cs typeface="Arial" panose="020B0604020202020204" pitchFamily="34" charset="0"/>
              </a:rPr>
              <a:t>ch</a:t>
            </a:r>
            <a:r>
              <a:rPr lang="en-US" sz="3600" b="1" dirty="0" err="1" smtClean="0">
                <a:solidFill>
                  <a:srgbClr val="0000FF"/>
                </a:solidFill>
                <a:latin typeface="Arial" panose="020B0604020202020204" pitchFamily="34" charset="0"/>
                <a:cs typeface="Arial" panose="020B0604020202020204" pitchFamily="34" charset="0"/>
              </a:rPr>
              <a:t>ậm</a:t>
            </a:r>
            <a:r>
              <a:rPr lang="en-US" sz="3600" b="1" dirty="0" smtClean="0">
                <a:solidFill>
                  <a:srgbClr val="0000FF"/>
                </a:solidFill>
                <a:latin typeface="Arial" panose="020B0604020202020204" pitchFamily="34" charset="0"/>
                <a:cs typeface="Arial" panose="020B0604020202020204" pitchFamily="34" charset="0"/>
              </a:rPr>
              <a:t> </a:t>
            </a:r>
            <a:r>
              <a:rPr lang="en-US" sz="3600" b="1" dirty="0" err="1" smtClean="0">
                <a:solidFill>
                  <a:srgbClr val="FF00FF"/>
                </a:solidFill>
                <a:latin typeface="Arial" panose="020B0604020202020204" pitchFamily="34" charset="0"/>
                <a:cs typeface="Arial" panose="020B0604020202020204" pitchFamily="34" charset="0"/>
              </a:rPr>
              <a:t>r</a:t>
            </a:r>
            <a:r>
              <a:rPr lang="en-US" sz="3600" b="1" dirty="0" err="1" smtClean="0">
                <a:solidFill>
                  <a:srgbClr val="0000FF"/>
                </a:solidFill>
                <a:latin typeface="Arial" panose="020B0604020202020204" pitchFamily="34" charset="0"/>
                <a:cs typeface="Arial" panose="020B0604020202020204" pitchFamily="34" charset="0"/>
              </a:rPr>
              <a:t>ãi</a:t>
            </a:r>
            <a:r>
              <a:rPr lang="en-US" sz="3600" b="1" dirty="0" smtClean="0">
                <a:solidFill>
                  <a:srgbClr val="0000FF"/>
                </a:solidFill>
                <a:latin typeface="Arial" panose="020B0604020202020204" pitchFamily="34" charset="0"/>
                <a:cs typeface="Arial" panose="020B0604020202020204" pitchFamily="34" charset="0"/>
              </a:rPr>
              <a:t>, …</a:t>
            </a:r>
            <a:endParaRPr lang="en-US" sz="36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142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944</TotalTime>
  <Words>890</Words>
  <Application>Microsoft Office PowerPoint</Application>
  <PresentationFormat>Custom</PresentationFormat>
  <Paragraphs>129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122</cp:revision>
  <dcterms:created xsi:type="dcterms:W3CDTF">2020-04-10T10:41:17Z</dcterms:created>
  <dcterms:modified xsi:type="dcterms:W3CDTF">2023-03-22T01:03:21Z</dcterms:modified>
</cp:coreProperties>
</file>